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40" r:id="rId1"/>
  </p:sldMasterIdLst>
  <p:notesMasterIdLst>
    <p:notesMasterId r:id="rId22"/>
  </p:notesMasterIdLst>
  <p:sldIdLst>
    <p:sldId id="256" r:id="rId2"/>
    <p:sldId id="291" r:id="rId3"/>
    <p:sldId id="258" r:id="rId4"/>
    <p:sldId id="269" r:id="rId5"/>
    <p:sldId id="297" r:id="rId6"/>
    <p:sldId id="296" r:id="rId7"/>
    <p:sldId id="290" r:id="rId8"/>
    <p:sldId id="274" r:id="rId9"/>
    <p:sldId id="276" r:id="rId10"/>
    <p:sldId id="284" r:id="rId11"/>
    <p:sldId id="293" r:id="rId12"/>
    <p:sldId id="295" r:id="rId13"/>
    <p:sldId id="287" r:id="rId14"/>
    <p:sldId id="277" r:id="rId15"/>
    <p:sldId id="292" r:id="rId16"/>
    <p:sldId id="288" r:id="rId17"/>
    <p:sldId id="294" r:id="rId18"/>
    <p:sldId id="270" r:id="rId19"/>
    <p:sldId id="271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327A"/>
    <a:srgbClr val="1813ED"/>
    <a:srgbClr val="5F5F13"/>
    <a:srgbClr val="57695C"/>
    <a:srgbClr val="826E7A"/>
    <a:srgbClr val="631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ink/ink1.xml><?xml version="1.0" encoding="utf-8"?>
<inkml:ink xmlns:inkml="http://www.w3.org/2003/InkML">
  <inkml:definitions/>
</inkml:ink>
</file>

<file path=ppt/ink/ink10.xml><?xml version="1.0" encoding="utf-8"?>
<inkml:ink xmlns:inkml="http://www.w3.org/2003/InkML">
  <inkml:definitions/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16T08:37:28.481"/>
    </inkml:context>
    <inkml:brush xml:id="br0">
      <inkml:brushProperty name="width" value="0.10393" units="cm"/>
      <inkml:brushProperty name="height" value="0.10393" units="cm"/>
      <inkml:brushProperty name="color" value="#FF8000"/>
    </inkml:brush>
  </inkml:definitions>
  <inkml:traceGroup>
    <inkml:annotationXML>
      <emma:emma xmlns:emma="http://www.w3.org/2003/04/emma" version="1.0">
        <emma:interpretation id="{ABBAE7FA-C9B5-439C-B42D-6DB1401D7463}" emma:medium="tactile" emma:mode="ink">
          <msink:context xmlns:msink="http://schemas.microsoft.com/ink/2010/main" type="inkDrawing"/>
        </emma:interpretation>
      </emma:emma>
    </inkml:annotationXML>
    <inkml:trace contextRef="#ctx0" brushRef="#br0">1125 262 4608,'-16'20'1760,"3"18"-960,-9 9-224,9-16 576,-9 11-96,-12 16 32,-7 26-64,-15 21 0,-14 17-544,1-8 64,7 7 96,4-11-224,0-10-64,11-5-192,8-12-128,-2-9-288,13-10-160,10-16-992,1-18-416,5-3-1888</inkml:trace>
    <inkml:trace contextRef="#ctx0" brushRef="#br0" timeOffset="406.2908">39 1339 4224,'0'0'1568,"-10"4"-832,16 12-736,-6 1 416,0 3-160,4 7 32,-4 15 256,6 15 128,0 16-352,5 12 96,1 0 32,0-3 32,-7-3 32,1-6 96,0-4 64,0-17-224,-1-3-32,1-17-32,-6-8 64,6-2-32,-6-2 0,6-4-160,-6-5 0,11-6-96,7-10 0,9-10-96,14-13 32,5-8 0,6-6 32,6-11-64,-2 6-64,14 1-64,-8-6 32,-3 9 32,-7 1 64,-6 6-256,-1-2-32,-5 2-1216,1 4-576,-8 6-1856</inkml:trace>
    <inkml:trace contextRef="#ctx0" brushRef="#br0">1125 262 4608,'-16'20'1760,"3"18"-960,-9 9-224,9-16 576,-9 11-96,-12 16 32,-7 26-64,-15 21 0,-14 17-544,1-8 64,7 7 96,4-11-224,0-10-64,11-5-192,8-12-128,-2-9-288,13-10-160,10-16-992,1-18-416,5-3-1888</inkml:trace>
  </inkml:traceGroup>
</inkml:ink>
</file>

<file path=ppt/ink/ink12.xml><?xml version="1.0" encoding="utf-8"?>
<inkml:ink xmlns:inkml="http://www.w3.org/2003/InkML">
  <inkml:definitions/>
</inkml:ink>
</file>

<file path=ppt/ink/ink13.xml><?xml version="1.0" encoding="utf-8"?>
<inkml:ink xmlns:inkml="http://www.w3.org/2003/InkML">
  <inkml:definitions/>
</inkml:ink>
</file>

<file path=ppt/ink/ink14.xml><?xml version="1.0" encoding="utf-8"?>
<inkml:ink xmlns:inkml="http://www.w3.org/2003/InkML">
  <inkml:definitions/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 contextRef="#ctx0" brushRef="#br0">15025 2633 6112,'0'0'-1056,"0"0"-608,0 0-224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8:42:23.80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21689 2171 6400,'-76'-31'2464,"76"31"-1344,-16 0-1024,16 0 480</inkml:trace>
  <inkml:trace contextRef="#ctx0" brushRef="#br0" timeOffset="610">21597 2140 11008,'16'0'96,"-16"0"-64,0 0-32,0-15 64,0 15 32,0 0 32,0 0 0,0 0 0,0 0 0,0 0 0,0 0 0,0 0 0,0 0-64,0 0-64,0 15 96,0-15 0,0 0-32,0 0-64,0 0 96,0 0 0,0 0-32,0 0 32,-16 0 64,16 0 64,0 0-96,0 0-32,0 0 32,0 0 0,0 0-64,0 0-64,0 0 96,0 0 64,0 0-224,0 0 0,0 0 0,0 0 96,0 0-64,0 0 0,0 0 32,0 0 0,-15 0 0,15 0 0,0 0 0,0 0 64,0 0-96,0 0 0,0 0 32,0 0 64,0 0-96,0 0-64,0 0-32,0 0 96,0 0 0,0 0 32,0 0 0,0 0 0,0 0-160,15 0 32,-15 0 0,0 15 64,0-15 32,0 0 96,0 0-32,0 0-32,0 0 32,0 0-32,0 0 0,0 0 0,0 0 0,0 0 0,0 0-224,0 0-96,0 0-384,0 0-128,0 16-896,0-16-416,0 16-416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05T07:43:13.002"/>
    </inkml:context>
    <inkml:brush xml:id="br0">
      <inkml:brushProperty name="width" value="0.05" units="cm"/>
      <inkml:brushProperty name="height" value="0.05" units="cm"/>
      <inkml:brushProperty name="color" value="#177D36"/>
    </inkml:brush>
  </inkml:definitions>
  <inkml:trace contextRef="#ctx0" brushRef="#br0">400 189 4608,'-2'0'1760,"2"0"-960,0 0-576,0 0 416,0 0-128,-2 2 96,0 1-128,0-3 32,2 0-288,0 0-64,2 2-32,4-2 64,6-2 96,6-1 64,6-3 32,2-3-128,3-6-96,-1-1 64,-2 0 0,-2-5 32,0-2 0,-3 2-64,-3 4-32,-2 4-96,-2 1 32,-2 3-64,-2 2-32,-2 2 32,-2 5 32,-2 12-96,-2 4 0,-2 5 96,0 4 32,0-1 96,-2-1 96,0 5 64,0 4 32,0 3-64,-2-2-32,0-4-96,2 0-32,0 1-192,0-3 32,0-1-576,2-2-160,6-4-3520</inkml:trace>
  <inkml:trace contextRef="#ctx0" brushRef="#br0" timeOffset="1">41 1348 6016,'-8'2'2272,"2"0"-1216,4 1-1088,2-3 384,2 2 128,-4-2 128,2 0-160,-2 2-32,0 0-224,2 1 0,-2-1 32,0 0 256,0 3 128,0-3 0,0 1-64,0-1-160,0 0-64,0-2 0,0 0 128,0-4-192,2-3-1,4-7-127,2-14-96,2-19 64,8-15 0,14-8-32,4-9 32,5-7-64,3-2-32,-1 9 32,-3 0-32,4 0 0,2 5 64,-2 2-32,-3 9-32,-5 8 32,-3 13-32,-5 7 0,-4 7 0,-4 7 0,-4 6 64,-2 3-32,-2 2-32,0 1 32,-4 2-32,-1 2-576,-2 3-159,-1 0-1345,3-1-480,-5 3-1216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7-05T07:43:13.017"/>
    </inkml:context>
    <inkml:brush xml:id="br0">
      <inkml:brushProperty name="width" value="0.025" units="cm"/>
      <inkml:brushProperty name="height" value="0.025" units="cm"/>
      <inkml:brushProperty name="color" value="#3165BB"/>
      <inkml:brushProperty name="ignorePressure" value="1"/>
    </inkml:brush>
  </inkml:definitions>
  <inkml:trace contextRef="#ctx0" brushRef="#br0">9903 11344,'-6'-2,"-2"-1,0 0,3 0,0 1,8-15,16-23,22-23,35-22,33-22,39-20,38-16,27-5,13 9,5 20,1 31,4 30,4 32,2 30,1 24,0 17,-2 8,0-2,-7-14,-15-16,-19-18,-24-15,-26-16,-23-15,-25-10,-20-3,-22 0,-20 8,-18 10,-11 11,-13 10,-7 3,3-1,4 3,0 2,2 4,0 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05T07:43:13.018"/>
    </inkml:context>
    <inkml:brush xml:id="br0">
      <inkml:brushProperty name="width" value="0.05" units="cm"/>
      <inkml:brushProperty name="height" value="0.05" units="cm"/>
      <inkml:brushProperty name="color" value="#177D36"/>
    </inkml:brush>
  </inkml:definitions>
  <inkml:trace contextRef="#ctx0" brushRef="#br0">1 1 2560,'0'0'1056,"0"0"-576,0 3-576,0 0 256,0 4-128,0 0 64,6-1 64,-1 4 128,1 1 160,4 2 32,7 0-128,-1 4-32,5 0-128,6 0 32,0-1-192,5 1-96,6 0 32,5 0 64,5 3 64,6 3-128,5 4 32,-1 0 0,2 0 0,-1-1 0,10-5 0,13-1 0,3-4 64,18 1-32,-7 0-32,11 0 32,2-4-32,-3-3 0,18-10 64,5 7-32,10-4-32,-3-3-64,-3-3 32,13 0 32,15-1 64,15-3 32,-9 1 32,-12-1 0,18 0 0,3 4-64,2 3 32,-11 0-64,-6 3 64,6 4-64,4 6-32,-10 11 32,-5-1-32,-16 1-96,0 3 64,-1-1 224,-5 5 192,-4-5 0,-12 1 32,-5 0-160,-12 0 0,-20 0-96,-6-4 0,-5 1-32,-6-4 0,-5 0-64,1-3 32,-6-1 0,-6-2 32,5 6-64,-10-7 32,-11-3 0,-5-3 32,-5 0 128,-7-4 160,3-3-32,-8-3 32,1-4-96,-1-3 32,1-7-192,-1-3-96,7-3-128,5-1 32,5 4 32,-2 0 64,14 0-96,-2-4 0,6-2-32,11-5 0,-6 1 64,11 0 0,10-10-96,7 6 0,11 8-32,-2 5 96,7 11 0,4 7 32,1 3 0,0 13 0,16 4-96,9 3 64,14 7-32,9 0 0,-1 0 64,34 0 0,20-7-96,7 0 64,-13-10 96,29-7 32,20-6 32,-20-7 64,31-10-32,0-7 64,-10-3-192,10-24-32,-4 0 64,-7-3 32,-5-3 32,1 10 0,-16 3-64,-12 7-64,-26-4-416,-7 1-128,-9-1-2400,-6-13-1792,-26 3 1824</inkml:trace>
</inkml:ink>
</file>

<file path=ppt/ink/ink2.xml><?xml version="1.0" encoding="utf-8"?>
<inkml:ink xmlns:inkml="http://www.w3.org/2003/InkML">
  <inkml:definitions/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05T07:43:13.019"/>
    </inkml:context>
    <inkml:brush xml:id="br0">
      <inkml:brushProperty name="width" value="0.025" units="cm"/>
      <inkml:brushProperty name="height" value="0.025" units="cm"/>
      <inkml:brushProperty name="color" value="#3165BB"/>
    </inkml:brush>
  </inkml:definitions>
  <inkml:trace contextRef="#ctx0" brushRef="#br0">12315 11115 2432,'0'0'960,"0"0"-512,31 0-1600,-31 0-224</inkml:trace>
</inkml:ink>
</file>

<file path=ppt/ink/ink21.xml><?xml version="1.0" encoding="utf-8"?>
<inkml:ink xmlns:inkml="http://www.w3.org/2003/InkML">
  <inkml:definitions/>
</inkml:ink>
</file>

<file path=ppt/ink/ink22.xml><?xml version="1.0" encoding="utf-8"?>
<inkml:ink xmlns:inkml="http://www.w3.org/2003/InkML">
  <inkml:definitions/>
</inkml:ink>
</file>

<file path=ppt/ink/ink23.xml><?xml version="1.0" encoding="utf-8"?>
<inkml:ink xmlns:inkml="http://www.w3.org/2003/InkML">
  <inkml:definitions/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 contextRef="#ctx0" brushRef="#br0">15025 2633 6112,'0'0'-1056,"0"0"-608,0 0-224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8:42:23.80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21689 2171 6400,'-76'-31'2464,"76"31"-1344,-16 0-1024,16 0 480</inkml:trace>
  <inkml:trace contextRef="#ctx0" brushRef="#br0" timeOffset="610">21597 2140 11008,'16'0'96,"-16"0"-64,0 0-32,0-15 64,0 15 32,0 0 32,0 0 0,0 0 0,0 0 0,0 0 0,0 0 0,0 0 0,0 0-64,0 0-64,0 15 96,0-15 0,0 0-32,0 0-64,0 0 96,0 0 0,0 0-32,0 0 32,-16 0 64,16 0 64,0 0-96,0 0-32,0 0 32,0 0 0,0 0-64,0 0-64,0 0 96,0 0 64,0 0-224,0 0 0,0 0 0,0 0 96,0 0-64,0 0 0,0 0 32,0 0 0,-15 0 0,15 0 0,0 0 0,0 0 64,0 0-96,0 0 0,0 0 32,0 0 64,0 0-96,0 0-64,0 0-32,0 0 96,0 0 0,0 0 32,0 0 0,0 0 0,0 0-160,15 0 32,-15 0 0,0 15 64,0-15 32,0 0 96,0 0-32,0 0-32,0 0 32,0 0-32,0 0 0,0 0 0,0 0 0,0 0 0,0 0-224,0 0-96,0 0-384,0 0-128,0 16-896,0-16-416,0 16-416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7-05T10:37:01.226"/>
    </inkml:context>
    <inkml:brush xml:id="br0">
      <inkml:brushProperty name="width" value="0.025" units="cm"/>
      <inkml:brushProperty name="height" value="0.025" units="cm"/>
      <inkml:brushProperty name="color" value="#808080"/>
      <inkml:brushProperty name="ignorePressure" value="1"/>
    </inkml:brush>
  </inkml:definitions>
  <inkml:trace contextRef="#ctx0" brushRef="#br0">24046 8113</inkml:trace>
</inkml:ink>
</file>

<file path=ppt/ink/ink27.xml><?xml version="1.0" encoding="utf-8"?>
<inkml:ink xmlns:inkml="http://www.w3.org/2003/InkML">
  <inkml:definitions/>
</inkml:ink>
</file>

<file path=ppt/ink/ink28.xml><?xml version="1.0" encoding="utf-8"?>
<inkml:ink xmlns:inkml="http://www.w3.org/2003/InkML">
  <inkml:definitions/>
</inkml:ink>
</file>

<file path=ppt/ink/ink29.xml><?xml version="1.0" encoding="utf-8"?>
<inkml:ink xmlns:inkml="http://www.w3.org/2003/InkML">
  <inkml:definitions/>
</inkml:ink>
</file>

<file path=ppt/ink/ink3.xml><?xml version="1.0" encoding="utf-8"?>
<inkml:ink xmlns:inkml="http://www.w3.org/2003/InkML">
  <inkml:definitions/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 contextRef="#ctx0" brushRef="#br0">15025 2633 6112,'0'0'-1056,"0"0"-608,0 0-224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16T11:57:53.057"/>
    </inkml:context>
    <inkml:brush xml:id="br0">
      <inkml:brushProperty name="width" value="0.05292" units="cm"/>
      <inkml:brushProperty name="height" value="0.05292" units="cm"/>
      <inkml:brushProperty name="color" value="#3165BB"/>
    </inkml:brush>
  </inkml:definitions>
  <inkml:trace contextRef="#ctx0" brushRef="#br0">2562 6482 8064,'-26'0'2976,"26"0"-1600,0 0-1312,0 0 608,-25 0-128,-3 0-32,2 23-64,-27-23-32,-1 23-224,1 2 0,-1 0 128,1 22-256,-1 1-96,3 0-96,23 48 96,2-2-64,0 1 32,-1 26 0,27 21 0,0-22 0,0-1 0,0 23 64,-26 1 0,26-22 64,-28-3 96,3 2 0,-1-25 0,-2 0-32,-25-23 64,27 0-32,0-24 0,-2-25 31,2 25 97,26-23 0,-27-4 0,27-21-160,-26 25-32,26-25-32,0 25 32,0-25-128,0 0 0,0 0-32,0 0 0,0 0 128,0 0 32,0 0-128,0 0-32,0 0 32,26 0 64,1 23 0,-27-23-32,26 0 32,2 24-32,24 0-96,-25 0 0,-1 24 128,2-2 32,-2 50-96,-26 0 32,25 47 64,-25-1 32,28 26 32,-28-1 64,0 47 32,0 1 32,0-24 64,26-24 128,1-24-320,53-22-160,-1-50-608,54-25-256,-118-52-2751</inkml:trace>
</inkml:ink>
</file>

<file path=ppt/ink/ink32.xml><?xml version="1.0" encoding="utf-8"?>
<inkml:ink xmlns:inkml="http://www.w3.org/2003/InkML">
  <inkml:definitions/>
</inkml:ink>
</file>

<file path=ppt/ink/ink33.xml><?xml version="1.0" encoding="utf-8"?>
<inkml:ink xmlns:inkml="http://www.w3.org/2003/InkML">
  <inkml:definitions/>
</inkml:ink>
</file>

<file path=ppt/ink/ink34.xml><?xml version="1.0" encoding="utf-8"?>
<inkml:ink xmlns:inkml="http://www.w3.org/2003/InkML">
  <inkml:definitions/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Group>
    <inkml:annotationXML>
      <emma:emma xmlns:emma="http://www.w3.org/2003/04/emma" version="1.0">
        <emma:interpretation id="{15C31E04-C797-4A46-BA3A-4FE704F71A71}" emma:medium="tactile" emma:mode="ink">
          <msink:context xmlns:msink="http://schemas.microsoft.com/ink/2010/main" type="inkDrawing"/>
        </emma:interpretation>
      </emma:emma>
    </inkml:annotationXML>
    <inkml:trace contextRef="#ctx0" brushRef="#br0">15025 2633 6112,'0'0'-1056,"0"0"-608,0 0-224</inkml:trace>
  </inkml:traceGroup>
</inkml:ink>
</file>

<file path=ppt/ink/ink36.xml><?xml version="1.0" encoding="utf-8"?>
<inkml:ink xmlns:inkml="http://www.w3.org/2003/InkML">
  <inkml:definitions/>
</inkml:ink>
</file>

<file path=ppt/ink/ink37.xml><?xml version="1.0" encoding="utf-8"?>
<inkml:ink xmlns:inkml="http://www.w3.org/2003/InkML">
  <inkml:definitions/>
</inkml:ink>
</file>

<file path=ppt/ink/ink38.xml><?xml version="1.0" encoding="utf-8"?>
<inkml:ink xmlns:inkml="http://www.w3.org/2003/InkML">
  <inkml:definitions/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Group>
    <inkml:annotationXML>
      <emma:emma xmlns:emma="http://www.w3.org/2003/04/emma" version="1.0">
        <emma:interpretation id="{6D59AC28-3375-4041-8363-24764455FA9D}" emma:medium="tactile" emma:mode="ink">
          <msink:context xmlns:msink="http://schemas.microsoft.com/ink/2010/main" type="inkDrawing"/>
        </emma:interpretation>
      </emma:emma>
    </inkml:annotationXML>
    <inkml:trace contextRef="#ctx0" brushRef="#br0">15025 2633 6112,'0'0'-1056,"0"0"-608,0 0-224</inkml:trace>
  </inkml:traceGroup>
</inkml:ink>
</file>

<file path=ppt/ink/ink4.xml><?xml version="1.0" encoding="utf-8"?>
<inkml:ink xmlns:inkml="http://www.w3.org/2003/InkML">
  <inkml:definitions/>
  <inkml:traceGroup>
    <inkml:annotationXML>
      <emma:emma xmlns:emma="http://www.w3.org/2003/04/emma" version="1.0">
        <emma:interpretation id="{5B7C57F1-6970-47A3-8E4A-3C8C29B2CCC8}" emma:medium="tactile" emma:mode="ink">
          <msink:context xmlns:msink="http://schemas.microsoft.com/ink/2010/main" type="writingRegion"/>
        </emma:interpretation>
      </emma:emma>
    </inkml:annotationXML>
  </inkml:traceGroup>
</inkml:ink>
</file>

<file path=ppt/ink/ink40.xml><?xml version="1.0" encoding="utf-8"?>
<inkml:ink xmlns:inkml="http://www.w3.org/2003/InkML">
  <inkml:definitions/>
</inkml:ink>
</file>

<file path=ppt/ink/ink41.xml><?xml version="1.0" encoding="utf-8"?>
<inkml:ink xmlns:inkml="http://www.w3.org/2003/InkML">
  <inkml:definitions/>
</inkml:ink>
</file>

<file path=ppt/ink/ink42.xml><?xml version="1.0" encoding="utf-8"?>
<inkml:ink xmlns:inkml="http://www.w3.org/2003/InkML">
  <inkml:definitions/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Group>
    <inkml:annotationXML>
      <emma:emma xmlns:emma="http://www.w3.org/2003/04/emma" version="1.0">
        <emma:interpretation id="{F4450157-51A5-49C7-8AA1-C3EF959727CC}" emma:medium="tactile" emma:mode="ink">
          <msink:context xmlns:msink="http://schemas.microsoft.com/ink/2010/main" type="inkDrawing"/>
        </emma:interpretation>
      </emma:emma>
    </inkml:annotationXML>
    <inkml:trace contextRef="#ctx0" brushRef="#br0">15025 2633 6112,'0'0'-1056,"0"0"-608,0 0-224</inkml:trace>
  </inkml:traceGroup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9T09:20:51.05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Group>
    <inkml:annotationXML>
      <emma:emma xmlns:emma="http://www.w3.org/2003/04/emma" version="1.0">
        <emma:interpretation id="{DE3B995E-CA73-41FB-85E3-8C622E5F83DE}" emma:medium="tactile" emma:mode="ink">
          <msink:context xmlns:msink="http://schemas.microsoft.com/ink/2010/main" type="inkDrawing"/>
        </emma:interpretation>
      </emma:emma>
    </inkml:annotationXML>
    <inkml:trace contextRef="#ctx0" brushRef="#br0">22275 2463</inkml:trace>
  </inkml:traceGroup>
</inkml:ink>
</file>

<file path=ppt/ink/ink45.xml><?xml version="1.0" encoding="utf-8"?>
<inkml:ink xmlns:inkml="http://www.w3.org/2003/InkML">
  <inkml:definitions/>
</inkml:ink>
</file>

<file path=ppt/ink/ink46.xml><?xml version="1.0" encoding="utf-8"?>
<inkml:ink xmlns:inkml="http://www.w3.org/2003/InkML">
  <inkml:definitions/>
</inkml:ink>
</file>

<file path=ppt/ink/ink47.xml><?xml version="1.0" encoding="utf-8"?>
<inkml:ink xmlns:inkml="http://www.w3.org/2003/InkML">
  <inkml:definitions/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 contextRef="#ctx0" brushRef="#br0">15025 2633 6112,'0'0'-1056,"0"0"-608,0 0-224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9T09:20:51.05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22275 2463</inkml:trace>
</inkml:ink>
</file>

<file path=ppt/ink/ink5.xml><?xml version="1.0" encoding="utf-8"?>
<inkml:ink xmlns:inkml="http://www.w3.org/2003/InkML">
  <inkml:definitions/>
  <inkml:traceGroup>
    <inkml:annotationXML>
      <emma:emma xmlns:emma="http://www.w3.org/2003/04/emma" version="1.0">
        <emma:interpretation id="{2B5BFC44-4DB0-46B5-967F-309AD4CD57F3}" emma:medium="tactile" emma:mode="ink">
          <msink:context xmlns:msink="http://schemas.microsoft.com/ink/2010/main" type="writingRegion"/>
        </emma:interpretation>
      </emma:emma>
    </inkml:annotationXML>
  </inkml:traceGroup>
</inkml:ink>
</file>

<file path=ppt/ink/ink50.xml><?xml version="1.0" encoding="utf-8"?>
<inkml:ink xmlns:inkml="http://www.w3.org/2003/InkML">
  <inkml:definitions/>
</inkml:ink>
</file>

<file path=ppt/ink/ink51.xml><?xml version="1.0" encoding="utf-8"?>
<inkml:ink xmlns:inkml="http://www.w3.org/2003/InkML">
  <inkml:definitions/>
</inkml:ink>
</file>

<file path=ppt/ink/ink52.xml><?xml version="1.0" encoding="utf-8"?>
<inkml:ink xmlns:inkml="http://www.w3.org/2003/InkML">
  <inkml:definitions/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 contextRef="#ctx0" brushRef="#br0">15025 2633 6112,'0'0'-1056,"0"0"-608,0 0-224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9T09:20:51.05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22275 2463</inkml:trace>
</inkml:ink>
</file>

<file path=ppt/ink/ink55.xml><?xml version="1.0" encoding="utf-8"?>
<inkml:ink xmlns:inkml="http://www.w3.org/2003/InkML">
  <inkml:definitions/>
</inkml:ink>
</file>

<file path=ppt/ink/ink56.xml><?xml version="1.0" encoding="utf-8"?>
<inkml:ink xmlns:inkml="http://www.w3.org/2003/InkML">
  <inkml:definitions/>
</inkml:ink>
</file>

<file path=ppt/ink/ink57.xml><?xml version="1.0" encoding="utf-8"?>
<inkml:ink xmlns:inkml="http://www.w3.org/2003/InkML">
  <inkml:definitions/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 contextRef="#ctx0" brushRef="#br0">15025 2633 6112,'0'0'-1056,"0"0"-608,0 0-224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9T09:20:51.05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22275 2463</inkml:trace>
</inkml:ink>
</file>

<file path=ppt/ink/ink6.xml><?xml version="1.0" encoding="utf-8"?>
<inkml:ink xmlns:inkml="http://www.w3.org/2003/InkML">
  <inkml:definitions/>
  <inkml:traceGroup>
    <inkml:annotationXML>
      <emma:emma xmlns:emma="http://www.w3.org/2003/04/emma" version="1.0">
        <emma:interpretation id="{BA3CE131-27C4-44EF-8ABA-74F6B2B6E0EC}" emma:medium="tactile" emma:mode="ink">
          <msink:context xmlns:msink="http://schemas.microsoft.com/ink/2010/main" type="inkDrawing"/>
        </emma:interpretation>
      </emma:emma>
    </inkml:annotationXML>
  </inkml:traceGroup>
</inkml:ink>
</file>

<file path=ppt/ink/ink60.xml><?xml version="1.0" encoding="utf-8"?>
<inkml:ink xmlns:inkml="http://www.w3.org/2003/InkML">
  <inkml:definitions/>
</inkml:ink>
</file>

<file path=ppt/ink/ink61.xml><?xml version="1.0" encoding="utf-8"?>
<inkml:ink xmlns:inkml="http://www.w3.org/2003/InkML">
  <inkml:definitions/>
</inkml:ink>
</file>

<file path=ppt/ink/ink62.xml><?xml version="1.0" encoding="utf-8"?>
<inkml:ink xmlns:inkml="http://www.w3.org/2003/InkML">
  <inkml:definitions/>
</inkml:ink>
</file>

<file path=ppt/ink/ink63.xml><?xml version="1.0" encoding="utf-8"?>
<inkml:ink xmlns:inkml="http://www.w3.org/2003/InkML">
  <inkml:definitions/>
</inkml:ink>
</file>

<file path=ppt/ink/ink64.xml><?xml version="1.0" encoding="utf-8"?>
<inkml:ink xmlns:inkml="http://www.w3.org/2003/InkML">
  <inkml:definitions/>
</inkml:ink>
</file>

<file path=ppt/ink/ink65.xml><?xml version="1.0" encoding="utf-8"?>
<inkml:ink xmlns:inkml="http://www.w3.org/2003/InkML">
  <inkml:definitions/>
</inkml:ink>
</file>

<file path=ppt/ink/ink66.xml><?xml version="1.0" encoding="utf-8"?>
<inkml:ink xmlns:inkml="http://www.w3.org/2003/InkML">
  <inkml:definitions/>
</inkml:ink>
</file>

<file path=ppt/ink/ink67.xml><?xml version="1.0" encoding="utf-8"?>
<inkml:ink xmlns:inkml="http://www.w3.org/2003/InkML">
  <inkml:definitions/>
</inkml:ink>
</file>

<file path=ppt/ink/ink68.xml><?xml version="1.0" encoding="utf-8"?>
<inkml:ink xmlns:inkml="http://www.w3.org/2003/InkML">
  <inkml:definitions/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 contextRef="#ctx0" brushRef="#br0">15025 2633 6112,'0'0'-1056,"0"0"-608,0 0-224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8:20:10.394"/>
    </inkml:context>
    <inkml:brush xml:id="br0">
      <inkml:brushProperty name="width" value="0.05292" units="cm"/>
      <inkml:brushProperty name="height" value="0.05292" units="cm"/>
      <inkml:brushProperty name="color" value="#3165BB"/>
    </inkml:brush>
  </inkml:definitions>
  <inkml:traceGroup>
    <inkml:annotationXML>
      <emma:emma xmlns:emma="http://www.w3.org/2003/04/emma" version="1.0">
        <emma:interpretation id="{61CD2E74-B3D7-4236-A532-47C7C0428985}" emma:medium="tactile" emma:mode="ink">
          <msink:context xmlns:msink="http://schemas.microsoft.com/ink/2010/main" type="inkDrawing"/>
        </emma:interpretation>
      </emma:emma>
    </inkml:annotationXML>
    <inkml:trace contextRef="#ctx0" brushRef="#br0">15394 16410 1152,'-61'0'512,"61"0"-256,0 0-320,0 0 192,0 0-32,0 0 32,0 0-64,0 0-64,0 0-64,0 0 32,0 0-32,0 0 0,0 0 128,0 0 32,0 0 224,0 0 128,31 0 256,-1 0 128,-30 0-256,0 0 0,0-31-288,0 31-96</inkml:trace>
  </inkml:traceGroup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9T09:20:51.05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22275 2463</inkml:trace>
</inkml:ink>
</file>

<file path=ppt/ink/ink71.xml><?xml version="1.0" encoding="utf-8"?>
<inkml:ink xmlns:inkml="http://www.w3.org/2003/InkML">
  <inkml:definitions/>
</inkml:ink>
</file>

<file path=ppt/ink/ink72.xml><?xml version="1.0" encoding="utf-8"?>
<inkml:ink xmlns:inkml="http://www.w3.org/2003/InkML">
  <inkml:definitions/>
</inkml:ink>
</file>

<file path=ppt/ink/ink73.xml><?xml version="1.0" encoding="utf-8"?>
<inkml:ink xmlns:inkml="http://www.w3.org/2003/InkML">
  <inkml:definitions/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 contextRef="#ctx0" brushRef="#br0">15025 2633 6112,'0'0'-1056,"0"0"-608,0 0-224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9T09:20:51.055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 contextRef="#ctx0" brushRef="#br0">22275 2463</inkml:trace>
</inkml:ink>
</file>

<file path=ppt/ink/ink76.xml><?xml version="1.0" encoding="utf-8"?>
<inkml:ink xmlns:inkml="http://www.w3.org/2003/InkML">
  <inkml:definitions/>
</inkml:ink>
</file>

<file path=ppt/ink/ink77.xml><?xml version="1.0" encoding="utf-8"?>
<inkml:ink xmlns:inkml="http://www.w3.org/2003/InkML">
  <inkml:definitions/>
</inkml:ink>
</file>

<file path=ppt/ink/ink78.xml><?xml version="1.0" encoding="utf-8"?>
<inkml:ink xmlns:inkml="http://www.w3.org/2003/InkML">
  <inkml:definitions/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8:42:23.80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21690 2186 6400,'-76'-31'2464,"76"31"-1344,-16 0-1024,16 0 480</inkml:trace>
  <inkml:trace contextRef="#ctx0" brushRef="#br0" timeOffset="610">21598 2155 11008,'16'0'96,"-16"0"-64,0 0-32,0-15 64,0 15 32,0 0 32,0 0 0,0 0 0,0 0 0,0 0 0,0 0 0,0 0 0,0 0-64,0 0-64,0 15 96,0-15 0,0 0-32,0 0-64,0 0 96,0 0 0,0 0-32,0 0 32,-16 0 64,16 0 64,0 0-96,0 0-32,0 0 32,0 0 0,0 0-64,0 0-64,0 0 96,0 0 64,0 0-224,0 0 0,0 0 0,0 0 96,0 0-64,0 0 0,0 0 32,0 0 0,-15 0 0,15 0 0,0 0 0,0 0 64,0 0-96,0 0 0,0 0 32,0 0 64,0 0-96,0 0-64,0 0-32,0 0 96,0 0 0,0 0 32,0 0 0,0 0 0,0 0-160,15 0 32,-15 0 0,0 15 64,0-15 32,0 0 96,0 0-32,0 0-32,0 0 32,0 0-32,0 0 0,0 0 0,0 0 0,0 0 0,0 0-224,0 0-96,0 0-384,0 0-128,0 16-896,0-16-416,0 16-416</inkml:trace>
</inkml:ink>
</file>

<file path=ppt/ink/ink8.xml><?xml version="1.0" encoding="utf-8"?>
<inkml:ink xmlns:inkml="http://www.w3.org/2003/InkML">
  <inkml:definitions/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 contextRef="#ctx0" brushRef="#br0">15025 2633 6112,'0'0'-1056,"0"0"-608,0 0-224</inkml:trace>
</inkml:ink>
</file>

<file path=ppt/ink/ink81.xml><?xml version="1.0" encoding="utf-8"?>
<inkml:ink xmlns:inkml="http://www.w3.org/2003/InkML">
  <inkml:definitions/>
</inkml:ink>
</file>

<file path=ppt/ink/ink82.xml><?xml version="1.0" encoding="utf-8"?>
<inkml:ink xmlns:inkml="http://www.w3.org/2003/InkML">
  <inkml:definitions/>
</inkml:ink>
</file>

<file path=ppt/ink/ink83.xml><?xml version="1.0" encoding="utf-8"?>
<inkml:ink xmlns:inkml="http://www.w3.org/2003/InkML">
  <inkml:definitions/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Group>
    <inkml:annotationXML>
      <emma:emma xmlns:emma="http://www.w3.org/2003/04/emma" version="1.0">
        <emma:interpretation id="{D628A5AA-F360-4C25-BF2B-F4F59FF2D4C4}" emma:medium="tactile" emma:mode="ink">
          <msink:context xmlns:msink="http://schemas.microsoft.com/ink/2010/main" type="inkDrawing"/>
        </emma:interpretation>
      </emma:emma>
    </inkml:annotationXML>
    <inkml:trace contextRef="#ctx0" brushRef="#br0">15025 2633 6112,'0'0'-1056,"0"0"-608,0 0-224</inkml:trace>
  </inkml:traceGroup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6T09:00:02.322"/>
    </inkml:context>
    <inkml:brush xml:id="br0">
      <inkml:brushProperty name="width" value="0.05" units="cm"/>
      <inkml:brushProperty name="height" value="0.05" units="cm"/>
      <inkml:brushProperty name="color" value="#57D200"/>
      <inkml:brushProperty name="ignorePressure" value="1"/>
    </inkml:brush>
  </inkml:definitions>
  <inkml:traceGroup>
    <inkml:annotationXML>
      <emma:emma xmlns:emma="http://www.w3.org/2003/04/emma" version="1.0">
        <emma:interpretation id="{FDEEACC0-F40D-46CC-8371-32901018BBE6}" emma:medium="tactile" emma:mode="ink">
          <msink:context xmlns:msink="http://schemas.microsoft.com/ink/2010/main" type="inkDrawing"/>
        </emma:interpretation>
      </emma:emma>
    </inkml:annotationXML>
    <inkml:trace contextRef="#ctx0" brushRef="#br0">12527 9024</inkml:trace>
  </inkml:traceGroup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6T09:00:03.041"/>
    </inkml:context>
    <inkml:brush xml:id="br0">
      <inkml:brushProperty name="width" value="0.05" units="cm"/>
      <inkml:brushProperty name="height" value="0.05" units="cm"/>
      <inkml:brushProperty name="color" value="#57D200"/>
      <inkml:brushProperty name="ignorePressure" value="1"/>
    </inkml:brush>
  </inkml:definitions>
  <inkml:traceGroup>
    <inkml:annotationXML>
      <emma:emma xmlns:emma="http://www.w3.org/2003/04/emma" version="1.0">
        <emma:interpretation id="{9FA0F43C-5700-45C1-984F-56E7F6DB8E93}" emma:medium="tactile" emma:mode="ink">
          <msink:context xmlns:msink="http://schemas.microsoft.com/ink/2010/main" type="inkDrawing"/>
        </emma:interpretation>
      </emma:emma>
    </inkml:annotationXML>
    <inkml:trace contextRef="#ctx0" brushRef="#br0">7336 5711</inkml:trace>
  </inkml:traceGroup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6T09:00:04.322"/>
    </inkml:context>
    <inkml:brush xml:id="br0">
      <inkml:brushProperty name="width" value="0.05" units="cm"/>
      <inkml:brushProperty name="height" value="0.05" units="cm"/>
      <inkml:brushProperty name="color" value="#57D200"/>
      <inkml:brushProperty name="ignorePressure" value="1"/>
    </inkml:brush>
  </inkml:definitions>
  <inkml:traceGroup>
    <inkml:annotationXML>
      <emma:emma xmlns:emma="http://www.w3.org/2003/04/emma" version="1.0">
        <emma:interpretation id="{22B24DCA-56BE-4581-B861-EDFF0EF24B4A}" emma:medium="tactile" emma:mode="ink">
          <msink:context xmlns:msink="http://schemas.microsoft.com/ink/2010/main" type="writingRegion" rotatedBoundingBox="3832,4905 6513,4842 6528,5464 3847,5528"/>
        </emma:interpretation>
      </emma:emma>
    </inkml:annotationXML>
    <inkml:traceGroup>
      <inkml:annotationXML>
        <emma:emma xmlns:emma="http://www.w3.org/2003/04/emma" version="1.0">
          <emma:interpretation id="{F1B38363-A173-49CA-9079-CECD94E4C95E}" emma:medium="tactile" emma:mode="ink">
            <msink:context xmlns:msink="http://schemas.microsoft.com/ink/2010/main" type="paragraph" rotatedBoundingBox="5183,3533 6661,4987 5307,6364 3829,490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066B122-FDBF-41D5-A82A-F47354CBDE94}" emma:medium="tactile" emma:mode="ink">
              <msink:context xmlns:msink="http://schemas.microsoft.com/ink/2010/main" type="inkBullet" rotatedBoundingBox="3833,4906 3847,4905 3848,4920 3833,4921"/>
            </emma:interpretation>
            <emma:one-of disjunction-type="recognition" id="oneOf0">
              <emma:interpretation id="interp0" emma:lang="en-GB" emma:confidence="0">
                <emma:literal>-</emma:literal>
              </emma:interpretation>
            </emma:one-of>
          </emma:emma>
        </inkml:annotationXML>
        <inkml:trace contextRef="#ctx0" brushRef="#br0">4513 5933</inkml:trace>
      </inkml:traceGroup>
      <inkml:traceGroup>
        <inkml:annotationXML>
          <emma:emma xmlns:emma="http://www.w3.org/2003/04/emma" version="1.0">
            <emma:interpretation id="{29D55D20-7FD5-4B06-9B7C-BCABFA9E4FEC}" emma:medium="tactile" emma:mode="ink">
              <msink:context xmlns:msink="http://schemas.microsoft.com/ink/2010/main" type="line" rotatedBoundingBox="6499,4843 6514,4843 6514,4858 6499,4858"/>
            </emma:interpretation>
          </emma:emma>
        </inkml:annotationXML>
        <inkml:traceGroup>
          <inkml:annotationXML>
            <emma:emma xmlns:emma="http://www.w3.org/2003/04/emma" version="1.0">
              <emma:interpretation id="{D2AAAF8F-5696-4E6F-8B3C-55D9368B6A5B}" emma:medium="tactile" emma:mode="ink">
                <msink:context xmlns:msink="http://schemas.microsoft.com/ink/2010/main" type="inkWord" rotatedBoundingBox="6499,4843 6514,4843 6514,4858 6499,4858"/>
              </emma:interpretation>
              <emma:one-of disjunction-type="recognition" id="oneOf1">
                <emma:interpretation id="interp1" emma:lang="en-GB" emma:confidence="0">
                  <emma:literal>..</emma:literal>
                </emma:interpretation>
                <emma:interpretation id="interp2" emma:lang="en-GB" emma:confidence="0">
                  <emma:literal>¥</emma:literal>
                </emma:interpretation>
                <emma:interpretation id="interp3" emma:lang="en-GB" emma:confidence="0">
                  <emma:literal>£</emma:literal>
                </emma:interpretation>
                <emma:interpretation id="interp4" emma:lang="en-GB" emma:confidence="0">
                  <emma:literal>#</emma:literal>
                </emma:interpretation>
                <emma:interpretation id="interp5" emma:lang="en-GB" emma:confidence="0">
                  <emma:literal>e</emma:literal>
                </emma:interpretation>
              </emma:one-of>
            </emma:emma>
          </inkml:annotationXML>
          <inkml:trace contextRef="#ctx0" brushRef="#br0" timeOffset="-500">7179 5870</inkml:trace>
          <inkml:trace contextRef="#ctx0" brushRef="#br0" timeOffset="-312">7179 5870</inkml:trace>
          <inkml:trace contextRef="#ctx0" brushRef="#br0" timeOffset="-687">7179 5870</inkml:trace>
        </inkml:traceGroup>
      </inkml:traceGroup>
      <inkml:traceGroup>
        <inkml:annotationXML>
          <emma:emma xmlns:emma="http://www.w3.org/2003/04/emma" version="1.0">
            <emma:interpretation id="{77DFDEF5-C12C-484F-8836-8C127334AD50}" emma:medium="tactile" emma:mode="ink">
              <msink:context xmlns:msink="http://schemas.microsoft.com/ink/2010/main" type="line" rotatedBoundingBox="6152,5441 6184,5472 6183,5473 6151,5442"/>
            </emma:interpretation>
          </emma:emma>
        </inkml:annotationXML>
        <inkml:traceGroup>
          <inkml:annotationXML>
            <emma:emma xmlns:emma="http://www.w3.org/2003/04/emma" version="1.0">
              <emma:interpretation id="{21877C86-BAD5-4736-9EDD-248DA4897DE2}" emma:medium="tactile" emma:mode="ink">
                <msink:context xmlns:msink="http://schemas.microsoft.com/ink/2010/main" type="inkWord" rotatedBoundingBox="6152,5441 6184,5472 6183,5473 6151,5442"/>
              </emma:interpretation>
              <emma:one-of disjunction-type="recognition" id="oneOf2">
                <emma:interpretation id="interp6" emma:lang="en-GB" emma:confidence="0">
                  <emma:literal>-</emma:literal>
                </emma:interpretation>
                <emma:interpretation id="interp7" emma:lang="en-GB" emma:confidence="0">
                  <emma:literal>_</emma:literal>
                </emma:interpretation>
                <emma:interpretation id="interp8" emma:lang="en-GB" emma:confidence="0">
                  <emma:literal>.</emma:literal>
                </emma:interpretation>
                <emma:interpretation id="interp9" emma:lang="en-GB" emma:confidence="0">
                  <emma:literal>=</emma:literal>
                </emma:interpretation>
                <emma:interpretation id="interp10" emma:lang="en-GB" emma:confidence="0">
                  <emma:literal>~</emma:literal>
                </emma:interpretation>
              </emma:one-of>
            </emma:emma>
          </inkml:annotationXML>
          <inkml:trace contextRef="#ctx0" brushRef="#br0" timeOffset="610">6832 6470,'6'5,"6"8,2 0</inkml:trace>
        </inkml:traceGroup>
      </inkml:traceGroup>
    </inkml:traceGroup>
  </inkml:traceGroup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6T09:00:05.198"/>
    </inkml:context>
    <inkml:brush xml:id="br0">
      <inkml:brushProperty name="width" value="0.05" units="cm"/>
      <inkml:brushProperty name="height" value="0.05" units="cm"/>
      <inkml:brushProperty name="color" value="#57D200"/>
      <inkml:brushProperty name="ignorePressure" value="1"/>
    </inkml:brush>
  </inkml:definitions>
  <inkml:traceGroup>
    <inkml:annotationXML>
      <emma:emma xmlns:emma="http://www.w3.org/2003/04/emma" version="1.0">
        <emma:interpretation id="{86DB50DD-B9F3-4308-BD55-0C757EBFB308}" emma:medium="tactile" emma:mode="ink">
          <msink:context xmlns:msink="http://schemas.microsoft.com/ink/2010/main" type="inkDrawing"/>
        </emma:interpretation>
      </emma:emma>
    </inkml:annotationXML>
    <inkml:trace contextRef="#ctx0" brushRef="#br0">7100 8015</inkml:trace>
  </inkml:traceGroup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6T09:16:13.271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Group>
    <inkml:annotationXML>
      <emma:emma xmlns:emma="http://www.w3.org/2003/04/emma" version="1.0">
        <emma:interpretation id="{2C5B1A23-7B91-4C16-9A13-3609E1B7B6E9}" emma:medium="tactile" emma:mode="ink">
          <msink:context xmlns:msink="http://schemas.microsoft.com/ink/2010/main" type="inkDrawing"/>
        </emma:interpretation>
      </emma:emma>
    </inkml:annotationXML>
    <inkml:trace contextRef="#ctx0" brushRef="#br0">28417 11408,'0'0,"0"0</inkml:trace>
  </inkml:traceGroup>
</inkml:ink>
</file>

<file path=ppt/ink/ink9.xml><?xml version="1.0" encoding="utf-8"?>
<inkml:ink xmlns:inkml="http://www.w3.org/2003/InkML">
  <inkml:definitions/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26T17:12:33.068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Group>
    <inkml:annotationXML>
      <emma:emma xmlns:emma="http://www.w3.org/2003/04/emma" version="1.0">
        <emma:interpretation id="{B1CC136A-7755-47B5-94FB-DC46E46694DE}" emma:medium="tactile" emma:mode="ink">
          <msink:context xmlns:msink="http://schemas.microsoft.com/ink/2010/main" type="inkDrawing"/>
        </emma:interpretation>
      </emma:emma>
    </inkml:annotationXML>
    <inkml:trace contextRef="#ctx0" brushRef="#br0">5942 5080</inkml:trace>
  </inkml:traceGroup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26T17:12:38.507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Group>
    <inkml:annotationXML>
      <emma:emma xmlns:emma="http://www.w3.org/2003/04/emma" version="1.0">
        <emma:interpretation id="{A136249E-91D7-4220-8538-30DE010C13A6}" emma:medium="tactile" emma:mode="ink">
          <msink:context xmlns:msink="http://schemas.microsoft.com/ink/2010/main" type="writingRegion" rotatedBoundingBox="4987,2154 5725,2154 5725,4340 4987,4340"/>
        </emma:interpretation>
      </emma:emma>
    </inkml:annotationXML>
    <inkml:traceGroup>
      <inkml:annotationXML>
        <emma:emma xmlns:emma="http://www.w3.org/2003/04/emma" version="1.0">
          <emma:interpretation id="{F9B18860-A0DD-4469-AB64-8D1B6454FBD5}" emma:medium="tactile" emma:mode="ink">
            <msink:context xmlns:msink="http://schemas.microsoft.com/ink/2010/main" type="paragraph" rotatedBoundingBox="4987,2154 5725,2154 5725,4340 4987,434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81086F6-8A3A-46A0-B8B2-65D55A303181}" emma:medium="tactile" emma:mode="ink">
              <msink:context xmlns:msink="http://schemas.microsoft.com/ink/2010/main" type="line" rotatedBoundingBox="4987,2154 5725,2154 5725,4340 4987,4340"/>
            </emma:interpretation>
          </emma:emma>
        </inkml:annotationXML>
        <inkml:traceGroup>
          <inkml:annotationXML>
            <emma:emma xmlns:emma="http://www.w3.org/2003/04/emma" version="1.0">
              <emma:interpretation id="{9BEED811-F039-41C4-99D1-3AFF2A569BDE}" emma:medium="tactile" emma:mode="ink">
                <msink:context xmlns:msink="http://schemas.microsoft.com/ink/2010/main" type="inkWord" rotatedBoundingBox="5001,2149 5724,4320 5710,4325 4987,2154"/>
              </emma:interpretation>
              <emma:one-of disjunction-type="recognition" id="oneOf0">
                <emma:interpretation id="interp0" emma:lang="it-IT" emma:confidence="0">
                  <emma:literal>:</emma:literal>
                </emma:interpretation>
                <emma:interpretation id="interp1" emma:lang="it-IT" emma:confidence="0">
                  <emma:literal>i</emma:literal>
                </emma:interpretation>
                <emma:interpretation id="interp2" emma:lang="it-IT" emma:confidence="0">
                  <emma:literal>.</emma:literal>
                </emma:interpretation>
                <emma:interpretation id="interp3" emma:lang="it-IT" emma:confidence="0">
                  <emma:literal>,</emma:literal>
                </emma:interpretation>
                <emma:interpretation id="interp4" emma:lang="it-IT" emma:confidence="0">
                  <emma:literal>/</emma:literal>
                </emma:interpretation>
              </emma:one-of>
            </emma:emma>
          </inkml:annotationXML>
          <inkml:trace contextRef="#ctx0" brushRef="#br0">5235 2480</inkml:trace>
          <inkml:trace contextRef="#ctx0" brushRef="#br0" timeOffset="-6272">5958 4650</inkml:trace>
        </inkml:traceGroup>
      </inkml:traceGroup>
    </inkml:traceGroup>
  </inkml:traceGroup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26T17:12:35.734"/>
    </inkml:context>
    <inkml:brush xml:id="br0">
      <inkml:brushProperty name="width" value="0.025" units="cm"/>
      <inkml:brushProperty name="height" value="0.025" units="cm"/>
      <inkml:brushProperty name="ignorePressure" value="1"/>
    </inkml:brush>
  </inkml:definitions>
  <inkml:traceGroup>
    <inkml:annotationXML>
      <emma:emma xmlns:emma="http://www.w3.org/2003/04/emma" version="1.0">
        <emma:interpretation id="{50466D5D-5520-4D96-B612-9DFB874B2AEE}" emma:medium="tactile" emma:mode="ink">
          <msink:context xmlns:msink="http://schemas.microsoft.com/ink/2010/main" type="writingRegion" rotatedBoundingBox="12961,2524 12976,2524 12976,2539 12961,2539"/>
        </emma:interpretation>
      </emma:emma>
    </inkml:annotationXML>
    <inkml:traceGroup>
      <inkml:annotationXML>
        <emma:emma xmlns:emma="http://www.w3.org/2003/04/emma" version="1.0">
          <emma:interpretation id="{F9641911-F505-4008-A211-75C455BCF95F}" emma:medium="tactile" emma:mode="ink">
            <msink:context xmlns:msink="http://schemas.microsoft.com/ink/2010/main" type="paragraph" rotatedBoundingBox="12961,2524 12976,2524 12976,2539 12961,253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C295F03-0CDD-41FA-B3E6-06086E7777E3}" emma:medium="tactile" emma:mode="ink">
              <msink:context xmlns:msink="http://schemas.microsoft.com/ink/2010/main" type="line" rotatedBoundingBox="12961,2524 12976,2524 12976,2539 12961,2539"/>
            </emma:interpretation>
          </emma:emma>
        </inkml:annotationXML>
        <inkml:traceGroup>
          <inkml:annotationXML>
            <emma:emma xmlns:emma="http://www.w3.org/2003/04/emma" version="1.0">
              <emma:interpretation id="{EFFFE6DB-0E55-4C9F-9252-46DB7F2E66A1}" emma:medium="tactile" emma:mode="ink">
                <msink:context xmlns:msink="http://schemas.microsoft.com/ink/2010/main" type="inkWord" rotatedBoundingBox="12961,2524 12976,2524 12976,2539 12961,2539"/>
              </emma:interpretation>
              <emma:one-of disjunction-type="recognition" id="oneOf0">
                <emma:interpretation id="interp0" emma:lang="it-IT" emma:confidence="0">
                  <emma:literal>.</emma:literal>
                </emma:interpretation>
                <emma:interpretation id="interp1" emma:lang="it-IT" emma:confidence="0">
                  <emma:literal>,</emma:literal>
                </emma:interpretation>
                <emma:interpretation id="interp2" emma:lang="it-IT" emma:confidence="0">
                  <emma:literal>:</emma:literal>
                </emma:interpretation>
                <emma:interpretation id="interp3" emma:lang="it-IT" emma:confidence="0">
                  <emma:literal>-</emma:literal>
                </emma:interpretation>
                <emma:interpretation id="interp4" emma:lang="it-IT" emma:confidence="0">
                  <emma:literal>/</emma:literal>
                </emma:interpretation>
              </emma:one-of>
            </emma:emma>
          </inkml:annotationXML>
          <inkml:trace contextRef="#ctx0" brushRef="#br0">13208 2849</inkml:trace>
        </inkml:traceGroup>
      </inkml:traceGroup>
    </inkml:traceGroup>
  </inkml:traceGroup>
</inkml:ink>
</file>

<file path=ppt/ink/ink93.xml><?xml version="1.0" encoding="utf-8"?>
<inkml:ink xmlns:inkml="http://www.w3.org/2003/InkML">
  <inkml:definitions/>
</inkml:ink>
</file>

<file path=ppt/ink/ink94.xml><?xml version="1.0" encoding="utf-8"?>
<inkml:ink xmlns:inkml="http://www.w3.org/2003/InkML">
  <inkml:definitions/>
</inkml:ink>
</file>

<file path=ppt/ink/ink95.xml><?xml version="1.0" encoding="utf-8"?>
<inkml:ink xmlns:inkml="http://www.w3.org/2003/InkML">
  <inkml:definitions/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6-07T09:48:01.304"/>
    </inkml:context>
    <inkml:brush xml:id="br0">
      <inkml:brushProperty name="width" value="0.025" units="cm"/>
      <inkml:brushProperty name="height" value="0.025" units="cm"/>
      <inkml:brushProperty name="color" value="#177D36"/>
    </inkml:brush>
  </inkml:definitions>
  <inkml:traceGroup>
    <inkml:annotationXML>
      <emma:emma xmlns:emma="http://www.w3.org/2003/04/emma" version="1.0">
        <emma:interpretation id="{62FA336F-E467-4307-92F6-D071C0644A95}" emma:medium="tactile" emma:mode="ink">
          <msink:context xmlns:msink="http://schemas.microsoft.com/ink/2010/main" type="inkDrawing"/>
        </emma:interpretation>
      </emma:emma>
    </inkml:annotationXML>
    <inkml:trace contextRef="#ctx0" brushRef="#br0">15025 2633 6112,'0'0'-1056,"0"0"-608,0 0-224</inkml:trace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B02BDE-53C1-4D27-AC6F-A239947E0855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6B319-CBA9-4D59-993B-0C748EC2ACA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46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73E2-F88A-407A-AA3A-6538348071E9}" type="datetime1">
              <a:rPr lang="en-US" smtClean="0"/>
              <a:t>7/5/2017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C4C8-DFC7-488A-8BA2-FBD329AFDB9B}" type="datetime1">
              <a:rPr lang="en-US" smtClean="0"/>
              <a:t>7/5/2017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A7250-AB6F-4D00-A209-5B2FC783BBC4}" type="datetime1">
              <a:rPr lang="en-US" smtClean="0"/>
              <a:t>7/5/2017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BB7A-3669-4452-8DA3-D384BDB764DB}" type="datetime1">
              <a:rPr lang="en-US" smtClean="0"/>
              <a:t>7/5/2017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43D1E56-425D-495C-8437-E57ECE8F1661}" type="datetime1">
              <a:rPr lang="en-US" smtClean="0"/>
              <a:t>7/5/2017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BF53-4406-4963-88BB-36618BF39FE5}" type="datetime1">
              <a:rPr lang="en-US" smtClean="0"/>
              <a:t>7/5/2017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9710D-5B0A-45CE-849A-AD7B3A6ADD41}" type="datetime1">
              <a:rPr lang="en-US" smtClean="0"/>
              <a:t>7/5/2017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9B6F3-44D0-4D8D-9DEF-D45BDDF90F6F}" type="datetime1">
              <a:rPr lang="en-US" smtClean="0"/>
              <a:t>7/5/2017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ECD87-890C-4EE4-8D88-2F09AF501ACA}" type="datetime1">
              <a:rPr lang="en-US" smtClean="0"/>
              <a:t>7/5/2017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84A0-93D5-4DE4-B001-1DAE03ED2EDD}" type="datetime1">
              <a:rPr lang="en-US" smtClean="0"/>
              <a:t>7/5/2017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7EEC8-78E5-4954-AE4A-4514F8C4D0DF}" type="datetime1">
              <a:rPr lang="en-US" smtClean="0"/>
              <a:t>7/5/2017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1000"/>
            <a:lum/>
          </a:blip>
          <a:srcRect/>
          <a:tile tx="0" ty="0" sx="100000" sy="100000" flip="x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1C23716-CD03-492D-B2C2-1D2BBFA759B1}" type="datetime1">
              <a:rPr lang="en-US" smtClean="0"/>
              <a:t>7/5/2017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customXml" Target="../ink/ink44.xml"/><Relationship Id="rId3" Type="http://schemas.openxmlformats.org/officeDocument/2006/relationships/customXml" Target="../ink/ink41.xml"/><Relationship Id="rId12" Type="http://schemas.openxmlformats.org/officeDocument/2006/relationships/image" Target="../media/image140.png"/><Relationship Id="rId2" Type="http://schemas.openxmlformats.org/officeDocument/2006/relationships/customXml" Target="../ink/ink40.xml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43.xml"/><Relationship Id="rId4" Type="http://schemas.openxmlformats.org/officeDocument/2006/relationships/customXml" Target="../ink/ink42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customXml" Target="../ink/ink49.xml"/><Relationship Id="rId3" Type="http://schemas.openxmlformats.org/officeDocument/2006/relationships/customXml" Target="../ink/ink45.xml"/><Relationship Id="rId12" Type="http://schemas.openxmlformats.org/officeDocument/2006/relationships/image" Target="../media/image140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8.xml"/><Relationship Id="rId5" Type="http://schemas.openxmlformats.org/officeDocument/2006/relationships/customXml" Target="../ink/ink47.xml"/><Relationship Id="rId4" Type="http://schemas.openxmlformats.org/officeDocument/2006/relationships/customXml" Target="../ink/ink46.xml"/><Relationship Id="rId1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customXml" Target="../ink/ink54.xml"/><Relationship Id="rId3" Type="http://schemas.openxmlformats.org/officeDocument/2006/relationships/customXml" Target="../ink/ink50.xml"/><Relationship Id="rId12" Type="http://schemas.openxmlformats.org/officeDocument/2006/relationships/image" Target="../media/image140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3.xml"/><Relationship Id="rId5" Type="http://schemas.openxmlformats.org/officeDocument/2006/relationships/customXml" Target="../ink/ink52.xml"/><Relationship Id="rId4" Type="http://schemas.openxmlformats.org/officeDocument/2006/relationships/customXml" Target="../ink/ink51.xml"/><Relationship Id="rId1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customXml" Target="../ink/ink59.xml"/><Relationship Id="rId3" Type="http://schemas.openxmlformats.org/officeDocument/2006/relationships/customXml" Target="../ink/ink56.xml"/><Relationship Id="rId12" Type="http://schemas.openxmlformats.org/officeDocument/2006/relationships/image" Target="../media/image140.png"/><Relationship Id="rId2" Type="http://schemas.openxmlformats.org/officeDocument/2006/relationships/customXml" Target="../ink/ink55.xml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58.xml"/><Relationship Id="rId4" Type="http://schemas.openxmlformats.org/officeDocument/2006/relationships/customXml" Target="../ink/ink5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customXml" Target="../ink/ink61.xml"/><Relationship Id="rId7" Type="http://schemas.openxmlformats.org/officeDocument/2006/relationships/image" Target="../media/image30.emf"/><Relationship Id="rId2" Type="http://schemas.openxmlformats.org/officeDocument/2006/relationships/customXml" Target="../ink/ink6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16.emf"/><Relationship Id="rId4" Type="http://schemas.openxmlformats.org/officeDocument/2006/relationships/customXml" Target="../ink/ink62.xml"/><Relationship Id="rId9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4.xml"/><Relationship Id="rId7" Type="http://schemas.openxmlformats.org/officeDocument/2006/relationships/image" Target="../media/image35.emf"/><Relationship Id="rId2" Type="http://schemas.openxmlformats.org/officeDocument/2006/relationships/customXml" Target="../ink/ink6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customXml" Target="../ink/ink65.xml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70.xml"/><Relationship Id="rId3" Type="http://schemas.openxmlformats.org/officeDocument/2006/relationships/customXml" Target="../ink/ink67.xml"/><Relationship Id="rId12" Type="http://schemas.openxmlformats.org/officeDocument/2006/relationships/image" Target="../media/image140.png"/><Relationship Id="rId2" Type="http://schemas.openxmlformats.org/officeDocument/2006/relationships/customXml" Target="../ink/ink66.xml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69.xml"/><Relationship Id="rId15" Type="http://schemas.openxmlformats.org/officeDocument/2006/relationships/image" Target="../media/image37.emf"/><Relationship Id="rId4" Type="http://schemas.openxmlformats.org/officeDocument/2006/relationships/customXml" Target="../ink/ink68.xml"/><Relationship Id="rId14" Type="http://schemas.openxmlformats.org/officeDocument/2006/relationships/image" Target="../media/image36.emf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75.xml"/><Relationship Id="rId3" Type="http://schemas.openxmlformats.org/officeDocument/2006/relationships/customXml" Target="../ink/ink72.xml"/><Relationship Id="rId12" Type="http://schemas.openxmlformats.org/officeDocument/2006/relationships/image" Target="../media/image140.png"/><Relationship Id="rId2" Type="http://schemas.openxmlformats.org/officeDocument/2006/relationships/customXml" Target="../ink/ink71.xml"/><Relationship Id="rId16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74.xml"/><Relationship Id="rId15" Type="http://schemas.openxmlformats.org/officeDocument/2006/relationships/image" Target="../media/image39.emf"/><Relationship Id="rId4" Type="http://schemas.openxmlformats.org/officeDocument/2006/relationships/customXml" Target="../ink/ink73.xml"/><Relationship Id="rId14" Type="http://schemas.openxmlformats.org/officeDocument/2006/relationships/image" Target="../media/image38.emf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1.emf"/><Relationship Id="rId3" Type="http://schemas.openxmlformats.org/officeDocument/2006/relationships/customXml" Target="../ink/ink77.xml"/><Relationship Id="rId7" Type="http://schemas.openxmlformats.org/officeDocument/2006/relationships/customXml" Target="../ink/ink80.xml"/><Relationship Id="rId12" Type="http://schemas.openxmlformats.org/officeDocument/2006/relationships/image" Target="../media/image140.png"/><Relationship Id="rId2" Type="http://schemas.openxmlformats.org/officeDocument/2006/relationships/customXml" Target="../ink/ink76.xml"/><Relationship Id="rId16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customXml" Target="../ink/ink79.xml"/><Relationship Id="rId15" Type="http://schemas.openxmlformats.org/officeDocument/2006/relationships/image" Target="../media/image43.emf"/><Relationship Id="rId4" Type="http://schemas.openxmlformats.org/officeDocument/2006/relationships/customXml" Target="../ink/ink78.xml"/><Relationship Id="rId14" Type="http://schemas.openxmlformats.org/officeDocument/2006/relationships/image" Target="../media/image42.emf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3.png"/><Relationship Id="rId26" Type="http://schemas.openxmlformats.org/officeDocument/2006/relationships/customXml" Target="../ink/ink91.xml"/><Relationship Id="rId3" Type="http://schemas.openxmlformats.org/officeDocument/2006/relationships/customXml" Target="../ink/ink82.xml"/><Relationship Id="rId21" Type="http://schemas.openxmlformats.org/officeDocument/2006/relationships/image" Target="../media/image152.png"/><Relationship Id="rId12" Type="http://schemas.openxmlformats.org/officeDocument/2006/relationships/image" Target="../media/image140.png"/><Relationship Id="rId25" Type="http://schemas.openxmlformats.org/officeDocument/2006/relationships/customXml" Target="../ink/ink90.xml"/><Relationship Id="rId2" Type="http://schemas.openxmlformats.org/officeDocument/2006/relationships/customXml" Target="../ink/ink81.xml"/><Relationship Id="rId16" Type="http://schemas.openxmlformats.org/officeDocument/2006/relationships/customXml" Target="../ink/ink87.xml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151.png"/><Relationship Id="rId5" Type="http://schemas.openxmlformats.org/officeDocument/2006/relationships/customXml" Target="../ink/ink84.xml"/><Relationship Id="rId15" Type="http://schemas.openxmlformats.org/officeDocument/2006/relationships/customXml" Target="../ink/ink86.xml"/><Relationship Id="rId23" Type="http://schemas.openxmlformats.org/officeDocument/2006/relationships/customXml" Target="../ink/ink89.xml"/><Relationship Id="rId4" Type="http://schemas.openxmlformats.org/officeDocument/2006/relationships/customXml" Target="../ink/ink83.xml"/><Relationship Id="rId14" Type="http://schemas.openxmlformats.org/officeDocument/2006/relationships/customXml" Target="../ink/ink85.xml"/><Relationship Id="rId22" Type="http://schemas.openxmlformats.org/officeDocument/2006/relationships/customXml" Target="../ink/ink88.xml"/><Relationship Id="rId27" Type="http://schemas.openxmlformats.org/officeDocument/2006/relationships/customXml" Target="../ink/ink9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4" Type="http://schemas.openxmlformats.org/officeDocument/2006/relationships/customXml" Target="../ink/ink3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4.emf"/><Relationship Id="rId3" Type="http://schemas.openxmlformats.org/officeDocument/2006/relationships/customXml" Target="../ink/ink94.xml"/><Relationship Id="rId12" Type="http://schemas.openxmlformats.org/officeDocument/2006/relationships/image" Target="../media/image140.png"/><Relationship Id="rId2" Type="http://schemas.openxmlformats.org/officeDocument/2006/relationships/customXml" Target="../ink/ink93.xml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96.xml"/><Relationship Id="rId4" Type="http://schemas.openxmlformats.org/officeDocument/2006/relationships/customXml" Target="../ink/ink95.xml"/><Relationship Id="rId14" Type="http://schemas.openxmlformats.org/officeDocument/2006/relationships/image" Target="../media/image55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customXml" Target="../ink/ink5.xml"/><Relationship Id="rId7" Type="http://schemas.openxmlformats.org/officeDocument/2006/relationships/image" Target="../media/image70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.xml"/><Relationship Id="rId5" Type="http://schemas.openxmlformats.org/officeDocument/2006/relationships/image" Target="../media/image6.png"/><Relationship Id="rId4" Type="http://schemas.openxmlformats.org/officeDocument/2006/relationships/customXml" Target="../ink/ink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customXml" Target="../ink/ink9.xml"/><Relationship Id="rId7" Type="http://schemas.openxmlformats.org/officeDocument/2006/relationships/customXml" Target="../ink/ink11.xml"/><Relationship Id="rId12" Type="http://schemas.openxmlformats.org/officeDocument/2006/relationships/image" Target="../media/image38.png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11" Type="http://schemas.openxmlformats.org/officeDocument/2006/relationships/image" Target="../media/image37.png"/><Relationship Id="rId5" Type="http://schemas.openxmlformats.org/officeDocument/2006/relationships/image" Target="../media/image7.emf"/><Relationship Id="rId10" Type="http://schemas.openxmlformats.org/officeDocument/2006/relationships/image" Target="../media/image36.png"/><Relationship Id="rId4" Type="http://schemas.openxmlformats.org/officeDocument/2006/relationships/customXml" Target="../ink/ink10.xm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6.xml"/><Relationship Id="rId18" Type="http://schemas.openxmlformats.org/officeDocument/2006/relationships/image" Target="../media/image12.png"/><Relationship Id="rId3" Type="http://schemas.openxmlformats.org/officeDocument/2006/relationships/customXml" Target="../ink/ink13.xml"/><Relationship Id="rId21" Type="http://schemas.openxmlformats.org/officeDocument/2006/relationships/customXml" Target="../ink/ink19.xml"/><Relationship Id="rId12" Type="http://schemas.openxmlformats.org/officeDocument/2006/relationships/image" Target="../media/image140.png"/><Relationship Id="rId17" Type="http://schemas.openxmlformats.org/officeDocument/2006/relationships/customXml" Target="../ink/ink17.xml"/><Relationship Id="rId2" Type="http://schemas.openxmlformats.org/officeDocument/2006/relationships/customXml" Target="../ink/ink12.xml"/><Relationship Id="rId16" Type="http://schemas.openxmlformats.org/officeDocument/2006/relationships/image" Target="../media/image11.emf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15.png"/><Relationship Id="rId5" Type="http://schemas.openxmlformats.org/officeDocument/2006/relationships/customXml" Target="../ink/ink15.xml"/><Relationship Id="rId15" Type="http://schemas.openxmlformats.org/officeDocument/2006/relationships/image" Target="../media/image10.png"/><Relationship Id="rId23" Type="http://schemas.openxmlformats.org/officeDocument/2006/relationships/customXml" Target="../ink/ink20.xml"/><Relationship Id="rId19" Type="http://schemas.openxmlformats.org/officeDocument/2006/relationships/customXml" Target="../ink/ink18.xml"/><Relationship Id="rId4" Type="http://schemas.openxmlformats.org/officeDocument/2006/relationships/customXml" Target="../ink/ink14.xml"/><Relationship Id="rId14" Type="http://schemas.openxmlformats.org/officeDocument/2006/relationships/image" Target="../media/image110.png"/><Relationship Id="rId2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25.xml"/><Relationship Id="rId18" Type="http://schemas.openxmlformats.org/officeDocument/2006/relationships/image" Target="../media/image16.emf"/><Relationship Id="rId3" Type="http://schemas.openxmlformats.org/officeDocument/2006/relationships/customXml" Target="../ink/ink22.xml"/><Relationship Id="rId12" Type="http://schemas.openxmlformats.org/officeDocument/2006/relationships/image" Target="../media/image140.png"/><Relationship Id="rId17" Type="http://schemas.openxmlformats.org/officeDocument/2006/relationships/customXml" Target="../ink/ink26.xml"/><Relationship Id="rId2" Type="http://schemas.openxmlformats.org/officeDocument/2006/relationships/customXml" Target="../ink/ink21.xml"/><Relationship Id="rId16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24.xml"/><Relationship Id="rId15" Type="http://schemas.openxmlformats.org/officeDocument/2006/relationships/image" Target="../media/image10.png"/><Relationship Id="rId4" Type="http://schemas.openxmlformats.org/officeDocument/2006/relationships/customXml" Target="../ink/ink23.xml"/><Relationship Id="rId14" Type="http://schemas.openxmlformats.org/officeDocument/2006/relationships/image" Target="../media/image110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emf"/><Relationship Id="rId18" Type="http://schemas.openxmlformats.org/officeDocument/2006/relationships/image" Target="../media/image44.png"/><Relationship Id="rId26" Type="http://schemas.openxmlformats.org/officeDocument/2006/relationships/image" Target="../media/image52.png"/><Relationship Id="rId3" Type="http://schemas.openxmlformats.org/officeDocument/2006/relationships/customXml" Target="../ink/ink28.xml"/><Relationship Id="rId21" Type="http://schemas.openxmlformats.org/officeDocument/2006/relationships/image" Target="../media/image47.png"/><Relationship Id="rId12" Type="http://schemas.openxmlformats.org/officeDocument/2006/relationships/image" Target="../media/image140.png"/><Relationship Id="rId17" Type="http://schemas.openxmlformats.org/officeDocument/2006/relationships/image" Target="../media/image18.emf"/><Relationship Id="rId25" Type="http://schemas.openxmlformats.org/officeDocument/2006/relationships/image" Target="../media/image51.png"/><Relationship Id="rId2" Type="http://schemas.openxmlformats.org/officeDocument/2006/relationships/customXml" Target="../ink/ink27.xml"/><Relationship Id="rId16" Type="http://schemas.openxmlformats.org/officeDocument/2006/relationships/image" Target="../media/image420.png"/><Relationship Id="rId20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50.png"/><Relationship Id="rId5" Type="http://schemas.openxmlformats.org/officeDocument/2006/relationships/customXml" Target="../ink/ink30.xml"/><Relationship Id="rId15" Type="http://schemas.openxmlformats.org/officeDocument/2006/relationships/customXml" Target="../ink/ink31.xml"/><Relationship Id="rId23" Type="http://schemas.openxmlformats.org/officeDocument/2006/relationships/image" Target="../media/image49.png"/><Relationship Id="rId19" Type="http://schemas.openxmlformats.org/officeDocument/2006/relationships/image" Target="../media/image45.png"/><Relationship Id="rId4" Type="http://schemas.openxmlformats.org/officeDocument/2006/relationships/customXml" Target="../ink/ink29.xml"/><Relationship Id="rId14" Type="http://schemas.openxmlformats.org/officeDocument/2006/relationships/image" Target="../media/image11.emf"/><Relationship Id="rId22" Type="http://schemas.openxmlformats.org/officeDocument/2006/relationships/image" Target="../media/image48.png"/><Relationship Id="rId27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emf"/><Relationship Id="rId3" Type="http://schemas.openxmlformats.org/officeDocument/2006/relationships/customXml" Target="../ink/ink33.xml"/><Relationship Id="rId12" Type="http://schemas.openxmlformats.org/officeDocument/2006/relationships/image" Target="../media/image140.png"/><Relationship Id="rId2" Type="http://schemas.openxmlformats.org/officeDocument/2006/relationships/customXml" Target="../ink/ink32.xml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35.xml"/><Relationship Id="rId4" Type="http://schemas.openxmlformats.org/officeDocument/2006/relationships/customXml" Target="../ink/ink34.xml"/><Relationship Id="rId1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.emf"/><Relationship Id="rId3" Type="http://schemas.openxmlformats.org/officeDocument/2006/relationships/customXml" Target="../ink/ink37.xml"/><Relationship Id="rId12" Type="http://schemas.openxmlformats.org/officeDocument/2006/relationships/image" Target="../media/image140.png"/><Relationship Id="rId17" Type="http://schemas.openxmlformats.org/officeDocument/2006/relationships/image" Target="../media/image26.svg"/><Relationship Id="rId2" Type="http://schemas.openxmlformats.org/officeDocument/2006/relationships/customXml" Target="../ink/ink36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39.xml"/><Relationship Id="rId15" Type="http://schemas.openxmlformats.org/officeDocument/2006/relationships/image" Target="../media/image24.emf"/><Relationship Id="rId4" Type="http://schemas.openxmlformats.org/officeDocument/2006/relationships/customXml" Target="../ink/ink38.xml"/><Relationship Id="rId1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828579" y="1826639"/>
            <a:ext cx="6836351" cy="1664704"/>
          </a:xfrm>
        </p:spPr>
        <p:txBody>
          <a:bodyPr/>
          <a:lstStyle/>
          <a:p>
            <a:r>
              <a:rPr lang="en-GB" sz="4800" dirty="0">
                <a:solidFill>
                  <a:srgbClr val="FF0000"/>
                </a:solidFill>
              </a:rPr>
              <a:t>Effects of RGE’s on fermion observables in SO(10) models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0FBB1EF-3941-4D7B-A1DA-4939E4219542}"/>
              </a:ext>
            </a:extLst>
          </p:cNvPr>
          <p:cNvSpPr txBox="1"/>
          <p:nvPr/>
        </p:nvSpPr>
        <p:spPr>
          <a:xfrm>
            <a:off x="5391808" y="5400048"/>
            <a:ext cx="5864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Davide Meloni</a:t>
            </a:r>
          </a:p>
          <a:p>
            <a:r>
              <a:rPr lang="it-IT" sz="2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Dipartimento di Matematica e Fisica Roma Tre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949BACC-DC11-468F-81CC-292CA2406D5B}"/>
              </a:ext>
            </a:extLst>
          </p:cNvPr>
          <p:cNvSpPr/>
          <p:nvPr/>
        </p:nvSpPr>
        <p:spPr>
          <a:xfrm>
            <a:off x="618944" y="5758474"/>
            <a:ext cx="3063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EPS2017-Venezia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0FEA7CC-DBBD-4D21-A27E-F53BC192B364}"/>
              </a:ext>
            </a:extLst>
          </p:cNvPr>
          <p:cNvSpPr/>
          <p:nvPr/>
        </p:nvSpPr>
        <p:spPr>
          <a:xfrm>
            <a:off x="1027491" y="3538050"/>
            <a:ext cx="63665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Based</a:t>
            </a:r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on 1409.3703 and 1612.07973  </a:t>
            </a:r>
          </a:p>
          <a:p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in </a:t>
            </a:r>
            <a:r>
              <a:rPr lang="it-IT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collaboration</a:t>
            </a:r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with Tommy Ohlsson and Stella Riad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464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8D31BB7-FF1A-41E3-AE45-A50ACA385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4" name="Input penna 23">
                <a:extLst>
                  <a:ext uri="{FF2B5EF4-FFF2-40B4-BE49-F238E27FC236}">
                    <a16:creationId xmlns:a16="http://schemas.microsoft.com/office/drawing/2014/main" id="{1F51B2B8-C78F-4078-9C7D-B75256ACD5DE}"/>
                  </a:ext>
                </a:extLst>
              </p14:cNvPr>
              <p14:cNvContentPartPr/>
              <p14:nvPr/>
            </p14:nvContentPartPr>
            <p14:xfrm>
              <a:off x="7930331" y="609589"/>
              <a:ext cx="180" cy="180"/>
            </p14:xfrm>
          </p:contentPart>
        </mc:Choice>
        <mc:Fallback xmlns=""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id="{1F51B2B8-C78F-4078-9C7D-B75256ACD5DE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p:sp>
        <p:nvSpPr>
          <p:cNvPr id="27" name="Titolo 1">
            <a:extLst>
              <a:ext uri="{FF2B5EF4-FFF2-40B4-BE49-F238E27FC236}">
                <a16:creationId xmlns:a16="http://schemas.microsoft.com/office/drawing/2014/main" id="{C1309C9F-1D3D-4726-86D7-7DF5FCDAA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68" y="404329"/>
            <a:ext cx="2805341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400" i="1" cap="none" dirty="0" err="1">
                <a:solidFill>
                  <a:srgbClr val="7030A0"/>
                </a:solidFill>
              </a:rPr>
              <a:t>Numerical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strategy</a:t>
            </a:r>
            <a:endParaRPr lang="en-GB" sz="2400" i="1" cap="none" dirty="0">
              <a:solidFill>
                <a:srgbClr val="7030A0"/>
              </a:solidFill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4723AC7-422E-485C-ACA6-2D8FF5FDC4CD}"/>
              </a:ext>
            </a:extLst>
          </p:cNvPr>
          <p:cNvSpPr/>
          <p:nvPr/>
        </p:nvSpPr>
        <p:spPr>
          <a:xfrm>
            <a:off x="569625" y="1537546"/>
            <a:ext cx="1117902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B050"/>
                </a:solidFill>
              </a:rPr>
              <a:t>First, the values of the </a:t>
            </a:r>
            <a:r>
              <a:rPr lang="en-GB" sz="2400" dirty="0" err="1">
                <a:solidFill>
                  <a:srgbClr val="00B050"/>
                </a:solidFill>
              </a:rPr>
              <a:t>Yukawas</a:t>
            </a:r>
            <a:r>
              <a:rPr lang="en-GB" sz="2400" dirty="0">
                <a:solidFill>
                  <a:srgbClr val="00B050"/>
                </a:solidFill>
              </a:rPr>
              <a:t> at M</a:t>
            </a:r>
            <a:r>
              <a:rPr lang="en-GB" sz="2400" baseline="-25000" dirty="0">
                <a:solidFill>
                  <a:srgbClr val="00B050"/>
                </a:solidFill>
              </a:rPr>
              <a:t>GUT</a:t>
            </a:r>
            <a:r>
              <a:rPr lang="en-GB" sz="2400" dirty="0">
                <a:solidFill>
                  <a:srgbClr val="00B050"/>
                </a:solidFill>
              </a:rPr>
              <a:t> are randomly generated according to some prior distribution</a:t>
            </a:r>
            <a:r>
              <a:rPr lang="en-GB" sz="2400" dirty="0">
                <a:solidFill>
                  <a:srgbClr val="C00000"/>
                </a:solidFill>
              </a:rPr>
              <a:t>   </a:t>
            </a:r>
            <a:r>
              <a:rPr lang="en-GB" sz="2400" dirty="0">
                <a:solidFill>
                  <a:srgbClr val="57695C"/>
                </a:solidFill>
              </a:rPr>
              <a:t>        </a:t>
            </a:r>
            <a:r>
              <a:rPr lang="en-GB" sz="2400" dirty="0">
                <a:solidFill>
                  <a:srgbClr val="C00000"/>
                </a:solidFill>
              </a:rPr>
              <a:t>     </a:t>
            </a:r>
            <a:r>
              <a:rPr lang="en-GB" sz="2400" dirty="0">
                <a:solidFill>
                  <a:srgbClr val="5F5F13"/>
                </a:solidFill>
              </a:rPr>
              <a:t>log priors in [10</a:t>
            </a:r>
            <a:r>
              <a:rPr lang="en-GB" sz="2400" baseline="30000" dirty="0">
                <a:solidFill>
                  <a:srgbClr val="5F5F13"/>
                </a:solidFill>
              </a:rPr>
              <a:t>-15</a:t>
            </a:r>
            <a:r>
              <a:rPr lang="en-GB" sz="2400" dirty="0">
                <a:solidFill>
                  <a:srgbClr val="5F5F13"/>
                </a:solidFill>
              </a:rPr>
              <a:t>, 10</a:t>
            </a:r>
            <a:r>
              <a:rPr lang="en-GB" sz="2400" baseline="30000" dirty="0">
                <a:solidFill>
                  <a:srgbClr val="5F5F13"/>
                </a:solidFill>
              </a:rPr>
              <a:t>-1</a:t>
            </a:r>
            <a:r>
              <a:rPr lang="en-GB" sz="2400" dirty="0">
                <a:solidFill>
                  <a:srgbClr val="5F5F13"/>
                </a:solidFill>
              </a:rPr>
              <a:t>]</a:t>
            </a:r>
          </a:p>
          <a:p>
            <a:r>
              <a:rPr lang="it-IT" sz="2400" dirty="0">
                <a:solidFill>
                  <a:srgbClr val="5F5F13"/>
                </a:solidFill>
              </a:rPr>
              <a:t> </a:t>
            </a:r>
            <a:r>
              <a:rPr lang="en-GB" sz="2400" dirty="0">
                <a:solidFill>
                  <a:srgbClr val="5F5F13"/>
                </a:solidFill>
              </a:rPr>
              <a:t>                                                                                      </a:t>
            </a:r>
            <a:r>
              <a:rPr lang="en-GB" sz="2000" dirty="0" err="1">
                <a:solidFill>
                  <a:srgbClr val="5F5F13"/>
                </a:solidFill>
              </a:rPr>
              <a:t>Multinest</a:t>
            </a:r>
            <a:r>
              <a:rPr lang="en-GB" sz="2000" dirty="0">
                <a:solidFill>
                  <a:srgbClr val="5F5F13"/>
                </a:solidFill>
              </a:rPr>
              <a:t> Feroz&amp;Hobson2008</a:t>
            </a:r>
            <a:endParaRPr lang="en-GB" sz="2400" dirty="0">
              <a:solidFill>
                <a:srgbClr val="5F5F13"/>
              </a:solidFill>
            </a:endParaRPr>
          </a:p>
          <a:p>
            <a:endParaRPr lang="en-GB" sz="2400" dirty="0">
              <a:solidFill>
                <a:srgbClr val="5F5F1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813ED"/>
                </a:solidFill>
              </a:rPr>
              <a:t>Then, they are evolved down to M</a:t>
            </a:r>
            <a:r>
              <a:rPr lang="en-GB" sz="2400" baseline="-25000" dirty="0">
                <a:solidFill>
                  <a:srgbClr val="1813ED"/>
                </a:solidFill>
              </a:rPr>
              <a:t>Z</a:t>
            </a:r>
            <a:r>
              <a:rPr lang="en-GB" sz="2400" dirty="0">
                <a:solidFill>
                  <a:srgbClr val="1813ED"/>
                </a:solidFill>
              </a:rPr>
              <a:t> after solving the RGEs</a:t>
            </a:r>
          </a:p>
          <a:p>
            <a:endParaRPr lang="en-GB" sz="2400" dirty="0">
              <a:solidFill>
                <a:srgbClr val="1813E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Next, at </a:t>
            </a:r>
            <a:r>
              <a:rPr lang="en-GB" sz="2400" dirty="0">
                <a:solidFill>
                  <a:srgbClr val="1813ED"/>
                </a:solidFill>
              </a:rPr>
              <a:t>M</a:t>
            </a:r>
            <a:r>
              <a:rPr lang="en-GB" sz="2400" baseline="-25000" dirty="0">
                <a:solidFill>
                  <a:srgbClr val="1813ED"/>
                </a:solidFill>
              </a:rPr>
              <a:t>Z</a:t>
            </a:r>
            <a:r>
              <a:rPr lang="en-GB" sz="2400" dirty="0">
                <a:solidFill>
                  <a:srgbClr val="C00000"/>
                </a:solidFill>
              </a:rPr>
              <a:t>, the observables can then be constructed and compared to experimental data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Finally, the procedure is repeated with new randomly sampled parameter values from a reduced parameter space and the result is given when convergence on the point with largest likelihood occurs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ADFB2DFA-2DD9-404A-AECD-F7A17476BD04}"/>
              </a:ext>
            </a:extLst>
          </p:cNvPr>
          <p:cNvCxnSpPr/>
          <p:nvPr/>
        </p:nvCxnSpPr>
        <p:spPr>
          <a:xfrm>
            <a:off x="4910056" y="2189016"/>
            <a:ext cx="58189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155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>
            <a:extLst>
              <a:ext uri="{FF2B5EF4-FFF2-40B4-BE49-F238E27FC236}">
                <a16:creationId xmlns:a16="http://schemas.microsoft.com/office/drawing/2014/main" id="{A801064A-D719-41ED-A5FA-1A873CC38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5257" y="2728514"/>
            <a:ext cx="4956517" cy="390939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8D31BB7-FF1A-41E3-AE45-A50ACA385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C07F2C41-355B-4461-BAFA-4875BEDC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800" y="490174"/>
            <a:ext cx="1374095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800" i="1" cap="none" dirty="0" err="1">
                <a:solidFill>
                  <a:srgbClr val="7030A0"/>
                </a:solidFill>
              </a:rPr>
              <a:t>Result</a:t>
            </a:r>
            <a:r>
              <a:rPr lang="it-IT" sz="2800" i="1" cap="none" dirty="0">
                <a:solidFill>
                  <a:srgbClr val="7030A0"/>
                </a:solidFill>
              </a:rPr>
              <a:t> I</a:t>
            </a:r>
            <a:endParaRPr lang="en-GB" sz="2800" i="1" cap="none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4" name="Input penna 23">
                <a:extLst>
                  <a:ext uri="{FF2B5EF4-FFF2-40B4-BE49-F238E27FC236}">
                    <a16:creationId xmlns:a16="http://schemas.microsoft.com/office/drawing/2014/main" id="{1F51B2B8-C78F-4078-9C7D-B75256ACD5DE}"/>
                  </a:ext>
                </a:extLst>
              </p14:cNvPr>
              <p14:cNvContentPartPr/>
              <p14:nvPr/>
            </p14:nvContentPartPr>
            <p14:xfrm>
              <a:off x="7930331" y="609589"/>
              <a:ext cx="180" cy="180"/>
            </p14:xfrm>
          </p:contentPart>
        </mc:Choice>
        <mc:Fallback xmlns=""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id="{1F51B2B8-C78F-4078-9C7D-B75256ACD5DE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80FF99D-8E5E-442D-AD3B-B1BAFAD6AA58}"/>
                  </a:ext>
                </a:extLst>
              </p:cNvPr>
              <p:cNvSpPr txBox="1"/>
              <p:nvPr/>
            </p:nvSpPr>
            <p:spPr>
              <a:xfrm>
                <a:off x="3785338" y="1062107"/>
                <a:ext cx="11486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≈13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80FF99D-8E5E-442D-AD3B-B1BAFAD6AA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338" y="1062107"/>
                <a:ext cx="1148648" cy="369332"/>
              </a:xfrm>
              <a:prstGeom prst="rect">
                <a:avLst/>
              </a:prstGeom>
              <a:blipFill>
                <a:blip r:embed="rId14"/>
                <a:stretch>
                  <a:fillRect l="-5851" r="-5851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ttangolo 5">
            <a:extLst>
              <a:ext uri="{FF2B5EF4-FFF2-40B4-BE49-F238E27FC236}">
                <a16:creationId xmlns:a16="http://schemas.microsoft.com/office/drawing/2014/main" id="{9EDD79CD-D90A-4A02-838F-C55244994DBB}"/>
              </a:ext>
            </a:extLst>
          </p:cNvPr>
          <p:cNvSpPr/>
          <p:nvPr/>
        </p:nvSpPr>
        <p:spPr>
          <a:xfrm>
            <a:off x="5590766" y="1028808"/>
            <a:ext cx="44122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1813ED"/>
                </a:solidFill>
              </a:rPr>
              <a:t>19 free parameters, 17 observables</a:t>
            </a:r>
            <a:endParaRPr lang="en-GB" sz="2000" dirty="0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4CCEFA97-95F9-4D75-A162-270402C2BFFC}"/>
              </a:ext>
            </a:extLst>
          </p:cNvPr>
          <p:cNvCxnSpPr/>
          <p:nvPr/>
        </p:nvCxnSpPr>
        <p:spPr>
          <a:xfrm flipV="1">
            <a:off x="8844741" y="4614240"/>
            <a:ext cx="1496291" cy="6317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>
            <a:extLst>
              <a:ext uri="{FF2B5EF4-FFF2-40B4-BE49-F238E27FC236}">
                <a16:creationId xmlns:a16="http://schemas.microsoft.com/office/drawing/2014/main" id="{5B9C6FE3-170E-436C-884A-9B29E6405DCE}"/>
              </a:ext>
            </a:extLst>
          </p:cNvPr>
          <p:cNvSpPr/>
          <p:nvPr/>
        </p:nvSpPr>
        <p:spPr>
          <a:xfrm>
            <a:off x="10147483" y="4115826"/>
            <a:ext cx="1720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B0F0"/>
                </a:solidFill>
              </a:rPr>
              <a:t>kinks at M</a:t>
            </a:r>
            <a:r>
              <a:rPr lang="en-GB" sz="2400" baseline="-25000" dirty="0">
                <a:solidFill>
                  <a:srgbClr val="00B0F0"/>
                </a:solidFill>
              </a:rPr>
              <a:t>I</a:t>
            </a: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E74796F3-BB4E-4F1A-AFD3-276DFC3BC81B}"/>
              </a:ext>
            </a:extLst>
          </p:cNvPr>
          <p:cNvCxnSpPr>
            <a:cxnSpLocks/>
          </p:cNvCxnSpPr>
          <p:nvPr/>
        </p:nvCxnSpPr>
        <p:spPr>
          <a:xfrm flipV="1">
            <a:off x="5802714" y="5865919"/>
            <a:ext cx="340822" cy="5452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tangolo 19">
            <a:extLst>
              <a:ext uri="{FF2B5EF4-FFF2-40B4-BE49-F238E27FC236}">
                <a16:creationId xmlns:a16="http://schemas.microsoft.com/office/drawing/2014/main" id="{0BEC2049-B565-4A62-B456-0862574E49F1}"/>
              </a:ext>
            </a:extLst>
          </p:cNvPr>
          <p:cNvSpPr/>
          <p:nvPr/>
        </p:nvSpPr>
        <p:spPr>
          <a:xfrm>
            <a:off x="4300629" y="6263870"/>
            <a:ext cx="1492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B0F0"/>
                </a:solidFill>
              </a:rPr>
              <a:t>EW scale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1F8F89E1-A19C-43BC-A3C2-2B99BEF66B99}"/>
              </a:ext>
            </a:extLst>
          </p:cNvPr>
          <p:cNvSpPr/>
          <p:nvPr/>
        </p:nvSpPr>
        <p:spPr>
          <a:xfrm>
            <a:off x="4933986" y="1856559"/>
            <a:ext cx="42226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solid</a:t>
            </a:r>
            <a:r>
              <a:rPr lang="en-GB" sz="1600" dirty="0">
                <a:solidFill>
                  <a:srgbClr val="7E327A"/>
                </a:solidFill>
              </a:rPr>
              <a:t>: intermediate scale taken into account</a:t>
            </a:r>
          </a:p>
          <a:p>
            <a:r>
              <a:rPr lang="it-IT" sz="1600" dirty="0">
                <a:solidFill>
                  <a:srgbClr val="002060"/>
                </a:solidFill>
              </a:rPr>
              <a:t>d</a:t>
            </a:r>
            <a:r>
              <a:rPr lang="en-GB" sz="1600" dirty="0" err="1">
                <a:solidFill>
                  <a:srgbClr val="002060"/>
                </a:solidFill>
              </a:rPr>
              <a:t>ashed</a:t>
            </a:r>
            <a:r>
              <a:rPr lang="en-GB" sz="1600" dirty="0">
                <a:solidFill>
                  <a:srgbClr val="7E327A"/>
                </a:solidFill>
              </a:rPr>
              <a:t>: SM evolution</a:t>
            </a: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5E44D26B-86CD-47EA-9794-A09CE3CCA5B3}"/>
              </a:ext>
            </a:extLst>
          </p:cNvPr>
          <p:cNvCxnSpPr>
            <a:cxnSpLocks/>
          </p:cNvCxnSpPr>
          <p:nvPr/>
        </p:nvCxnSpPr>
        <p:spPr>
          <a:xfrm flipV="1">
            <a:off x="8503919" y="2700341"/>
            <a:ext cx="340822" cy="3425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ttangolo 22">
            <a:extLst>
              <a:ext uri="{FF2B5EF4-FFF2-40B4-BE49-F238E27FC236}">
                <a16:creationId xmlns:a16="http://schemas.microsoft.com/office/drawing/2014/main" id="{99E8AAA7-ADC3-4245-990D-8D1DFBB0785E}"/>
              </a:ext>
            </a:extLst>
          </p:cNvPr>
          <p:cNvSpPr/>
          <p:nvPr/>
        </p:nvSpPr>
        <p:spPr>
          <a:xfrm>
            <a:off x="8844741" y="2238676"/>
            <a:ext cx="2820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B0F0"/>
                </a:solidFill>
              </a:rPr>
              <a:t>intermediate scale</a:t>
            </a: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6434AFAC-4869-4AE1-BAF1-499A54C4850C}"/>
              </a:ext>
            </a:extLst>
          </p:cNvPr>
          <p:cNvSpPr/>
          <p:nvPr/>
        </p:nvSpPr>
        <p:spPr>
          <a:xfrm>
            <a:off x="522907" y="2554000"/>
            <a:ext cx="3627275" cy="11079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t-IT" sz="2200" dirty="0" err="1">
                <a:solidFill>
                  <a:srgbClr val="7030A0"/>
                </a:solidFill>
              </a:rPr>
              <a:t>main</a:t>
            </a:r>
            <a:r>
              <a:rPr lang="it-IT" sz="2200" dirty="0">
                <a:solidFill>
                  <a:srgbClr val="7030A0"/>
                </a:solidFill>
              </a:rPr>
              <a:t> </a:t>
            </a:r>
            <a:r>
              <a:rPr lang="it-IT" sz="2200" dirty="0" err="1">
                <a:solidFill>
                  <a:srgbClr val="7030A0"/>
                </a:solidFill>
              </a:rPr>
              <a:t>message</a:t>
            </a:r>
            <a:r>
              <a:rPr lang="it-IT" sz="2200" dirty="0">
                <a:solidFill>
                  <a:srgbClr val="7030A0"/>
                </a:solidFill>
              </a:rPr>
              <a:t>:</a:t>
            </a:r>
          </a:p>
          <a:p>
            <a:r>
              <a:rPr lang="it-IT" sz="2200" dirty="0" err="1">
                <a:solidFill>
                  <a:srgbClr val="C00000"/>
                </a:solidFill>
              </a:rPr>
              <a:t>effects</a:t>
            </a:r>
            <a:r>
              <a:rPr lang="it-IT" sz="2200" dirty="0">
                <a:solidFill>
                  <a:srgbClr val="C00000"/>
                </a:solidFill>
              </a:rPr>
              <a:t> of M</a:t>
            </a:r>
            <a:r>
              <a:rPr lang="it-IT" sz="2200" baseline="-25000" dirty="0">
                <a:solidFill>
                  <a:srgbClr val="C00000"/>
                </a:solidFill>
              </a:rPr>
              <a:t>I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not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negligible</a:t>
            </a:r>
            <a:endParaRPr lang="it-IT" sz="2200" dirty="0">
              <a:solidFill>
                <a:srgbClr val="C00000"/>
              </a:solidFill>
            </a:endParaRPr>
          </a:p>
          <a:p>
            <a:r>
              <a:rPr lang="it-IT" sz="2200" dirty="0">
                <a:solidFill>
                  <a:srgbClr val="FF0000"/>
                </a:solidFill>
              </a:rPr>
              <a:t>in the 10-20% range 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4" name="Freccia in giù 13">
            <a:extLst>
              <a:ext uri="{FF2B5EF4-FFF2-40B4-BE49-F238E27FC236}">
                <a16:creationId xmlns:a16="http://schemas.microsoft.com/office/drawing/2014/main" id="{A95A7031-B2D7-4A13-887F-B3ECFEC790C7}"/>
              </a:ext>
            </a:extLst>
          </p:cNvPr>
          <p:cNvSpPr/>
          <p:nvPr/>
        </p:nvSpPr>
        <p:spPr>
          <a:xfrm>
            <a:off x="2412313" y="3694098"/>
            <a:ext cx="243840" cy="448887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6A416EEA-7A24-45C0-B509-F73234129A24}"/>
              </a:ext>
            </a:extLst>
          </p:cNvPr>
          <p:cNvSpPr/>
          <p:nvPr/>
        </p:nvSpPr>
        <p:spPr>
          <a:xfrm>
            <a:off x="522908" y="4373647"/>
            <a:ext cx="4049250" cy="144655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2200" dirty="0" err="1">
                <a:solidFill>
                  <a:srgbClr val="7030A0"/>
                </a:solidFill>
              </a:rPr>
              <a:t>see</a:t>
            </a:r>
            <a:r>
              <a:rPr lang="it-IT" sz="2200" dirty="0">
                <a:solidFill>
                  <a:srgbClr val="7030A0"/>
                </a:solidFill>
              </a:rPr>
              <a:t> </a:t>
            </a:r>
            <a:r>
              <a:rPr lang="it-IT" sz="2200" dirty="0" err="1">
                <a:solidFill>
                  <a:srgbClr val="7030A0"/>
                </a:solidFill>
              </a:rPr>
              <a:t>this</a:t>
            </a:r>
            <a:r>
              <a:rPr lang="it-IT" sz="2200" dirty="0">
                <a:solidFill>
                  <a:srgbClr val="7030A0"/>
                </a:solidFill>
              </a:rPr>
              <a:t> </a:t>
            </a:r>
            <a:r>
              <a:rPr lang="it-IT" sz="2200" dirty="0" err="1">
                <a:solidFill>
                  <a:srgbClr val="7030A0"/>
                </a:solidFill>
              </a:rPr>
              <a:t>also</a:t>
            </a:r>
            <a:r>
              <a:rPr lang="it-IT" sz="2200" dirty="0">
                <a:solidFill>
                  <a:srgbClr val="7030A0"/>
                </a:solidFill>
              </a:rPr>
              <a:t> in the opposite </a:t>
            </a:r>
            <a:r>
              <a:rPr lang="it-IT" sz="2200" dirty="0" err="1">
                <a:solidFill>
                  <a:srgbClr val="7030A0"/>
                </a:solidFill>
              </a:rPr>
              <a:t>direction</a:t>
            </a:r>
            <a:r>
              <a:rPr lang="it-IT" sz="2200" dirty="0">
                <a:solidFill>
                  <a:srgbClr val="7030A0"/>
                </a:solidFill>
              </a:rPr>
              <a:t>:</a:t>
            </a:r>
          </a:p>
          <a:p>
            <a:r>
              <a:rPr lang="it-IT" sz="2200" dirty="0" err="1">
                <a:solidFill>
                  <a:srgbClr val="C00000"/>
                </a:solidFill>
              </a:rPr>
              <a:t>observables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at</a:t>
            </a:r>
            <a:r>
              <a:rPr lang="it-IT" sz="2200" dirty="0">
                <a:solidFill>
                  <a:srgbClr val="C00000"/>
                </a:solidFill>
              </a:rPr>
              <a:t> the EW do </a:t>
            </a:r>
            <a:r>
              <a:rPr lang="it-IT" sz="2200" dirty="0" err="1">
                <a:solidFill>
                  <a:srgbClr val="C00000"/>
                </a:solidFill>
              </a:rPr>
              <a:t>not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give</a:t>
            </a:r>
            <a:r>
              <a:rPr lang="it-IT" sz="2200" dirty="0">
                <a:solidFill>
                  <a:srgbClr val="C00000"/>
                </a:solidFill>
              </a:rPr>
              <a:t> the </a:t>
            </a:r>
            <a:r>
              <a:rPr lang="it-IT" sz="2200" dirty="0" err="1">
                <a:solidFill>
                  <a:srgbClr val="C00000"/>
                </a:solidFill>
              </a:rPr>
              <a:t>same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results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at</a:t>
            </a:r>
            <a:r>
              <a:rPr lang="it-IT" sz="2200" dirty="0">
                <a:solidFill>
                  <a:srgbClr val="C00000"/>
                </a:solidFill>
              </a:rPr>
              <a:t> GUT</a:t>
            </a:r>
            <a:endParaRPr lang="en-GB" sz="2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428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>
            <a:extLst>
              <a:ext uri="{FF2B5EF4-FFF2-40B4-BE49-F238E27FC236}">
                <a16:creationId xmlns:a16="http://schemas.microsoft.com/office/drawing/2014/main" id="{610A86FA-533B-4E68-A3EC-F1BE1811C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2686" y="1970997"/>
            <a:ext cx="5286084" cy="408227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8D31BB7-FF1A-41E3-AE45-A50ACA385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C07F2C41-355B-4461-BAFA-4875BEDC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800" y="490174"/>
            <a:ext cx="1446138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800" i="1" cap="none" dirty="0" err="1">
                <a:solidFill>
                  <a:srgbClr val="7030A0"/>
                </a:solidFill>
              </a:rPr>
              <a:t>Result</a:t>
            </a:r>
            <a:r>
              <a:rPr lang="it-IT" sz="2800" i="1" cap="none" dirty="0">
                <a:solidFill>
                  <a:srgbClr val="7030A0"/>
                </a:solidFill>
              </a:rPr>
              <a:t> II</a:t>
            </a:r>
            <a:endParaRPr lang="en-GB" sz="2800" i="1" cap="none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4" name="Input penna 23">
                <a:extLst>
                  <a:ext uri="{FF2B5EF4-FFF2-40B4-BE49-F238E27FC236}">
                    <a16:creationId xmlns:a16="http://schemas.microsoft.com/office/drawing/2014/main" id="{1F51B2B8-C78F-4078-9C7D-B75256ACD5DE}"/>
                  </a:ext>
                </a:extLst>
              </p14:cNvPr>
              <p14:cNvContentPartPr/>
              <p14:nvPr/>
            </p14:nvContentPartPr>
            <p14:xfrm>
              <a:off x="7930331" y="609589"/>
              <a:ext cx="180" cy="180"/>
            </p14:xfrm>
          </p:contentPart>
        </mc:Choice>
        <mc:Fallback xmlns=""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id="{1F51B2B8-C78F-4078-9C7D-B75256ACD5DE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80FF99D-8E5E-442D-AD3B-B1BAFAD6AA58}"/>
                  </a:ext>
                </a:extLst>
              </p:cNvPr>
              <p:cNvSpPr txBox="1"/>
              <p:nvPr/>
            </p:nvSpPr>
            <p:spPr>
              <a:xfrm>
                <a:off x="3785338" y="1062107"/>
                <a:ext cx="11486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≈13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80FF99D-8E5E-442D-AD3B-B1BAFAD6AA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338" y="1062107"/>
                <a:ext cx="1148648" cy="369332"/>
              </a:xfrm>
              <a:prstGeom prst="rect">
                <a:avLst/>
              </a:prstGeom>
              <a:blipFill>
                <a:blip r:embed="rId14"/>
                <a:stretch>
                  <a:fillRect l="-5851" r="-5851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ttangolo 5">
            <a:extLst>
              <a:ext uri="{FF2B5EF4-FFF2-40B4-BE49-F238E27FC236}">
                <a16:creationId xmlns:a16="http://schemas.microsoft.com/office/drawing/2014/main" id="{9EDD79CD-D90A-4A02-838F-C55244994DBB}"/>
              </a:ext>
            </a:extLst>
          </p:cNvPr>
          <p:cNvSpPr/>
          <p:nvPr/>
        </p:nvSpPr>
        <p:spPr>
          <a:xfrm>
            <a:off x="5590766" y="1028808"/>
            <a:ext cx="44122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1813ED"/>
                </a:solidFill>
              </a:rPr>
              <a:t>19 free parameters, 17 observables</a:t>
            </a:r>
            <a:endParaRPr lang="en-GB" sz="2000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5B9C6FE3-170E-436C-884A-9B29E6405DCE}"/>
              </a:ext>
            </a:extLst>
          </p:cNvPr>
          <p:cNvSpPr/>
          <p:nvPr/>
        </p:nvSpPr>
        <p:spPr>
          <a:xfrm>
            <a:off x="8878945" y="4121275"/>
            <a:ext cx="518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accent3">
                    <a:lumMod val="75000"/>
                  </a:schemeClr>
                </a:solidFill>
              </a:rPr>
              <a:t>M</a:t>
            </a:r>
            <a:r>
              <a:rPr lang="en-GB" sz="2400" baseline="-25000" dirty="0">
                <a:solidFill>
                  <a:schemeClr val="accent3">
                    <a:lumMod val="75000"/>
                  </a:schemeClr>
                </a:solidFill>
              </a:rPr>
              <a:t>I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0BEC2049-B565-4A62-B456-0862574E49F1}"/>
              </a:ext>
            </a:extLst>
          </p:cNvPr>
          <p:cNvSpPr/>
          <p:nvPr/>
        </p:nvSpPr>
        <p:spPr>
          <a:xfrm>
            <a:off x="6624468" y="4357650"/>
            <a:ext cx="6848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accent3">
                    <a:lumMod val="75000"/>
                  </a:schemeClr>
                </a:solidFill>
              </a:rPr>
              <a:t>EW</a:t>
            </a:r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41C65681-0837-4165-9579-165BCD11EAC8}"/>
              </a:ext>
            </a:extLst>
          </p:cNvPr>
          <p:cNvCxnSpPr/>
          <p:nvPr/>
        </p:nvCxnSpPr>
        <p:spPr>
          <a:xfrm>
            <a:off x="5065986" y="2590799"/>
            <a:ext cx="0" cy="116664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F3E97495-E678-443C-B91D-B1020BB36AF4}"/>
              </a:ext>
            </a:extLst>
          </p:cNvPr>
          <p:cNvCxnSpPr/>
          <p:nvPr/>
        </p:nvCxnSpPr>
        <p:spPr>
          <a:xfrm flipH="1">
            <a:off x="5102772" y="3794234"/>
            <a:ext cx="16606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8D770E58-8D53-481A-A194-4A79083A4C1D}"/>
              </a:ext>
            </a:extLst>
          </p:cNvPr>
          <p:cNvCxnSpPr/>
          <p:nvPr/>
        </p:nvCxnSpPr>
        <p:spPr>
          <a:xfrm flipH="1">
            <a:off x="5196628" y="2590799"/>
            <a:ext cx="16606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>
            <a:extLst>
              <a:ext uri="{FF2B5EF4-FFF2-40B4-BE49-F238E27FC236}">
                <a16:creationId xmlns:a16="http://schemas.microsoft.com/office/drawing/2014/main" id="{9950F96D-50BC-4462-BF5D-B89A6E77BEAC}"/>
              </a:ext>
            </a:extLst>
          </p:cNvPr>
          <p:cNvSpPr/>
          <p:nvPr/>
        </p:nvSpPr>
        <p:spPr>
          <a:xfrm>
            <a:off x="667931" y="2989457"/>
            <a:ext cx="3021725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>
                <a:solidFill>
                  <a:srgbClr val="7E327A"/>
                </a:solidFill>
              </a:rPr>
              <a:t>difference in r is huge</a:t>
            </a:r>
          </a:p>
          <a:p>
            <a:endParaRPr lang="it-IT" sz="2200" dirty="0">
              <a:solidFill>
                <a:srgbClr val="7E327A"/>
              </a:solidFill>
            </a:endParaRPr>
          </a:p>
          <a:p>
            <a:r>
              <a:rPr lang="it-IT" dirty="0">
                <a:solidFill>
                  <a:srgbClr val="7E327A"/>
                </a:solidFill>
              </a:rPr>
              <a:t>(</a:t>
            </a:r>
            <a:r>
              <a:rPr lang="it-IT" dirty="0" err="1">
                <a:solidFill>
                  <a:srgbClr val="7E327A"/>
                </a:solidFill>
              </a:rPr>
              <a:t>see-saw</a:t>
            </a:r>
            <a:r>
              <a:rPr lang="it-IT" dirty="0">
                <a:solidFill>
                  <a:srgbClr val="7E327A"/>
                </a:solidFill>
              </a:rPr>
              <a:t> and MI coincide</a:t>
            </a:r>
            <a:r>
              <a:rPr lang="en-GB" dirty="0">
                <a:solidFill>
                  <a:srgbClr val="7E327A"/>
                </a:solidFill>
              </a:rPr>
              <a:t>)</a:t>
            </a:r>
            <a:endParaRPr lang="en-GB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DE3A37BA-4ED8-48AE-AB86-2CD0A2DFE6D4}"/>
              </a:ext>
            </a:extLst>
          </p:cNvPr>
          <p:cNvSpPr/>
          <p:nvPr/>
        </p:nvSpPr>
        <p:spPr>
          <a:xfrm>
            <a:off x="8445063" y="2832538"/>
            <a:ext cx="1003738" cy="825062"/>
          </a:xfrm>
          <a:prstGeom prst="ellipse">
            <a:avLst/>
          </a:prstGeom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700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8D31BB7-FF1A-41E3-AE45-A50ACA385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C07F2C41-355B-4461-BAFA-4875BEDC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800" y="490174"/>
            <a:ext cx="2456469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t-IT" sz="2800" i="1" cap="none" dirty="0">
                <a:solidFill>
                  <a:srgbClr val="7030A0"/>
                </a:solidFill>
              </a:rPr>
              <a:t>One </a:t>
            </a:r>
            <a:r>
              <a:rPr lang="it-IT" sz="2800" i="1" cap="none" dirty="0" err="1">
                <a:solidFill>
                  <a:srgbClr val="7030A0"/>
                </a:solidFill>
              </a:rPr>
              <a:t>conclusion</a:t>
            </a:r>
            <a:endParaRPr lang="en-GB" sz="2800" i="1" cap="none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4" name="Input penna 23">
                <a:extLst>
                  <a:ext uri="{FF2B5EF4-FFF2-40B4-BE49-F238E27FC236}">
                    <a16:creationId xmlns:a16="http://schemas.microsoft.com/office/drawing/2014/main" id="{1F51B2B8-C78F-4078-9C7D-B75256ACD5DE}"/>
                  </a:ext>
                </a:extLst>
              </p14:cNvPr>
              <p14:cNvContentPartPr/>
              <p14:nvPr/>
            </p14:nvContentPartPr>
            <p14:xfrm>
              <a:off x="7930331" y="609589"/>
              <a:ext cx="180" cy="180"/>
            </p14:xfrm>
          </p:contentPart>
        </mc:Choice>
        <mc:Fallback xmlns=""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id="{1F51B2B8-C78F-4078-9C7D-B75256ACD5DE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p:sp>
        <p:nvSpPr>
          <p:cNvPr id="9" name="Rettangolo 8">
            <a:extLst>
              <a:ext uri="{FF2B5EF4-FFF2-40B4-BE49-F238E27FC236}">
                <a16:creationId xmlns:a16="http://schemas.microsoft.com/office/drawing/2014/main" id="{F46ECB1A-C2AF-4EB4-839E-B4557EC32635}"/>
              </a:ext>
            </a:extLst>
          </p:cNvPr>
          <p:cNvSpPr/>
          <p:nvPr/>
        </p:nvSpPr>
        <p:spPr>
          <a:xfrm>
            <a:off x="864800" y="2012825"/>
            <a:ext cx="1077540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>
                <a:solidFill>
                  <a:srgbClr val="002060"/>
                </a:solidFill>
              </a:rPr>
              <a:t>Extrapolation</a:t>
            </a:r>
            <a:r>
              <a:rPr lang="it-IT" sz="2800" dirty="0">
                <a:solidFill>
                  <a:srgbClr val="002060"/>
                </a:solidFill>
              </a:rPr>
              <a:t> of neutrino (and </a:t>
            </a:r>
            <a:r>
              <a:rPr lang="it-IT" sz="2800" dirty="0" err="1">
                <a:solidFill>
                  <a:srgbClr val="002060"/>
                </a:solidFill>
              </a:rPr>
              <a:t>fermion</a:t>
            </a:r>
            <a:r>
              <a:rPr lang="it-IT" sz="2800" dirty="0">
                <a:solidFill>
                  <a:srgbClr val="002060"/>
                </a:solidFill>
              </a:rPr>
              <a:t>) </a:t>
            </a:r>
            <a:r>
              <a:rPr lang="it-IT" sz="2800" dirty="0" err="1">
                <a:solidFill>
                  <a:srgbClr val="002060"/>
                </a:solidFill>
              </a:rPr>
              <a:t>observables</a:t>
            </a:r>
            <a:r>
              <a:rPr lang="it-IT" sz="2800" dirty="0">
                <a:solidFill>
                  <a:srgbClr val="002060"/>
                </a:solidFill>
              </a:rPr>
              <a:t> from the EW to the GUT scale and viceversa are </a:t>
            </a:r>
            <a:r>
              <a:rPr lang="it-IT" sz="2800" dirty="0" err="1">
                <a:solidFill>
                  <a:srgbClr val="002060"/>
                </a:solidFill>
              </a:rPr>
              <a:t>substantially</a:t>
            </a:r>
            <a:r>
              <a:rPr lang="it-IT" sz="2800" dirty="0">
                <a:solidFill>
                  <a:srgbClr val="002060"/>
                </a:solidFill>
              </a:rPr>
              <a:t> </a:t>
            </a:r>
            <a:r>
              <a:rPr lang="it-IT" sz="2800" dirty="0" err="1">
                <a:solidFill>
                  <a:srgbClr val="002060"/>
                </a:solidFill>
              </a:rPr>
              <a:t>modified</a:t>
            </a:r>
            <a:r>
              <a:rPr lang="it-IT" sz="2800" dirty="0">
                <a:solidFill>
                  <a:srgbClr val="002060"/>
                </a:solidFill>
              </a:rPr>
              <a:t> by intermediate </a:t>
            </a:r>
            <a:r>
              <a:rPr lang="it-IT" sz="2800" dirty="0" err="1">
                <a:solidFill>
                  <a:srgbClr val="002060"/>
                </a:solidFill>
              </a:rPr>
              <a:t>energy</a:t>
            </a:r>
            <a:r>
              <a:rPr lang="it-IT" sz="2800" dirty="0">
                <a:solidFill>
                  <a:srgbClr val="002060"/>
                </a:solidFill>
              </a:rPr>
              <a:t> </a:t>
            </a:r>
            <a:r>
              <a:rPr lang="it-IT" sz="2800" dirty="0" err="1">
                <a:solidFill>
                  <a:srgbClr val="002060"/>
                </a:solidFill>
              </a:rPr>
              <a:t>thresholds</a:t>
            </a:r>
            <a:endParaRPr lang="it-IT" sz="2800" dirty="0">
              <a:solidFill>
                <a:srgbClr val="002060"/>
              </a:solidFill>
            </a:endParaRPr>
          </a:p>
          <a:p>
            <a:endParaRPr lang="it-IT" sz="2800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>
                <a:solidFill>
                  <a:srgbClr val="7E327A"/>
                </a:solidFill>
              </a:rPr>
              <a:t>This</a:t>
            </a:r>
            <a:r>
              <a:rPr lang="it-IT" sz="2800" dirty="0">
                <a:solidFill>
                  <a:srgbClr val="7E327A"/>
                </a:solidFill>
              </a:rPr>
              <a:t> </a:t>
            </a:r>
            <a:r>
              <a:rPr lang="it-IT" sz="2800" dirty="0" err="1">
                <a:solidFill>
                  <a:srgbClr val="7E327A"/>
                </a:solidFill>
              </a:rPr>
              <a:t>effect</a:t>
            </a:r>
            <a:r>
              <a:rPr lang="it-IT" sz="2800" dirty="0">
                <a:solidFill>
                  <a:srgbClr val="7E327A"/>
                </a:solidFill>
              </a:rPr>
              <a:t> can be </a:t>
            </a:r>
            <a:r>
              <a:rPr lang="it-IT" sz="2800" dirty="0" err="1">
                <a:solidFill>
                  <a:srgbClr val="7E327A"/>
                </a:solidFill>
              </a:rPr>
              <a:t>as</a:t>
            </a:r>
            <a:r>
              <a:rPr lang="it-IT" sz="2800" dirty="0">
                <a:solidFill>
                  <a:srgbClr val="7E327A"/>
                </a:solidFill>
              </a:rPr>
              <a:t> large </a:t>
            </a:r>
            <a:r>
              <a:rPr lang="it-IT" sz="2800" dirty="0" err="1">
                <a:solidFill>
                  <a:srgbClr val="7E327A"/>
                </a:solidFill>
              </a:rPr>
              <a:t>as</a:t>
            </a:r>
            <a:r>
              <a:rPr lang="it-IT" sz="2800" dirty="0">
                <a:solidFill>
                  <a:srgbClr val="7E327A"/>
                </a:solidFill>
              </a:rPr>
              <a:t> 20% for </a:t>
            </a:r>
            <a:r>
              <a:rPr lang="it-IT" sz="2800" dirty="0" err="1">
                <a:solidFill>
                  <a:srgbClr val="7E327A"/>
                </a:solidFill>
              </a:rPr>
              <a:t>certain</a:t>
            </a:r>
            <a:r>
              <a:rPr lang="it-IT" sz="2800" dirty="0">
                <a:solidFill>
                  <a:srgbClr val="7E327A"/>
                </a:solidFill>
              </a:rPr>
              <a:t> </a:t>
            </a:r>
            <a:r>
              <a:rPr lang="it-IT" sz="2800" dirty="0" err="1">
                <a:solidFill>
                  <a:srgbClr val="7E327A"/>
                </a:solidFill>
              </a:rPr>
              <a:t>observables</a:t>
            </a:r>
            <a:endParaRPr lang="en-GB" sz="2800" dirty="0">
              <a:solidFill>
                <a:srgbClr val="7E32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38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8D31BB7-FF1A-41E3-AE45-A50ACA385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4F962DBB-F8DE-4DE3-BD67-5D891988E8EA}"/>
              </a:ext>
            </a:extLst>
          </p:cNvPr>
          <p:cNvSpPr/>
          <p:nvPr/>
        </p:nvSpPr>
        <p:spPr>
          <a:xfrm>
            <a:off x="249719" y="2570776"/>
            <a:ext cx="4154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</a:rPr>
              <a:t>1-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4" name="Titolo 1">
            <a:extLst>
              <a:ext uri="{FF2B5EF4-FFF2-40B4-BE49-F238E27FC236}">
                <a16:creationId xmlns:a16="http://schemas.microsoft.com/office/drawing/2014/main" id="{05FD02D5-8542-4EF9-87EB-0CB628473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68" y="404329"/>
            <a:ext cx="7432760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400" i="1" cap="none" dirty="0" err="1">
                <a:solidFill>
                  <a:srgbClr val="7030A0"/>
                </a:solidFill>
              </a:rPr>
              <a:t>RGE’s</a:t>
            </a:r>
            <a:r>
              <a:rPr lang="it-IT" sz="2400" i="1" cap="none" dirty="0">
                <a:solidFill>
                  <a:srgbClr val="7030A0"/>
                </a:solidFill>
              </a:rPr>
              <a:t>: </a:t>
            </a:r>
            <a:r>
              <a:rPr lang="it-IT" sz="2400" i="1" cap="none" dirty="0" err="1">
                <a:solidFill>
                  <a:srgbClr val="7030A0"/>
                </a:solidFill>
              </a:rPr>
              <a:t>dividing</a:t>
            </a:r>
            <a:r>
              <a:rPr lang="it-IT" sz="2400" i="1" cap="none" dirty="0">
                <a:solidFill>
                  <a:srgbClr val="7030A0"/>
                </a:solidFill>
              </a:rPr>
              <a:t> the </a:t>
            </a:r>
            <a:r>
              <a:rPr lang="it-IT" sz="2400" i="1" cap="none" dirty="0" err="1">
                <a:solidFill>
                  <a:srgbClr val="7030A0"/>
                </a:solidFill>
              </a:rPr>
              <a:t>problem</a:t>
            </a:r>
            <a:r>
              <a:rPr lang="it-IT" sz="2400" i="1" cap="none" dirty="0">
                <a:solidFill>
                  <a:srgbClr val="7030A0"/>
                </a:solidFill>
              </a:rPr>
              <a:t> in </a:t>
            </a:r>
            <a:r>
              <a:rPr lang="it-IT" sz="2400" i="1" cap="none" dirty="0" err="1">
                <a:solidFill>
                  <a:srgbClr val="7030A0"/>
                </a:solidFill>
              </a:rPr>
              <a:t>two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energy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regimes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endParaRPr lang="en-GB" sz="2400" i="1" cap="none" dirty="0">
              <a:solidFill>
                <a:srgbClr val="7030A0"/>
              </a:solidFill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A7BE2F7C-7773-4CFE-93EF-4994746B2C3F}"/>
              </a:ext>
            </a:extLst>
          </p:cNvPr>
          <p:cNvSpPr/>
          <p:nvPr/>
        </p:nvSpPr>
        <p:spPr>
          <a:xfrm>
            <a:off x="575168" y="2539999"/>
            <a:ext cx="41996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err="1">
                <a:solidFill>
                  <a:srgbClr val="6319E7"/>
                </a:solidFill>
              </a:rPr>
              <a:t>region</a:t>
            </a:r>
            <a:r>
              <a:rPr lang="it-IT" sz="2400" dirty="0">
                <a:solidFill>
                  <a:srgbClr val="6319E7"/>
                </a:solidFill>
              </a:rPr>
              <a:t> </a:t>
            </a:r>
            <a:r>
              <a:rPr lang="it-IT" sz="2400" dirty="0" err="1">
                <a:solidFill>
                  <a:srgbClr val="6319E7"/>
                </a:solidFill>
              </a:rPr>
              <a:t>between</a:t>
            </a:r>
            <a:r>
              <a:rPr lang="it-IT" sz="2400" dirty="0">
                <a:solidFill>
                  <a:srgbClr val="6319E7"/>
                </a:solidFill>
              </a:rPr>
              <a:t> M</a:t>
            </a:r>
            <a:r>
              <a:rPr lang="it-IT" sz="2400" baseline="-25000" dirty="0">
                <a:solidFill>
                  <a:srgbClr val="6319E7"/>
                </a:solidFill>
              </a:rPr>
              <a:t>GUT</a:t>
            </a:r>
            <a:r>
              <a:rPr lang="it-IT" sz="2400" dirty="0">
                <a:solidFill>
                  <a:srgbClr val="6319E7"/>
                </a:solidFill>
              </a:rPr>
              <a:t> and M</a:t>
            </a:r>
            <a:r>
              <a:rPr lang="it-IT" sz="2400" baseline="-25000" dirty="0">
                <a:solidFill>
                  <a:srgbClr val="6319E7"/>
                </a:solidFill>
              </a:rPr>
              <a:t>I</a:t>
            </a:r>
            <a:endParaRPr lang="en-GB" sz="2400" baseline="-25000" dirty="0"/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F7B9B108-FB13-4EA2-83EA-EB0ACF8163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8931" y="1521660"/>
            <a:ext cx="4132670" cy="544933"/>
          </a:xfrm>
          <a:prstGeom prst="rect">
            <a:avLst/>
          </a:prstGeom>
        </p:spPr>
      </p:pic>
      <p:sp>
        <p:nvSpPr>
          <p:cNvPr id="27" name="Rettangolo 26">
            <a:extLst>
              <a:ext uri="{FF2B5EF4-FFF2-40B4-BE49-F238E27FC236}">
                <a16:creationId xmlns:a16="http://schemas.microsoft.com/office/drawing/2014/main" id="{B8944D81-B706-4B16-9534-AE113E8FA6CE}"/>
              </a:ext>
            </a:extLst>
          </p:cNvPr>
          <p:cNvSpPr/>
          <p:nvPr/>
        </p:nvSpPr>
        <p:spPr>
          <a:xfrm>
            <a:off x="860570" y="1578682"/>
            <a:ext cx="22878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err="1">
                <a:solidFill>
                  <a:srgbClr val="00B050"/>
                </a:solidFill>
              </a:rPr>
              <a:t>at</a:t>
            </a:r>
            <a:r>
              <a:rPr lang="it-IT" sz="2200" dirty="0">
                <a:solidFill>
                  <a:srgbClr val="00B050"/>
                </a:solidFill>
              </a:rPr>
              <a:t> the GUT scale</a:t>
            </a:r>
            <a:endParaRPr lang="en-GB" sz="2200" dirty="0">
              <a:solidFill>
                <a:srgbClr val="00B050"/>
              </a:solidFill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1FD69218-37A5-4055-A2FF-A4C5F5C5EE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168" y="3359593"/>
            <a:ext cx="8104147" cy="814892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B27A24CA-E70F-41AA-A9BC-1706E7F9C0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3213" y="2565273"/>
            <a:ext cx="5999829" cy="422251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C9661961-189B-4887-9016-425A3005A0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5168" y="5109556"/>
            <a:ext cx="4457920" cy="1345790"/>
          </a:xfrm>
          <a:prstGeom prst="rect">
            <a:avLst/>
          </a:prstGeom>
        </p:spPr>
      </p:pic>
      <p:sp>
        <p:nvSpPr>
          <p:cNvPr id="30" name="Rettangolo 29">
            <a:extLst>
              <a:ext uri="{FF2B5EF4-FFF2-40B4-BE49-F238E27FC236}">
                <a16:creationId xmlns:a16="http://schemas.microsoft.com/office/drawing/2014/main" id="{B6DA2505-09E7-445E-9031-F483A6D57B1E}"/>
              </a:ext>
            </a:extLst>
          </p:cNvPr>
          <p:cNvSpPr/>
          <p:nvPr/>
        </p:nvSpPr>
        <p:spPr>
          <a:xfrm>
            <a:off x="1085013" y="4532414"/>
            <a:ext cx="38266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err="1">
                <a:solidFill>
                  <a:srgbClr val="0070C0"/>
                </a:solidFill>
              </a:rPr>
              <a:t>matching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conditions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at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000" dirty="0">
                <a:solidFill>
                  <a:srgbClr val="6319E7"/>
                </a:solidFill>
              </a:rPr>
              <a:t>M</a:t>
            </a:r>
            <a:r>
              <a:rPr lang="it-IT" sz="2000" baseline="-25000" dirty="0">
                <a:solidFill>
                  <a:srgbClr val="6319E7"/>
                </a:solidFill>
              </a:rPr>
              <a:t>GUT</a:t>
            </a:r>
            <a:r>
              <a:rPr lang="it-IT" sz="2000" dirty="0">
                <a:solidFill>
                  <a:srgbClr val="6319E7"/>
                </a:solidFill>
              </a:rPr>
              <a:t> </a:t>
            </a:r>
            <a:endParaRPr lang="en-GB" sz="2200" dirty="0">
              <a:solidFill>
                <a:srgbClr val="0070C0"/>
              </a:solidFill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8275EBCB-DAED-4A36-81E5-94BB1DB894E8}"/>
              </a:ext>
            </a:extLst>
          </p:cNvPr>
          <p:cNvSpPr/>
          <p:nvPr/>
        </p:nvSpPr>
        <p:spPr>
          <a:xfrm>
            <a:off x="6901152" y="4526872"/>
            <a:ext cx="40911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>
                <a:solidFill>
                  <a:srgbClr val="C00000"/>
                </a:solidFill>
              </a:rPr>
              <a:t>for </a:t>
            </a:r>
            <a:r>
              <a:rPr lang="it-IT" sz="2200" dirty="0" err="1">
                <a:solidFill>
                  <a:srgbClr val="C00000"/>
                </a:solidFill>
              </a:rPr>
              <a:t>neutrinos</a:t>
            </a:r>
            <a:r>
              <a:rPr lang="it-IT" sz="2200" dirty="0">
                <a:solidFill>
                  <a:srgbClr val="C00000"/>
                </a:solidFill>
              </a:rPr>
              <a:t>: </a:t>
            </a:r>
            <a:r>
              <a:rPr lang="it-IT" sz="2200" dirty="0" err="1">
                <a:solidFill>
                  <a:srgbClr val="C00000"/>
                </a:solidFill>
              </a:rPr>
              <a:t>see-saw</a:t>
            </a:r>
            <a:r>
              <a:rPr lang="it-IT" sz="2200" dirty="0">
                <a:solidFill>
                  <a:srgbClr val="C00000"/>
                </a:solidFill>
              </a:rPr>
              <a:t> formula</a:t>
            </a:r>
            <a:endParaRPr lang="en-GB" sz="2200" dirty="0">
              <a:solidFill>
                <a:srgbClr val="C00000"/>
              </a:solidFill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2FE75078-E26B-4373-A05E-1DFA7C9A7C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83826" y="5163903"/>
            <a:ext cx="3925772" cy="60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690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8D31BB7-FF1A-41E3-AE45-A50ACA385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63E40B69-E75D-44F8-8559-4EBDEB9A03A4}"/>
              </a:ext>
            </a:extLst>
          </p:cNvPr>
          <p:cNvSpPr/>
          <p:nvPr/>
        </p:nvSpPr>
        <p:spPr>
          <a:xfrm>
            <a:off x="340572" y="1354885"/>
            <a:ext cx="4154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</a:rPr>
              <a:t>2-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4" name="Titolo 1">
            <a:extLst>
              <a:ext uri="{FF2B5EF4-FFF2-40B4-BE49-F238E27FC236}">
                <a16:creationId xmlns:a16="http://schemas.microsoft.com/office/drawing/2014/main" id="{05FD02D5-8542-4EF9-87EB-0CB628473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68" y="404329"/>
            <a:ext cx="7432760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400" i="1" cap="none" dirty="0" err="1">
                <a:solidFill>
                  <a:srgbClr val="7030A0"/>
                </a:solidFill>
              </a:rPr>
              <a:t>RGE’s</a:t>
            </a:r>
            <a:r>
              <a:rPr lang="it-IT" sz="2400" i="1" cap="none" dirty="0">
                <a:solidFill>
                  <a:srgbClr val="7030A0"/>
                </a:solidFill>
              </a:rPr>
              <a:t>: </a:t>
            </a:r>
            <a:r>
              <a:rPr lang="it-IT" sz="2400" i="1" cap="none" dirty="0" err="1">
                <a:solidFill>
                  <a:srgbClr val="7030A0"/>
                </a:solidFill>
              </a:rPr>
              <a:t>dividing</a:t>
            </a:r>
            <a:r>
              <a:rPr lang="it-IT" sz="2400" i="1" cap="none" dirty="0">
                <a:solidFill>
                  <a:srgbClr val="7030A0"/>
                </a:solidFill>
              </a:rPr>
              <a:t> the </a:t>
            </a:r>
            <a:r>
              <a:rPr lang="it-IT" sz="2400" i="1" cap="none" dirty="0" err="1">
                <a:solidFill>
                  <a:srgbClr val="7030A0"/>
                </a:solidFill>
              </a:rPr>
              <a:t>problem</a:t>
            </a:r>
            <a:r>
              <a:rPr lang="it-IT" sz="2400" i="1" cap="none" dirty="0">
                <a:solidFill>
                  <a:srgbClr val="7030A0"/>
                </a:solidFill>
              </a:rPr>
              <a:t> in </a:t>
            </a:r>
            <a:r>
              <a:rPr lang="it-IT" sz="2400" i="1" cap="none" dirty="0" err="1">
                <a:solidFill>
                  <a:srgbClr val="7030A0"/>
                </a:solidFill>
              </a:rPr>
              <a:t>two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energy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regimes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endParaRPr lang="en-GB" sz="2400" i="1" cap="none" dirty="0">
              <a:solidFill>
                <a:srgbClr val="7030A0"/>
              </a:solidFill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2E794239-A5E5-4B02-85A0-BE15C20BCB20}"/>
              </a:ext>
            </a:extLst>
          </p:cNvPr>
          <p:cNvSpPr/>
          <p:nvPr/>
        </p:nvSpPr>
        <p:spPr>
          <a:xfrm>
            <a:off x="658465" y="1324108"/>
            <a:ext cx="4140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err="1">
                <a:solidFill>
                  <a:srgbClr val="6319E7"/>
                </a:solidFill>
              </a:rPr>
              <a:t>region</a:t>
            </a:r>
            <a:r>
              <a:rPr lang="it-IT" sz="2400" dirty="0">
                <a:solidFill>
                  <a:srgbClr val="6319E7"/>
                </a:solidFill>
              </a:rPr>
              <a:t> </a:t>
            </a:r>
            <a:r>
              <a:rPr lang="it-IT" sz="2400" dirty="0" err="1">
                <a:solidFill>
                  <a:srgbClr val="6319E7"/>
                </a:solidFill>
              </a:rPr>
              <a:t>between</a:t>
            </a:r>
            <a:r>
              <a:rPr lang="it-IT" sz="2400" dirty="0">
                <a:solidFill>
                  <a:srgbClr val="6319E7"/>
                </a:solidFill>
              </a:rPr>
              <a:t> M</a:t>
            </a:r>
            <a:r>
              <a:rPr lang="it-IT" sz="2400" baseline="-25000" dirty="0">
                <a:solidFill>
                  <a:srgbClr val="6319E7"/>
                </a:solidFill>
              </a:rPr>
              <a:t>I </a:t>
            </a:r>
            <a:r>
              <a:rPr lang="it-IT" sz="2400" dirty="0">
                <a:solidFill>
                  <a:srgbClr val="6319E7"/>
                </a:solidFill>
              </a:rPr>
              <a:t>and M</a:t>
            </a:r>
            <a:r>
              <a:rPr lang="it-IT" sz="2400" baseline="-25000" dirty="0">
                <a:solidFill>
                  <a:srgbClr val="6319E7"/>
                </a:solidFill>
              </a:rPr>
              <a:t>Z</a:t>
            </a:r>
            <a:endParaRPr lang="en-GB" sz="2400" baseline="-25000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BAA6F91-37CB-45D5-B23A-F0DE61677E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070" y="2193015"/>
            <a:ext cx="7406828" cy="1121208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4CBF2B7F-3FC5-4185-B97A-D3F0C8A51F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070" y="3898339"/>
            <a:ext cx="7396834" cy="1162910"/>
          </a:xfrm>
          <a:prstGeom prst="rect">
            <a:avLst/>
          </a:prstGeom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518F5E1B-C8C9-4D04-82B1-0BDC258C20D1}"/>
              </a:ext>
            </a:extLst>
          </p:cNvPr>
          <p:cNvSpPr/>
          <p:nvPr/>
        </p:nvSpPr>
        <p:spPr>
          <a:xfrm>
            <a:off x="4110846" y="3467452"/>
            <a:ext cx="36663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err="1">
                <a:solidFill>
                  <a:srgbClr val="0070C0"/>
                </a:solidFill>
              </a:rPr>
              <a:t>matching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conditions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at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000" dirty="0">
                <a:solidFill>
                  <a:srgbClr val="6319E7"/>
                </a:solidFill>
              </a:rPr>
              <a:t>M</a:t>
            </a:r>
            <a:r>
              <a:rPr lang="it-IT" sz="2000" baseline="-25000" dirty="0">
                <a:solidFill>
                  <a:srgbClr val="6319E7"/>
                </a:solidFill>
              </a:rPr>
              <a:t>I</a:t>
            </a:r>
            <a:r>
              <a:rPr lang="it-IT" sz="2000" dirty="0">
                <a:solidFill>
                  <a:srgbClr val="6319E7"/>
                </a:solidFill>
              </a:rPr>
              <a:t> </a:t>
            </a:r>
            <a:endParaRPr lang="en-GB" sz="2200" dirty="0">
              <a:solidFill>
                <a:srgbClr val="0070C0"/>
              </a:solidFill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1B7982C5-7E26-4A79-97A7-E6533DFAF1BF}"/>
              </a:ext>
            </a:extLst>
          </p:cNvPr>
          <p:cNvSpPr/>
          <p:nvPr/>
        </p:nvSpPr>
        <p:spPr>
          <a:xfrm>
            <a:off x="4110846" y="5276692"/>
            <a:ext cx="42831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>
                <a:solidFill>
                  <a:srgbClr val="C00000"/>
                </a:solidFill>
              </a:rPr>
              <a:t>for </a:t>
            </a:r>
            <a:r>
              <a:rPr lang="it-IT" sz="2200" dirty="0" err="1">
                <a:solidFill>
                  <a:srgbClr val="C00000"/>
                </a:solidFill>
              </a:rPr>
              <a:t>neutrinos</a:t>
            </a:r>
            <a:r>
              <a:rPr lang="it-IT" sz="2200" dirty="0">
                <a:solidFill>
                  <a:srgbClr val="C00000"/>
                </a:solidFill>
              </a:rPr>
              <a:t>: </a:t>
            </a:r>
            <a:r>
              <a:rPr lang="it-IT" sz="2200" dirty="0" err="1">
                <a:solidFill>
                  <a:srgbClr val="C00000"/>
                </a:solidFill>
              </a:rPr>
              <a:t>effective</a:t>
            </a:r>
            <a:r>
              <a:rPr lang="it-IT" sz="2200" dirty="0">
                <a:solidFill>
                  <a:srgbClr val="C00000"/>
                </a:solidFill>
              </a:rPr>
              <a:t> operator</a:t>
            </a:r>
            <a:endParaRPr lang="en-GB" sz="2200" dirty="0">
              <a:solidFill>
                <a:srgbClr val="C00000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9907B6B-EDD9-484C-8EAC-B6F73C9544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6070" y="5748046"/>
            <a:ext cx="3003436" cy="926243"/>
          </a:xfrm>
          <a:prstGeom prst="rect">
            <a:avLst/>
          </a:prstGeom>
        </p:spPr>
      </p:pic>
      <p:sp>
        <p:nvSpPr>
          <p:cNvPr id="21" name="Rettangolo 20">
            <a:extLst>
              <a:ext uri="{FF2B5EF4-FFF2-40B4-BE49-F238E27FC236}">
                <a16:creationId xmlns:a16="http://schemas.microsoft.com/office/drawing/2014/main" id="{EFE8A217-D780-4392-8D21-75C54EE138AB}"/>
              </a:ext>
            </a:extLst>
          </p:cNvPr>
          <p:cNvSpPr/>
          <p:nvPr/>
        </p:nvSpPr>
        <p:spPr>
          <a:xfrm>
            <a:off x="4110846" y="5888001"/>
            <a:ext cx="70614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v</a:t>
            </a:r>
            <a:r>
              <a:rPr lang="it-IT" baseline="-25000" dirty="0"/>
              <a:t>a,b</a:t>
            </a:r>
            <a:r>
              <a:rPr lang="it-IT" dirty="0"/>
              <a:t> are </a:t>
            </a:r>
            <a:r>
              <a:rPr lang="it-IT" dirty="0" err="1"/>
              <a:t>vevs</a:t>
            </a:r>
            <a:r>
              <a:rPr lang="it-IT" dirty="0"/>
              <a:t> of the light </a:t>
            </a:r>
            <a:r>
              <a:rPr lang="it-IT" dirty="0" err="1"/>
              <a:t>Higgses</a:t>
            </a:r>
            <a:r>
              <a:rPr lang="it-IT" dirty="0"/>
              <a:t>, k</a:t>
            </a:r>
            <a:r>
              <a:rPr lang="it-IT" baseline="30000" dirty="0"/>
              <a:t>(</a:t>
            </a:r>
            <a:r>
              <a:rPr lang="it-IT" baseline="30000" dirty="0" err="1"/>
              <a:t>a,b</a:t>
            </a:r>
            <a:r>
              <a:rPr lang="it-IT" baseline="30000" dirty="0"/>
              <a:t>)</a:t>
            </a:r>
            <a:r>
              <a:rPr lang="it-IT" dirty="0"/>
              <a:t> are </a:t>
            </a:r>
            <a:r>
              <a:rPr lang="it-IT" dirty="0" err="1"/>
              <a:t>matrices</a:t>
            </a:r>
            <a:r>
              <a:rPr lang="it-IT" dirty="0"/>
              <a:t> in </a:t>
            </a:r>
            <a:r>
              <a:rPr lang="it-IT" dirty="0" err="1"/>
              <a:t>flavor</a:t>
            </a:r>
            <a:r>
              <a:rPr lang="it-IT" dirty="0"/>
              <a:t> </a:t>
            </a:r>
            <a:r>
              <a:rPr lang="it-IT" dirty="0" err="1"/>
              <a:t>space</a:t>
            </a:r>
            <a:r>
              <a:rPr lang="it-IT" dirty="0"/>
              <a:t> </a:t>
            </a:r>
            <a:r>
              <a:rPr lang="it-IT" dirty="0" err="1"/>
              <a:t>subjected</a:t>
            </a:r>
            <a:r>
              <a:rPr lang="it-IT" dirty="0"/>
              <a:t> to </a:t>
            </a:r>
            <a:r>
              <a:rPr lang="it-IT" dirty="0" err="1"/>
              <a:t>matching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>
                <a:solidFill>
                  <a:srgbClr val="6319E7"/>
                </a:solidFill>
              </a:rPr>
              <a:t>M</a:t>
            </a:r>
            <a:r>
              <a:rPr lang="it-IT" baseline="-25000" dirty="0">
                <a:solidFill>
                  <a:srgbClr val="6319E7"/>
                </a:solidFill>
              </a:rPr>
              <a:t>I</a:t>
            </a:r>
            <a:r>
              <a:rPr lang="it-IT" dirty="0">
                <a:solidFill>
                  <a:srgbClr val="6319E7"/>
                </a:solidFill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823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8D31BB7-FF1A-41E3-AE45-A50ACA385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16</a:t>
            </a:fld>
            <a:endParaRPr lang="en-US" dirty="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C07F2C41-355B-4461-BAFA-4875BEDC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799" y="490174"/>
            <a:ext cx="1213383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800" i="1" cap="none" dirty="0" err="1">
                <a:solidFill>
                  <a:srgbClr val="7030A0"/>
                </a:solidFill>
              </a:rPr>
              <a:t>RGE’s</a:t>
            </a:r>
            <a:endParaRPr lang="en-GB" sz="2800" i="1" cap="none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4" name="Input penna 23">
                <a:extLst>
                  <a:ext uri="{FF2B5EF4-FFF2-40B4-BE49-F238E27FC236}">
                    <a16:creationId xmlns:a16="http://schemas.microsoft.com/office/drawing/2014/main" id="{1F51B2B8-C78F-4078-9C7D-B75256ACD5DE}"/>
                  </a:ext>
                </a:extLst>
              </p14:cNvPr>
              <p14:cNvContentPartPr/>
              <p14:nvPr/>
            </p14:nvContentPartPr>
            <p14:xfrm>
              <a:off x="7930331" y="609589"/>
              <a:ext cx="180" cy="180"/>
            </p14:xfrm>
          </p:contentPart>
        </mc:Choice>
        <mc:Fallback xmlns=""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id="{1F51B2B8-C78F-4078-9C7D-B75256ACD5DE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p:pic>
        <p:nvPicPr>
          <p:cNvPr id="3" name="Immagine 2">
            <a:extLst>
              <a:ext uri="{FF2B5EF4-FFF2-40B4-BE49-F238E27FC236}">
                <a16:creationId xmlns:a16="http://schemas.microsoft.com/office/drawing/2014/main" id="{59838B19-AF0A-4908-905D-BF28F348B3A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14698" y="1470942"/>
            <a:ext cx="6740305" cy="4209422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B6E962E1-A37B-4A49-98BA-7C29A280699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906436" y="5669280"/>
            <a:ext cx="4775120" cy="716869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6FA3D6EB-F674-4E84-986A-189D84685BBB}"/>
              </a:ext>
            </a:extLst>
          </p:cNvPr>
          <p:cNvSpPr/>
          <p:nvPr/>
        </p:nvSpPr>
        <p:spPr>
          <a:xfrm>
            <a:off x="259284" y="2213776"/>
            <a:ext cx="2029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/>
              <a:t>Intermediate scale </a:t>
            </a:r>
            <a:r>
              <a:rPr lang="it-IT" sz="2400" dirty="0" err="1"/>
              <a:t>region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60253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8D31BB7-FF1A-41E3-AE45-A50ACA385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17</a:t>
            </a:fld>
            <a:endParaRPr lang="en-US" dirty="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C07F2C41-355B-4461-BAFA-4875BEDC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799" y="490174"/>
            <a:ext cx="1213383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800" i="1" cap="none" dirty="0" err="1">
                <a:solidFill>
                  <a:srgbClr val="7030A0"/>
                </a:solidFill>
              </a:rPr>
              <a:t>RGE’s</a:t>
            </a:r>
            <a:endParaRPr lang="en-GB" sz="2800" i="1" cap="none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4" name="Input penna 23">
                <a:extLst>
                  <a:ext uri="{FF2B5EF4-FFF2-40B4-BE49-F238E27FC236}">
                    <a16:creationId xmlns:a16="http://schemas.microsoft.com/office/drawing/2014/main" id="{1F51B2B8-C78F-4078-9C7D-B75256ACD5DE}"/>
                  </a:ext>
                </a:extLst>
              </p14:cNvPr>
              <p14:cNvContentPartPr/>
              <p14:nvPr/>
            </p14:nvContentPartPr>
            <p14:xfrm>
              <a:off x="7930331" y="609589"/>
              <a:ext cx="180" cy="180"/>
            </p14:xfrm>
          </p:contentPart>
        </mc:Choice>
        <mc:Fallback xmlns="">
          <p:pic>
            <p:nvPicPr>
              <p:cNvPr id="24" name="Input penna 23">
                <a:extLst>
                  <a:ext uri="{FF2B5EF4-FFF2-40B4-BE49-F238E27FC236}">
                    <a16:creationId xmlns:a16="http://schemas.microsoft.com/office/drawing/2014/main" id="{1F51B2B8-C78F-4078-9C7D-B75256ACD5DE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p:sp>
        <p:nvSpPr>
          <p:cNvPr id="11" name="Rettangolo 10">
            <a:extLst>
              <a:ext uri="{FF2B5EF4-FFF2-40B4-BE49-F238E27FC236}">
                <a16:creationId xmlns:a16="http://schemas.microsoft.com/office/drawing/2014/main" id="{6FA3D6EB-F674-4E84-986A-189D84685BBB}"/>
              </a:ext>
            </a:extLst>
          </p:cNvPr>
          <p:cNvSpPr/>
          <p:nvPr/>
        </p:nvSpPr>
        <p:spPr>
          <a:xfrm>
            <a:off x="864798" y="1279957"/>
            <a:ext cx="67441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/>
              <a:t>Intermediate scale </a:t>
            </a:r>
            <a:r>
              <a:rPr lang="it-IT" sz="2400" dirty="0" err="1"/>
              <a:t>region</a:t>
            </a:r>
            <a:r>
              <a:rPr lang="it-IT" sz="2400" dirty="0"/>
              <a:t>: </a:t>
            </a:r>
            <a:r>
              <a:rPr lang="it-IT" sz="2400" dirty="0" err="1"/>
              <a:t>masses</a:t>
            </a:r>
            <a:r>
              <a:rPr lang="it-IT" sz="2400" dirty="0"/>
              <a:t> of </a:t>
            </a:r>
            <a:r>
              <a:rPr lang="it-IT" sz="2400" dirty="0" err="1"/>
              <a:t>neutrinos</a:t>
            </a:r>
            <a:endParaRPr lang="en-GB" sz="24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A499EF3-ADF4-4C52-99F0-B5A2D94093A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4798" y="2231761"/>
            <a:ext cx="10476008" cy="677694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65F208BA-73B9-42AE-B6E6-5B2FE84DF58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4798" y="3643415"/>
            <a:ext cx="8063071" cy="1110732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FC8F1C2-D61D-4185-AD97-19434D3C84E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71490" y="4699463"/>
            <a:ext cx="4268654" cy="72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99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put penna 4"/>
              <p14:cNvContentPartPr/>
              <p14:nvPr/>
            </p14:nvContentPartPr>
            <p14:xfrm>
              <a:off x="7680851" y="487587"/>
              <a:ext cx="39060" cy="22320"/>
            </p14:xfrm>
          </p:contentPart>
        </mc:Choice>
        <mc:Fallback xmlns="">
          <p:pic>
            <p:nvPicPr>
              <p:cNvPr id="5" name="Input penna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76511" y="483336"/>
                <a:ext cx="47740" cy="3082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87D5EF1-5103-4D48-AE2C-9D9D17AA2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18</a:t>
            </a:fld>
            <a:endParaRPr lang="en-US" dirty="0"/>
          </a:p>
        </p:txBody>
      </p:sp>
      <p:sp>
        <p:nvSpPr>
          <p:cNvPr id="19" name="Titolo 1">
            <a:extLst>
              <a:ext uri="{FF2B5EF4-FFF2-40B4-BE49-F238E27FC236}">
                <a16:creationId xmlns:a16="http://schemas.microsoft.com/office/drawing/2014/main" id="{A4960552-6518-4B4D-8E72-E7794FACF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799" y="490174"/>
            <a:ext cx="1762023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800" i="1" cap="none" dirty="0">
                <a:solidFill>
                  <a:srgbClr val="7030A0"/>
                </a:solidFill>
                <a:latin typeface="Symbol" panose="05050102010706020507" pitchFamily="18" charset="2"/>
              </a:rPr>
              <a:t>n</a:t>
            </a:r>
            <a:r>
              <a:rPr lang="it-IT" sz="2800" i="1" cap="none" dirty="0">
                <a:solidFill>
                  <a:srgbClr val="7030A0"/>
                </a:solidFill>
              </a:rPr>
              <a:t> </a:t>
            </a:r>
            <a:r>
              <a:rPr lang="it-IT" sz="2800" i="1" cap="none" dirty="0" err="1">
                <a:solidFill>
                  <a:srgbClr val="7030A0"/>
                </a:solidFill>
              </a:rPr>
              <a:t>masses</a:t>
            </a:r>
            <a:endParaRPr lang="en-GB" sz="2800" i="1" cap="none" dirty="0">
              <a:solidFill>
                <a:srgbClr val="7030A0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AC4628C-D0CA-4ACE-A7C2-4FFCDE97746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4799" y="1812175"/>
            <a:ext cx="8265969" cy="1363591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58BAE59-DCDB-4DB8-BC90-FAC5AEC9DCB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4799" y="3602834"/>
            <a:ext cx="5637263" cy="631071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8CD2179C-4CC4-4A00-85D4-68329838EA9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719911" y="4969259"/>
            <a:ext cx="2861578" cy="1486087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207A0DC5-A2B1-4B5D-9244-76AF4D167C2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99173" y="5312254"/>
            <a:ext cx="1969377" cy="80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554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Immagine 2">
            <a:extLst>
              <a:ext uri="{FF2B5EF4-FFF2-40B4-BE49-F238E27FC236}">
                <a16:creationId xmlns:a16="http://schemas.microsoft.com/office/drawing/2014/main" id="{BC75F4A9-7F90-44BA-B75C-161A63A6591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4799" y="2790480"/>
            <a:ext cx="6141708" cy="3280912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4AC8EA2-4DAE-428F-9D46-24A7F0117EAF}"/>
              </a:ext>
            </a:extLst>
          </p:cNvPr>
          <p:cNvSpPr txBox="1"/>
          <p:nvPr/>
        </p:nvSpPr>
        <p:spPr>
          <a:xfrm>
            <a:off x="1424064" y="1394121"/>
            <a:ext cx="9530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>
                <a:solidFill>
                  <a:srgbClr val="00B050"/>
                </a:solidFill>
              </a:rPr>
              <a:t>basic</a:t>
            </a:r>
            <a:r>
              <a:rPr lang="it-IT" sz="2400" dirty="0">
                <a:solidFill>
                  <a:srgbClr val="00B050"/>
                </a:solidFill>
              </a:rPr>
              <a:t> idea: </a:t>
            </a:r>
            <a:r>
              <a:rPr lang="it-IT" sz="2400" dirty="0" err="1">
                <a:solidFill>
                  <a:srgbClr val="00B050"/>
                </a:solidFill>
              </a:rPr>
              <a:t>at</a:t>
            </a:r>
            <a:r>
              <a:rPr lang="it-IT" sz="2400" dirty="0">
                <a:solidFill>
                  <a:srgbClr val="00B050"/>
                </a:solidFill>
              </a:rPr>
              <a:t> some large </a:t>
            </a:r>
            <a:r>
              <a:rPr lang="it-IT" sz="2400" dirty="0" err="1">
                <a:solidFill>
                  <a:srgbClr val="00B050"/>
                </a:solidFill>
              </a:rPr>
              <a:t>energy</a:t>
            </a:r>
            <a:r>
              <a:rPr lang="it-IT" sz="2400" dirty="0">
                <a:solidFill>
                  <a:srgbClr val="00B050"/>
                </a:solidFill>
              </a:rPr>
              <a:t> scale, </a:t>
            </a:r>
            <a:r>
              <a:rPr lang="it-IT" sz="2400" dirty="0" err="1">
                <a:solidFill>
                  <a:srgbClr val="00B050"/>
                </a:solidFill>
              </a:rPr>
              <a:t>particles</a:t>
            </a:r>
            <a:r>
              <a:rPr lang="it-IT" sz="2400" dirty="0">
                <a:solidFill>
                  <a:srgbClr val="00B050"/>
                </a:solidFill>
              </a:rPr>
              <a:t> </a:t>
            </a:r>
            <a:r>
              <a:rPr lang="it-IT" sz="2400" dirty="0" err="1">
                <a:solidFill>
                  <a:srgbClr val="00B050"/>
                </a:solidFill>
              </a:rPr>
              <a:t>feel</a:t>
            </a:r>
            <a:r>
              <a:rPr lang="it-IT" sz="2400" dirty="0">
                <a:solidFill>
                  <a:srgbClr val="00B050"/>
                </a:solidFill>
              </a:rPr>
              <a:t> a single force</a:t>
            </a:r>
            <a:endParaRPr lang="en-GB" sz="24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8A225841-DD39-42EB-9FF5-F1D12DB3A7E4}"/>
                  </a:ext>
                </a:extLst>
              </p14:cNvPr>
              <p14:cNvContentPartPr/>
              <p14:nvPr/>
            </p14:nvContentPartPr>
            <p14:xfrm>
              <a:off x="4265141" y="2317025"/>
              <a:ext cx="180" cy="18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8A225841-DD39-42EB-9FF5-F1D12DB3A7E4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546E6077-F001-448D-9484-AD13CD3C2F70}"/>
                  </a:ext>
                </a:extLst>
              </p14:cNvPr>
              <p14:cNvContentPartPr/>
              <p14:nvPr/>
            </p14:nvContentPartPr>
            <p14:xfrm>
              <a:off x="2396741" y="1686792"/>
              <a:ext cx="180" cy="18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546E6077-F001-448D-9484-AD13CD3C2F70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9" name="Input penna 8">
                <a:extLst>
                  <a:ext uri="{FF2B5EF4-FFF2-40B4-BE49-F238E27FC236}">
                    <a16:creationId xmlns:a16="http://schemas.microsoft.com/office/drawing/2014/main" id="{0ABA6D1F-4E03-4181-9E2F-5A3577B185DB}"/>
                  </a:ext>
                </a:extLst>
              </p14:cNvPr>
              <p14:cNvContentPartPr/>
              <p14:nvPr/>
            </p14:nvContentPartPr>
            <p14:xfrm>
              <a:off x="1380101" y="1743492"/>
              <a:ext cx="960120" cy="227520"/>
            </p14:xfrm>
          </p:contentPart>
        </mc:Choice>
        <mc:Fallback xmlns="">
          <p:pic>
            <p:nvPicPr>
              <p:cNvPr id="9" name="Input penna 8">
                <a:extLst>
                  <a:ext uri="{FF2B5EF4-FFF2-40B4-BE49-F238E27FC236}">
                    <a16:creationId xmlns:a16="http://schemas.microsoft.com/office/drawing/2014/main" id="{0ABA6D1F-4E03-4181-9E2F-5A3577B185DB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371103" y="1734720"/>
                <a:ext cx="977577" cy="2389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2" name="Input penna 11">
                <a:extLst>
                  <a:ext uri="{FF2B5EF4-FFF2-40B4-BE49-F238E27FC236}">
                    <a16:creationId xmlns:a16="http://schemas.microsoft.com/office/drawing/2014/main" id="{FAAC5AF9-90B1-40EE-ABA0-E4A14BD4125B}"/>
                  </a:ext>
                </a:extLst>
              </p14:cNvPr>
              <p14:cNvContentPartPr/>
              <p14:nvPr/>
            </p14:nvContentPartPr>
            <p14:xfrm>
              <a:off x="2311421" y="1953425"/>
              <a:ext cx="180" cy="180"/>
            </p14:xfrm>
          </p:contentPart>
        </mc:Choice>
        <mc:Fallback xmlns="">
          <p:pic>
            <p:nvPicPr>
              <p:cNvPr id="12" name="Input penna 11">
                <a:extLst>
                  <a:ext uri="{FF2B5EF4-FFF2-40B4-BE49-F238E27FC236}">
                    <a16:creationId xmlns:a16="http://schemas.microsoft.com/office/drawing/2014/main" id="{FAAC5AF9-90B1-40EE-ABA0-E4A14BD4125B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p:sp>
        <p:nvSpPr>
          <p:cNvPr id="5" name="Rettangolo 4">
            <a:extLst>
              <a:ext uri="{FF2B5EF4-FFF2-40B4-BE49-F238E27FC236}">
                <a16:creationId xmlns:a16="http://schemas.microsoft.com/office/drawing/2014/main" id="{F133635C-24FE-4D23-9621-34669D7E8F42}"/>
              </a:ext>
            </a:extLst>
          </p:cNvPr>
          <p:cNvSpPr/>
          <p:nvPr/>
        </p:nvSpPr>
        <p:spPr>
          <a:xfrm>
            <a:off x="798332" y="2460267"/>
            <a:ext cx="2123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>
                <a:solidFill>
                  <a:schemeClr val="bg2">
                    <a:lumMod val="25000"/>
                  </a:schemeClr>
                </a:solidFill>
              </a:rPr>
              <a:t>idealized</a:t>
            </a:r>
            <a:r>
              <a:rPr lang="it-IT" dirty="0">
                <a:solidFill>
                  <a:schemeClr val="bg2">
                    <a:lumMod val="25000"/>
                  </a:schemeClr>
                </a:solidFill>
              </a:rPr>
              <a:t> situation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98BA003C-E3CF-476D-97D6-7653868928CB}"/>
              </a:ext>
            </a:extLst>
          </p:cNvPr>
          <p:cNvSpPr/>
          <p:nvPr/>
        </p:nvSpPr>
        <p:spPr>
          <a:xfrm>
            <a:off x="4373640" y="3805848"/>
            <a:ext cx="720000" cy="720000"/>
          </a:xfrm>
          <a:prstGeom prst="ellipse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741C96DA-EDD2-467B-B929-BBFB1931B481}"/>
              </a:ext>
            </a:extLst>
          </p:cNvPr>
          <p:cNvSpPr/>
          <p:nvPr/>
        </p:nvSpPr>
        <p:spPr>
          <a:xfrm rot="19220476">
            <a:off x="5004722" y="3286657"/>
            <a:ext cx="877453" cy="399010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8" name="Input penna 17">
                <a:extLst>
                  <a:ext uri="{FF2B5EF4-FFF2-40B4-BE49-F238E27FC236}">
                    <a16:creationId xmlns:a16="http://schemas.microsoft.com/office/drawing/2014/main" id="{3A0C02DB-0180-4737-8EF5-607F594DAAC9}"/>
                  </a:ext>
                </a:extLst>
              </p14:cNvPr>
              <p14:cNvContentPartPr/>
              <p14:nvPr/>
            </p14:nvContentPartPr>
            <p14:xfrm>
              <a:off x="10141451" y="3266802"/>
              <a:ext cx="180" cy="180"/>
            </p14:xfrm>
          </p:contentPart>
        </mc:Choice>
        <mc:Fallback xmlns="">
          <p:pic>
            <p:nvPicPr>
              <p:cNvPr id="18" name="Input penna 17">
                <a:extLst>
                  <a:ext uri="{FF2B5EF4-FFF2-40B4-BE49-F238E27FC236}">
                    <a16:creationId xmlns:a16="http://schemas.microsoft.com/office/drawing/2014/main" id="{3A0C02DB-0180-4737-8EF5-607F594DAAC9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0139291" y="3264642"/>
                <a:ext cx="4500" cy="4500"/>
              </a:xfrm>
              <a:prstGeom prst="rect">
                <a:avLst/>
              </a:prstGeom>
            </p:spPr>
          </p:pic>
        </mc:Fallback>
      </mc:AlternateContent>
      <p:sp>
        <p:nvSpPr>
          <p:cNvPr id="214" name="Ovale 213">
            <a:extLst>
              <a:ext uri="{FF2B5EF4-FFF2-40B4-BE49-F238E27FC236}">
                <a16:creationId xmlns:a16="http://schemas.microsoft.com/office/drawing/2014/main" id="{80C78558-8386-4A1E-B649-C938291EB456}"/>
              </a:ext>
            </a:extLst>
          </p:cNvPr>
          <p:cNvSpPr/>
          <p:nvPr/>
        </p:nvSpPr>
        <p:spPr>
          <a:xfrm>
            <a:off x="4453560" y="5033393"/>
            <a:ext cx="720000" cy="720000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endParaRPr lang="en-GB" sz="2400" dirty="0">
              <a:solidFill>
                <a:srgbClr val="808080"/>
              </a:solidFill>
            </a:endParaRPr>
          </a:p>
        </p:txBody>
      </p:sp>
      <p:cxnSp>
        <p:nvCxnSpPr>
          <p:cNvPr id="217" name="Connettore diritto 216">
            <a:extLst>
              <a:ext uri="{FF2B5EF4-FFF2-40B4-BE49-F238E27FC236}">
                <a16:creationId xmlns:a16="http://schemas.microsoft.com/office/drawing/2014/main" id="{7B72BBA7-936A-4FC8-AD95-9BBFBC5477CA}"/>
              </a:ext>
            </a:extLst>
          </p:cNvPr>
          <p:cNvCxnSpPr>
            <a:stCxn id="214" idx="5"/>
          </p:cNvCxnSpPr>
          <p:nvPr/>
        </p:nvCxnSpPr>
        <p:spPr>
          <a:xfrm>
            <a:off x="5068118" y="5647951"/>
            <a:ext cx="629579" cy="319243"/>
          </a:xfrm>
          <a:prstGeom prst="line">
            <a:avLst/>
          </a:prstGeom>
          <a:solidFill>
            <a:srgbClr val="177D36">
              <a:alpha val="75000"/>
            </a:srgbClr>
          </a:solidFill>
          <a:ln w="9000">
            <a:solidFill>
              <a:srgbClr val="177D3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Segnaposto numero diapositiva 243">
            <a:extLst>
              <a:ext uri="{FF2B5EF4-FFF2-40B4-BE49-F238E27FC236}">
                <a16:creationId xmlns:a16="http://schemas.microsoft.com/office/drawing/2014/main" id="{FA16CE26-2DB5-4D40-B120-C4C19AD90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19</a:t>
            </a:fld>
            <a:endParaRPr lang="en-US" dirty="0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7331C842-8060-4B67-9863-D05CCE20BD80}"/>
              </a:ext>
            </a:extLst>
          </p:cNvPr>
          <p:cNvSpPr/>
          <p:nvPr/>
        </p:nvSpPr>
        <p:spPr>
          <a:xfrm>
            <a:off x="4733640" y="2602281"/>
            <a:ext cx="41969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here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it-IT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is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it-IT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where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the SM </a:t>
            </a:r>
            <a:r>
              <a:rPr lang="it-IT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is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it-IT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unified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E687A6FF-123D-4081-80A8-C3A594F33FD1}"/>
              </a:ext>
            </a:extLst>
          </p:cNvPr>
          <p:cNvSpPr/>
          <p:nvPr/>
        </p:nvSpPr>
        <p:spPr>
          <a:xfrm>
            <a:off x="8344875" y="4165848"/>
            <a:ext cx="34647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err="1">
                <a:solidFill>
                  <a:srgbClr val="00B050"/>
                </a:solidFill>
                <a:latin typeface="Segoe Print" panose="02000600000000000000" pitchFamily="2" charset="0"/>
              </a:rPr>
              <a:t>theory</a:t>
            </a:r>
            <a:r>
              <a:rPr lang="it-IT" sz="2000" dirty="0">
                <a:solidFill>
                  <a:srgbClr val="00B050"/>
                </a:solidFill>
                <a:latin typeface="Segoe Print" panose="02000600000000000000" pitchFamily="2" charset="0"/>
              </a:rPr>
              <a:t> of </a:t>
            </a:r>
            <a:r>
              <a:rPr lang="it-IT" sz="2000" dirty="0" err="1">
                <a:solidFill>
                  <a:srgbClr val="00B050"/>
                </a:solidFill>
                <a:latin typeface="Segoe Print" panose="02000600000000000000" pitchFamily="2" charset="0"/>
              </a:rPr>
              <a:t>everything</a:t>
            </a:r>
            <a:r>
              <a:rPr lang="it-IT" sz="2000" dirty="0">
                <a:solidFill>
                  <a:srgbClr val="00B050"/>
                </a:solidFill>
                <a:latin typeface="Segoe Print" panose="02000600000000000000" pitchFamily="2" charset="0"/>
              </a:rPr>
              <a:t> </a:t>
            </a:r>
          </a:p>
          <a:p>
            <a:r>
              <a:rPr lang="it-IT" sz="2000" dirty="0">
                <a:solidFill>
                  <a:srgbClr val="00B050"/>
                </a:solidFill>
                <a:latin typeface="Segoe Print" panose="02000600000000000000" pitchFamily="2" charset="0"/>
              </a:rPr>
              <a:t>(</a:t>
            </a:r>
            <a:r>
              <a:rPr lang="it-IT" sz="2000" dirty="0" err="1">
                <a:solidFill>
                  <a:srgbClr val="00B050"/>
                </a:solidFill>
                <a:latin typeface="Segoe Print" panose="02000600000000000000" pitchFamily="2" charset="0"/>
              </a:rPr>
              <a:t>forget</a:t>
            </a:r>
            <a:r>
              <a:rPr lang="it-IT" sz="2000" dirty="0">
                <a:solidFill>
                  <a:srgbClr val="00B050"/>
                </a:solidFill>
                <a:latin typeface="Segoe Print" panose="02000600000000000000" pitchFamily="2" charset="0"/>
              </a:rPr>
              <a:t> for the moment, </a:t>
            </a:r>
            <a:r>
              <a:rPr lang="it-IT" sz="2000" dirty="0" err="1">
                <a:solidFill>
                  <a:srgbClr val="00B050"/>
                </a:solidFill>
                <a:latin typeface="Segoe Print" panose="02000600000000000000" pitchFamily="2" charset="0"/>
              </a:rPr>
              <a:t>we</a:t>
            </a:r>
            <a:r>
              <a:rPr lang="it-IT" sz="2000" dirty="0">
                <a:solidFill>
                  <a:srgbClr val="00B050"/>
                </a:solidFill>
                <a:latin typeface="Segoe Print" panose="02000600000000000000" pitchFamily="2" charset="0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Segoe Print" panose="02000600000000000000" pitchFamily="2" charset="0"/>
              </a:rPr>
              <a:t>have</a:t>
            </a:r>
            <a:r>
              <a:rPr lang="it-IT" sz="2000" dirty="0">
                <a:solidFill>
                  <a:srgbClr val="00B050"/>
                </a:solidFill>
                <a:latin typeface="Segoe Print" panose="02000600000000000000" pitchFamily="2" charset="0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Segoe Print" panose="02000600000000000000" pitchFamily="2" charset="0"/>
              </a:rPr>
              <a:t>problems</a:t>
            </a:r>
            <a:r>
              <a:rPr lang="it-IT" sz="2000" dirty="0">
                <a:solidFill>
                  <a:srgbClr val="00B050"/>
                </a:solidFill>
                <a:latin typeface="Segoe Print" panose="02000600000000000000" pitchFamily="2" charset="0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Segoe Print" panose="02000600000000000000" pitchFamily="2" charset="0"/>
              </a:rPr>
              <a:t>at</a:t>
            </a:r>
            <a:r>
              <a:rPr lang="it-IT" sz="2000" dirty="0">
                <a:solidFill>
                  <a:srgbClr val="00B050"/>
                </a:solidFill>
                <a:latin typeface="Segoe Print" panose="02000600000000000000" pitchFamily="2" charset="0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Segoe Print" panose="02000600000000000000" pitchFamily="2" charset="0"/>
              </a:rPr>
              <a:t>much</a:t>
            </a:r>
            <a:r>
              <a:rPr lang="it-IT" sz="2000" dirty="0">
                <a:solidFill>
                  <a:srgbClr val="00B050"/>
                </a:solidFill>
                <a:latin typeface="Segoe Print" panose="02000600000000000000" pitchFamily="2" charset="0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Segoe Print" panose="02000600000000000000" pitchFamily="2" charset="0"/>
              </a:rPr>
              <a:t>smaller</a:t>
            </a:r>
            <a:r>
              <a:rPr lang="it-IT" sz="2000" dirty="0">
                <a:solidFill>
                  <a:srgbClr val="00B050"/>
                </a:solidFill>
                <a:latin typeface="Segoe Print" panose="02000600000000000000" pitchFamily="2" charset="0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Segoe Print" panose="02000600000000000000" pitchFamily="2" charset="0"/>
              </a:rPr>
              <a:t>scales</a:t>
            </a:r>
            <a:r>
              <a:rPr lang="it-IT" sz="2000" dirty="0">
                <a:solidFill>
                  <a:srgbClr val="00B050"/>
                </a:solidFill>
                <a:latin typeface="Segoe Print" panose="02000600000000000000" pitchFamily="2" charset="0"/>
              </a:rPr>
              <a:t>)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0F3D13AB-06C0-4463-99B8-1AB7B34FEF25}"/>
              </a:ext>
            </a:extLst>
          </p:cNvPr>
          <p:cNvSpPr/>
          <p:nvPr/>
        </p:nvSpPr>
        <p:spPr>
          <a:xfrm>
            <a:off x="5992826" y="5717449"/>
            <a:ext cx="3101297" cy="707886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it-IT" sz="2000" dirty="0" err="1">
                <a:solidFill>
                  <a:srgbClr val="7E32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not</a:t>
            </a:r>
            <a:r>
              <a:rPr lang="it-IT" sz="2000" dirty="0">
                <a:solidFill>
                  <a:srgbClr val="7E32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far </a:t>
            </a:r>
            <a:r>
              <a:rPr lang="it-IT" sz="2000" dirty="0" err="1">
                <a:solidFill>
                  <a:srgbClr val="7E32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away</a:t>
            </a:r>
            <a:r>
              <a:rPr lang="it-IT" sz="2000" dirty="0">
                <a:solidFill>
                  <a:srgbClr val="7E32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from the </a:t>
            </a:r>
            <a:r>
              <a:rPr lang="it-IT" sz="2000" dirty="0" err="1">
                <a:solidFill>
                  <a:srgbClr val="7E32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see-saw</a:t>
            </a:r>
            <a:r>
              <a:rPr lang="it-IT" sz="2000" dirty="0">
                <a:solidFill>
                  <a:srgbClr val="7E32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estimate !</a:t>
            </a:r>
            <a:endParaRPr lang="en-GB" sz="2000" dirty="0">
              <a:solidFill>
                <a:srgbClr val="7E327A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7" name="Input penna 6">
                <a:extLst>
                  <a:ext uri="{FF2B5EF4-FFF2-40B4-BE49-F238E27FC236}">
                    <a16:creationId xmlns:a16="http://schemas.microsoft.com/office/drawing/2014/main" id="{0CB4A6F9-4349-4C78-96EA-B18ECA81CFE7}"/>
                  </a:ext>
                </a:extLst>
              </p14:cNvPr>
              <p14:cNvContentPartPr/>
              <p14:nvPr/>
            </p14:nvContentPartPr>
            <p14:xfrm>
              <a:off x="2050451" y="1712422"/>
              <a:ext cx="180" cy="180"/>
            </p14:xfrm>
          </p:contentPart>
        </mc:Choice>
        <mc:Fallback xmlns="">
          <p:pic>
            <p:nvPicPr>
              <p:cNvPr id="7" name="Input penna 6">
                <a:extLst>
                  <a:ext uri="{FF2B5EF4-FFF2-40B4-BE49-F238E27FC236}">
                    <a16:creationId xmlns:a16="http://schemas.microsoft.com/office/drawing/2014/main" id="{0CB4A6F9-4349-4C78-96EA-B18ECA81CFE7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8" name="Input penna 7">
                <a:extLst>
                  <a:ext uri="{FF2B5EF4-FFF2-40B4-BE49-F238E27FC236}">
                    <a16:creationId xmlns:a16="http://schemas.microsoft.com/office/drawing/2014/main" id="{60837317-355D-4E5B-A409-4F433566559C}"/>
                  </a:ext>
                </a:extLst>
              </p14:cNvPr>
              <p14:cNvContentPartPr/>
              <p14:nvPr/>
            </p14:nvContentPartPr>
            <p14:xfrm>
              <a:off x="1795391" y="775702"/>
              <a:ext cx="260640" cy="781560"/>
            </p14:xfrm>
          </p:contentPart>
        </mc:Choice>
        <mc:Fallback xmlns="">
          <p:pic>
            <p:nvPicPr>
              <p:cNvPr id="8" name="Input penna 7">
                <a:extLst>
                  <a:ext uri="{FF2B5EF4-FFF2-40B4-BE49-F238E27FC236}">
                    <a16:creationId xmlns:a16="http://schemas.microsoft.com/office/drawing/2014/main" id="{60837317-355D-4E5B-A409-4F433566559C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4" name="Input penna 13">
                <a:extLst>
                  <a:ext uri="{FF2B5EF4-FFF2-40B4-BE49-F238E27FC236}">
                    <a16:creationId xmlns:a16="http://schemas.microsoft.com/office/drawing/2014/main" id="{04A8C5C3-A3FB-4084-9B03-1C047EACD863}"/>
                  </a:ext>
                </a:extLst>
              </p14:cNvPr>
              <p14:cNvContentPartPr/>
              <p14:nvPr/>
            </p14:nvContentPartPr>
            <p14:xfrm>
              <a:off x="4666211" y="908722"/>
              <a:ext cx="180" cy="180"/>
            </p14:xfrm>
          </p:contentPart>
        </mc:Choice>
        <mc:Fallback xmlns="">
          <p:pic>
            <p:nvPicPr>
              <p:cNvPr id="14" name="Input penna 13">
                <a:extLst>
                  <a:ext uri="{FF2B5EF4-FFF2-40B4-BE49-F238E27FC236}">
                    <a16:creationId xmlns:a16="http://schemas.microsoft.com/office/drawing/2014/main" id="{04A8C5C3-A3FB-4084-9B03-1C047EACD863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p:cxnSp>
        <p:nvCxnSpPr>
          <p:cNvPr id="13" name="Connettore curvo 12">
            <a:extLst>
              <a:ext uri="{FF2B5EF4-FFF2-40B4-BE49-F238E27FC236}">
                <a16:creationId xmlns:a16="http://schemas.microsoft.com/office/drawing/2014/main" id="{BE3CC171-2F90-4FA2-89AF-4A03BD51149C}"/>
              </a:ext>
            </a:extLst>
          </p:cNvPr>
          <p:cNvCxnSpPr/>
          <p:nvPr/>
        </p:nvCxnSpPr>
        <p:spPr>
          <a:xfrm>
            <a:off x="6073833" y="4427915"/>
            <a:ext cx="2044931" cy="382386"/>
          </a:xfrm>
          <a:prstGeom prst="curvedConnector3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olo 1">
            <a:extLst>
              <a:ext uri="{FF2B5EF4-FFF2-40B4-BE49-F238E27FC236}">
                <a16:creationId xmlns:a16="http://schemas.microsoft.com/office/drawing/2014/main" id="{1417A311-37D8-44DA-BFA0-0CFE24655B89}"/>
              </a:ext>
            </a:extLst>
          </p:cNvPr>
          <p:cNvSpPr txBox="1">
            <a:spLocks/>
          </p:cNvSpPr>
          <p:nvPr/>
        </p:nvSpPr>
        <p:spPr>
          <a:xfrm>
            <a:off x="864799" y="490174"/>
            <a:ext cx="5725726" cy="5793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i="1" cap="none" dirty="0">
                <a:solidFill>
                  <a:srgbClr val="7030A0"/>
                </a:solidFill>
                <a:latin typeface="Symbol" panose="05050102010706020507" pitchFamily="18" charset="2"/>
              </a:rPr>
              <a:t>n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masses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pointing</a:t>
            </a:r>
            <a:r>
              <a:rPr lang="it-IT" sz="2400" i="1" cap="none" dirty="0">
                <a:solidFill>
                  <a:srgbClr val="7030A0"/>
                </a:solidFill>
              </a:rPr>
              <a:t> to </a:t>
            </a:r>
            <a:r>
              <a:rPr lang="it-IT" sz="2400" i="1" cap="none" dirty="0" err="1">
                <a:solidFill>
                  <a:srgbClr val="7030A0"/>
                </a:solidFill>
              </a:rPr>
              <a:t>Grand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Unified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Theories</a:t>
            </a:r>
            <a:endParaRPr lang="en-GB" sz="2400" i="1" cap="none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859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64801" y="495717"/>
            <a:ext cx="1684435" cy="50909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400" i="1" cap="none" dirty="0" err="1">
                <a:solidFill>
                  <a:srgbClr val="7030A0"/>
                </a:solidFill>
              </a:rPr>
              <a:t>Main</a:t>
            </a:r>
            <a:r>
              <a:rPr lang="it-IT" sz="2400" i="1" cap="none" dirty="0">
                <a:solidFill>
                  <a:srgbClr val="7030A0"/>
                </a:solidFill>
              </a:rPr>
              <a:t> point</a:t>
            </a:r>
            <a:endParaRPr lang="en-GB" sz="2400" i="1" cap="none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AE1895C-AED4-4C15-B1EE-DB37422B9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756A1C83-AC25-44D0-A201-66811ED2BB81}"/>
              </a:ext>
            </a:extLst>
          </p:cNvPr>
          <p:cNvSpPr/>
          <p:nvPr/>
        </p:nvSpPr>
        <p:spPr>
          <a:xfrm>
            <a:off x="864800" y="1626569"/>
            <a:ext cx="93155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in GUT theories the </a:t>
            </a:r>
            <a:r>
              <a:rPr lang="en-GB" sz="2400" dirty="0" err="1"/>
              <a:t>Lagrangian</a:t>
            </a:r>
            <a:r>
              <a:rPr lang="en-GB" sz="2400" dirty="0"/>
              <a:t> is written at the very large scale, so are the </a:t>
            </a:r>
            <a:r>
              <a:rPr lang="en-GB" sz="2400" dirty="0" err="1"/>
              <a:t>Yukawas</a:t>
            </a:r>
            <a:endParaRPr lang="en-GB" sz="2400" dirty="0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30C5EF43-6DDD-439A-9527-366C13B739F2}"/>
              </a:ext>
            </a:extLst>
          </p:cNvPr>
          <p:cNvSpPr/>
          <p:nvPr/>
        </p:nvSpPr>
        <p:spPr>
          <a:xfrm>
            <a:off x="1449463" y="2975732"/>
            <a:ext cx="8146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1813ED"/>
                </a:solidFill>
              </a:rPr>
              <a:t>but masses and mixing are measured at the EW scale</a:t>
            </a:r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68CBCCCA-5058-401F-BFFD-28644DF01941}"/>
              </a:ext>
            </a:extLst>
          </p:cNvPr>
          <p:cNvSpPr/>
          <p:nvPr/>
        </p:nvSpPr>
        <p:spPr>
          <a:xfrm>
            <a:off x="5364619" y="3800964"/>
            <a:ext cx="315884" cy="476597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0320103F-D508-40F5-9B80-EAA2F0FDA335}"/>
              </a:ext>
            </a:extLst>
          </p:cNvPr>
          <p:cNvSpPr/>
          <p:nvPr/>
        </p:nvSpPr>
        <p:spPr>
          <a:xfrm>
            <a:off x="1213934" y="4592907"/>
            <a:ext cx="86172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Extrapolation by several order of magnitude must be done</a:t>
            </a: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361922FC-4DFE-479B-8E6A-C1C2F6F09456}"/>
              </a:ext>
            </a:extLst>
          </p:cNvPr>
          <p:cNvSpPr/>
          <p:nvPr/>
        </p:nvSpPr>
        <p:spPr>
          <a:xfrm>
            <a:off x="1213934" y="5676333"/>
            <a:ext cx="9132640" cy="830997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</a:rPr>
              <a:t>Question: </a:t>
            </a:r>
            <a:r>
              <a:rPr lang="en-GB" sz="2400" dirty="0">
                <a:solidFill>
                  <a:srgbClr val="C00000"/>
                </a:solidFill>
              </a:rPr>
              <a:t>what if an energy threshold in </a:t>
            </a:r>
            <a:r>
              <a:rPr lang="en-GB" sz="2400" u="sng" dirty="0"/>
              <a:t>non-SUSY GUT</a:t>
            </a:r>
            <a:r>
              <a:rPr lang="en-GB" sz="2400" dirty="0">
                <a:solidFill>
                  <a:srgbClr val="C00000"/>
                </a:solidFill>
              </a:rPr>
              <a:t> is present between EW and 10</a:t>
            </a:r>
            <a:r>
              <a:rPr lang="en-GB" sz="2400" baseline="30000" dirty="0">
                <a:solidFill>
                  <a:srgbClr val="C00000"/>
                </a:solidFill>
              </a:rPr>
              <a:t>16</a:t>
            </a:r>
            <a:r>
              <a:rPr lang="en-GB" sz="2400" dirty="0">
                <a:solidFill>
                  <a:srgbClr val="C00000"/>
                </a:solidFill>
              </a:rPr>
              <a:t> GeV?</a:t>
            </a:r>
          </a:p>
        </p:txBody>
      </p:sp>
    </p:spTree>
    <p:extLst>
      <p:ext uri="{BB962C8B-B14F-4D97-AF65-F5344CB8AC3E}">
        <p14:creationId xmlns:p14="http://schemas.microsoft.com/office/powerpoint/2010/main" val="1385852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8D31BB7-FF1A-41E3-AE45-A50ACA385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20</a:t>
            </a:fld>
            <a:endParaRPr lang="en-US" dirty="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C07F2C41-355B-4461-BAFA-4875BEDC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945" y="489915"/>
            <a:ext cx="5242285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t-IT" sz="2800" i="1" cap="none" dirty="0" err="1">
                <a:solidFill>
                  <a:srgbClr val="7030A0"/>
                </a:solidFill>
              </a:rPr>
              <a:t>masses</a:t>
            </a:r>
            <a:r>
              <a:rPr lang="it-IT" sz="2800" i="1" cap="none" dirty="0">
                <a:solidFill>
                  <a:srgbClr val="7030A0"/>
                </a:solidFill>
              </a:rPr>
              <a:t> and </a:t>
            </a:r>
            <a:r>
              <a:rPr lang="it-IT" sz="2800" i="1" cap="none" dirty="0" err="1">
                <a:solidFill>
                  <a:srgbClr val="7030A0"/>
                </a:solidFill>
              </a:rPr>
              <a:t>Grand</a:t>
            </a:r>
            <a:r>
              <a:rPr lang="it-IT" sz="2800" i="1" cap="none" dirty="0">
                <a:solidFill>
                  <a:srgbClr val="7030A0"/>
                </a:solidFill>
              </a:rPr>
              <a:t> </a:t>
            </a:r>
            <a:r>
              <a:rPr lang="it-IT" sz="2800" i="1" cap="none" dirty="0" err="1">
                <a:solidFill>
                  <a:srgbClr val="7030A0"/>
                </a:solidFill>
              </a:rPr>
              <a:t>Unified</a:t>
            </a:r>
            <a:r>
              <a:rPr lang="it-IT" sz="2800" i="1" cap="none" dirty="0">
                <a:solidFill>
                  <a:srgbClr val="7030A0"/>
                </a:solidFill>
              </a:rPr>
              <a:t> </a:t>
            </a:r>
            <a:r>
              <a:rPr lang="it-IT" sz="2800" i="1" cap="none" dirty="0" err="1">
                <a:solidFill>
                  <a:srgbClr val="7030A0"/>
                </a:solidFill>
              </a:rPr>
              <a:t>Theories</a:t>
            </a:r>
            <a:endParaRPr lang="en-GB" sz="2800" i="1" cap="none" dirty="0">
              <a:solidFill>
                <a:srgbClr val="7030A0"/>
              </a:solidFill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3FE441AC-1A5E-475B-8FD7-08504BF8F123}"/>
              </a:ext>
            </a:extLst>
          </p:cNvPr>
          <p:cNvSpPr/>
          <p:nvPr/>
        </p:nvSpPr>
        <p:spPr>
          <a:xfrm>
            <a:off x="575167" y="1367481"/>
            <a:ext cx="60340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err="1">
                <a:solidFill>
                  <a:srgbClr val="0070C0"/>
                </a:solidFill>
              </a:rPr>
              <a:t>difficult</a:t>
            </a:r>
            <a:r>
              <a:rPr lang="it-IT" sz="2200" dirty="0">
                <a:solidFill>
                  <a:srgbClr val="0070C0"/>
                </a:solidFill>
              </a:rPr>
              <a:t> to </a:t>
            </a:r>
            <a:r>
              <a:rPr lang="it-IT" sz="2200" dirty="0" err="1">
                <a:solidFill>
                  <a:srgbClr val="0070C0"/>
                </a:solidFill>
              </a:rPr>
              <a:t>fit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everything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but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not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impossible</a:t>
            </a:r>
            <a:r>
              <a:rPr lang="it-IT" sz="2200" dirty="0">
                <a:solidFill>
                  <a:srgbClr val="0070C0"/>
                </a:solidFill>
              </a:rPr>
              <a:t>…</a:t>
            </a:r>
            <a:endParaRPr lang="en-GB" sz="2200" dirty="0">
              <a:solidFill>
                <a:srgbClr val="0070C0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B404B9A-3A5A-4CFB-AB36-548AB564E5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54967" y="2096537"/>
            <a:ext cx="6082151" cy="23878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9E86871-C7E2-4154-87BF-8A18FF3CE2E0}"/>
              </a:ext>
            </a:extLst>
          </p:cNvPr>
          <p:cNvSpPr txBox="1"/>
          <p:nvPr/>
        </p:nvSpPr>
        <p:spPr>
          <a:xfrm>
            <a:off x="509848" y="2220055"/>
            <a:ext cx="2682240" cy="5847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kern="1200" dirty="0" err="1">
                <a:solidFill>
                  <a:schemeClr val="tx1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Altarelli</a:t>
            </a:r>
            <a:r>
              <a:rPr lang="it-IT" sz="1600" kern="1200" dirty="0">
                <a:solidFill>
                  <a:schemeClr val="tx1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, Meloni (2013)</a:t>
            </a:r>
          </a:p>
          <a:p>
            <a:r>
              <a:rPr lang="it-IT" sz="1600" dirty="0" err="1">
                <a:solidFill>
                  <a:schemeClr val="tx1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Dueck</a:t>
            </a:r>
            <a:r>
              <a:rPr lang="it-IT" sz="1600" dirty="0">
                <a:solidFill>
                  <a:schemeClr val="tx1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, </a:t>
            </a:r>
            <a:r>
              <a:rPr lang="it-IT" sz="1600" dirty="0" err="1">
                <a:solidFill>
                  <a:schemeClr val="tx1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Rodejohann</a:t>
            </a:r>
            <a:r>
              <a:rPr lang="it-IT" sz="1600" dirty="0">
                <a:solidFill>
                  <a:schemeClr val="tx1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 (2013)</a:t>
            </a:r>
            <a:endParaRPr lang="it-IT" sz="1600" kern="1200" dirty="0">
              <a:solidFill>
                <a:schemeClr val="tx1"/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F65FDF8-8F9C-4438-AC7B-B42B3E25E0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71266" y="5167764"/>
            <a:ext cx="5939862" cy="1080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4DE426CD-E4D0-48BB-8195-2F0C16841823}"/>
              </a:ext>
            </a:extLst>
          </p:cNvPr>
          <p:cNvSpPr/>
          <p:nvPr/>
        </p:nvSpPr>
        <p:spPr>
          <a:xfrm>
            <a:off x="472642" y="5511356"/>
            <a:ext cx="46706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>
                <a:solidFill>
                  <a:srgbClr val="00B050"/>
                </a:solidFill>
              </a:rPr>
              <a:t>and </a:t>
            </a:r>
            <a:r>
              <a:rPr lang="it-IT" sz="2200" dirty="0" err="1">
                <a:solidFill>
                  <a:srgbClr val="00B050"/>
                </a:solidFill>
              </a:rPr>
              <a:t>several</a:t>
            </a:r>
            <a:r>
              <a:rPr lang="it-IT" sz="2200" dirty="0">
                <a:solidFill>
                  <a:srgbClr val="00B050"/>
                </a:solidFill>
              </a:rPr>
              <a:t> </a:t>
            </a:r>
            <a:r>
              <a:rPr lang="it-IT" sz="2200" dirty="0" err="1">
                <a:solidFill>
                  <a:srgbClr val="00B050"/>
                </a:solidFill>
              </a:rPr>
              <a:t>interesting</a:t>
            </a:r>
            <a:r>
              <a:rPr lang="it-IT" sz="2200" dirty="0">
                <a:solidFill>
                  <a:srgbClr val="00B050"/>
                </a:solidFill>
              </a:rPr>
              <a:t> </a:t>
            </a:r>
            <a:r>
              <a:rPr lang="it-IT" sz="2200" dirty="0" err="1">
                <a:solidFill>
                  <a:srgbClr val="00B050"/>
                </a:solidFill>
              </a:rPr>
              <a:t>predictions</a:t>
            </a:r>
            <a:endParaRPr lang="en-GB" sz="2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36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EB306060-B896-466A-B44F-FBF99BA85226}"/>
              </a:ext>
            </a:extLst>
          </p:cNvPr>
          <p:cNvSpPr/>
          <p:nvPr/>
        </p:nvSpPr>
        <p:spPr>
          <a:xfrm>
            <a:off x="864800" y="4956521"/>
            <a:ext cx="4272465" cy="11415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64800" y="495716"/>
            <a:ext cx="3563113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400" i="1" cap="none" dirty="0" err="1">
                <a:solidFill>
                  <a:srgbClr val="7030A0"/>
                </a:solidFill>
              </a:rPr>
              <a:t>What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we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have</a:t>
            </a:r>
            <a:r>
              <a:rPr lang="it-IT" sz="2400" i="1" cap="none" dirty="0">
                <a:solidFill>
                  <a:srgbClr val="7030A0"/>
                </a:solidFill>
              </a:rPr>
              <a:t> to </a:t>
            </a:r>
            <a:r>
              <a:rPr lang="it-IT" sz="2400" i="1" cap="none" dirty="0" err="1">
                <a:solidFill>
                  <a:srgbClr val="7030A0"/>
                </a:solidFill>
              </a:rPr>
              <a:t>explain</a:t>
            </a:r>
            <a:endParaRPr lang="en-GB" sz="2400" i="1" cap="none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p:sp>
        <p:nvSpPr>
          <p:cNvPr id="162" name="CasellaDiTesto 161"/>
          <p:cNvSpPr txBox="1"/>
          <p:nvPr/>
        </p:nvSpPr>
        <p:spPr>
          <a:xfrm>
            <a:off x="864800" y="2143883"/>
            <a:ext cx="149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>
                <a:solidFill>
                  <a:srgbClr val="00B050"/>
                </a:solidFill>
              </a:rPr>
              <a:t>leptons</a:t>
            </a:r>
          </a:p>
        </p:txBody>
      </p:sp>
      <p:sp>
        <p:nvSpPr>
          <p:cNvPr id="163" name="CasellaDiTesto 162"/>
          <p:cNvSpPr txBox="1"/>
          <p:nvPr/>
        </p:nvSpPr>
        <p:spPr>
          <a:xfrm>
            <a:off x="864800" y="3513427"/>
            <a:ext cx="1275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>
                <a:solidFill>
                  <a:srgbClr val="00B050"/>
                </a:solidFill>
              </a:rPr>
              <a:t>quarks</a:t>
            </a:r>
          </a:p>
        </p:txBody>
      </p:sp>
      <p:sp>
        <p:nvSpPr>
          <p:cNvPr id="227" name="CasellaDiTesto 226"/>
          <p:cNvSpPr txBox="1"/>
          <p:nvPr/>
        </p:nvSpPr>
        <p:spPr>
          <a:xfrm>
            <a:off x="864800" y="2791317"/>
            <a:ext cx="26320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from MeV to GeV</a:t>
            </a:r>
          </a:p>
        </p:txBody>
      </p:sp>
      <p:sp>
        <p:nvSpPr>
          <p:cNvPr id="228" name="Rettangolo 227"/>
          <p:cNvSpPr/>
          <p:nvPr/>
        </p:nvSpPr>
        <p:spPr>
          <a:xfrm>
            <a:off x="864800" y="4140643"/>
            <a:ext cx="29610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dirty="0"/>
              <a:t>from MeV to 100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9" name="CasellaDiTesto 228"/>
              <p:cNvSpPr txBox="1"/>
              <p:nvPr/>
            </p:nvSpPr>
            <p:spPr>
              <a:xfrm>
                <a:off x="2933866" y="4956521"/>
                <a:ext cx="2073260" cy="10382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en-GB" sz="2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i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400" i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sSub>
                            <m:sSubPr>
                              <m:ctrlPr>
                                <a:rPr lang="en-GB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4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GB" sz="2400" i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it-IT" sz="24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d>
                        <m:dPr>
                          <m:ctrlPr>
                            <a:rPr lang="en-GB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ⅇ</m:t>
                          </m:r>
                          <m:r>
                            <a:rPr lang="en-GB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29" name="CasellaDiTesto 2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866" y="4956521"/>
                <a:ext cx="2073260" cy="10382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32" name="Input penna 231"/>
              <p14:cNvContentPartPr/>
              <p14:nvPr/>
            </p14:nvContentPartPr>
            <p14:xfrm>
              <a:off x="5430851" y="5613807"/>
              <a:ext cx="22320" cy="11520"/>
            </p14:xfrm>
          </p:contentPart>
        </mc:Choice>
        <mc:Fallback xmlns="">
          <p:pic>
            <p:nvPicPr>
              <p:cNvPr id="232" name="Input penna 23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21491" y="5604447"/>
                <a:ext cx="41040" cy="30240"/>
              </a:xfrm>
              <a:prstGeom prst="rect">
                <a:avLst/>
              </a:prstGeom>
            </p:spPr>
          </p:pic>
        </mc:Fallback>
      </mc:AlternateContent>
      <p:sp>
        <p:nvSpPr>
          <p:cNvPr id="238" name="Rettangolo 237"/>
          <p:cNvSpPr/>
          <p:nvPr/>
        </p:nvSpPr>
        <p:spPr>
          <a:xfrm>
            <a:off x="864800" y="5296474"/>
            <a:ext cx="20885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for neutrinos: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AE1895C-AED4-4C15-B1EE-DB37422B9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964C7DF-73A6-4F49-BDCD-B43697F36EB0}"/>
              </a:ext>
            </a:extLst>
          </p:cNvPr>
          <p:cNvSpPr txBox="1"/>
          <p:nvPr/>
        </p:nvSpPr>
        <p:spPr>
          <a:xfrm>
            <a:off x="861724" y="1365948"/>
            <a:ext cx="42755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u="sng" dirty="0" err="1">
                <a:solidFill>
                  <a:srgbClr val="FF0000"/>
                </a:solidFill>
                <a:latin typeface="Segoe Print" panose="02000600000000000000" pitchFamily="2" charset="0"/>
              </a:rPr>
              <a:t>Masses</a:t>
            </a:r>
            <a:r>
              <a:rPr lang="it-IT" sz="2200" b="1" u="sng" dirty="0">
                <a:solidFill>
                  <a:srgbClr val="FF0000"/>
                </a:solidFill>
                <a:latin typeface="Segoe Print" panose="02000600000000000000" pitchFamily="2" charset="0"/>
              </a:rPr>
              <a:t> </a:t>
            </a:r>
            <a:r>
              <a:rPr lang="it-IT" sz="2200" b="1" u="sng" dirty="0" err="1">
                <a:solidFill>
                  <a:srgbClr val="FF0000"/>
                </a:solidFill>
                <a:latin typeface="Segoe Print" panose="02000600000000000000" pitchFamily="2" charset="0"/>
              </a:rPr>
              <a:t>at</a:t>
            </a:r>
            <a:r>
              <a:rPr lang="it-IT" sz="2200" b="1" u="sng" dirty="0">
                <a:solidFill>
                  <a:srgbClr val="FF0000"/>
                </a:solidFill>
                <a:latin typeface="Segoe Print" panose="02000600000000000000" pitchFamily="2" charset="0"/>
              </a:rPr>
              <a:t> </a:t>
            </a:r>
            <a:r>
              <a:rPr lang="it-IT" sz="2200" b="1" u="sng" dirty="0" err="1">
                <a:solidFill>
                  <a:srgbClr val="FF0000"/>
                </a:solidFill>
                <a:latin typeface="Segoe Print" panose="02000600000000000000" pitchFamily="2" charset="0"/>
              </a:rPr>
              <a:t>ElectroWeak</a:t>
            </a:r>
            <a:r>
              <a:rPr lang="it-IT" sz="2200" b="1" u="sng" dirty="0">
                <a:solidFill>
                  <a:srgbClr val="FF0000"/>
                </a:solidFill>
                <a:latin typeface="Segoe Print" panose="02000600000000000000" pitchFamily="2" charset="0"/>
              </a:rPr>
              <a:t> scale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98BBADAA-E41B-4BA2-A7A1-6BF7D9E9B2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3746" y="1993340"/>
            <a:ext cx="5889203" cy="2656627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F4341679-771F-4051-8618-EBCFF11894A0}"/>
              </a:ext>
            </a:extLst>
          </p:cNvPr>
          <p:cNvSpPr txBox="1"/>
          <p:nvPr/>
        </p:nvSpPr>
        <p:spPr>
          <a:xfrm>
            <a:off x="6942224" y="4846820"/>
            <a:ext cx="4477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</a:rPr>
              <a:t>completely different patterns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5AB24264-8D4D-477F-9CC5-68A60BD97BFC}"/>
              </a:ext>
            </a:extLst>
          </p:cNvPr>
          <p:cNvSpPr txBox="1"/>
          <p:nvPr/>
        </p:nvSpPr>
        <p:spPr>
          <a:xfrm>
            <a:off x="6822909" y="1365600"/>
            <a:ext cx="4527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u="sng" dirty="0">
                <a:solidFill>
                  <a:srgbClr val="FF0000"/>
                </a:solidFill>
                <a:latin typeface="Segoe Print" panose="02000600000000000000" pitchFamily="2" charset="0"/>
              </a:rPr>
              <a:t>Mixing </a:t>
            </a:r>
            <a:r>
              <a:rPr lang="it-IT" sz="2200" b="1" u="sng" dirty="0" err="1">
                <a:solidFill>
                  <a:srgbClr val="FF0000"/>
                </a:solidFill>
                <a:latin typeface="Segoe Print" panose="02000600000000000000" pitchFamily="2" charset="0"/>
              </a:rPr>
              <a:t>at</a:t>
            </a:r>
            <a:r>
              <a:rPr lang="it-IT" sz="2200" b="1" u="sng" dirty="0">
                <a:solidFill>
                  <a:srgbClr val="FF0000"/>
                </a:solidFill>
                <a:latin typeface="Segoe Print" panose="02000600000000000000" pitchFamily="2" charset="0"/>
              </a:rPr>
              <a:t> </a:t>
            </a:r>
            <a:r>
              <a:rPr lang="it-IT" sz="2200" b="1" u="sng" dirty="0" err="1">
                <a:solidFill>
                  <a:srgbClr val="FF0000"/>
                </a:solidFill>
                <a:latin typeface="Segoe Print" panose="02000600000000000000" pitchFamily="2" charset="0"/>
              </a:rPr>
              <a:t>ElectroWeak</a:t>
            </a:r>
            <a:r>
              <a:rPr lang="it-IT" sz="2200" b="1" u="sng" dirty="0">
                <a:solidFill>
                  <a:srgbClr val="FF0000"/>
                </a:solidFill>
                <a:latin typeface="Segoe Print" panose="02000600000000000000" pitchFamily="2" charset="0"/>
              </a:rPr>
              <a:t> scale</a:t>
            </a: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D27CC278-1675-41FB-8731-DA49682D4167}"/>
              </a:ext>
            </a:extLst>
          </p:cNvPr>
          <p:cNvCxnSpPr/>
          <p:nvPr/>
        </p:nvCxnSpPr>
        <p:spPr>
          <a:xfrm>
            <a:off x="5752407" y="1485207"/>
            <a:ext cx="0" cy="504859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053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p:sp>
        <p:nvSpPr>
          <p:cNvPr id="3" name="CasellaDiTesto 2">
            <a:extLst>
              <a:ext uri="{FF2B5EF4-FFF2-40B4-BE49-F238E27FC236}">
                <a16:creationId xmlns:a16="http://schemas.microsoft.com/office/drawing/2014/main" id="{8318D4BF-5AC3-450D-8881-E556F739CCCD}"/>
              </a:ext>
            </a:extLst>
          </p:cNvPr>
          <p:cNvSpPr txBox="1"/>
          <p:nvPr/>
        </p:nvSpPr>
        <p:spPr>
          <a:xfrm>
            <a:off x="864799" y="1435572"/>
            <a:ext cx="6878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>
                <a:solidFill>
                  <a:srgbClr val="FF0000"/>
                </a:solidFill>
              </a:rPr>
              <a:t>Type</a:t>
            </a:r>
            <a:r>
              <a:rPr lang="it-IT" sz="2400" dirty="0">
                <a:solidFill>
                  <a:srgbClr val="FF0000"/>
                </a:solidFill>
              </a:rPr>
              <a:t>-I </a:t>
            </a:r>
            <a:r>
              <a:rPr lang="it-IT" sz="2400" dirty="0" err="1">
                <a:solidFill>
                  <a:srgbClr val="FF0000"/>
                </a:solidFill>
              </a:rPr>
              <a:t>see-saw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rgbClr val="FF0000"/>
                </a:solidFill>
              </a:rPr>
              <a:t>(</a:t>
            </a:r>
            <a:r>
              <a:rPr lang="it-IT" dirty="0" err="1">
                <a:solidFill>
                  <a:srgbClr val="FF0000"/>
                </a:solidFill>
              </a:rPr>
              <a:t>both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left</a:t>
            </a:r>
            <a:r>
              <a:rPr lang="it-IT" dirty="0">
                <a:solidFill>
                  <a:srgbClr val="FF0000"/>
                </a:solidFill>
              </a:rPr>
              <a:t> and right-</a:t>
            </a:r>
            <a:r>
              <a:rPr lang="it-IT" dirty="0" err="1">
                <a:solidFill>
                  <a:srgbClr val="FF0000"/>
                </a:solidFill>
              </a:rPr>
              <a:t>handed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helicity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states</a:t>
            </a:r>
            <a:r>
              <a:rPr lang="it-IT" dirty="0">
                <a:solidFill>
                  <a:srgbClr val="FF0000"/>
                </a:solidFill>
              </a:rPr>
              <a:t>)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72FE9ED-DA3D-4F20-9A13-DCFB84D6B5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093" y="2260410"/>
            <a:ext cx="4077495" cy="78996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BB5CFC71-7C0B-4331-9751-6D00C6E32D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0270" y="2307526"/>
            <a:ext cx="2836501" cy="707762"/>
          </a:xfrm>
          <a:prstGeom prst="rect">
            <a:avLst/>
          </a:prstGeom>
          <a:ln>
            <a:solidFill>
              <a:srgbClr val="6319E7"/>
            </a:solidFill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E8C33AB8-9CDC-4D32-9A0B-753E30ABC492}"/>
                  </a:ext>
                </a:extLst>
              </p14:cNvPr>
              <p14:cNvContentPartPr/>
              <p14:nvPr/>
            </p14:nvContentPartPr>
            <p14:xfrm rot="14582897">
              <a:off x="5483931" y="2330997"/>
              <a:ext cx="394702" cy="733741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E8C33AB8-9CDC-4D32-9A0B-753E30ABC49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 rot="14582897">
                <a:off x="5465221" y="2312275"/>
                <a:ext cx="431762" cy="770824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2640F34-A6C8-4CBA-AF29-571FBBD95977}"/>
              </a:ext>
            </a:extLst>
          </p:cNvPr>
          <p:cNvSpPr txBox="1"/>
          <p:nvPr/>
        </p:nvSpPr>
        <p:spPr>
          <a:xfrm>
            <a:off x="1124180" y="5576905"/>
            <a:ext cx="9947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rgbClr val="C00000"/>
                </a:solidFill>
              </a:rPr>
              <a:t>neutrino </a:t>
            </a:r>
            <a:r>
              <a:rPr lang="it-IT" sz="2400" dirty="0" err="1">
                <a:solidFill>
                  <a:srgbClr val="C00000"/>
                </a:solidFill>
              </a:rPr>
              <a:t>masses</a:t>
            </a:r>
            <a:r>
              <a:rPr lang="it-IT" sz="2400" dirty="0">
                <a:solidFill>
                  <a:srgbClr val="C00000"/>
                </a:solidFill>
              </a:rPr>
              <a:t> can </a:t>
            </a:r>
            <a:r>
              <a:rPr lang="it-IT" sz="2400" dirty="0" err="1">
                <a:solidFill>
                  <a:srgbClr val="C00000"/>
                </a:solidFill>
              </a:rPr>
              <a:t>shed</a:t>
            </a:r>
            <a:r>
              <a:rPr lang="it-IT" sz="2400" dirty="0">
                <a:solidFill>
                  <a:srgbClr val="C00000"/>
                </a:solidFill>
              </a:rPr>
              <a:t> light on the </a:t>
            </a:r>
            <a:r>
              <a:rPr lang="it-IT" sz="2400" dirty="0" err="1">
                <a:solidFill>
                  <a:srgbClr val="C00000"/>
                </a:solidFill>
              </a:rPr>
              <a:t>physics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at</a:t>
            </a:r>
            <a:r>
              <a:rPr lang="it-IT" sz="2400" dirty="0">
                <a:solidFill>
                  <a:srgbClr val="C00000"/>
                </a:solidFill>
              </a:rPr>
              <a:t> a </a:t>
            </a:r>
            <a:r>
              <a:rPr lang="it-IT" sz="2400" dirty="0" err="1">
                <a:solidFill>
                  <a:srgbClr val="C00000"/>
                </a:solidFill>
              </a:rPr>
              <a:t>much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higher</a:t>
            </a:r>
            <a:r>
              <a:rPr lang="it-IT" sz="2400" dirty="0">
                <a:solidFill>
                  <a:srgbClr val="C00000"/>
                </a:solidFill>
              </a:rPr>
              <a:t> scale!</a:t>
            </a:r>
            <a:endParaRPr lang="en-GB" sz="2400" dirty="0">
              <a:solidFill>
                <a:srgbClr val="C00000"/>
              </a:solidFill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C8420E7D-4FB1-4FFE-9939-F95E73AAF6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14993" y="1977023"/>
            <a:ext cx="2116175" cy="1362396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16A2B7A-32DE-417A-80E7-641E56618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BA5D6ED1-CF38-4ABB-B2ED-C96495E2A613}"/>
              </a:ext>
            </a:extLst>
          </p:cNvPr>
          <p:cNvSpPr/>
          <p:nvPr/>
        </p:nvSpPr>
        <p:spPr>
          <a:xfrm>
            <a:off x="864799" y="3931315"/>
            <a:ext cx="40046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order</a:t>
            </a:r>
            <a:r>
              <a:rPr lang="it-IT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of </a:t>
            </a:r>
            <a:r>
              <a:rPr lang="it-IT" sz="2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magnitude</a:t>
            </a:r>
            <a:r>
              <a:rPr lang="it-IT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estimate: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57129D98-CCE8-46F4-896E-C3D1C3660598}"/>
                  </a:ext>
                </a:extLst>
              </p:cNvPr>
              <p:cNvSpPr txBox="1"/>
              <p:nvPr/>
            </p:nvSpPr>
            <p:spPr>
              <a:xfrm>
                <a:off x="929093" y="4653567"/>
                <a:ext cx="1637863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28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sz="2800" i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≈1ⅇ</m:t>
                      </m:r>
                      <m:r>
                        <a:rPr lang="en-GB" sz="28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57129D98-CCE8-46F4-896E-C3D1C36605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093" y="4653567"/>
                <a:ext cx="1637863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E5118645-47ED-4720-9906-8A4CE5A0A087}"/>
                  </a:ext>
                </a:extLst>
              </p:cNvPr>
              <p:cNvSpPr txBox="1"/>
              <p:nvPr/>
            </p:nvSpPr>
            <p:spPr>
              <a:xfrm>
                <a:off x="2960377" y="4660882"/>
                <a:ext cx="234998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2800" i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≈1</m:t>
                      </m:r>
                      <m:r>
                        <a:rPr lang="it-IT" sz="2800" b="0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00 </m:t>
                      </m:r>
                      <m:r>
                        <a:rPr lang="it-IT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GB" sz="2800" i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ⅇ</m:t>
                      </m:r>
                      <m:r>
                        <a:rPr lang="en-GB" sz="28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E5118645-47ED-4720-9906-8A4CE5A0A0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377" y="4660882"/>
                <a:ext cx="2349989" cy="43088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91AAA39F-E460-4F50-9A31-4D90BB2657DF}"/>
              </a:ext>
            </a:extLst>
          </p:cNvPr>
          <p:cNvSpPr/>
          <p:nvPr/>
        </p:nvSpPr>
        <p:spPr>
          <a:xfrm>
            <a:off x="5852646" y="4798700"/>
            <a:ext cx="737879" cy="293069"/>
          </a:xfrm>
          <a:prstGeom prst="righ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GB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0A6FC614-3CFC-42D6-A24C-0969CD23C2AE}"/>
                  </a:ext>
                </a:extLst>
              </p:cNvPr>
              <p:cNvSpPr txBox="1"/>
              <p:nvPr/>
            </p:nvSpPr>
            <p:spPr>
              <a:xfrm>
                <a:off x="7413228" y="4702707"/>
                <a:ext cx="234998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2800" i="1" dirty="0">
                    <a:solidFill>
                      <a:srgbClr val="0070C0"/>
                    </a:solidFill>
                  </a:rPr>
                  <a:t>M</a:t>
                </a:r>
                <a:r>
                  <a:rPr lang="en-GB" sz="2800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it-IT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i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it-IT" sz="28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it-IT" sz="2800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  <m:r>
                      <a:rPr lang="it-IT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GB" sz="2800" i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ⅇ</m:t>
                    </m:r>
                    <m:r>
                      <a:rPr lang="en-GB" sz="2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GB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0A6FC614-3CFC-42D6-A24C-0969CD23C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3228" y="4702707"/>
                <a:ext cx="2349989" cy="430887"/>
              </a:xfrm>
              <a:prstGeom prst="rect">
                <a:avLst/>
              </a:prstGeom>
              <a:blipFill>
                <a:blip r:embed="rId12"/>
                <a:stretch>
                  <a:fillRect l="-9067" t="-26761" b="-47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olo 1">
            <a:extLst>
              <a:ext uri="{FF2B5EF4-FFF2-40B4-BE49-F238E27FC236}">
                <a16:creationId xmlns:a16="http://schemas.microsoft.com/office/drawing/2014/main" id="{4DD45A3F-EAB2-4619-9760-739A08C1C49A}"/>
              </a:ext>
            </a:extLst>
          </p:cNvPr>
          <p:cNvSpPr txBox="1">
            <a:spLocks/>
          </p:cNvSpPr>
          <p:nvPr/>
        </p:nvSpPr>
        <p:spPr>
          <a:xfrm>
            <a:off x="864799" y="490174"/>
            <a:ext cx="1939361" cy="5793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i="1" cap="none" dirty="0">
                <a:solidFill>
                  <a:srgbClr val="7030A0"/>
                </a:solidFill>
              </a:rPr>
              <a:t>for </a:t>
            </a:r>
            <a:r>
              <a:rPr lang="it-IT" sz="2400" i="1" cap="none" dirty="0" err="1">
                <a:solidFill>
                  <a:srgbClr val="7030A0"/>
                </a:solidFill>
              </a:rPr>
              <a:t>neutrinos</a:t>
            </a:r>
            <a:endParaRPr lang="en-GB" sz="2400" i="1" cap="none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581AC769-F3EB-4A7B-8AAF-393BC7F92F36}"/>
                  </a:ext>
                </a:extLst>
              </p:cNvPr>
              <p:cNvSpPr txBox="1"/>
              <p:nvPr/>
            </p:nvSpPr>
            <p:spPr>
              <a:xfrm>
                <a:off x="2671156" y="3056246"/>
                <a:ext cx="51353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GB" i="1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581AC769-F3EB-4A7B-8AAF-393BC7F92F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1156" y="3056246"/>
                <a:ext cx="513539" cy="369332"/>
              </a:xfrm>
              <a:prstGeom prst="rect">
                <a:avLst/>
              </a:prstGeom>
              <a:blipFill>
                <a:blip r:embed="rId13"/>
                <a:stretch>
                  <a:fillRect l="-5952" r="-3571"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07718610-ADA9-4AB2-A4CC-9DAD7A07BC31}"/>
              </a:ext>
            </a:extLst>
          </p:cNvPr>
          <p:cNvCxnSpPr>
            <a:cxnSpLocks/>
          </p:cNvCxnSpPr>
          <p:nvPr/>
        </p:nvCxnSpPr>
        <p:spPr>
          <a:xfrm>
            <a:off x="2366358" y="2846098"/>
            <a:ext cx="321425" cy="28229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325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2" name="Input penna 21">
                <a:extLst>
                  <a:ext uri="{FF2B5EF4-FFF2-40B4-BE49-F238E27FC236}">
                    <a16:creationId xmlns:a16="http://schemas.microsoft.com/office/drawing/2014/main" id="{BE3A4C99-FC78-4BD6-8516-03F3CB3EE588}"/>
                  </a:ext>
                </a:extLst>
              </p14:cNvPr>
              <p14:cNvContentPartPr/>
              <p14:nvPr/>
            </p14:nvContentPartPr>
            <p14:xfrm>
              <a:off x="7680851" y="487587"/>
              <a:ext cx="38880" cy="22680"/>
            </p14:xfrm>
          </p:contentPart>
        </mc:Choice>
        <mc:Fallback xmlns="">
          <p:pic>
            <p:nvPicPr>
              <p:cNvPr id="22" name="Input penna 21">
                <a:extLst>
                  <a:ext uri="{FF2B5EF4-FFF2-40B4-BE49-F238E27FC236}">
                    <a16:creationId xmlns:a16="http://schemas.microsoft.com/office/drawing/2014/main" id="{BE3A4C99-FC78-4BD6-8516-03F3CB3EE588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676531" y="483267"/>
                <a:ext cx="47520" cy="3132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67B0370-E717-4F18-B60F-B2FC82CDE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sp>
        <p:nvSpPr>
          <p:cNvPr id="31" name="Titolo 1">
            <a:extLst>
              <a:ext uri="{FF2B5EF4-FFF2-40B4-BE49-F238E27FC236}">
                <a16:creationId xmlns:a16="http://schemas.microsoft.com/office/drawing/2014/main" id="{880E3B95-6619-4AEB-8A0E-A61FE5C53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800" y="495716"/>
            <a:ext cx="3252771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400" i="1" cap="none" dirty="0">
                <a:solidFill>
                  <a:srgbClr val="7030A0"/>
                </a:solidFill>
              </a:rPr>
              <a:t>SO(10) </a:t>
            </a:r>
            <a:r>
              <a:rPr lang="it-IT" sz="2400" i="1" cap="none" dirty="0" err="1">
                <a:solidFill>
                  <a:srgbClr val="7030A0"/>
                </a:solidFill>
              </a:rPr>
              <a:t>as</a:t>
            </a:r>
            <a:r>
              <a:rPr lang="it-IT" sz="2400" i="1" cap="none" dirty="0">
                <a:solidFill>
                  <a:srgbClr val="7030A0"/>
                </a:solidFill>
              </a:rPr>
              <a:t> an </a:t>
            </a:r>
            <a:r>
              <a:rPr lang="it-IT" sz="2400" i="1" cap="none" dirty="0" err="1">
                <a:solidFill>
                  <a:srgbClr val="7030A0"/>
                </a:solidFill>
              </a:rPr>
              <a:t>example</a:t>
            </a:r>
            <a:endParaRPr lang="en-GB" sz="2400" i="1" cap="none" dirty="0">
              <a:solidFill>
                <a:srgbClr val="7030A0"/>
              </a:solidFill>
            </a:endParaRP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5FD40B0E-68AF-4E5D-9A2E-A5E0F2B8EAA7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3889" t="13738" r="7587" b="65414"/>
          <a:stretch/>
        </p:blipFill>
        <p:spPr>
          <a:xfrm>
            <a:off x="4321748" y="1436333"/>
            <a:ext cx="5919105" cy="142979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E37E1787-B5E3-4C80-AB1B-537DBB34FCD7}"/>
              </a:ext>
            </a:extLst>
          </p:cNvPr>
          <p:cNvSpPr/>
          <p:nvPr/>
        </p:nvSpPr>
        <p:spPr>
          <a:xfrm>
            <a:off x="1526611" y="1858841"/>
            <a:ext cx="8851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B050"/>
                </a:solidFill>
              </a:rPr>
              <a:t>16 </a:t>
            </a:r>
            <a:r>
              <a:rPr lang="en-GB" sz="3200" dirty="0">
                <a:solidFill>
                  <a:srgbClr val="00B050"/>
                </a:solidFill>
              </a:rPr>
              <a:t>:</a:t>
            </a:r>
            <a:endParaRPr lang="en-GB" dirty="0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DDC71E9D-5AC7-45AA-96D2-EFB408B79536}"/>
              </a:ext>
            </a:extLst>
          </p:cNvPr>
          <p:cNvCxnSpPr>
            <a:cxnSpLocks/>
          </p:cNvCxnSpPr>
          <p:nvPr/>
        </p:nvCxnSpPr>
        <p:spPr>
          <a:xfrm flipH="1">
            <a:off x="6943898" y="2593569"/>
            <a:ext cx="421178" cy="642851"/>
          </a:xfrm>
          <a:prstGeom prst="straightConnector1">
            <a:avLst/>
          </a:prstGeom>
          <a:ln w="28575">
            <a:solidFill>
              <a:srgbClr val="1813E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16">
            <a:extLst>
              <a:ext uri="{FF2B5EF4-FFF2-40B4-BE49-F238E27FC236}">
                <a16:creationId xmlns:a16="http://schemas.microsoft.com/office/drawing/2014/main" id="{9373245C-FB1A-47AA-8B4B-24EEBAEE1A4B}"/>
              </a:ext>
            </a:extLst>
          </p:cNvPr>
          <p:cNvSpPr/>
          <p:nvPr/>
        </p:nvSpPr>
        <p:spPr>
          <a:xfrm>
            <a:off x="5505133" y="3122415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right-</a:t>
            </a:r>
            <a:r>
              <a:rPr lang="it-IT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handed</a:t>
            </a:r>
            <a:r>
              <a:rPr lang="it-IT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neutrino</a:t>
            </a:r>
            <a:endParaRPr lang="en-GB" dirty="0"/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78B0937E-A28C-4668-8779-3B9823E929B6}"/>
              </a:ext>
            </a:extLst>
          </p:cNvPr>
          <p:cNvSpPr txBox="1"/>
          <p:nvPr/>
        </p:nvSpPr>
        <p:spPr>
          <a:xfrm>
            <a:off x="864800" y="3720324"/>
            <a:ext cx="9218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>
                <a:solidFill>
                  <a:srgbClr val="002060"/>
                </a:solidFill>
              </a:rPr>
              <a:t>if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masses</a:t>
            </a:r>
            <a:r>
              <a:rPr lang="it-IT" sz="2000" dirty="0">
                <a:solidFill>
                  <a:srgbClr val="002060"/>
                </a:solidFill>
              </a:rPr>
              <a:t> are </a:t>
            </a:r>
            <a:r>
              <a:rPr lang="it-IT" sz="2000" dirty="0" err="1">
                <a:solidFill>
                  <a:srgbClr val="002060"/>
                </a:solidFill>
              </a:rPr>
              <a:t>given</a:t>
            </a:r>
            <a:r>
              <a:rPr lang="it-IT" sz="2000" dirty="0">
                <a:solidFill>
                  <a:srgbClr val="002060"/>
                </a:solidFill>
              </a:rPr>
              <a:t> by the </a:t>
            </a:r>
            <a:r>
              <a:rPr lang="it-IT" sz="2000" dirty="0" err="1">
                <a:solidFill>
                  <a:srgbClr val="002060"/>
                </a:solidFill>
              </a:rPr>
              <a:t>Higgs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mechanism</a:t>
            </a:r>
            <a:r>
              <a:rPr lang="it-IT" sz="2000" dirty="0">
                <a:solidFill>
                  <a:srgbClr val="002060"/>
                </a:solidFill>
              </a:rPr>
              <a:t>, </a:t>
            </a:r>
            <a:r>
              <a:rPr lang="it-IT" sz="2000" dirty="0" err="1">
                <a:solidFill>
                  <a:srgbClr val="002060"/>
                </a:solidFill>
              </a:rPr>
              <a:t>we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need</a:t>
            </a:r>
            <a:r>
              <a:rPr lang="it-IT" sz="2000" dirty="0">
                <a:solidFill>
                  <a:srgbClr val="002060"/>
                </a:solidFill>
              </a:rPr>
              <a:t> SU(2)</a:t>
            </a:r>
            <a:r>
              <a:rPr lang="it-IT" sz="2000" baseline="-25000" dirty="0">
                <a:solidFill>
                  <a:srgbClr val="002060"/>
                </a:solidFill>
              </a:rPr>
              <a:t>L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Higgs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doublets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endParaRPr lang="en-GB" sz="2000" dirty="0">
              <a:solidFill>
                <a:srgbClr val="002060"/>
              </a:solidFill>
            </a:endParaRPr>
          </a:p>
        </p:txBody>
      </p:sp>
      <p:pic>
        <p:nvPicPr>
          <p:cNvPr id="38" name="Immagine 37">
            <a:extLst>
              <a:ext uri="{FF2B5EF4-FFF2-40B4-BE49-F238E27FC236}">
                <a16:creationId xmlns:a16="http://schemas.microsoft.com/office/drawing/2014/main" id="{725C11F0-1D21-43D4-8054-93501360639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759506" y="5153936"/>
            <a:ext cx="5887258" cy="92778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39" name="Input penna 38">
                <a:extLst>
                  <a:ext uri="{FF2B5EF4-FFF2-40B4-BE49-F238E27FC236}">
                    <a16:creationId xmlns:a16="http://schemas.microsoft.com/office/drawing/2014/main" id="{52F69A0D-EE98-483B-B656-29B1B494DD5E}"/>
                  </a:ext>
                </a:extLst>
              </p14:cNvPr>
              <p14:cNvContentPartPr/>
              <p14:nvPr/>
            </p14:nvContentPartPr>
            <p14:xfrm>
              <a:off x="2980400" y="4660943"/>
              <a:ext cx="259512" cy="498129"/>
            </p14:xfrm>
          </p:contentPart>
        </mc:Choice>
        <mc:Fallback>
          <p:pic>
            <p:nvPicPr>
              <p:cNvPr id="39" name="Input penna 38">
                <a:extLst>
                  <a:ext uri="{FF2B5EF4-FFF2-40B4-BE49-F238E27FC236}">
                    <a16:creationId xmlns:a16="http://schemas.microsoft.com/office/drawing/2014/main" id="{52F69A0D-EE98-483B-B656-29B1B494DD5E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971414" y="4651932"/>
                <a:ext cx="277124" cy="515791"/>
              </a:xfrm>
              <a:prstGeom prst="rect">
                <a:avLst/>
              </a:prstGeom>
            </p:spPr>
          </p:pic>
        </mc:Fallback>
      </mc:AlternateContent>
      <p:sp>
        <p:nvSpPr>
          <p:cNvPr id="40" name="Rettangolo 39">
            <a:extLst>
              <a:ext uri="{FF2B5EF4-FFF2-40B4-BE49-F238E27FC236}">
                <a16:creationId xmlns:a16="http://schemas.microsoft.com/office/drawing/2014/main" id="{844C2370-B5F0-4E26-94CE-B4DAC58DA161}"/>
              </a:ext>
            </a:extLst>
          </p:cNvPr>
          <p:cNvSpPr/>
          <p:nvPr/>
        </p:nvSpPr>
        <p:spPr>
          <a:xfrm>
            <a:off x="2782895" y="4260376"/>
            <a:ext cx="914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B050"/>
                </a:solidFill>
              </a:rPr>
              <a:t>SO(10)</a:t>
            </a:r>
            <a:endParaRPr lang="en-GB" dirty="0"/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8DD39851-196F-4569-9B7C-DB6C7FE37E6E}"/>
              </a:ext>
            </a:extLst>
          </p:cNvPr>
          <p:cNvSpPr/>
          <p:nvPr/>
        </p:nvSpPr>
        <p:spPr>
          <a:xfrm>
            <a:off x="4720692" y="6488668"/>
            <a:ext cx="2654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B050"/>
                </a:solidFill>
              </a:rPr>
              <a:t>SU(4) x SU(2)</a:t>
            </a:r>
            <a:r>
              <a:rPr lang="it-IT" sz="1100" dirty="0">
                <a:solidFill>
                  <a:srgbClr val="00B050"/>
                </a:solidFill>
              </a:rPr>
              <a:t>L</a:t>
            </a:r>
            <a:r>
              <a:rPr lang="it-IT" dirty="0">
                <a:solidFill>
                  <a:srgbClr val="00B050"/>
                </a:solidFill>
              </a:rPr>
              <a:t> x SU(2)</a:t>
            </a:r>
            <a:r>
              <a:rPr lang="it-IT" sz="1100" dirty="0">
                <a:solidFill>
                  <a:srgbClr val="00B050"/>
                </a:solidFill>
              </a:rPr>
              <a:t>R</a:t>
            </a:r>
            <a:endParaRPr lang="en-GB" dirty="0"/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1C79A074-D8C8-4E5C-B200-4824100F3B32}"/>
              </a:ext>
            </a:extLst>
          </p:cNvPr>
          <p:cNvSpPr/>
          <p:nvPr/>
        </p:nvSpPr>
        <p:spPr>
          <a:xfrm>
            <a:off x="8078022" y="5635034"/>
            <a:ext cx="206860" cy="368939"/>
          </a:xfrm>
          <a:prstGeom prst="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3" name="Rettangolo 42">
            <a:extLst>
              <a:ext uri="{FF2B5EF4-FFF2-40B4-BE49-F238E27FC236}">
                <a16:creationId xmlns:a16="http://schemas.microsoft.com/office/drawing/2014/main" id="{FC7FE61C-0A89-45FB-A107-FC96B68B666F}"/>
              </a:ext>
            </a:extLst>
          </p:cNvPr>
          <p:cNvSpPr/>
          <p:nvPr/>
        </p:nvSpPr>
        <p:spPr>
          <a:xfrm>
            <a:off x="3910471" y="5209583"/>
            <a:ext cx="157088" cy="413379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4" name="Rettangolo 43">
            <a:extLst>
              <a:ext uri="{FF2B5EF4-FFF2-40B4-BE49-F238E27FC236}">
                <a16:creationId xmlns:a16="http://schemas.microsoft.com/office/drawing/2014/main" id="{B6C92937-F6A5-46F2-8AC2-C1E6926EAA99}"/>
              </a:ext>
            </a:extLst>
          </p:cNvPr>
          <p:cNvSpPr/>
          <p:nvPr/>
        </p:nvSpPr>
        <p:spPr>
          <a:xfrm>
            <a:off x="3889262" y="5248887"/>
            <a:ext cx="206860" cy="368939"/>
          </a:xfrm>
          <a:prstGeom prst="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45" name="Input penna 44">
                <a:extLst>
                  <a:ext uri="{FF2B5EF4-FFF2-40B4-BE49-F238E27FC236}">
                    <a16:creationId xmlns:a16="http://schemas.microsoft.com/office/drawing/2014/main" id="{466CF093-9C75-4714-BC1A-E5298B1A622A}"/>
                  </a:ext>
                </a:extLst>
              </p14:cNvPr>
              <p14:cNvContentPartPr/>
              <p14:nvPr/>
            </p14:nvContentPartPr>
            <p14:xfrm>
              <a:off x="5525225" y="4716369"/>
              <a:ext cx="1653158" cy="493214"/>
            </p14:xfrm>
          </p:contentPart>
        </mc:Choice>
        <mc:Fallback>
          <p:pic>
            <p:nvPicPr>
              <p:cNvPr id="45" name="Input penna 44">
                <a:extLst>
                  <a:ext uri="{FF2B5EF4-FFF2-40B4-BE49-F238E27FC236}">
                    <a16:creationId xmlns:a16="http://schemas.microsoft.com/office/drawing/2014/main" id="{466CF093-9C75-4714-BC1A-E5298B1A622A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520907" y="4712049"/>
                <a:ext cx="1661794" cy="5018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46" name="Input penna 45">
                <a:extLst>
                  <a:ext uri="{FF2B5EF4-FFF2-40B4-BE49-F238E27FC236}">
                    <a16:creationId xmlns:a16="http://schemas.microsoft.com/office/drawing/2014/main" id="{981EFF22-887C-4770-A2F0-02873B8FAF81}"/>
                  </a:ext>
                </a:extLst>
              </p14:cNvPr>
              <p14:cNvContentPartPr/>
              <p14:nvPr/>
            </p14:nvContentPartPr>
            <p14:xfrm>
              <a:off x="3796684" y="6103918"/>
              <a:ext cx="4502910" cy="341313"/>
            </p14:xfrm>
          </p:contentPart>
        </mc:Choice>
        <mc:Fallback>
          <p:pic>
            <p:nvPicPr>
              <p:cNvPr id="46" name="Input penna 45">
                <a:extLst>
                  <a:ext uri="{FF2B5EF4-FFF2-40B4-BE49-F238E27FC236}">
                    <a16:creationId xmlns:a16="http://schemas.microsoft.com/office/drawing/2014/main" id="{981EFF22-887C-4770-A2F0-02873B8FAF81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787683" y="6094927"/>
                <a:ext cx="4520553" cy="358936"/>
              </a:xfrm>
              <a:prstGeom prst="rect">
                <a:avLst/>
              </a:prstGeom>
            </p:spPr>
          </p:pic>
        </mc:Fallback>
      </mc:AlternateContent>
      <p:sp>
        <p:nvSpPr>
          <p:cNvPr id="47" name="Rettangolo 46">
            <a:extLst>
              <a:ext uri="{FF2B5EF4-FFF2-40B4-BE49-F238E27FC236}">
                <a16:creationId xmlns:a16="http://schemas.microsoft.com/office/drawing/2014/main" id="{B5CABEA0-ED99-4EC2-8C85-BB48B1B76E11}"/>
              </a:ext>
            </a:extLst>
          </p:cNvPr>
          <p:cNvSpPr/>
          <p:nvPr/>
        </p:nvSpPr>
        <p:spPr>
          <a:xfrm>
            <a:off x="7178383" y="4132477"/>
            <a:ext cx="2006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rgbClr val="0070C0"/>
                </a:solidFill>
              </a:rPr>
              <a:t>colored</a:t>
            </a:r>
            <a:r>
              <a:rPr lang="en-GB" dirty="0">
                <a:solidFill>
                  <a:srgbClr val="0070C0"/>
                </a:solidFill>
              </a:rPr>
              <a:t> states</a:t>
            </a:r>
          </a:p>
          <a:p>
            <a:r>
              <a:rPr lang="en-GB" dirty="0">
                <a:solidFill>
                  <a:srgbClr val="0070C0"/>
                </a:solidFill>
              </a:rPr>
              <a:t>not relevant here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48" name="Input penna 47">
                <a:extLst>
                  <a:ext uri="{FF2B5EF4-FFF2-40B4-BE49-F238E27FC236}">
                    <a16:creationId xmlns:a16="http://schemas.microsoft.com/office/drawing/2014/main" id="{0D85CA55-6124-42AC-A4B3-F0EE6CFFACE8}"/>
                  </a:ext>
                </a:extLst>
              </p14:cNvPr>
              <p14:cNvContentPartPr/>
              <p14:nvPr/>
            </p14:nvContentPartPr>
            <p14:xfrm>
              <a:off x="6520613" y="5126306"/>
              <a:ext cx="5760" cy="180"/>
            </p14:xfrm>
          </p:contentPart>
        </mc:Choice>
        <mc:Fallback>
          <p:pic>
            <p:nvPicPr>
              <p:cNvPr id="48" name="Input penna 47">
                <a:extLst>
                  <a:ext uri="{FF2B5EF4-FFF2-40B4-BE49-F238E27FC236}">
                    <a16:creationId xmlns:a16="http://schemas.microsoft.com/office/drawing/2014/main" id="{0D85CA55-6124-42AC-A4B3-F0EE6CFFACE8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518453" y="5124146"/>
                <a:ext cx="10080" cy="4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71584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2" name="Input penna 21">
                <a:extLst>
                  <a:ext uri="{FF2B5EF4-FFF2-40B4-BE49-F238E27FC236}">
                    <a16:creationId xmlns:a16="http://schemas.microsoft.com/office/drawing/2014/main" id="{BE3A4C99-FC78-4BD6-8516-03F3CB3EE588}"/>
                  </a:ext>
                </a:extLst>
              </p14:cNvPr>
              <p14:cNvContentPartPr/>
              <p14:nvPr/>
            </p14:nvContentPartPr>
            <p14:xfrm>
              <a:off x="7680851" y="487587"/>
              <a:ext cx="38880" cy="22680"/>
            </p14:xfrm>
          </p:contentPart>
        </mc:Choice>
        <mc:Fallback xmlns="">
          <p:pic>
            <p:nvPicPr>
              <p:cNvPr id="22" name="Input penna 21">
                <a:extLst>
                  <a:ext uri="{FF2B5EF4-FFF2-40B4-BE49-F238E27FC236}">
                    <a16:creationId xmlns:a16="http://schemas.microsoft.com/office/drawing/2014/main" id="{BE3A4C99-FC78-4BD6-8516-03F3CB3EE588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676531" y="483267"/>
                <a:ext cx="47520" cy="3132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67B0370-E717-4F18-B60F-B2FC82CDE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sp>
        <p:nvSpPr>
          <p:cNvPr id="31" name="Titolo 1">
            <a:extLst>
              <a:ext uri="{FF2B5EF4-FFF2-40B4-BE49-F238E27FC236}">
                <a16:creationId xmlns:a16="http://schemas.microsoft.com/office/drawing/2014/main" id="{880E3B95-6619-4AEB-8A0E-A61FE5C53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800" y="495716"/>
            <a:ext cx="3252771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400" i="1" cap="none" dirty="0">
                <a:solidFill>
                  <a:srgbClr val="7030A0"/>
                </a:solidFill>
              </a:rPr>
              <a:t>SO(10) </a:t>
            </a:r>
            <a:r>
              <a:rPr lang="it-IT" sz="2400" i="1" cap="none" dirty="0" err="1">
                <a:solidFill>
                  <a:srgbClr val="7030A0"/>
                </a:solidFill>
              </a:rPr>
              <a:t>as</a:t>
            </a:r>
            <a:r>
              <a:rPr lang="it-IT" sz="2400" i="1" cap="none" dirty="0">
                <a:solidFill>
                  <a:srgbClr val="7030A0"/>
                </a:solidFill>
              </a:rPr>
              <a:t> an </a:t>
            </a:r>
            <a:r>
              <a:rPr lang="it-IT" sz="2400" i="1" cap="none" dirty="0" err="1">
                <a:solidFill>
                  <a:srgbClr val="7030A0"/>
                </a:solidFill>
              </a:rPr>
              <a:t>example</a:t>
            </a:r>
            <a:endParaRPr lang="en-GB" sz="2400" i="1" cap="none" dirty="0">
              <a:solidFill>
                <a:srgbClr val="7030A0"/>
              </a:solidFill>
            </a:endParaRP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5FD40B0E-68AF-4E5D-9A2E-A5E0F2B8EAA7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3889" t="13738" r="7587" b="65414"/>
          <a:stretch/>
        </p:blipFill>
        <p:spPr>
          <a:xfrm>
            <a:off x="864800" y="1736840"/>
            <a:ext cx="4519751" cy="1091769"/>
          </a:xfrm>
          <a:prstGeom prst="rect">
            <a:avLst/>
          </a:prstGeom>
        </p:spPr>
      </p:pic>
      <p:pic>
        <p:nvPicPr>
          <p:cNvPr id="38" name="Immagine 37">
            <a:extLst>
              <a:ext uri="{FF2B5EF4-FFF2-40B4-BE49-F238E27FC236}">
                <a16:creationId xmlns:a16="http://schemas.microsoft.com/office/drawing/2014/main" id="{725C11F0-1D21-43D4-8054-93501360639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68218" y="1883905"/>
            <a:ext cx="5061431" cy="79763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49" name="Input penna 48">
                <a:extLst>
                  <a:ext uri="{FF2B5EF4-FFF2-40B4-BE49-F238E27FC236}">
                    <a16:creationId xmlns:a16="http://schemas.microsoft.com/office/drawing/2014/main" id="{ED587C73-1656-48DA-A013-43A402B154F6}"/>
                  </a:ext>
                </a:extLst>
              </p14:cNvPr>
              <p14:cNvContentPartPr/>
              <p14:nvPr/>
            </p14:nvContentPartPr>
            <p14:xfrm>
              <a:off x="8639574" y="3570256"/>
              <a:ext cx="180" cy="180"/>
            </p14:xfrm>
          </p:contentPart>
        </mc:Choice>
        <mc:Fallback>
          <p:pic>
            <p:nvPicPr>
              <p:cNvPr id="49" name="Input penna 48">
                <a:extLst>
                  <a:ext uri="{FF2B5EF4-FFF2-40B4-BE49-F238E27FC236}">
                    <a16:creationId xmlns:a16="http://schemas.microsoft.com/office/drawing/2014/main" id="{ED587C73-1656-48DA-A013-43A402B154F6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  <p:sp>
        <p:nvSpPr>
          <p:cNvPr id="50" name="Rettangolo 49">
            <a:extLst>
              <a:ext uri="{FF2B5EF4-FFF2-40B4-BE49-F238E27FC236}">
                <a16:creationId xmlns:a16="http://schemas.microsoft.com/office/drawing/2014/main" id="{3DF887A7-6CF6-4C73-B472-BE7559C154C6}"/>
              </a:ext>
            </a:extLst>
          </p:cNvPr>
          <p:cNvSpPr/>
          <p:nvPr/>
        </p:nvSpPr>
        <p:spPr>
          <a:xfrm>
            <a:off x="2910120" y="4916959"/>
            <a:ext cx="58288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 err="1">
                <a:solidFill>
                  <a:srgbClr val="6319E7"/>
                </a:solidFill>
                <a:latin typeface="Sitka Small" panose="02000505000000020004" pitchFamily="2" charset="0"/>
              </a:rPr>
              <a:t>Yukawa</a:t>
            </a:r>
            <a:r>
              <a:rPr lang="it-IT" sz="2000" dirty="0">
                <a:solidFill>
                  <a:srgbClr val="6319E7"/>
                </a:solidFill>
                <a:latin typeface="Sitka Small" panose="02000505000000020004" pitchFamily="2" charset="0"/>
              </a:rPr>
              <a:t> </a:t>
            </a:r>
            <a:r>
              <a:rPr lang="it-IT" sz="2000" dirty="0" err="1">
                <a:solidFill>
                  <a:srgbClr val="6319E7"/>
                </a:solidFill>
                <a:latin typeface="Sitka Small" panose="02000505000000020004" pitchFamily="2" charset="0"/>
              </a:rPr>
              <a:t>couplings</a:t>
            </a:r>
            <a:r>
              <a:rPr lang="it-IT" sz="2000" dirty="0">
                <a:solidFill>
                  <a:srgbClr val="6319E7"/>
                </a:solidFill>
                <a:latin typeface="Sitka Small" panose="02000505000000020004" pitchFamily="2" charset="0"/>
              </a:rPr>
              <a:t>: 3x3 </a:t>
            </a:r>
            <a:r>
              <a:rPr lang="it-IT" sz="2000" dirty="0" err="1">
                <a:solidFill>
                  <a:srgbClr val="6319E7"/>
                </a:solidFill>
                <a:latin typeface="Sitka Small" panose="02000505000000020004" pitchFamily="2" charset="0"/>
              </a:rPr>
              <a:t>symmetric</a:t>
            </a:r>
            <a:r>
              <a:rPr lang="it-IT" sz="2000" dirty="0">
                <a:solidFill>
                  <a:srgbClr val="6319E7"/>
                </a:solidFill>
                <a:latin typeface="Sitka Small" panose="02000505000000020004" pitchFamily="2" charset="0"/>
              </a:rPr>
              <a:t> </a:t>
            </a:r>
            <a:r>
              <a:rPr lang="it-IT" sz="2000" dirty="0" err="1">
                <a:solidFill>
                  <a:srgbClr val="6319E7"/>
                </a:solidFill>
                <a:latin typeface="Sitka Small" panose="02000505000000020004" pitchFamily="2" charset="0"/>
              </a:rPr>
              <a:t>matrices</a:t>
            </a:r>
            <a:endParaRPr lang="en-GB" sz="2000" dirty="0">
              <a:solidFill>
                <a:srgbClr val="6319E7"/>
              </a:solidFill>
              <a:latin typeface="Sitka Small" panose="02000505000000020004" pitchFamily="2" charset="0"/>
            </a:endParaRPr>
          </a:p>
        </p:txBody>
      </p:sp>
      <p:pic>
        <p:nvPicPr>
          <p:cNvPr id="51" name="Immagine 50">
            <a:extLst>
              <a:ext uri="{FF2B5EF4-FFF2-40B4-BE49-F238E27FC236}">
                <a16:creationId xmlns:a16="http://schemas.microsoft.com/office/drawing/2014/main" id="{E714287D-9781-4240-B5BE-C418AF7E362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056715" y="3712040"/>
            <a:ext cx="5204609" cy="686279"/>
          </a:xfrm>
          <a:prstGeom prst="rect">
            <a:avLst/>
          </a:prstGeom>
        </p:spPr>
      </p:pic>
      <p:cxnSp>
        <p:nvCxnSpPr>
          <p:cNvPr id="52" name="Connettore curvo 51">
            <a:extLst>
              <a:ext uri="{FF2B5EF4-FFF2-40B4-BE49-F238E27FC236}">
                <a16:creationId xmlns:a16="http://schemas.microsoft.com/office/drawing/2014/main" id="{E2E28229-23C1-446A-8CCC-6941371F8796}"/>
              </a:ext>
            </a:extLst>
          </p:cNvPr>
          <p:cNvCxnSpPr>
            <a:cxnSpLocks/>
          </p:cNvCxnSpPr>
          <p:nvPr/>
        </p:nvCxnSpPr>
        <p:spPr>
          <a:xfrm rot="16200000" flipH="1">
            <a:off x="4777046" y="4407110"/>
            <a:ext cx="570811" cy="448886"/>
          </a:xfrm>
          <a:prstGeom prst="curvedConnector3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curvo 52">
            <a:extLst>
              <a:ext uri="{FF2B5EF4-FFF2-40B4-BE49-F238E27FC236}">
                <a16:creationId xmlns:a16="http://schemas.microsoft.com/office/drawing/2014/main" id="{2A3A991F-503E-449C-A11E-BFAC26289EFB}"/>
              </a:ext>
            </a:extLst>
          </p:cNvPr>
          <p:cNvCxnSpPr>
            <a:cxnSpLocks/>
          </p:cNvCxnSpPr>
          <p:nvPr/>
        </p:nvCxnSpPr>
        <p:spPr>
          <a:xfrm rot="5400000">
            <a:off x="5833934" y="4427677"/>
            <a:ext cx="518639" cy="459924"/>
          </a:xfrm>
          <a:prstGeom prst="curvedConnector3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438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Immagine 1">
            <a:extLst>
              <a:ext uri="{FF2B5EF4-FFF2-40B4-BE49-F238E27FC236}">
                <a16:creationId xmlns:a16="http://schemas.microsoft.com/office/drawing/2014/main" id="{272AE3C3-B88E-4410-BA39-2BC39E6883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28735" y="2016259"/>
            <a:ext cx="7622473" cy="1464003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C5EBB8E-23E5-4D57-9EA9-083303E56C45}"/>
              </a:ext>
            </a:extLst>
          </p:cNvPr>
          <p:cNvSpPr txBox="1"/>
          <p:nvPr/>
        </p:nvSpPr>
        <p:spPr>
          <a:xfrm>
            <a:off x="515205" y="1371830"/>
            <a:ext cx="5554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>
                <a:solidFill>
                  <a:srgbClr val="00B050"/>
                </a:solidFill>
              </a:rPr>
              <a:t>as</a:t>
            </a:r>
            <a:r>
              <a:rPr lang="it-IT" sz="2000" dirty="0">
                <a:solidFill>
                  <a:srgbClr val="00B050"/>
                </a:solidFill>
              </a:rPr>
              <a:t> </a:t>
            </a:r>
            <a:r>
              <a:rPr lang="it-IT" sz="2000" dirty="0" err="1">
                <a:solidFill>
                  <a:srgbClr val="00B050"/>
                </a:solidFill>
              </a:rPr>
              <a:t>usual</a:t>
            </a:r>
            <a:r>
              <a:rPr lang="it-IT" sz="2000" dirty="0">
                <a:solidFill>
                  <a:srgbClr val="00B050"/>
                </a:solidFill>
              </a:rPr>
              <a:t>, </a:t>
            </a:r>
            <a:r>
              <a:rPr lang="it-IT" sz="2000" dirty="0" err="1">
                <a:solidFill>
                  <a:srgbClr val="00B050"/>
                </a:solidFill>
              </a:rPr>
              <a:t>masses</a:t>
            </a:r>
            <a:r>
              <a:rPr lang="it-IT" sz="2000" dirty="0">
                <a:solidFill>
                  <a:srgbClr val="00B050"/>
                </a:solidFill>
              </a:rPr>
              <a:t> in </a:t>
            </a:r>
            <a:r>
              <a:rPr lang="it-IT" sz="2000" dirty="0" err="1">
                <a:solidFill>
                  <a:srgbClr val="00B050"/>
                </a:solidFill>
              </a:rPr>
              <a:t>terms</a:t>
            </a:r>
            <a:r>
              <a:rPr lang="it-IT" sz="2000" dirty="0">
                <a:solidFill>
                  <a:srgbClr val="00B050"/>
                </a:solidFill>
              </a:rPr>
              <a:t> of </a:t>
            </a:r>
            <a:r>
              <a:rPr lang="it-IT" sz="2000" dirty="0" err="1">
                <a:solidFill>
                  <a:srgbClr val="00B050"/>
                </a:solidFill>
              </a:rPr>
              <a:t>Yukawas</a:t>
            </a:r>
            <a:r>
              <a:rPr lang="it-IT" sz="2000" dirty="0">
                <a:solidFill>
                  <a:srgbClr val="00B050"/>
                </a:solidFill>
              </a:rPr>
              <a:t> and </a:t>
            </a:r>
            <a:r>
              <a:rPr lang="it-IT" sz="2000" dirty="0" err="1">
                <a:solidFill>
                  <a:srgbClr val="00B050"/>
                </a:solidFill>
              </a:rPr>
              <a:t>vevs</a:t>
            </a:r>
            <a:endParaRPr lang="en-GB" sz="2000" dirty="0">
              <a:solidFill>
                <a:srgbClr val="00B050"/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C9C6EE01-0823-4E2E-BCA2-F99003E4655C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2490" t="3155" r="70660" b="48462"/>
          <a:stretch/>
        </p:blipFill>
        <p:spPr>
          <a:xfrm>
            <a:off x="1468582" y="2072640"/>
            <a:ext cx="991985" cy="448887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60257810-9498-4255-9B40-51A784D2AD2E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81678" t="53785"/>
          <a:stretch/>
        </p:blipFill>
        <p:spPr>
          <a:xfrm>
            <a:off x="1468582" y="2738391"/>
            <a:ext cx="1078693" cy="42877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19" name="Input penna 118">
                <a:extLst>
                  <a:ext uri="{FF2B5EF4-FFF2-40B4-BE49-F238E27FC236}">
                    <a16:creationId xmlns:a16="http://schemas.microsoft.com/office/drawing/2014/main" id="{E39346E5-B4D4-44EC-B800-08A88B99AB40}"/>
                  </a:ext>
                </a:extLst>
              </p14:cNvPr>
              <p14:cNvContentPartPr/>
              <p14:nvPr/>
            </p14:nvContentPartPr>
            <p14:xfrm>
              <a:off x="803489" y="2143553"/>
              <a:ext cx="335137" cy="1580398"/>
            </p14:xfrm>
          </p:contentPart>
        </mc:Choice>
        <mc:Fallback xmlns="">
          <p:pic>
            <p:nvPicPr>
              <p:cNvPr id="119" name="Input penna 118">
                <a:extLst>
                  <a:ext uri="{FF2B5EF4-FFF2-40B4-BE49-F238E27FC236}">
                    <a16:creationId xmlns:a16="http://schemas.microsoft.com/office/drawing/2014/main" id="{E39346E5-B4D4-44EC-B800-08A88B99AB40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94120" y="2134191"/>
                <a:ext cx="353876" cy="1599122"/>
              </a:xfrm>
              <a:prstGeom prst="rect">
                <a:avLst/>
              </a:prstGeom>
            </p:spPr>
          </p:pic>
        </mc:Fallback>
      </mc:AlternateContent>
      <p:sp>
        <p:nvSpPr>
          <p:cNvPr id="122" name="Rettangolo 121">
            <a:extLst>
              <a:ext uri="{FF2B5EF4-FFF2-40B4-BE49-F238E27FC236}">
                <a16:creationId xmlns:a16="http://schemas.microsoft.com/office/drawing/2014/main" id="{34674D07-4A88-40FE-8595-3D846C0A2DD9}"/>
              </a:ext>
            </a:extLst>
          </p:cNvPr>
          <p:cNvSpPr/>
          <p:nvPr/>
        </p:nvSpPr>
        <p:spPr>
          <a:xfrm>
            <a:off x="4366952" y="2864270"/>
            <a:ext cx="2370440" cy="482996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2" name="Rettangolo 61">
            <a:extLst>
              <a:ext uri="{FF2B5EF4-FFF2-40B4-BE49-F238E27FC236}">
                <a16:creationId xmlns:a16="http://schemas.microsoft.com/office/drawing/2014/main" id="{EF10241A-6102-43B4-808F-5C5637A25DA9}"/>
              </a:ext>
            </a:extLst>
          </p:cNvPr>
          <p:cNvSpPr/>
          <p:nvPr/>
        </p:nvSpPr>
        <p:spPr>
          <a:xfrm>
            <a:off x="10415851" y="2899845"/>
            <a:ext cx="1508535" cy="482996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56FF910-75DF-430F-8E9A-5A421B683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84C9A213-F46F-43C0-892D-C47099019176}"/>
              </a:ext>
            </a:extLst>
          </p:cNvPr>
          <p:cNvSpPr/>
          <p:nvPr/>
        </p:nvSpPr>
        <p:spPr>
          <a:xfrm>
            <a:off x="3125660" y="2059862"/>
            <a:ext cx="663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err="1"/>
              <a:t>k</a:t>
            </a:r>
            <a:r>
              <a:rPr lang="it-IT" sz="1600" dirty="0" err="1"/>
              <a:t>u,d</a:t>
            </a:r>
            <a:endParaRPr lang="en-GB" sz="2400" dirty="0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5F6CC4C6-1022-43E6-911E-5AFDE8370662}"/>
              </a:ext>
            </a:extLst>
          </p:cNvPr>
          <p:cNvSpPr/>
          <p:nvPr/>
        </p:nvSpPr>
        <p:spPr>
          <a:xfrm>
            <a:off x="3110832" y="2700913"/>
            <a:ext cx="654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err="1"/>
              <a:t>v</a:t>
            </a:r>
            <a:r>
              <a:rPr lang="it-IT" sz="1600" dirty="0" err="1"/>
              <a:t>u,d</a:t>
            </a:r>
            <a:endParaRPr lang="en-GB" sz="24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CD5A6B5-350E-4295-B30B-C575616D933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468582" y="3379557"/>
            <a:ext cx="1073282" cy="4165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FF500756-049F-4A39-9B06-90A4199AB682}"/>
                  </a:ext>
                </a:extLst>
              </p:cNvPr>
              <p:cNvSpPr txBox="1"/>
              <p:nvPr/>
            </p:nvSpPr>
            <p:spPr>
              <a:xfrm>
                <a:off x="2858366" y="2163841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FF500756-049F-4A39-9B06-90A4199AB6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8366" y="2163841"/>
                <a:ext cx="230832" cy="276999"/>
              </a:xfrm>
              <a:prstGeom prst="rect">
                <a:avLst/>
              </a:prstGeom>
              <a:blipFill>
                <a:blip r:embed="rId18"/>
                <a:stretch>
                  <a:fillRect l="-10526" r="-78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3DDF797B-49F2-48EE-8C52-C175E6B80845}"/>
                  </a:ext>
                </a:extLst>
              </p:cNvPr>
              <p:cNvSpPr txBox="1"/>
              <p:nvPr/>
            </p:nvSpPr>
            <p:spPr>
              <a:xfrm>
                <a:off x="1182962" y="2142544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3DDF797B-49F2-48EE-8C52-C175E6B808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2962" y="2142544"/>
                <a:ext cx="230832" cy="276999"/>
              </a:xfrm>
              <a:prstGeom prst="rect">
                <a:avLst/>
              </a:prstGeom>
              <a:blipFill>
                <a:blip r:embed="rId19"/>
                <a:stretch>
                  <a:fillRect l="-18421" r="-18421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5014A662-2B85-4895-B27D-ACB0EF6E55D9}"/>
                  </a:ext>
                </a:extLst>
              </p:cNvPr>
              <p:cNvSpPr txBox="1"/>
              <p:nvPr/>
            </p:nvSpPr>
            <p:spPr>
              <a:xfrm>
                <a:off x="1169530" y="2748260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5014A662-2B85-4895-B27D-ACB0EF6E55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9530" y="2748260"/>
                <a:ext cx="230832" cy="276999"/>
              </a:xfrm>
              <a:prstGeom prst="rect">
                <a:avLst/>
              </a:prstGeom>
              <a:blipFill>
                <a:blip r:embed="rId20"/>
                <a:stretch>
                  <a:fillRect l="-18421" r="-18421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859DDDAE-90DC-440A-94C8-ADF284CE98FE}"/>
                  </a:ext>
                </a:extLst>
              </p:cNvPr>
              <p:cNvSpPr txBox="1"/>
              <p:nvPr/>
            </p:nvSpPr>
            <p:spPr>
              <a:xfrm>
                <a:off x="1139256" y="3446952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859DDDAE-90DC-440A-94C8-ADF284CE98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9256" y="3446952"/>
                <a:ext cx="230832" cy="276999"/>
              </a:xfrm>
              <a:prstGeom prst="rect">
                <a:avLst/>
              </a:prstGeom>
              <a:blipFill>
                <a:blip r:embed="rId21"/>
                <a:stretch>
                  <a:fillRect l="-18421" r="-18421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EAFF54AD-A96C-4093-9480-B90DDBF0BDB9}"/>
                  </a:ext>
                </a:extLst>
              </p:cNvPr>
              <p:cNvSpPr txBox="1"/>
              <p:nvPr/>
            </p:nvSpPr>
            <p:spPr>
              <a:xfrm>
                <a:off x="2503283" y="2153319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EAFF54AD-A96C-4093-9480-B90DDBF0B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283" y="2153319"/>
                <a:ext cx="230832" cy="276999"/>
              </a:xfrm>
              <a:prstGeom prst="rect">
                <a:avLst/>
              </a:prstGeom>
              <a:blipFill>
                <a:blip r:embed="rId22"/>
                <a:stretch>
                  <a:fillRect l="-18421" r="-18421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865E0D36-3462-48C9-9ABE-7D9BD659044A}"/>
                  </a:ext>
                </a:extLst>
              </p:cNvPr>
              <p:cNvSpPr txBox="1"/>
              <p:nvPr/>
            </p:nvSpPr>
            <p:spPr>
              <a:xfrm>
                <a:off x="2585492" y="2789443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865E0D36-3462-48C9-9ABE-7D9BD65904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5492" y="2789443"/>
                <a:ext cx="230832" cy="276999"/>
              </a:xfrm>
              <a:prstGeom prst="rect">
                <a:avLst/>
              </a:prstGeom>
              <a:blipFill>
                <a:blip r:embed="rId23"/>
                <a:stretch>
                  <a:fillRect l="-18421" r="-18421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A94A3D78-2391-4011-9FCF-B1998D8FE133}"/>
                  </a:ext>
                </a:extLst>
              </p:cNvPr>
              <p:cNvSpPr txBox="1"/>
              <p:nvPr/>
            </p:nvSpPr>
            <p:spPr>
              <a:xfrm>
                <a:off x="2585492" y="3424989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A94A3D78-2391-4011-9FCF-B1998D8FE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5492" y="3424989"/>
                <a:ext cx="230832" cy="276999"/>
              </a:xfrm>
              <a:prstGeom prst="rect">
                <a:avLst/>
              </a:prstGeom>
              <a:blipFill>
                <a:blip r:embed="rId24"/>
                <a:stretch>
                  <a:fillRect l="-18421" r="-18421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97A6D243-35E3-4E14-82BE-267D40CB203B}"/>
                  </a:ext>
                </a:extLst>
              </p:cNvPr>
              <p:cNvSpPr txBox="1"/>
              <p:nvPr/>
            </p:nvSpPr>
            <p:spPr>
              <a:xfrm>
                <a:off x="2861132" y="2820546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97A6D243-35E3-4E14-82BE-267D40CB20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132" y="2820546"/>
                <a:ext cx="230832" cy="276999"/>
              </a:xfrm>
              <a:prstGeom prst="rect">
                <a:avLst/>
              </a:prstGeom>
              <a:blipFill>
                <a:blip r:embed="rId25"/>
                <a:stretch>
                  <a:fillRect l="-7895" r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EEB2D251-788F-47B3-955F-A74BCE3F1427}"/>
                  </a:ext>
                </a:extLst>
              </p:cNvPr>
              <p:cNvSpPr txBox="1"/>
              <p:nvPr/>
            </p:nvSpPr>
            <p:spPr>
              <a:xfrm>
                <a:off x="2858469" y="3439863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EEB2D251-788F-47B3-955F-A74BCE3F14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8469" y="3439863"/>
                <a:ext cx="230832" cy="276999"/>
              </a:xfrm>
              <a:prstGeom prst="rect">
                <a:avLst/>
              </a:prstGeom>
              <a:blipFill>
                <a:blip r:embed="rId26"/>
                <a:stretch>
                  <a:fillRect l="-10526" r="-78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ttangolo 38">
            <a:extLst>
              <a:ext uri="{FF2B5EF4-FFF2-40B4-BE49-F238E27FC236}">
                <a16:creationId xmlns:a16="http://schemas.microsoft.com/office/drawing/2014/main" id="{01BC0CC0-0ACC-4D0D-B145-529150A54377}"/>
              </a:ext>
            </a:extLst>
          </p:cNvPr>
          <p:cNvSpPr/>
          <p:nvPr/>
        </p:nvSpPr>
        <p:spPr>
          <a:xfrm>
            <a:off x="3130469" y="3325751"/>
            <a:ext cx="444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err="1"/>
              <a:t>v</a:t>
            </a:r>
            <a:r>
              <a:rPr lang="it-IT" sz="1200" dirty="0" err="1"/>
              <a:t>R</a:t>
            </a:r>
            <a:endParaRPr lang="en-GB" sz="2400" dirty="0"/>
          </a:p>
        </p:txBody>
      </p:sp>
      <p:sp>
        <p:nvSpPr>
          <p:cNvPr id="30" name="Titolo 1">
            <a:extLst>
              <a:ext uri="{FF2B5EF4-FFF2-40B4-BE49-F238E27FC236}">
                <a16:creationId xmlns:a16="http://schemas.microsoft.com/office/drawing/2014/main" id="{E73B8D6F-4099-46A2-AF29-CB2BCB4AC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801" y="495716"/>
            <a:ext cx="2560044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400" i="1" cap="none" dirty="0" err="1">
                <a:solidFill>
                  <a:srgbClr val="7030A0"/>
                </a:solidFill>
              </a:rPr>
              <a:t>Masses</a:t>
            </a:r>
            <a:r>
              <a:rPr lang="it-IT" sz="2400" i="1" cap="none" dirty="0">
                <a:solidFill>
                  <a:srgbClr val="7030A0"/>
                </a:solidFill>
              </a:rPr>
              <a:t> in SO(10)</a:t>
            </a:r>
            <a:endParaRPr lang="en-GB" sz="2400" i="1" cap="none" dirty="0">
              <a:solidFill>
                <a:srgbClr val="7030A0"/>
              </a:solidFill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E897EB48-BF2E-40F9-9B0C-36AD6F82142F}"/>
              </a:ext>
            </a:extLst>
          </p:cNvPr>
          <p:cNvSpPr/>
          <p:nvPr/>
        </p:nvSpPr>
        <p:spPr>
          <a:xfrm>
            <a:off x="7586979" y="4703124"/>
            <a:ext cx="3452323" cy="15696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2400" dirty="0" err="1">
                <a:solidFill>
                  <a:srgbClr val="6319E7"/>
                </a:solidFill>
                <a:latin typeface="Sitka Small" panose="02000505000000020004" pitchFamily="2" charset="0"/>
              </a:rPr>
              <a:t>these</a:t>
            </a:r>
            <a:r>
              <a:rPr lang="it-IT" sz="2400" dirty="0">
                <a:solidFill>
                  <a:srgbClr val="6319E7"/>
                </a:solidFill>
                <a:latin typeface="Sitka Small" panose="02000505000000020004" pitchFamily="2" charset="0"/>
              </a:rPr>
              <a:t> </a:t>
            </a:r>
            <a:r>
              <a:rPr lang="it-IT" sz="2400" dirty="0" err="1">
                <a:solidFill>
                  <a:srgbClr val="6319E7"/>
                </a:solidFill>
                <a:latin typeface="Sitka Small" panose="02000505000000020004" pitchFamily="2" charset="0"/>
              </a:rPr>
              <a:t>numbers</a:t>
            </a:r>
            <a:r>
              <a:rPr lang="it-IT" sz="2400" dirty="0">
                <a:solidFill>
                  <a:srgbClr val="6319E7"/>
                </a:solidFill>
                <a:latin typeface="Sitka Small" panose="02000505000000020004" pitchFamily="2" charset="0"/>
              </a:rPr>
              <a:t> </a:t>
            </a:r>
            <a:r>
              <a:rPr lang="it-IT" sz="2400" dirty="0" err="1">
                <a:solidFill>
                  <a:srgbClr val="6319E7"/>
                </a:solidFill>
                <a:latin typeface="Sitka Small" panose="02000505000000020004" pitchFamily="2" charset="0"/>
              </a:rPr>
              <a:t>at</a:t>
            </a:r>
            <a:r>
              <a:rPr lang="it-IT" sz="2400" dirty="0">
                <a:solidFill>
                  <a:srgbClr val="6319E7"/>
                </a:solidFill>
                <a:latin typeface="Sitka Small" panose="02000505000000020004" pitchFamily="2" charset="0"/>
              </a:rPr>
              <a:t> the GUT scale </a:t>
            </a:r>
            <a:r>
              <a:rPr lang="it-IT" sz="2400" dirty="0" err="1">
                <a:solidFill>
                  <a:srgbClr val="6319E7"/>
                </a:solidFill>
                <a:latin typeface="Sitka Small" panose="02000505000000020004" pitchFamily="2" charset="0"/>
              </a:rPr>
              <a:t>have</a:t>
            </a:r>
            <a:r>
              <a:rPr lang="it-IT" sz="2400" dirty="0">
                <a:solidFill>
                  <a:srgbClr val="6319E7"/>
                </a:solidFill>
                <a:latin typeface="Sitka Small" panose="02000505000000020004" pitchFamily="2" charset="0"/>
              </a:rPr>
              <a:t> </a:t>
            </a:r>
            <a:r>
              <a:rPr lang="it-IT" sz="2400" dirty="0" err="1">
                <a:solidFill>
                  <a:srgbClr val="6319E7"/>
                </a:solidFill>
                <a:latin typeface="Sitka Small" panose="02000505000000020004" pitchFamily="2" charset="0"/>
              </a:rPr>
              <a:t>been</a:t>
            </a:r>
            <a:r>
              <a:rPr lang="it-IT" sz="2400" dirty="0">
                <a:solidFill>
                  <a:srgbClr val="6319E7"/>
                </a:solidFill>
                <a:latin typeface="Sitka Small" panose="02000505000000020004" pitchFamily="2" charset="0"/>
              </a:rPr>
              <a:t> </a:t>
            </a:r>
            <a:r>
              <a:rPr lang="it-IT" sz="2400" dirty="0" err="1">
                <a:solidFill>
                  <a:srgbClr val="6319E7"/>
                </a:solidFill>
                <a:latin typeface="Sitka Small" panose="02000505000000020004" pitchFamily="2" charset="0"/>
              </a:rPr>
              <a:t>obtained</a:t>
            </a:r>
            <a:r>
              <a:rPr lang="it-IT" sz="2400" dirty="0">
                <a:solidFill>
                  <a:srgbClr val="6319E7"/>
                </a:solidFill>
                <a:latin typeface="Sitka Small" panose="02000505000000020004" pitchFamily="2" charset="0"/>
              </a:rPr>
              <a:t> </a:t>
            </a:r>
            <a:r>
              <a:rPr lang="it-IT" sz="2400" dirty="0" err="1">
                <a:solidFill>
                  <a:srgbClr val="6319E7"/>
                </a:solidFill>
                <a:latin typeface="Sitka Small" panose="02000505000000020004" pitchFamily="2" charset="0"/>
              </a:rPr>
              <a:t>using</a:t>
            </a:r>
            <a:r>
              <a:rPr lang="it-IT" sz="2400" dirty="0">
                <a:solidFill>
                  <a:srgbClr val="6319E7"/>
                </a:solidFill>
                <a:latin typeface="Sitka Small" panose="02000505000000020004" pitchFamily="2" charset="0"/>
              </a:rPr>
              <a:t> SM beta </a:t>
            </a:r>
            <a:r>
              <a:rPr lang="it-IT" sz="2400" dirty="0" err="1">
                <a:solidFill>
                  <a:srgbClr val="6319E7"/>
                </a:solidFill>
                <a:latin typeface="Sitka Small" panose="02000505000000020004" pitchFamily="2" charset="0"/>
              </a:rPr>
              <a:t>functions</a:t>
            </a:r>
            <a:endParaRPr lang="en-GB" sz="2400" dirty="0">
              <a:solidFill>
                <a:srgbClr val="6319E7"/>
              </a:solidFill>
              <a:latin typeface="Sitka Small" panose="02000505000000020004" pitchFamily="2" charset="0"/>
            </a:endParaRPr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14731BEB-B739-4D6C-B65A-0DC511D1DC40}"/>
              </a:ext>
            </a:extLst>
          </p:cNvPr>
          <p:cNvSpPr/>
          <p:nvPr/>
        </p:nvSpPr>
        <p:spPr>
          <a:xfrm>
            <a:off x="6820520" y="5324722"/>
            <a:ext cx="472513" cy="232756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1C10F5B-B55E-4EB1-983F-3841F05D6CF8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901523" y="4497765"/>
            <a:ext cx="5582404" cy="206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968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56FF910-75DF-430F-8E9A-5A421B683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  <p:sp>
        <p:nvSpPr>
          <p:cNvPr id="40" name="Titolo 1">
            <a:extLst>
              <a:ext uri="{FF2B5EF4-FFF2-40B4-BE49-F238E27FC236}">
                <a16:creationId xmlns:a16="http://schemas.microsoft.com/office/drawing/2014/main" id="{FD4D2086-21D3-4501-B92F-7F64B538A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800" y="484632"/>
            <a:ext cx="4943025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it-IT" sz="2400" i="1" cap="none" dirty="0" err="1">
                <a:solidFill>
                  <a:srgbClr val="7030A0"/>
                </a:solidFill>
              </a:rPr>
              <a:t>Diagrams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contributing</a:t>
            </a:r>
            <a:r>
              <a:rPr lang="it-IT" sz="2400" i="1" cap="none" dirty="0">
                <a:solidFill>
                  <a:srgbClr val="7030A0"/>
                </a:solidFill>
              </a:rPr>
              <a:t> to the </a:t>
            </a:r>
            <a:r>
              <a:rPr lang="it-IT" sz="2400" i="1" cap="none" dirty="0" err="1">
                <a:solidFill>
                  <a:srgbClr val="7030A0"/>
                </a:solidFill>
              </a:rPr>
              <a:t>RGE’s</a:t>
            </a:r>
            <a:endParaRPr lang="en-GB" sz="2400" i="1" cap="none" dirty="0">
              <a:solidFill>
                <a:srgbClr val="7030A0"/>
              </a:solidFill>
            </a:endParaRP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EB61ADD2-A421-41A6-BD41-98A9E065BF55}"/>
              </a:ext>
            </a:extLst>
          </p:cNvPr>
          <p:cNvSpPr/>
          <p:nvPr/>
        </p:nvSpPr>
        <p:spPr>
          <a:xfrm>
            <a:off x="4389120" y="1244284"/>
            <a:ext cx="3158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00B050"/>
                </a:solidFill>
                <a:latin typeface="Sitka Small" panose="02000505000000020004" pitchFamily="2" charset="0"/>
              </a:rPr>
              <a:t>Some </a:t>
            </a:r>
            <a:r>
              <a:rPr lang="it-IT" sz="2000" dirty="0" err="1">
                <a:solidFill>
                  <a:srgbClr val="00B050"/>
                </a:solidFill>
                <a:latin typeface="Sitka Small" panose="02000505000000020004" pitchFamily="2" charset="0"/>
              </a:rPr>
              <a:t>typical</a:t>
            </a:r>
            <a:r>
              <a:rPr lang="it-IT" sz="2000" dirty="0">
                <a:solidFill>
                  <a:srgbClr val="00B050"/>
                </a:solidFill>
                <a:latin typeface="Sitka Small" panose="02000505000000020004" pitchFamily="2" charset="0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Sitka Small" panose="02000505000000020004" pitchFamily="2" charset="0"/>
              </a:rPr>
              <a:t>diagrams</a:t>
            </a:r>
            <a:endParaRPr lang="en-GB" sz="2000" dirty="0">
              <a:solidFill>
                <a:srgbClr val="00B050"/>
              </a:solidFill>
              <a:latin typeface="Sitka Small" panose="02000505000000020004" pitchFamily="2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845985D-991A-49CD-9B56-CDD6EDFA98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0890" y="2726875"/>
            <a:ext cx="4411154" cy="243599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1E9EAA9-C2EF-4DEF-861C-99C6BF78C45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95262" y="2726875"/>
            <a:ext cx="3598749" cy="2435996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34C5C0B8-54B4-4C18-9482-C5A7F5881154}"/>
              </a:ext>
            </a:extLst>
          </p:cNvPr>
          <p:cNvSpPr/>
          <p:nvPr/>
        </p:nvSpPr>
        <p:spPr>
          <a:xfrm>
            <a:off x="540629" y="1927887"/>
            <a:ext cx="4371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Contributions to the gauge coupling renormalization constants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4C39399-6A84-4116-9DC8-E6EBEF3BDD87}"/>
              </a:ext>
            </a:extLst>
          </p:cNvPr>
          <p:cNvSpPr/>
          <p:nvPr/>
        </p:nvSpPr>
        <p:spPr>
          <a:xfrm>
            <a:off x="6556246" y="2066387"/>
            <a:ext cx="4476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Renormalization of the Yukawa couplings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0E96E988-E45F-4BB1-BC5E-5783905D9C56}"/>
              </a:ext>
            </a:extLst>
          </p:cNvPr>
          <p:cNvSpPr/>
          <p:nvPr/>
        </p:nvSpPr>
        <p:spPr>
          <a:xfrm>
            <a:off x="1716138" y="5561748"/>
            <a:ext cx="6130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  corrections to the Higgs couplings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8F435C8-6AE7-43A7-904C-0F542726199A}"/>
              </a:ext>
            </a:extLst>
          </p:cNvPr>
          <p:cNvSpPr txBox="1"/>
          <p:nvPr/>
        </p:nvSpPr>
        <p:spPr>
          <a:xfrm>
            <a:off x="8870827" y="5454027"/>
            <a:ext cx="2682240" cy="33855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kern="1200" dirty="0" err="1">
                <a:solidFill>
                  <a:schemeClr val="tx1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Cheng,Eichten,Li</a:t>
            </a:r>
            <a:r>
              <a:rPr lang="it-IT" sz="1600" kern="1200" dirty="0">
                <a:solidFill>
                  <a:schemeClr val="tx1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 (1974)</a:t>
            </a:r>
          </a:p>
        </p:txBody>
      </p:sp>
      <p:sp>
        <p:nvSpPr>
          <p:cNvPr id="15" name="O 14">
            <a:extLst>
              <a:ext uri="{FF2B5EF4-FFF2-40B4-BE49-F238E27FC236}">
                <a16:creationId xmlns:a16="http://schemas.microsoft.com/office/drawing/2014/main" id="{AF73CA57-503D-437A-B02C-B7A38DA426E4}"/>
              </a:ext>
            </a:extLst>
          </p:cNvPr>
          <p:cNvSpPr/>
          <p:nvPr/>
        </p:nvSpPr>
        <p:spPr>
          <a:xfrm>
            <a:off x="1334814" y="5703243"/>
            <a:ext cx="281978" cy="256870"/>
          </a:xfrm>
          <a:prstGeom prst="flowChartO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GB" sz="24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468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3" name="Input penna 112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3" name="Input penna 112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4" name="Input penna 113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4" name="Input penna 113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5" name="Input penna 114"/>
              <p14:cNvContentPartPr/>
              <p14:nvPr/>
            </p14:nvContentPartPr>
            <p14:xfrm>
              <a:off x="0" y="0"/>
              <a:ext cx="0" cy="0"/>
            </p14:xfrm>
          </p:contentPart>
        </mc:Choice>
        <mc:Fallback xmlns="">
          <p:pic>
            <p:nvPicPr>
              <p:cNvPr id="115" name="Input penna 114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14:cNvPr>
              <p14:cNvContentPartPr/>
              <p14:nvPr/>
            </p14:nvContentPartPr>
            <p14:xfrm>
              <a:off x="5319971" y="664887"/>
              <a:ext cx="180" cy="180"/>
            </p14:xfrm>
          </p:contentPart>
        </mc:Choice>
        <mc:Fallback xmlns="">
          <p:pic>
            <p:nvPicPr>
              <p:cNvPr id="102" name="Input penna 101">
                <a:extLst>
                  <a:ext uri="{FF2B5EF4-FFF2-40B4-BE49-F238E27FC236}">
                    <a16:creationId xmlns:a16="http://schemas.microsoft.com/office/drawing/2014/main" id="{18975FDD-0CF7-4626-8616-1B0902AE1C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317811" y="662727"/>
                <a:ext cx="4500" cy="45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8D31BB7-FF1A-41E3-AE45-A50ACA385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C07F2C41-355B-4461-BAFA-4875BEDC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66" y="513811"/>
            <a:ext cx="3995376" cy="57939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400" i="1" cap="none" dirty="0">
                <a:solidFill>
                  <a:srgbClr val="7030A0"/>
                </a:solidFill>
              </a:rPr>
              <a:t>Intermediate </a:t>
            </a:r>
            <a:r>
              <a:rPr lang="it-IT" sz="2400" i="1" cap="none" dirty="0" err="1">
                <a:solidFill>
                  <a:srgbClr val="7030A0"/>
                </a:solidFill>
              </a:rPr>
              <a:t>energy</a:t>
            </a:r>
            <a:r>
              <a:rPr lang="it-IT" sz="2400" i="1" cap="none" dirty="0">
                <a:solidFill>
                  <a:srgbClr val="7030A0"/>
                </a:solidFill>
              </a:rPr>
              <a:t> </a:t>
            </a:r>
            <a:r>
              <a:rPr lang="it-IT" sz="2400" i="1" cap="none" dirty="0" err="1">
                <a:solidFill>
                  <a:srgbClr val="7030A0"/>
                </a:solidFill>
              </a:rPr>
              <a:t>scales</a:t>
            </a:r>
            <a:endParaRPr lang="en-GB" sz="2400" i="1" cap="none" dirty="0">
              <a:solidFill>
                <a:srgbClr val="7030A0"/>
              </a:solidFill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F12C547C-157C-4764-A673-496E22BC12EE}"/>
              </a:ext>
            </a:extLst>
          </p:cNvPr>
          <p:cNvSpPr/>
          <p:nvPr/>
        </p:nvSpPr>
        <p:spPr>
          <a:xfrm>
            <a:off x="575167" y="1361939"/>
            <a:ext cx="57738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err="1">
                <a:solidFill>
                  <a:srgbClr val="0070C0"/>
                </a:solidFill>
              </a:rPr>
              <a:t>It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is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well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known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that</a:t>
            </a:r>
            <a:r>
              <a:rPr lang="it-IT" sz="2200" dirty="0">
                <a:solidFill>
                  <a:srgbClr val="0070C0"/>
                </a:solidFill>
              </a:rPr>
              <a:t> SM </a:t>
            </a:r>
            <a:r>
              <a:rPr lang="it-IT" sz="2200" dirty="0" err="1">
                <a:solidFill>
                  <a:srgbClr val="0070C0"/>
                </a:solidFill>
              </a:rPr>
              <a:t>itself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does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not</a:t>
            </a:r>
            <a:r>
              <a:rPr lang="it-IT" sz="2200" dirty="0">
                <a:solidFill>
                  <a:srgbClr val="0070C0"/>
                </a:solidFill>
              </a:rPr>
              <a:t> </a:t>
            </a:r>
            <a:r>
              <a:rPr lang="it-IT" sz="2200" dirty="0" err="1">
                <a:solidFill>
                  <a:srgbClr val="0070C0"/>
                </a:solidFill>
              </a:rPr>
              <a:t>unify</a:t>
            </a:r>
            <a:endParaRPr lang="en-GB" sz="2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002B478-7DBE-4E91-A0A9-02224A9BD873}"/>
              </a:ext>
            </a:extLst>
          </p:cNvPr>
          <p:cNvSpPr/>
          <p:nvPr/>
        </p:nvSpPr>
        <p:spPr>
          <a:xfrm>
            <a:off x="5691447" y="5106833"/>
            <a:ext cx="488306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err="1">
                <a:solidFill>
                  <a:srgbClr val="00B050"/>
                </a:solidFill>
                <a:latin typeface="Segoe Print" panose="02000600000000000000" pitchFamily="2" charset="0"/>
              </a:rPr>
              <a:t>Unification</a:t>
            </a:r>
            <a:r>
              <a:rPr lang="it-IT" sz="2200" dirty="0">
                <a:solidFill>
                  <a:srgbClr val="00B050"/>
                </a:solidFill>
                <a:latin typeface="Segoe Print" panose="02000600000000000000" pitchFamily="2" charset="0"/>
              </a:rPr>
              <a:t> </a:t>
            </a:r>
            <a:r>
              <a:rPr lang="it-IT" sz="2200" dirty="0" err="1">
                <a:solidFill>
                  <a:srgbClr val="00B050"/>
                </a:solidFill>
                <a:latin typeface="Segoe Print" panose="02000600000000000000" pitchFamily="2" charset="0"/>
              </a:rPr>
              <a:t>achieved</a:t>
            </a:r>
            <a:r>
              <a:rPr lang="it-IT" sz="2200" dirty="0">
                <a:solidFill>
                  <a:srgbClr val="00B050"/>
                </a:solidFill>
                <a:latin typeface="Segoe Print" panose="02000600000000000000" pitchFamily="2" charset="0"/>
              </a:rPr>
              <a:t> with a large</a:t>
            </a:r>
          </a:p>
          <a:p>
            <a:r>
              <a:rPr lang="it-IT" sz="2200" dirty="0" err="1">
                <a:solidFill>
                  <a:srgbClr val="00B050"/>
                </a:solidFill>
                <a:latin typeface="Segoe Print" panose="02000600000000000000" pitchFamily="2" charset="0"/>
              </a:rPr>
              <a:t>energy</a:t>
            </a:r>
            <a:r>
              <a:rPr lang="it-IT" sz="2200" dirty="0">
                <a:solidFill>
                  <a:srgbClr val="00B050"/>
                </a:solidFill>
                <a:latin typeface="Segoe Print" panose="02000600000000000000" pitchFamily="2" charset="0"/>
              </a:rPr>
              <a:t> </a:t>
            </a:r>
            <a:r>
              <a:rPr lang="it-IT" sz="2200" dirty="0" err="1">
                <a:solidFill>
                  <a:srgbClr val="00B050"/>
                </a:solidFill>
                <a:latin typeface="Segoe Print" panose="02000600000000000000" pitchFamily="2" charset="0"/>
              </a:rPr>
              <a:t>threshold</a:t>
            </a:r>
            <a:r>
              <a:rPr lang="it-IT" sz="2200" dirty="0">
                <a:solidFill>
                  <a:srgbClr val="00B050"/>
                </a:solidFill>
                <a:latin typeface="Segoe Print" panose="02000600000000000000" pitchFamily="2" charset="0"/>
              </a:rPr>
              <a:t> </a:t>
            </a:r>
            <a:endParaRPr lang="en-GB" sz="2200" baseline="-25000" dirty="0">
              <a:solidFill>
                <a:srgbClr val="00B050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19C7B16-577E-42F0-87B8-470A6C99B5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5166" y="2632364"/>
            <a:ext cx="7176057" cy="64974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4016E839-CC38-4E7E-8EEA-15CB1FD1262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5166" y="3447011"/>
            <a:ext cx="4494540" cy="3008335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4576A6FC-EE1A-4B8B-BC9D-C3E0842B980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21609" y="3918546"/>
            <a:ext cx="6929599" cy="472907"/>
          </a:xfrm>
          <a:prstGeom prst="rect">
            <a:avLst/>
          </a:prstGeom>
        </p:spPr>
      </p:pic>
      <p:sp>
        <p:nvSpPr>
          <p:cNvPr id="20" name="Rettangolo 19">
            <a:extLst>
              <a:ext uri="{FF2B5EF4-FFF2-40B4-BE49-F238E27FC236}">
                <a16:creationId xmlns:a16="http://schemas.microsoft.com/office/drawing/2014/main" id="{0BD604D0-9373-492C-9A8C-AC4DB93B89FA}"/>
              </a:ext>
            </a:extLst>
          </p:cNvPr>
          <p:cNvSpPr/>
          <p:nvPr/>
        </p:nvSpPr>
        <p:spPr>
          <a:xfrm>
            <a:off x="6614160" y="1803425"/>
            <a:ext cx="47981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 err="1">
                <a:solidFill>
                  <a:srgbClr val="7E32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Pati</a:t>
            </a:r>
            <a:r>
              <a:rPr lang="it-IT" sz="2200" dirty="0">
                <a:solidFill>
                  <a:srgbClr val="7E32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-Salam intermediate group:</a:t>
            </a:r>
          </a:p>
          <a:p>
            <a:r>
              <a:rPr lang="it-IT" sz="2200" dirty="0">
                <a:solidFill>
                  <a:srgbClr val="7E32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SU(4) x SU(2)</a:t>
            </a:r>
            <a:r>
              <a:rPr lang="it-IT" sz="2200" baseline="-25000" dirty="0">
                <a:solidFill>
                  <a:srgbClr val="7E32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L</a:t>
            </a:r>
            <a:r>
              <a:rPr lang="it-IT" sz="2200" dirty="0">
                <a:solidFill>
                  <a:srgbClr val="7E32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x SU(2)</a:t>
            </a:r>
            <a:r>
              <a:rPr lang="it-IT" sz="2200" baseline="-25000" dirty="0">
                <a:solidFill>
                  <a:srgbClr val="7E32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R</a:t>
            </a:r>
            <a:endParaRPr lang="en-GB" sz="2200" baseline="-25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1" name="Elemento grafico 20" descr="Occhiolino senza riempimento">
            <a:extLst>
              <a:ext uri="{FF2B5EF4-FFF2-40B4-BE49-F238E27FC236}">
                <a16:creationId xmlns:a16="http://schemas.microsoft.com/office/drawing/2014/main" id="{FFFBADE5-30FA-46D2-BB20-73863554485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858597" y="5627162"/>
            <a:ext cx="645622" cy="64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3286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gno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wrap="none">
        <a:spAutoFit/>
      </a:bodyPr>
      <a:lstStyle>
        <a:defPPr>
          <a:defRPr sz="2400" dirty="0" smtClean="0">
            <a:solidFill>
              <a:srgbClr val="FF0000"/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TM03090434[[fn=Legno]]</Template>
  <TotalTime>0</TotalTime>
  <Words>772</Words>
  <Application>Microsoft Office PowerPoint</Application>
  <PresentationFormat>Widescreen</PresentationFormat>
  <Paragraphs>149</Paragraphs>
  <Slides>20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31" baseType="lpstr">
      <vt:lpstr>Arial</vt:lpstr>
      <vt:lpstr>Calibri</vt:lpstr>
      <vt:lpstr>Cambria Math</vt:lpstr>
      <vt:lpstr>Leelawadee</vt:lpstr>
      <vt:lpstr>Rockwell</vt:lpstr>
      <vt:lpstr>Rockwell Condensed</vt:lpstr>
      <vt:lpstr>Segoe Print</vt:lpstr>
      <vt:lpstr>Sitka Small</vt:lpstr>
      <vt:lpstr>Symbol</vt:lpstr>
      <vt:lpstr>Wingdings</vt:lpstr>
      <vt:lpstr>Legno</vt:lpstr>
      <vt:lpstr>Effects of RGE’s on fermion observables in SO(10) models</vt:lpstr>
      <vt:lpstr>Main point</vt:lpstr>
      <vt:lpstr>What we have to explain</vt:lpstr>
      <vt:lpstr>Presentazione standard di PowerPoint</vt:lpstr>
      <vt:lpstr>SO(10) as an example</vt:lpstr>
      <vt:lpstr>SO(10) as an example</vt:lpstr>
      <vt:lpstr>Masses in SO(10)</vt:lpstr>
      <vt:lpstr>Diagrams contributing to the RGE’s</vt:lpstr>
      <vt:lpstr>Intermediate energy scales</vt:lpstr>
      <vt:lpstr>Numerical strategy</vt:lpstr>
      <vt:lpstr>Result I</vt:lpstr>
      <vt:lpstr>Result II</vt:lpstr>
      <vt:lpstr>One conclusion</vt:lpstr>
      <vt:lpstr>RGE’s: dividing the problem in two energy regimes </vt:lpstr>
      <vt:lpstr>RGE’s: dividing the problem in two energy regimes </vt:lpstr>
      <vt:lpstr>RGE’s</vt:lpstr>
      <vt:lpstr>RGE’s</vt:lpstr>
      <vt:lpstr>n masses</vt:lpstr>
      <vt:lpstr>Presentazione standard di PowerPoint</vt:lpstr>
      <vt:lpstr>masses and Grand Unified Theories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Neutrino, gut &amp; flavor</dc:title>
  <dc:creator>Davide Meloni</dc:creator>
  <cp:lastModifiedBy>Davide Meloni</cp:lastModifiedBy>
  <cp:revision>291</cp:revision>
  <dcterms:created xsi:type="dcterms:W3CDTF">2017-06-06T16:49:36Z</dcterms:created>
  <dcterms:modified xsi:type="dcterms:W3CDTF">2017-07-05T12:11:04Z</dcterms:modified>
</cp:coreProperties>
</file>