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m4v"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autoCompressPictures="0">
  <p:sldMasterIdLst>
    <p:sldMasterId id="2147483648" r:id="rId1"/>
    <p:sldMasterId id="2147483740" r:id="rId2"/>
    <p:sldMasterId id="2147483660" r:id="rId3"/>
  </p:sldMasterIdLst>
  <p:notesMasterIdLst>
    <p:notesMasterId r:id="rId28"/>
  </p:notesMasterIdLst>
  <p:sldIdLst>
    <p:sldId id="273" r:id="rId4"/>
    <p:sldId id="274" r:id="rId5"/>
    <p:sldId id="277" r:id="rId6"/>
    <p:sldId id="297" r:id="rId7"/>
    <p:sldId id="275" r:id="rId8"/>
    <p:sldId id="294" r:id="rId9"/>
    <p:sldId id="286" r:id="rId10"/>
    <p:sldId id="278" r:id="rId11"/>
    <p:sldId id="279" r:id="rId12"/>
    <p:sldId id="280" r:id="rId13"/>
    <p:sldId id="289" r:id="rId14"/>
    <p:sldId id="290" r:id="rId15"/>
    <p:sldId id="283" r:id="rId16"/>
    <p:sldId id="298" r:id="rId17"/>
    <p:sldId id="291" r:id="rId18"/>
    <p:sldId id="295" r:id="rId19"/>
    <p:sldId id="281" r:id="rId20"/>
    <p:sldId id="288" r:id="rId21"/>
    <p:sldId id="296" r:id="rId22"/>
    <p:sldId id="282" r:id="rId23"/>
    <p:sldId id="285" r:id="rId24"/>
    <p:sldId id="276" r:id="rId25"/>
    <p:sldId id="293" r:id="rId26"/>
    <p:sldId id="292" r:id="rId27"/>
  </p:sldIdLst>
  <p:sldSz cx="13004800" cy="9753600"/>
  <p:notesSz cx="6797675" cy="9928225"/>
  <p:defaultTex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p:defaultTextStyle>
  <p:extLst>
    <p:ext uri="{EFAFB233-063F-42B5-8137-9DF3F51BA10A}">
      <p15:sldGuideLst xmlns:p15="http://schemas.microsoft.com/office/powerpoint/2012/main">
        <p15:guide id="1" pos="377">
          <p15:clr>
            <a:srgbClr val="A4A3A4"/>
          </p15:clr>
        </p15:guide>
        <p15:guide id="2" pos="7793">
          <p15:clr>
            <a:srgbClr val="A4A3A4"/>
          </p15:clr>
        </p15:guide>
        <p15:guide id="3" orient="horz" pos="30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FFFFFF"/>
    <a:srgbClr val="9966FF"/>
    <a:srgbClr val="FFECAF"/>
    <a:srgbClr val="179CE5"/>
    <a:srgbClr val="FF8200"/>
    <a:srgbClr val="69B3E7"/>
    <a:srgbClr val="282828"/>
    <a:srgbClr val="49C4E5"/>
    <a:srgbClr val="7581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35" autoAdjust="0"/>
    <p:restoredTop sz="95918" autoAdjust="0"/>
  </p:normalViewPr>
  <p:slideViewPr>
    <p:cSldViewPr snapToGrid="0">
      <p:cViewPr varScale="1">
        <p:scale>
          <a:sx n="59" d="100"/>
          <a:sy n="59" d="100"/>
        </p:scale>
        <p:origin x="192" y="840"/>
      </p:cViewPr>
      <p:guideLst>
        <p:guide pos="377"/>
        <p:guide pos="7793"/>
        <p:guide orient="horz" pos="3072"/>
      </p:guideLst>
    </p:cSldViewPr>
  </p:slideViewPr>
  <p:notesTextViewPr>
    <p:cViewPr>
      <p:scale>
        <a:sx n="100" d="100"/>
        <a:sy n="100" d="100"/>
      </p:scale>
      <p:origin x="0" y="0"/>
    </p:cViewPr>
  </p:notesTextViewPr>
  <p:sorterViewPr>
    <p:cViewPr>
      <p:scale>
        <a:sx n="100" d="100"/>
        <a:sy n="100" d="100"/>
      </p:scale>
      <p:origin x="0" y="0"/>
    </p:cViewPr>
  </p:sorterViewPr>
  <p:gridSpacing cx="284400" cy="2844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notesMaster" Target="notesMasters/notesMaster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1"/>
          <p:cNvSpPr>
            <a:spLocks noGrp="1" noRot="1" noChangeAspect="1"/>
          </p:cNvSpPr>
          <p:nvPr>
            <p:ph type="sldImg"/>
          </p:nvPr>
        </p:nvSpPr>
        <p:spPr bwMode="auto">
          <a:xfrm>
            <a:off x="917575" y="744538"/>
            <a:ext cx="4962525"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0" name="Rectangle 2"/>
          <p:cNvSpPr>
            <a:spLocks noGrp="1"/>
          </p:cNvSpPr>
          <p:nvPr>
            <p:ph type="body" sz="quarter" idx="1"/>
          </p:nvPr>
        </p:nvSpPr>
        <p:spPr bwMode="auto">
          <a:xfrm>
            <a:off x="906463" y="4716463"/>
            <a:ext cx="4984750" cy="4467225"/>
          </a:xfrm>
          <a:prstGeom prst="rect">
            <a:avLst/>
          </a:prstGeom>
          <a:noFill/>
          <a:ln>
            <a:noFill/>
          </a:ln>
          <a:effectLst/>
          <a:extLst>
            <a:ext uri="{909E8E84-426E-40dd-AFC4-6F175D3DCCD1}"/>
            <a:ext uri="{91240B29-F687-4f45-9708-019B960494DF}"/>
            <a:ext uri="{AF507438-7753-43e0-B8FC-AC1667EBCBE1}"/>
          </a:extLst>
        </p:spPr>
        <p:txBody>
          <a:bodyPr vert="horz" wrap="square" lIns="91431" tIns="45715" rIns="91431" bIns="45715" numCol="1" anchor="t" anchorCtr="0" compatLnSpc="1">
            <a:prstTxWarp prst="textNoShape">
              <a:avLst/>
            </a:prstTxWarp>
          </a:bodyPr>
          <a:lstStyle/>
          <a:p>
            <a:pPr lvl="0"/>
            <a:r>
              <a:rPr lang="de-DE" noProof="0">
                <a:sym typeface="Avenir Roman" charset="0"/>
              </a:rPr>
              <a:t>Click to edit Master text styles</a:t>
            </a:r>
          </a:p>
          <a:p>
            <a:pPr lvl="1"/>
            <a:r>
              <a:rPr lang="de-DE" noProof="0">
                <a:sym typeface="Avenir Roman" charset="0"/>
              </a:rPr>
              <a:t>Second level</a:t>
            </a:r>
          </a:p>
          <a:p>
            <a:pPr lvl="2"/>
            <a:r>
              <a:rPr lang="de-DE" noProof="0">
                <a:sym typeface="Avenir Roman" charset="0"/>
              </a:rPr>
              <a:t>Third level</a:t>
            </a:r>
          </a:p>
          <a:p>
            <a:pPr lvl="3"/>
            <a:r>
              <a:rPr lang="de-DE" noProof="0">
                <a:sym typeface="Avenir Roman" charset="0"/>
              </a:rPr>
              <a:t>Fourth level</a:t>
            </a:r>
          </a:p>
          <a:p>
            <a:pPr lvl="4"/>
            <a:r>
              <a:rPr lang="de-DE" noProof="0">
                <a:sym typeface="Avenir Roman" charset="0"/>
              </a:rPr>
              <a:t>Fifth level</a:t>
            </a:r>
          </a:p>
        </p:txBody>
      </p:sp>
    </p:spTree>
    <p:extLst>
      <p:ext uri="{BB962C8B-B14F-4D97-AF65-F5344CB8AC3E}">
        <p14:creationId xmlns:p14="http://schemas.microsoft.com/office/powerpoint/2010/main" val="65866505"/>
      </p:ext>
    </p:extLst>
  </p:cSld>
  <p:clrMap bg1="lt1" tx1="dk1" bg2="lt2" tx2="dk2" accent1="accent1" accent2="accent2" accent3="accent3" accent4="accent4" accent5="accent5" accent6="accent6" hlink="hlink" folHlink="folHlink"/>
  <p:notesStyle>
    <a:lvl1pPr algn="l" defTabSz="457200" rtl="0" eaLnBrk="0" fontAlgn="base" hangingPunct="0">
      <a:lnSpc>
        <a:spcPct val="125000"/>
      </a:lnSpc>
      <a:spcBef>
        <a:spcPct val="0"/>
      </a:spcBef>
      <a:spcAft>
        <a:spcPct val="0"/>
      </a:spcAft>
      <a:defRPr sz="2400" kern="1200">
        <a:solidFill>
          <a:srgbClr val="000000"/>
        </a:solidFill>
        <a:latin typeface="Avenir Roman" charset="0"/>
        <a:ea typeface="MS PGothic" panose="020B0600070205080204" pitchFamily="34" charset="-128"/>
        <a:cs typeface="Avenir Roman" charset="0"/>
        <a:sym typeface="Avenir Roman"/>
      </a:defRPr>
    </a:lvl1pPr>
    <a:lvl2pPr indent="228600" algn="l" defTabSz="457200" rtl="0" eaLnBrk="0" fontAlgn="base" hangingPunct="0">
      <a:lnSpc>
        <a:spcPct val="125000"/>
      </a:lnSpc>
      <a:spcBef>
        <a:spcPct val="0"/>
      </a:spcBef>
      <a:spcAft>
        <a:spcPct val="0"/>
      </a:spcAft>
      <a:defRPr sz="2400" kern="1200">
        <a:solidFill>
          <a:srgbClr val="000000"/>
        </a:solidFill>
        <a:latin typeface="Avenir Roman" charset="0"/>
        <a:ea typeface="Avenir Roman" charset="0"/>
        <a:cs typeface="Avenir Roman" charset="0"/>
        <a:sym typeface="Avenir Roman"/>
      </a:defRPr>
    </a:lvl2pPr>
    <a:lvl3pPr indent="457200" algn="l" defTabSz="457200" rtl="0" eaLnBrk="0" fontAlgn="base" hangingPunct="0">
      <a:lnSpc>
        <a:spcPct val="125000"/>
      </a:lnSpc>
      <a:spcBef>
        <a:spcPct val="0"/>
      </a:spcBef>
      <a:spcAft>
        <a:spcPct val="0"/>
      </a:spcAft>
      <a:defRPr sz="2400" kern="1200">
        <a:solidFill>
          <a:srgbClr val="000000"/>
        </a:solidFill>
        <a:latin typeface="Avenir Roman" charset="0"/>
        <a:ea typeface="Avenir Roman" charset="0"/>
        <a:cs typeface="Avenir Roman" charset="0"/>
        <a:sym typeface="Avenir Roman"/>
      </a:defRPr>
    </a:lvl3pPr>
    <a:lvl4pPr indent="685800" algn="l" defTabSz="457200" rtl="0" eaLnBrk="0" fontAlgn="base" hangingPunct="0">
      <a:lnSpc>
        <a:spcPct val="125000"/>
      </a:lnSpc>
      <a:spcBef>
        <a:spcPct val="0"/>
      </a:spcBef>
      <a:spcAft>
        <a:spcPct val="0"/>
      </a:spcAft>
      <a:defRPr sz="2400" kern="1200">
        <a:solidFill>
          <a:srgbClr val="000000"/>
        </a:solidFill>
        <a:latin typeface="Avenir Roman" charset="0"/>
        <a:ea typeface="Avenir Roman" charset="0"/>
        <a:cs typeface="Avenir Roman" charset="0"/>
        <a:sym typeface="Avenir Roman"/>
      </a:defRPr>
    </a:lvl4pPr>
    <a:lvl5pPr indent="914400" algn="l" defTabSz="457200" rtl="0" eaLnBrk="0" fontAlgn="base" hangingPunct="0">
      <a:lnSpc>
        <a:spcPct val="125000"/>
      </a:lnSpc>
      <a:spcBef>
        <a:spcPct val="0"/>
      </a:spcBef>
      <a:spcAft>
        <a:spcPct val="0"/>
      </a:spcAft>
      <a:defRPr sz="2400" kern="1200">
        <a:solidFill>
          <a:srgbClr val="000000"/>
        </a:solidFill>
        <a:latin typeface="Avenir Roman" charset="0"/>
        <a:ea typeface="Avenir Roman" charset="0"/>
        <a:cs typeface="Avenir Roman" charset="0"/>
        <a:sym typeface="Avenir Roman"/>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lienbildplatzhalter 1"/>
          <p:cNvSpPr>
            <a:spLocks noGrp="1" noRot="1" noChangeAspect="1" noTextEdit="1"/>
          </p:cNvSpPr>
          <p:nvPr>
            <p:ph type="sldImg"/>
          </p:nvPr>
        </p:nvSpPr>
        <p:spPr/>
      </p:sp>
      <p:sp>
        <p:nvSpPr>
          <p:cNvPr id="6147"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latin typeface="Avenir Roman"/>
              <a:cs typeface="Avenir Roman"/>
            </a:endParaRPr>
          </a:p>
        </p:txBody>
      </p:sp>
    </p:spTree>
    <p:extLst>
      <p:ext uri="{BB962C8B-B14F-4D97-AF65-F5344CB8AC3E}">
        <p14:creationId xmlns:p14="http://schemas.microsoft.com/office/powerpoint/2010/main" val="4014705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2889010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952500" y="2603500"/>
            <a:ext cx="11099800" cy="6286500"/>
          </a:xfrm>
          <a:prstGeom prst="rect">
            <a:avLst/>
          </a:prstGeom>
        </p:spPr>
        <p:txBody>
          <a:body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Tree>
    <p:extLst>
      <p:ext uri="{BB962C8B-B14F-4D97-AF65-F5344CB8AC3E}">
        <p14:creationId xmlns:p14="http://schemas.microsoft.com/office/powerpoint/2010/main" val="3445610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9277350" y="444500"/>
            <a:ext cx="2774950" cy="8445500"/>
          </a:xfrm>
          <a:prstGeom prst="rect">
            <a:avLst/>
          </a:prstGeom>
        </p:spPr>
        <p:txBody>
          <a:bodyPr vert="eaVert"/>
          <a:lstStyle/>
          <a:p>
            <a:r>
              <a:rPr lang="de-AT"/>
              <a:t>Mastertitelformat bearbeiten</a:t>
            </a:r>
            <a:endParaRPr lang="de-DE"/>
          </a:p>
        </p:txBody>
      </p:sp>
      <p:sp>
        <p:nvSpPr>
          <p:cNvPr id="3" name="Vertikaler Textplatzhalter 2"/>
          <p:cNvSpPr>
            <a:spLocks noGrp="1"/>
          </p:cNvSpPr>
          <p:nvPr>
            <p:ph type="body" orient="vert" idx="1"/>
          </p:nvPr>
        </p:nvSpPr>
        <p:spPr>
          <a:xfrm>
            <a:off x="952500" y="444500"/>
            <a:ext cx="8172450" cy="8445500"/>
          </a:xfrm>
          <a:prstGeom prst="rect">
            <a:avLst/>
          </a:prstGeom>
        </p:spPr>
        <p:txBody>
          <a:bodyPr vert="eaVert"/>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Tree>
    <p:extLst>
      <p:ext uri="{BB962C8B-B14F-4D97-AF65-F5344CB8AC3E}">
        <p14:creationId xmlns:p14="http://schemas.microsoft.com/office/powerpoint/2010/main" val="285176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625600" y="1597025"/>
            <a:ext cx="9753600" cy="3395663"/>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2CEF817D-B480-4ABB-9666-73C46E906418}" type="slidenum">
              <a:rPr lang="de-DE"/>
              <a:pPr>
                <a:defRPr/>
              </a:pPr>
              <a:t>‹#›</a:t>
            </a:fld>
            <a:endParaRPr lang="de-DE"/>
          </a:p>
        </p:txBody>
      </p:sp>
    </p:spTree>
    <p:extLst>
      <p:ext uri="{BB962C8B-B14F-4D97-AF65-F5344CB8AC3E}">
        <p14:creationId xmlns:p14="http://schemas.microsoft.com/office/powerpoint/2010/main" val="626569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F69995AB-24EA-41FB-9C1E-0553C9895367}" type="slidenum">
              <a:rPr lang="de-DE"/>
              <a:pPr>
                <a:defRPr/>
              </a:pPr>
              <a:t>‹#›</a:t>
            </a:fld>
            <a:endParaRPr lang="de-DE"/>
          </a:p>
        </p:txBody>
      </p:sp>
    </p:spTree>
    <p:extLst>
      <p:ext uri="{BB962C8B-B14F-4D97-AF65-F5344CB8AC3E}">
        <p14:creationId xmlns:p14="http://schemas.microsoft.com/office/powerpoint/2010/main" val="16218696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87413" y="2432050"/>
            <a:ext cx="11217275" cy="4056063"/>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87413" y="6527800"/>
            <a:ext cx="11217275" cy="21336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A589FACF-7A07-45B2-B670-B6E2069FBF76}" type="slidenum">
              <a:rPr lang="de-DE"/>
              <a:pPr>
                <a:defRPr/>
              </a:pPr>
              <a:t>‹#›</a:t>
            </a:fld>
            <a:endParaRPr lang="de-DE"/>
          </a:p>
        </p:txBody>
      </p:sp>
    </p:spTree>
    <p:extLst>
      <p:ext uri="{BB962C8B-B14F-4D97-AF65-F5344CB8AC3E}">
        <p14:creationId xmlns:p14="http://schemas.microsoft.com/office/powerpoint/2010/main" val="1211157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93763" y="2597150"/>
            <a:ext cx="5532437" cy="61880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578600" y="2597150"/>
            <a:ext cx="5532438" cy="61880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endParaRPr lang="de-DE"/>
          </a:p>
        </p:txBody>
      </p:sp>
      <p:sp>
        <p:nvSpPr>
          <p:cNvPr id="6"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7" name="Foliennummernplatzhalter 5"/>
          <p:cNvSpPr>
            <a:spLocks noGrp="1"/>
          </p:cNvSpPr>
          <p:nvPr>
            <p:ph type="sldNum" sz="quarter" idx="12"/>
          </p:nvPr>
        </p:nvSpPr>
        <p:spPr/>
        <p:txBody>
          <a:bodyPr/>
          <a:lstStyle>
            <a:lvl1pPr>
              <a:defRPr/>
            </a:lvl1pPr>
          </a:lstStyle>
          <a:p>
            <a:pPr>
              <a:defRPr/>
            </a:pPr>
            <a:fld id="{102CCE68-699C-45E7-9BD2-538D960518F0}" type="slidenum">
              <a:rPr lang="de-DE"/>
              <a:pPr>
                <a:defRPr/>
              </a:pPr>
              <a:t>‹#›</a:t>
            </a:fld>
            <a:endParaRPr lang="de-DE"/>
          </a:p>
        </p:txBody>
      </p:sp>
    </p:spTree>
    <p:extLst>
      <p:ext uri="{BB962C8B-B14F-4D97-AF65-F5344CB8AC3E}">
        <p14:creationId xmlns:p14="http://schemas.microsoft.com/office/powerpoint/2010/main" val="1957778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95350" y="519113"/>
            <a:ext cx="11217275" cy="1885950"/>
          </a:xfrm>
        </p:spPr>
        <p:txBody>
          <a:bodyPr/>
          <a:lstStyle/>
          <a:p>
            <a:r>
              <a:rPr lang="de-DE"/>
              <a:t>Titelmasterformat durch Klicken bearbeiten</a:t>
            </a:r>
          </a:p>
        </p:txBody>
      </p:sp>
      <p:sp>
        <p:nvSpPr>
          <p:cNvPr id="3" name="Textplatzhalter 2"/>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95350" y="3562350"/>
            <a:ext cx="5502275" cy="5240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583363" y="3562350"/>
            <a:ext cx="5529262" cy="5240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endParaRPr lang="de-DE"/>
          </a:p>
        </p:txBody>
      </p:sp>
      <p:sp>
        <p:nvSpPr>
          <p:cNvPr id="8"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9" name="Foliennummernplatzhalter 5"/>
          <p:cNvSpPr>
            <a:spLocks noGrp="1"/>
          </p:cNvSpPr>
          <p:nvPr>
            <p:ph type="sldNum" sz="quarter" idx="12"/>
          </p:nvPr>
        </p:nvSpPr>
        <p:spPr/>
        <p:txBody>
          <a:bodyPr/>
          <a:lstStyle>
            <a:lvl1pPr>
              <a:defRPr/>
            </a:lvl1pPr>
          </a:lstStyle>
          <a:p>
            <a:pPr>
              <a:defRPr/>
            </a:pPr>
            <a:fld id="{07EBD941-7438-4944-A136-59B386B3271D}" type="slidenum">
              <a:rPr lang="de-DE"/>
              <a:pPr>
                <a:defRPr/>
              </a:pPr>
              <a:t>‹#›</a:t>
            </a:fld>
            <a:endParaRPr lang="de-DE"/>
          </a:p>
        </p:txBody>
      </p:sp>
    </p:spTree>
    <p:extLst>
      <p:ext uri="{BB962C8B-B14F-4D97-AF65-F5344CB8AC3E}">
        <p14:creationId xmlns:p14="http://schemas.microsoft.com/office/powerpoint/2010/main" val="9301809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endParaRPr lang="de-DE"/>
          </a:p>
        </p:txBody>
      </p:sp>
      <p:sp>
        <p:nvSpPr>
          <p:cNvPr id="4"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5" name="Foliennummernplatzhalter 5"/>
          <p:cNvSpPr>
            <a:spLocks noGrp="1"/>
          </p:cNvSpPr>
          <p:nvPr>
            <p:ph type="sldNum" sz="quarter" idx="12"/>
          </p:nvPr>
        </p:nvSpPr>
        <p:spPr/>
        <p:txBody>
          <a:bodyPr/>
          <a:lstStyle>
            <a:lvl1pPr>
              <a:defRPr/>
            </a:lvl1pPr>
          </a:lstStyle>
          <a:p>
            <a:pPr>
              <a:defRPr/>
            </a:pPr>
            <a:fld id="{AB24198D-1B6B-484F-B209-B79BF731ED2D}" type="slidenum">
              <a:rPr lang="de-DE"/>
              <a:pPr>
                <a:defRPr/>
              </a:pPr>
              <a:t>‹#›</a:t>
            </a:fld>
            <a:endParaRPr lang="de-DE"/>
          </a:p>
        </p:txBody>
      </p:sp>
    </p:spTree>
    <p:extLst>
      <p:ext uri="{BB962C8B-B14F-4D97-AF65-F5344CB8AC3E}">
        <p14:creationId xmlns:p14="http://schemas.microsoft.com/office/powerpoint/2010/main" val="11557081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endParaRPr lang="de-DE"/>
          </a:p>
        </p:txBody>
      </p:sp>
      <p:sp>
        <p:nvSpPr>
          <p:cNvPr id="3"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4" name="Foliennummernplatzhalter 5"/>
          <p:cNvSpPr>
            <a:spLocks noGrp="1"/>
          </p:cNvSpPr>
          <p:nvPr>
            <p:ph type="sldNum" sz="quarter" idx="12"/>
          </p:nvPr>
        </p:nvSpPr>
        <p:spPr/>
        <p:txBody>
          <a:bodyPr/>
          <a:lstStyle>
            <a:lvl1pPr>
              <a:defRPr/>
            </a:lvl1pPr>
          </a:lstStyle>
          <a:p>
            <a:pPr>
              <a:defRPr/>
            </a:pPr>
            <a:fld id="{0512585B-4105-4C91-877E-77B774C32809}" type="slidenum">
              <a:rPr lang="de-DE"/>
              <a:pPr>
                <a:defRPr/>
              </a:pPr>
              <a:t>‹#›</a:t>
            </a:fld>
            <a:endParaRPr lang="de-DE"/>
          </a:p>
        </p:txBody>
      </p:sp>
    </p:spTree>
    <p:extLst>
      <p:ext uri="{BB962C8B-B14F-4D97-AF65-F5344CB8AC3E}">
        <p14:creationId xmlns:p14="http://schemas.microsoft.com/office/powerpoint/2010/main" val="745576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95350" y="650875"/>
            <a:ext cx="4194175" cy="2274888"/>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3"/>
          <p:cNvSpPr>
            <a:spLocks noGrp="1"/>
          </p:cNvSpPr>
          <p:nvPr>
            <p:ph type="dt" sz="half" idx="10"/>
          </p:nvPr>
        </p:nvSpPr>
        <p:spPr/>
        <p:txBody>
          <a:bodyPr/>
          <a:lstStyle>
            <a:lvl1pPr>
              <a:defRPr/>
            </a:lvl1pPr>
          </a:lstStyle>
          <a:p>
            <a:pPr>
              <a:defRPr/>
            </a:pPr>
            <a:endParaRPr lang="de-DE"/>
          </a:p>
        </p:txBody>
      </p:sp>
      <p:sp>
        <p:nvSpPr>
          <p:cNvPr id="6"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7" name="Foliennummernplatzhalter 5"/>
          <p:cNvSpPr>
            <a:spLocks noGrp="1"/>
          </p:cNvSpPr>
          <p:nvPr>
            <p:ph type="sldNum" sz="quarter" idx="12"/>
          </p:nvPr>
        </p:nvSpPr>
        <p:spPr/>
        <p:txBody>
          <a:bodyPr/>
          <a:lstStyle>
            <a:lvl1pPr>
              <a:defRPr/>
            </a:lvl1pPr>
          </a:lstStyle>
          <a:p>
            <a:pPr>
              <a:defRPr/>
            </a:pPr>
            <a:fld id="{39F21133-26C3-430F-8268-BFA355CC3A5B}" type="slidenum">
              <a:rPr lang="de-DE"/>
              <a:pPr>
                <a:defRPr/>
              </a:pPr>
              <a:t>‹#›</a:t>
            </a:fld>
            <a:endParaRPr lang="de-DE"/>
          </a:p>
        </p:txBody>
      </p:sp>
    </p:spTree>
    <p:extLst>
      <p:ext uri="{BB962C8B-B14F-4D97-AF65-F5344CB8AC3E}">
        <p14:creationId xmlns:p14="http://schemas.microsoft.com/office/powerpoint/2010/main" val="34778956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95350" y="650875"/>
            <a:ext cx="4194175" cy="2274888"/>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529263" y="1404938"/>
            <a:ext cx="6583362" cy="69310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3"/>
          <p:cNvSpPr>
            <a:spLocks noGrp="1"/>
          </p:cNvSpPr>
          <p:nvPr>
            <p:ph type="dt" sz="half" idx="10"/>
          </p:nvPr>
        </p:nvSpPr>
        <p:spPr/>
        <p:txBody>
          <a:bodyPr/>
          <a:lstStyle>
            <a:lvl1pPr>
              <a:defRPr/>
            </a:lvl1pPr>
          </a:lstStyle>
          <a:p>
            <a:pPr>
              <a:defRPr/>
            </a:pPr>
            <a:endParaRPr lang="de-DE"/>
          </a:p>
        </p:txBody>
      </p:sp>
      <p:sp>
        <p:nvSpPr>
          <p:cNvPr id="6"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7" name="Foliennummernplatzhalter 5"/>
          <p:cNvSpPr>
            <a:spLocks noGrp="1"/>
          </p:cNvSpPr>
          <p:nvPr>
            <p:ph type="sldNum" sz="quarter" idx="12"/>
          </p:nvPr>
        </p:nvSpPr>
        <p:spPr/>
        <p:txBody>
          <a:bodyPr/>
          <a:lstStyle>
            <a:lvl1pPr>
              <a:defRPr/>
            </a:lvl1pPr>
          </a:lstStyle>
          <a:p>
            <a:pPr>
              <a:defRPr/>
            </a:pPr>
            <a:fld id="{313E04F5-A340-49C6-A63A-0D0E37ED092C}" type="slidenum">
              <a:rPr lang="de-DE"/>
              <a:pPr>
                <a:defRPr/>
              </a:pPr>
              <a:t>‹#›</a:t>
            </a:fld>
            <a:endParaRPr lang="de-DE"/>
          </a:p>
        </p:txBody>
      </p:sp>
    </p:spTree>
    <p:extLst>
      <p:ext uri="{BB962C8B-B14F-4D97-AF65-F5344CB8AC3E}">
        <p14:creationId xmlns:p14="http://schemas.microsoft.com/office/powerpoint/2010/main" val="3079265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de-AT"/>
              <a:t>Mastertitelformat bearbeiten</a:t>
            </a:r>
            <a:endParaRPr lang="de-DE"/>
          </a:p>
        </p:txBody>
      </p:sp>
      <p:sp>
        <p:nvSpPr>
          <p:cNvPr id="3" name="Textplatzhalt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AT"/>
              <a:t>Mastertextformat bearbeiten</a:t>
            </a:r>
          </a:p>
        </p:txBody>
      </p:sp>
    </p:spTree>
    <p:extLst>
      <p:ext uri="{BB962C8B-B14F-4D97-AF65-F5344CB8AC3E}">
        <p14:creationId xmlns:p14="http://schemas.microsoft.com/office/powerpoint/2010/main" val="25959812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A410EBEA-CC88-458D-AFCD-44C6C9B481F6}" type="slidenum">
              <a:rPr lang="de-DE"/>
              <a:pPr>
                <a:defRPr/>
              </a:pPr>
              <a:t>‹#›</a:t>
            </a:fld>
            <a:endParaRPr lang="de-DE"/>
          </a:p>
        </p:txBody>
      </p:sp>
    </p:spTree>
    <p:extLst>
      <p:ext uri="{BB962C8B-B14F-4D97-AF65-F5344CB8AC3E}">
        <p14:creationId xmlns:p14="http://schemas.microsoft.com/office/powerpoint/2010/main" val="1288739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9307513" y="519113"/>
            <a:ext cx="2803525" cy="82661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93763" y="519113"/>
            <a:ext cx="8261350" cy="8266112"/>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DD415926-1164-4BE2-98A5-FB88AA94D2F2}" type="slidenum">
              <a:rPr lang="de-DE"/>
              <a:pPr>
                <a:defRPr/>
              </a:pPr>
              <a:t>‹#›</a:t>
            </a:fld>
            <a:endParaRPr lang="de-DE"/>
          </a:p>
        </p:txBody>
      </p:sp>
    </p:spTree>
    <p:extLst>
      <p:ext uri="{BB962C8B-B14F-4D97-AF65-F5344CB8AC3E}">
        <p14:creationId xmlns:p14="http://schemas.microsoft.com/office/powerpoint/2010/main" val="3804738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625600" y="1597025"/>
            <a:ext cx="9753600" cy="3395663"/>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2A406776-C68E-4A76-A99E-2ECA5ABC4D9E}" type="slidenum">
              <a:rPr lang="de-DE"/>
              <a:pPr>
                <a:defRPr/>
              </a:pPr>
              <a:t>‹#›</a:t>
            </a:fld>
            <a:endParaRPr lang="de-DE"/>
          </a:p>
        </p:txBody>
      </p:sp>
    </p:spTree>
    <p:extLst>
      <p:ext uri="{BB962C8B-B14F-4D97-AF65-F5344CB8AC3E}">
        <p14:creationId xmlns:p14="http://schemas.microsoft.com/office/powerpoint/2010/main" val="12922419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A2614C74-F8A9-4AAE-BD45-60FA131CA91F}" type="slidenum">
              <a:rPr lang="de-DE"/>
              <a:pPr>
                <a:defRPr/>
              </a:pPr>
              <a:t>‹#›</a:t>
            </a:fld>
            <a:endParaRPr lang="de-DE"/>
          </a:p>
        </p:txBody>
      </p:sp>
    </p:spTree>
    <p:extLst>
      <p:ext uri="{BB962C8B-B14F-4D97-AF65-F5344CB8AC3E}">
        <p14:creationId xmlns:p14="http://schemas.microsoft.com/office/powerpoint/2010/main" val="7011790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87413" y="2432050"/>
            <a:ext cx="11217275" cy="4056063"/>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87413" y="6527800"/>
            <a:ext cx="11217275" cy="21336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D8004665-4DD2-4B95-8B27-789768FB045A}" type="slidenum">
              <a:rPr lang="de-DE"/>
              <a:pPr>
                <a:defRPr/>
              </a:pPr>
              <a:t>‹#›</a:t>
            </a:fld>
            <a:endParaRPr lang="de-DE"/>
          </a:p>
        </p:txBody>
      </p:sp>
    </p:spTree>
    <p:extLst>
      <p:ext uri="{BB962C8B-B14F-4D97-AF65-F5344CB8AC3E}">
        <p14:creationId xmlns:p14="http://schemas.microsoft.com/office/powerpoint/2010/main" val="11513893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93763" y="2597150"/>
            <a:ext cx="5532437" cy="61880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578600" y="2597150"/>
            <a:ext cx="5532438" cy="61880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endParaRPr lang="de-DE"/>
          </a:p>
        </p:txBody>
      </p:sp>
      <p:sp>
        <p:nvSpPr>
          <p:cNvPr id="6"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7" name="Foliennummernplatzhalter 5"/>
          <p:cNvSpPr>
            <a:spLocks noGrp="1"/>
          </p:cNvSpPr>
          <p:nvPr>
            <p:ph type="sldNum" sz="quarter" idx="12"/>
          </p:nvPr>
        </p:nvSpPr>
        <p:spPr/>
        <p:txBody>
          <a:bodyPr/>
          <a:lstStyle>
            <a:lvl1pPr>
              <a:defRPr/>
            </a:lvl1pPr>
          </a:lstStyle>
          <a:p>
            <a:pPr>
              <a:defRPr/>
            </a:pPr>
            <a:fld id="{7FBC8B90-B744-4139-B0A1-1ED18A475472}" type="slidenum">
              <a:rPr lang="de-DE"/>
              <a:pPr>
                <a:defRPr/>
              </a:pPr>
              <a:t>‹#›</a:t>
            </a:fld>
            <a:endParaRPr lang="de-DE"/>
          </a:p>
        </p:txBody>
      </p:sp>
    </p:spTree>
    <p:extLst>
      <p:ext uri="{BB962C8B-B14F-4D97-AF65-F5344CB8AC3E}">
        <p14:creationId xmlns:p14="http://schemas.microsoft.com/office/powerpoint/2010/main" val="2071377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95350" y="519113"/>
            <a:ext cx="11217275" cy="1885950"/>
          </a:xfrm>
        </p:spPr>
        <p:txBody>
          <a:bodyPr/>
          <a:lstStyle/>
          <a:p>
            <a:r>
              <a:rPr lang="de-DE"/>
              <a:t>Titelmasterformat durch Klicken bearbeiten</a:t>
            </a:r>
          </a:p>
        </p:txBody>
      </p:sp>
      <p:sp>
        <p:nvSpPr>
          <p:cNvPr id="3" name="Textplatzhalter 2"/>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95350" y="3562350"/>
            <a:ext cx="5502275" cy="5240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583363" y="3562350"/>
            <a:ext cx="5529262" cy="5240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endParaRPr lang="de-DE"/>
          </a:p>
        </p:txBody>
      </p:sp>
      <p:sp>
        <p:nvSpPr>
          <p:cNvPr id="8"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9" name="Foliennummernplatzhalter 5"/>
          <p:cNvSpPr>
            <a:spLocks noGrp="1"/>
          </p:cNvSpPr>
          <p:nvPr>
            <p:ph type="sldNum" sz="quarter" idx="12"/>
          </p:nvPr>
        </p:nvSpPr>
        <p:spPr/>
        <p:txBody>
          <a:bodyPr/>
          <a:lstStyle>
            <a:lvl1pPr>
              <a:defRPr/>
            </a:lvl1pPr>
          </a:lstStyle>
          <a:p>
            <a:pPr>
              <a:defRPr/>
            </a:pPr>
            <a:fld id="{CB5FB027-8893-46EC-B13B-FC23D6DFFEAD}" type="slidenum">
              <a:rPr lang="de-DE"/>
              <a:pPr>
                <a:defRPr/>
              </a:pPr>
              <a:t>‹#›</a:t>
            </a:fld>
            <a:endParaRPr lang="de-DE"/>
          </a:p>
        </p:txBody>
      </p:sp>
    </p:spTree>
    <p:extLst>
      <p:ext uri="{BB962C8B-B14F-4D97-AF65-F5344CB8AC3E}">
        <p14:creationId xmlns:p14="http://schemas.microsoft.com/office/powerpoint/2010/main" val="36899058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endParaRPr lang="de-DE"/>
          </a:p>
        </p:txBody>
      </p:sp>
      <p:sp>
        <p:nvSpPr>
          <p:cNvPr id="4"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5" name="Foliennummernplatzhalter 5"/>
          <p:cNvSpPr>
            <a:spLocks noGrp="1"/>
          </p:cNvSpPr>
          <p:nvPr>
            <p:ph type="sldNum" sz="quarter" idx="12"/>
          </p:nvPr>
        </p:nvSpPr>
        <p:spPr/>
        <p:txBody>
          <a:bodyPr/>
          <a:lstStyle>
            <a:lvl1pPr>
              <a:defRPr/>
            </a:lvl1pPr>
          </a:lstStyle>
          <a:p>
            <a:pPr>
              <a:defRPr/>
            </a:pPr>
            <a:fld id="{99E821EA-1168-4173-B859-E52473407F58}" type="slidenum">
              <a:rPr lang="de-DE"/>
              <a:pPr>
                <a:defRPr/>
              </a:pPr>
              <a:t>‹#›</a:t>
            </a:fld>
            <a:endParaRPr lang="de-DE"/>
          </a:p>
        </p:txBody>
      </p:sp>
    </p:spTree>
    <p:extLst>
      <p:ext uri="{BB962C8B-B14F-4D97-AF65-F5344CB8AC3E}">
        <p14:creationId xmlns:p14="http://schemas.microsoft.com/office/powerpoint/2010/main" val="1331655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endParaRPr lang="de-DE"/>
          </a:p>
        </p:txBody>
      </p:sp>
      <p:sp>
        <p:nvSpPr>
          <p:cNvPr id="3"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4" name="Foliennummernplatzhalter 5"/>
          <p:cNvSpPr>
            <a:spLocks noGrp="1"/>
          </p:cNvSpPr>
          <p:nvPr>
            <p:ph type="sldNum" sz="quarter" idx="12"/>
          </p:nvPr>
        </p:nvSpPr>
        <p:spPr/>
        <p:txBody>
          <a:bodyPr/>
          <a:lstStyle>
            <a:lvl1pPr>
              <a:defRPr/>
            </a:lvl1pPr>
          </a:lstStyle>
          <a:p>
            <a:pPr>
              <a:defRPr/>
            </a:pPr>
            <a:fld id="{44B38915-3061-4E09-A3B4-A866E80F52FB}" type="slidenum">
              <a:rPr lang="de-DE"/>
              <a:pPr>
                <a:defRPr/>
              </a:pPr>
              <a:t>‹#›</a:t>
            </a:fld>
            <a:endParaRPr lang="de-DE"/>
          </a:p>
        </p:txBody>
      </p:sp>
    </p:spTree>
    <p:extLst>
      <p:ext uri="{BB962C8B-B14F-4D97-AF65-F5344CB8AC3E}">
        <p14:creationId xmlns:p14="http://schemas.microsoft.com/office/powerpoint/2010/main" val="39108207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95350" y="650875"/>
            <a:ext cx="4194175" cy="2274888"/>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3"/>
          <p:cNvSpPr>
            <a:spLocks noGrp="1"/>
          </p:cNvSpPr>
          <p:nvPr>
            <p:ph type="dt" sz="half" idx="10"/>
          </p:nvPr>
        </p:nvSpPr>
        <p:spPr/>
        <p:txBody>
          <a:bodyPr/>
          <a:lstStyle>
            <a:lvl1pPr>
              <a:defRPr/>
            </a:lvl1pPr>
          </a:lstStyle>
          <a:p>
            <a:pPr>
              <a:defRPr/>
            </a:pPr>
            <a:endParaRPr lang="de-DE"/>
          </a:p>
        </p:txBody>
      </p:sp>
      <p:sp>
        <p:nvSpPr>
          <p:cNvPr id="6"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7" name="Foliennummernplatzhalter 5"/>
          <p:cNvSpPr>
            <a:spLocks noGrp="1"/>
          </p:cNvSpPr>
          <p:nvPr>
            <p:ph type="sldNum" sz="quarter" idx="12"/>
          </p:nvPr>
        </p:nvSpPr>
        <p:spPr/>
        <p:txBody>
          <a:bodyPr/>
          <a:lstStyle>
            <a:lvl1pPr>
              <a:defRPr/>
            </a:lvl1pPr>
          </a:lstStyle>
          <a:p>
            <a:pPr>
              <a:defRPr/>
            </a:pPr>
            <a:fld id="{B7DBBCBF-304B-462C-8690-1CA181D9BD37}" type="slidenum">
              <a:rPr lang="de-DE"/>
              <a:pPr>
                <a:defRPr/>
              </a:pPr>
              <a:t>‹#›</a:t>
            </a:fld>
            <a:endParaRPr lang="de-DE"/>
          </a:p>
        </p:txBody>
      </p:sp>
    </p:spTree>
    <p:extLst>
      <p:ext uri="{BB962C8B-B14F-4D97-AF65-F5344CB8AC3E}">
        <p14:creationId xmlns:p14="http://schemas.microsoft.com/office/powerpoint/2010/main" val="1968783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952500" y="444500"/>
            <a:ext cx="11099800" cy="2159000"/>
          </a:xfrm>
          <a:prstGeom prst="rect">
            <a:avLst/>
          </a:prstGeom>
        </p:spPr>
        <p:txBody>
          <a:bodyPr/>
          <a:lstStyle/>
          <a:p>
            <a:r>
              <a:rPr lang="de-AT"/>
              <a:t>Mastertitelformat bearbeiten</a:t>
            </a:r>
            <a:endParaRPr lang="de-DE"/>
          </a:p>
        </p:txBody>
      </p:sp>
      <p:sp>
        <p:nvSpPr>
          <p:cNvPr id="3" name="Inhaltsplatzhalter 2"/>
          <p:cNvSpPr>
            <a:spLocks noGrp="1"/>
          </p:cNvSpPr>
          <p:nvPr>
            <p:ph sz="half" idx="1"/>
          </p:nvPr>
        </p:nvSpPr>
        <p:spPr>
          <a:xfrm>
            <a:off x="952500" y="2603500"/>
            <a:ext cx="5473700" cy="62865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4" name="Inhaltsplatzhalter 3"/>
          <p:cNvSpPr>
            <a:spLocks noGrp="1"/>
          </p:cNvSpPr>
          <p:nvPr>
            <p:ph sz="half" idx="2"/>
          </p:nvPr>
        </p:nvSpPr>
        <p:spPr>
          <a:xfrm>
            <a:off x="6578600" y="2603500"/>
            <a:ext cx="5473700" cy="62865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Tree>
    <p:extLst>
      <p:ext uri="{BB962C8B-B14F-4D97-AF65-F5344CB8AC3E}">
        <p14:creationId xmlns:p14="http://schemas.microsoft.com/office/powerpoint/2010/main" val="3312429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95350" y="650875"/>
            <a:ext cx="4194175" cy="2274888"/>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529263" y="1404938"/>
            <a:ext cx="6583362" cy="69310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3"/>
          <p:cNvSpPr>
            <a:spLocks noGrp="1"/>
          </p:cNvSpPr>
          <p:nvPr>
            <p:ph type="dt" sz="half" idx="10"/>
          </p:nvPr>
        </p:nvSpPr>
        <p:spPr/>
        <p:txBody>
          <a:bodyPr/>
          <a:lstStyle>
            <a:lvl1pPr>
              <a:defRPr/>
            </a:lvl1pPr>
          </a:lstStyle>
          <a:p>
            <a:pPr>
              <a:defRPr/>
            </a:pPr>
            <a:endParaRPr lang="de-DE"/>
          </a:p>
        </p:txBody>
      </p:sp>
      <p:sp>
        <p:nvSpPr>
          <p:cNvPr id="6"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7" name="Foliennummernplatzhalter 5"/>
          <p:cNvSpPr>
            <a:spLocks noGrp="1"/>
          </p:cNvSpPr>
          <p:nvPr>
            <p:ph type="sldNum" sz="quarter" idx="12"/>
          </p:nvPr>
        </p:nvSpPr>
        <p:spPr/>
        <p:txBody>
          <a:bodyPr/>
          <a:lstStyle>
            <a:lvl1pPr>
              <a:defRPr/>
            </a:lvl1pPr>
          </a:lstStyle>
          <a:p>
            <a:pPr>
              <a:defRPr/>
            </a:pPr>
            <a:fld id="{3F5CBF7C-9C70-4327-9CC7-F0ABA70DBFF5}" type="slidenum">
              <a:rPr lang="de-DE"/>
              <a:pPr>
                <a:defRPr/>
              </a:pPr>
              <a:t>‹#›</a:t>
            </a:fld>
            <a:endParaRPr lang="de-DE"/>
          </a:p>
        </p:txBody>
      </p:sp>
    </p:spTree>
    <p:extLst>
      <p:ext uri="{BB962C8B-B14F-4D97-AF65-F5344CB8AC3E}">
        <p14:creationId xmlns:p14="http://schemas.microsoft.com/office/powerpoint/2010/main" val="41332534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4C0E4CB6-6959-4CB0-A810-B401465690A3}" type="slidenum">
              <a:rPr lang="de-DE"/>
              <a:pPr>
                <a:defRPr/>
              </a:pPr>
              <a:t>‹#›</a:t>
            </a:fld>
            <a:endParaRPr lang="de-DE"/>
          </a:p>
        </p:txBody>
      </p:sp>
    </p:spTree>
    <p:extLst>
      <p:ext uri="{BB962C8B-B14F-4D97-AF65-F5344CB8AC3E}">
        <p14:creationId xmlns:p14="http://schemas.microsoft.com/office/powerpoint/2010/main" val="41546837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9307513" y="519113"/>
            <a:ext cx="2803525" cy="82661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93763" y="519113"/>
            <a:ext cx="8261350" cy="8266112"/>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r>
              <a:rPr lang="de-AT" smtClean="0"/>
              <a:t>Jochen Schieck &amp; Brigitte De Monte</a:t>
            </a:r>
            <a:endParaRPr lang="de-DE"/>
          </a:p>
        </p:txBody>
      </p:sp>
      <p:sp>
        <p:nvSpPr>
          <p:cNvPr id="6" name="Foliennummernplatzhalter 5"/>
          <p:cNvSpPr>
            <a:spLocks noGrp="1"/>
          </p:cNvSpPr>
          <p:nvPr>
            <p:ph type="sldNum" sz="quarter" idx="12"/>
          </p:nvPr>
        </p:nvSpPr>
        <p:spPr/>
        <p:txBody>
          <a:bodyPr/>
          <a:lstStyle>
            <a:lvl1pPr>
              <a:defRPr/>
            </a:lvl1pPr>
          </a:lstStyle>
          <a:p>
            <a:pPr>
              <a:defRPr/>
            </a:pPr>
            <a:fld id="{AE82BB44-1DAF-458D-B8ED-388877704DA3}" type="slidenum">
              <a:rPr lang="de-DE"/>
              <a:pPr>
                <a:defRPr/>
              </a:pPr>
              <a:t>‹#›</a:t>
            </a:fld>
            <a:endParaRPr lang="de-DE"/>
          </a:p>
        </p:txBody>
      </p:sp>
    </p:spTree>
    <p:extLst>
      <p:ext uri="{BB962C8B-B14F-4D97-AF65-F5344CB8AC3E}">
        <p14:creationId xmlns:p14="http://schemas.microsoft.com/office/powerpoint/2010/main" val="2941034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50875" y="390525"/>
            <a:ext cx="11703050" cy="1625600"/>
          </a:xfrm>
          <a:prstGeom prst="rect">
            <a:avLst/>
          </a:prstGeom>
        </p:spPr>
        <p:txBody>
          <a:bodyPr/>
          <a:lstStyle>
            <a:lvl1pPr>
              <a:defRPr/>
            </a:lvl1pPr>
          </a:lstStyle>
          <a:p>
            <a:r>
              <a:rPr lang="de-AT"/>
              <a:t>Mastertitelformat bearbeiten</a:t>
            </a:r>
            <a:endParaRPr lang="de-DE"/>
          </a:p>
        </p:txBody>
      </p:sp>
      <p:sp>
        <p:nvSpPr>
          <p:cNvPr id="3" name="Textplatzhalt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AT"/>
              <a:t>Mastertextformat bearbeiten</a:t>
            </a:r>
          </a:p>
        </p:txBody>
      </p:sp>
      <p:sp>
        <p:nvSpPr>
          <p:cNvPr id="4" name="Inhaltsplatzhalt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5" name="Textplatzhalt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AT"/>
              <a:t>Mastertextformat bearbeiten</a:t>
            </a:r>
          </a:p>
        </p:txBody>
      </p:sp>
      <p:sp>
        <p:nvSpPr>
          <p:cNvPr id="6" name="Inhaltsplatzhalt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Tree>
    <p:extLst>
      <p:ext uri="{BB962C8B-B14F-4D97-AF65-F5344CB8AC3E}">
        <p14:creationId xmlns:p14="http://schemas.microsoft.com/office/powerpoint/2010/main" val="1023674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952500" y="444500"/>
            <a:ext cx="11099800" cy="2159000"/>
          </a:xfrm>
          <a:prstGeom prst="rect">
            <a:avLst/>
          </a:prstGeom>
        </p:spPr>
        <p:txBody>
          <a:bodyPr/>
          <a:lstStyle/>
          <a:p>
            <a:r>
              <a:rPr lang="de-AT"/>
              <a:t>Mastertitelformat bearbeiten</a:t>
            </a:r>
            <a:endParaRPr lang="de-DE"/>
          </a:p>
        </p:txBody>
      </p:sp>
    </p:spTree>
    <p:extLst>
      <p:ext uri="{BB962C8B-B14F-4D97-AF65-F5344CB8AC3E}">
        <p14:creationId xmlns:p14="http://schemas.microsoft.com/office/powerpoint/2010/main" val="3895054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2890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a:prstGeom prst="rect">
            <a:avLst/>
          </a:prstGeom>
        </p:spPr>
        <p:txBody>
          <a:bodyPr anchor="b"/>
          <a:lstStyle>
            <a:lvl1pPr algn="l">
              <a:defRPr sz="2000" b="1"/>
            </a:lvl1pPr>
          </a:lstStyle>
          <a:p>
            <a:r>
              <a:rPr lang="de-AT"/>
              <a:t>Mastertitelformat bearbeiten</a:t>
            </a:r>
            <a:endParaRPr lang="de-DE"/>
          </a:p>
        </p:txBody>
      </p:sp>
      <p:sp>
        <p:nvSpPr>
          <p:cNvPr id="3" name="Inhaltsplatzhalt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4" name="Textplatzhalt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AT"/>
              <a:t>Mastertextformat bearbeiten</a:t>
            </a:r>
          </a:p>
        </p:txBody>
      </p:sp>
    </p:spTree>
    <p:extLst>
      <p:ext uri="{BB962C8B-B14F-4D97-AF65-F5344CB8AC3E}">
        <p14:creationId xmlns:p14="http://schemas.microsoft.com/office/powerpoint/2010/main" val="3693312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a:prstGeom prst="rect">
            <a:avLst/>
          </a:prstGeom>
        </p:spPr>
        <p:txBody>
          <a:bodyPr anchor="b"/>
          <a:lstStyle>
            <a:lvl1pPr algn="l">
              <a:defRPr sz="2000" b="1"/>
            </a:lvl1pPr>
          </a:lstStyle>
          <a:p>
            <a:r>
              <a:rPr lang="de-AT"/>
              <a:t>Mastertitelformat bearbeiten</a:t>
            </a:r>
            <a:endParaRPr lang="de-DE"/>
          </a:p>
        </p:txBody>
      </p:sp>
      <p:sp>
        <p:nvSpPr>
          <p:cNvPr id="3" name="Bildplatzhalt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AT" noProof="0">
                <a:sym typeface="Palatino" charset="0"/>
              </a:rPr>
              <a:t>Bild auf Platzhalter ziehen oder durch Klicken auf Symbol hinzufügen</a:t>
            </a:r>
            <a:endParaRPr lang="de-DE" noProof="0">
              <a:sym typeface="Palatino" charset="0"/>
            </a:endParaRPr>
          </a:p>
        </p:txBody>
      </p:sp>
      <p:sp>
        <p:nvSpPr>
          <p:cNvPr id="4" name="Textplatzhalt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AT"/>
              <a:t>Mastertextformat bearbeiten</a:t>
            </a:r>
          </a:p>
        </p:txBody>
      </p:sp>
    </p:spTree>
    <p:extLst>
      <p:ext uri="{BB962C8B-B14F-4D97-AF65-F5344CB8AC3E}">
        <p14:creationId xmlns:p14="http://schemas.microsoft.com/office/powerpoint/2010/main" val="174304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952500" y="444500"/>
            <a:ext cx="11099800" cy="2159000"/>
          </a:xfrm>
          <a:prstGeom prst="rect">
            <a:avLst/>
          </a:prstGeom>
        </p:spPr>
        <p:txBody>
          <a:bodyPr/>
          <a:lstStyle/>
          <a:p>
            <a:r>
              <a:rPr lang="de-AT"/>
              <a:t>Mastertitelformat bearbeiten</a:t>
            </a:r>
            <a:endParaRPr lang="de-DE"/>
          </a:p>
        </p:txBody>
      </p:sp>
      <p:sp>
        <p:nvSpPr>
          <p:cNvPr id="3" name="Vertikaler Textplatzhalter 2"/>
          <p:cNvSpPr>
            <a:spLocks noGrp="1"/>
          </p:cNvSpPr>
          <p:nvPr>
            <p:ph type="body" orient="vert" idx="1"/>
          </p:nvPr>
        </p:nvSpPr>
        <p:spPr>
          <a:xfrm>
            <a:off x="952500" y="2603500"/>
            <a:ext cx="11099800" cy="6286500"/>
          </a:xfrm>
          <a:prstGeom prst="rect">
            <a:avLst/>
          </a:prstGeom>
        </p:spPr>
        <p:txBody>
          <a:bodyPr vert="eaVert"/>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Tree>
    <p:extLst>
      <p:ext uri="{BB962C8B-B14F-4D97-AF65-F5344CB8AC3E}">
        <p14:creationId xmlns:p14="http://schemas.microsoft.com/office/powerpoint/2010/main" val="6801871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2.png"/><Relationship Id="rId13"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2" Type="http://schemas.openxmlformats.org/officeDocument/2006/relationships/theme" Target="../theme/theme2.xml"/><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2.xml"/><Relationship Id="rId12" Type="http://schemas.openxmlformats.org/officeDocument/2006/relationships/theme" Target="../theme/theme3.xml"/><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9725639" y="544354"/>
            <a:ext cx="2721600" cy="1293504"/>
          </a:xfrm>
          <a:prstGeom prst="rect">
            <a:avLst/>
          </a:prstGeom>
        </p:spPr>
      </p:pic>
      <p:pic>
        <p:nvPicPr>
          <p:cNvPr id="16" name="Grafik 1"/>
          <p:cNvPicPr>
            <a:picLocks noChangeAspect="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619125" y="609600"/>
            <a:ext cx="2808288"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hteck 5"/>
          <p:cNvSpPr>
            <a:spLocks noChangeArrowheads="1"/>
          </p:cNvSpPr>
          <p:nvPr userDrawn="1"/>
        </p:nvSpPr>
        <p:spPr bwMode="auto">
          <a:xfrm>
            <a:off x="5641175" y="1027113"/>
            <a:ext cx="3862144" cy="395287"/>
          </a:xfrm>
          <a:prstGeom prst="rect">
            <a:avLst/>
          </a:prstGeom>
          <a:solidFill>
            <a:srgbClr val="DA291C"/>
          </a:solidFill>
          <a:ln>
            <a:noFill/>
          </a:ln>
        </p:spPr>
        <p:txBody>
          <a:bodyPr wrap="square" lIns="50800" tIns="50800" rIns="50800" bIns="50800" anchor="ctr">
            <a:spAutoFit/>
          </a:bodyPr>
          <a:lstStyle/>
          <a:p>
            <a:pPr algn="ctr" eaLnBrk="1"/>
            <a:endParaRPr lang="de-AT" altLang="de-DE">
              <a:ea typeface="Helvetica Light"/>
              <a:cs typeface="Helvetica Light"/>
            </a:endParaRPr>
          </a:p>
        </p:txBody>
      </p:sp>
      <p:sp>
        <p:nvSpPr>
          <p:cNvPr id="1029" name="Rechteck 6"/>
          <p:cNvSpPr>
            <a:spLocks noChangeArrowheads="1"/>
          </p:cNvSpPr>
          <p:nvPr userDrawn="1"/>
        </p:nvSpPr>
        <p:spPr bwMode="auto">
          <a:xfrm>
            <a:off x="3711575" y="1027113"/>
            <a:ext cx="1929600" cy="395287"/>
          </a:xfrm>
          <a:prstGeom prst="rect">
            <a:avLst/>
          </a:prstGeom>
          <a:solidFill>
            <a:srgbClr val="84BD00"/>
          </a:solidFill>
          <a:ln>
            <a:noFill/>
          </a:ln>
        </p:spPr>
        <p:txBody>
          <a:bodyPr lIns="50800" tIns="50800" rIns="50800" bIns="50800" anchor="ctr">
            <a:spAutoFit/>
          </a:bodyPr>
          <a:lstStyle/>
          <a:p>
            <a:pPr algn="ctr" eaLnBrk="1"/>
            <a:endParaRPr lang="de-AT" altLang="de-DE">
              <a:ea typeface="Helvetica Light"/>
              <a:cs typeface="Helvetica Light"/>
            </a:endParaRPr>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Lst>
  <p:hf sldNum="0" hdr="0" dt="0"/>
  <p:txStyles>
    <p:title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p:titleStyle>
    <p:bodyStyle>
      <a:lvl1pPr marL="2952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MS PGothic" panose="020B0600070205080204" pitchFamily="34" charset="-128"/>
          <a:cs typeface="+mn-cs"/>
          <a:sym typeface="Palatino" pitchFamily="2" charset="0"/>
        </a:defRPr>
      </a:lvl1pPr>
      <a:lvl2pPr marL="7397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Palatino" charset="0"/>
          <a:cs typeface="+mn-cs"/>
          <a:sym typeface="Palatino" pitchFamily="2" charset="0"/>
        </a:defRPr>
      </a:lvl2pPr>
      <a:lvl3pPr marL="11842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Palatino" charset="0"/>
          <a:cs typeface="+mn-cs"/>
          <a:sym typeface="Palatino" pitchFamily="2" charset="0"/>
        </a:defRPr>
      </a:lvl3pPr>
      <a:lvl4pPr marL="16287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Palatino" charset="0"/>
          <a:cs typeface="+mn-cs"/>
          <a:sym typeface="Palatino" pitchFamily="2" charset="0"/>
        </a:defRPr>
      </a:lvl4pPr>
      <a:lvl5pPr marL="20732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Palatino" charset="0"/>
          <a:cs typeface="+mn-cs"/>
          <a:sym typeface="Palatino" pitchFamily="2" charset="0"/>
        </a:defRPr>
      </a:lvl5pPr>
      <a:lvl6pPr marL="2530475" indent="-295275" algn="l" defTabSz="584200" rtl="0" eaLnBrk="1" fontAlgn="base" hangingPunct="1">
        <a:lnSpc>
          <a:spcPct val="10000"/>
        </a:lnSpc>
        <a:spcBef>
          <a:spcPts val="4200"/>
        </a:spcBef>
        <a:spcAft>
          <a:spcPct val="0"/>
        </a:spcAft>
        <a:buSzPct val="75000"/>
        <a:buChar char="•"/>
        <a:defRPr sz="2400">
          <a:solidFill>
            <a:srgbClr val="000000"/>
          </a:solidFill>
          <a:latin typeface="+mn-lt"/>
          <a:ea typeface="Palatino" charset="0"/>
          <a:cs typeface="+mn-cs"/>
          <a:sym typeface="Palatino" charset="0"/>
        </a:defRPr>
      </a:lvl6pPr>
      <a:lvl7pPr marL="2987675" indent="-295275" algn="l" defTabSz="584200" rtl="0" eaLnBrk="1" fontAlgn="base" hangingPunct="1">
        <a:lnSpc>
          <a:spcPct val="10000"/>
        </a:lnSpc>
        <a:spcBef>
          <a:spcPts val="4200"/>
        </a:spcBef>
        <a:spcAft>
          <a:spcPct val="0"/>
        </a:spcAft>
        <a:buSzPct val="75000"/>
        <a:buChar char="•"/>
        <a:defRPr sz="2400">
          <a:solidFill>
            <a:srgbClr val="000000"/>
          </a:solidFill>
          <a:latin typeface="+mn-lt"/>
          <a:ea typeface="Palatino" charset="0"/>
          <a:cs typeface="+mn-cs"/>
          <a:sym typeface="Palatino" charset="0"/>
        </a:defRPr>
      </a:lvl7pPr>
      <a:lvl8pPr marL="3444875" indent="-295275" algn="l" defTabSz="584200" rtl="0" eaLnBrk="1" fontAlgn="base" hangingPunct="1">
        <a:lnSpc>
          <a:spcPct val="10000"/>
        </a:lnSpc>
        <a:spcBef>
          <a:spcPts val="4200"/>
        </a:spcBef>
        <a:spcAft>
          <a:spcPct val="0"/>
        </a:spcAft>
        <a:buSzPct val="75000"/>
        <a:buChar char="•"/>
        <a:defRPr sz="2400">
          <a:solidFill>
            <a:srgbClr val="000000"/>
          </a:solidFill>
          <a:latin typeface="+mn-lt"/>
          <a:ea typeface="Palatino" charset="0"/>
          <a:cs typeface="+mn-cs"/>
          <a:sym typeface="Palatino" charset="0"/>
        </a:defRPr>
      </a:lvl8pPr>
      <a:lvl9pPr marL="3902075" indent="-295275" algn="l" defTabSz="584200" rtl="0" eaLnBrk="1" fontAlgn="base" hangingPunct="1">
        <a:lnSpc>
          <a:spcPct val="10000"/>
        </a:lnSpc>
        <a:spcBef>
          <a:spcPts val="4200"/>
        </a:spcBef>
        <a:spcAft>
          <a:spcPct val="0"/>
        </a:spcAft>
        <a:buSzPct val="75000"/>
        <a:buChar char="•"/>
        <a:defRPr sz="2400">
          <a:solidFill>
            <a:srgbClr val="000000"/>
          </a:solidFill>
          <a:latin typeface="+mn-lt"/>
          <a:ea typeface="Palatino" charset="0"/>
          <a:cs typeface="+mn-cs"/>
          <a:sym typeface="Palatino" charset="0"/>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elplatzhalter 1"/>
          <p:cNvSpPr>
            <a:spLocks noGrp="1"/>
          </p:cNvSpPr>
          <p:nvPr>
            <p:ph type="title"/>
          </p:nvPr>
        </p:nvSpPr>
        <p:spPr bwMode="auto">
          <a:xfrm>
            <a:off x="893763" y="519113"/>
            <a:ext cx="11217275"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2051" name="Textplatzhalter 2"/>
          <p:cNvSpPr>
            <a:spLocks noGrp="1"/>
          </p:cNvSpPr>
          <p:nvPr>
            <p:ph type="body" idx="1"/>
          </p:nvPr>
        </p:nvSpPr>
        <p:spPr bwMode="auto">
          <a:xfrm>
            <a:off x="893763" y="2597150"/>
            <a:ext cx="11217275" cy="6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de-DE"/>
          </a:p>
        </p:txBody>
      </p:sp>
      <p:sp>
        <p:nvSpPr>
          <p:cNvPr id="5" name="Fußzeilenplatzhalter 4"/>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de-AT" smtClean="0"/>
              <a:t>Jochen Schieck &amp; Brigitte De Monte</a:t>
            </a:r>
            <a:endParaRPr lang="de-DE"/>
          </a:p>
        </p:txBody>
      </p:sp>
      <p:sp>
        <p:nvSpPr>
          <p:cNvPr id="6" name="Foliennummernplatzhalter 5"/>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CF87C64-07AA-4021-B905-3A1A7DD55CD9}"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hf sldNum="0"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elplatzhalter 1"/>
          <p:cNvSpPr>
            <a:spLocks noGrp="1"/>
          </p:cNvSpPr>
          <p:nvPr>
            <p:ph type="title"/>
          </p:nvPr>
        </p:nvSpPr>
        <p:spPr bwMode="auto">
          <a:xfrm>
            <a:off x="893763" y="519113"/>
            <a:ext cx="11217275"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3075" name="Textplatzhalter 2"/>
          <p:cNvSpPr>
            <a:spLocks noGrp="1"/>
          </p:cNvSpPr>
          <p:nvPr>
            <p:ph type="body" idx="1"/>
          </p:nvPr>
        </p:nvSpPr>
        <p:spPr bwMode="auto">
          <a:xfrm>
            <a:off x="893763" y="2597150"/>
            <a:ext cx="11217275" cy="6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eaLnBrk="1">
              <a:defRPr sz="1200">
                <a:solidFill>
                  <a:schemeClr val="tx1">
                    <a:tint val="75000"/>
                  </a:schemeClr>
                </a:solidFill>
                <a:latin typeface="Helvetica Light" charset="0"/>
                <a:ea typeface="ＭＳ Ｐゴシック" charset="0"/>
                <a:cs typeface="ＭＳ Ｐゴシック" charset="0"/>
                <a:sym typeface="Helvetica Light" charset="0"/>
              </a:defRPr>
            </a:lvl1pPr>
          </a:lstStyle>
          <a:p>
            <a:pPr>
              <a:defRPr/>
            </a:pPr>
            <a:endParaRPr lang="de-DE"/>
          </a:p>
        </p:txBody>
      </p:sp>
      <p:sp>
        <p:nvSpPr>
          <p:cNvPr id="5" name="Fußzeilenplatzhalter 4"/>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eaLnBrk="1">
              <a:defRPr sz="1200">
                <a:solidFill>
                  <a:schemeClr val="tx1">
                    <a:tint val="75000"/>
                  </a:schemeClr>
                </a:solidFill>
                <a:latin typeface="Helvetica Light" charset="0"/>
                <a:ea typeface="ＭＳ Ｐゴシック" charset="0"/>
                <a:cs typeface="ＭＳ Ｐゴシック" charset="0"/>
                <a:sym typeface="Helvetica Light" charset="0"/>
              </a:defRPr>
            </a:lvl1pPr>
          </a:lstStyle>
          <a:p>
            <a:pPr>
              <a:defRPr/>
            </a:pPr>
            <a:r>
              <a:rPr lang="de-AT" smtClean="0"/>
              <a:t>Jochen Schieck &amp; Brigitte De Monte</a:t>
            </a:r>
            <a:endParaRPr lang="de-DE"/>
          </a:p>
        </p:txBody>
      </p:sp>
      <p:sp>
        <p:nvSpPr>
          <p:cNvPr id="6" name="Foliennummernplatzhalter 5"/>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eaLnBrk="1">
              <a:defRPr sz="1200">
                <a:solidFill>
                  <a:schemeClr val="tx1">
                    <a:tint val="75000"/>
                  </a:schemeClr>
                </a:solidFill>
                <a:latin typeface="Helvetica Light" charset="0"/>
                <a:ea typeface="ＭＳ Ｐゴシック" charset="0"/>
                <a:cs typeface="ＭＳ Ｐゴシック" charset="0"/>
                <a:sym typeface="Helvetica Light" charset="0"/>
              </a:defRPr>
            </a:lvl1pPr>
          </a:lstStyle>
          <a:p>
            <a:pPr>
              <a:defRPr/>
            </a:pPr>
            <a:fld id="{B09390A9-70FE-4C31-9443-C06E4F9FF5C8}"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hf sldNum="0"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1.png"/><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2.png"/><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image" Target="../media/image28.png"/><Relationship Id="rId1" Type="http://schemas.microsoft.com/office/2007/relationships/media" Target="../media/media1.m4v"/><Relationship Id="rId2" Type="http://schemas.openxmlformats.org/officeDocument/2006/relationships/video" Target="../media/media1.m4v"/></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jpeg"/><Relationship Id="rId6" Type="http://schemas.openxmlformats.org/officeDocument/2006/relationships/image" Target="../media/image34.jpg"/><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5.png"/><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6.jpeg"/><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7.jpeg"/><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jpeg"/><Relationship Id="rId5" Type="http://schemas.openxmlformats.org/officeDocument/2006/relationships/image" Target="../media/image40.jpeg"/><Relationship Id="rId6" Type="http://schemas.openxmlformats.org/officeDocument/2006/relationships/hyperlink" Target="http://www.teilchenphysik.at/fileadmin/user_upload/Booklet_WieAllesBegann_online.pdf" TargetMode="External"/><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1.jpeg"/><Relationship Id="rId5" Type="http://schemas.openxmlformats.org/officeDocument/2006/relationships/image" Target="../media/image42.jpeg"/><Relationship Id="rId1" Type="http://schemas.openxmlformats.org/officeDocument/2006/relationships/slideLayout" Target="../slideLayouts/slideLayout3.xml"/><Relationship Id="rId2" Type="http://schemas.openxmlformats.org/officeDocument/2006/relationships/hyperlink" Target="https://www.youtube.com/watch?v=dDw8A4Izpz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g"/><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www.labiennale2017.at/" TargetMode="External"/><Relationship Id="rId1" Type="http://schemas.openxmlformats.org/officeDocument/2006/relationships/slideLayout" Target="../slideLayouts/slideLayout8.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jpe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1.png"/><Relationship Id="rId1" Type="http://schemas.openxmlformats.org/officeDocument/2006/relationships/slideLayout" Target="../slideLayouts/slideLayout6.xml"/><Relationship Id="rId2"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p:cNvSpPr>
          <p:nvPr/>
        </p:nvSpPr>
        <p:spPr bwMode="auto">
          <a:xfrm>
            <a:off x="611188" y="2226588"/>
            <a:ext cx="117602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en-US" sz="5400" b="1" dirty="0"/>
              <a:t>Exhibition </a:t>
            </a:r>
            <a:endParaRPr lang="en-US" sz="5400" b="1" dirty="0" smtClean="0"/>
          </a:p>
          <a:p>
            <a:pPr algn="ctr"/>
            <a:r>
              <a:rPr lang="en-US" sz="5400" b="1" dirty="0" smtClean="0"/>
              <a:t>"</a:t>
            </a:r>
            <a:r>
              <a:rPr lang="en-US" sz="5400" b="1" dirty="0"/>
              <a:t>The beginning of everything. About galaxies, quarks and collisions"</a:t>
            </a:r>
          </a:p>
        </p:txBody>
      </p:sp>
      <p:sp>
        <p:nvSpPr>
          <p:cNvPr id="5123" name="Textfeld 14"/>
          <p:cNvSpPr txBox="1">
            <a:spLocks noChangeArrowheads="1"/>
          </p:cNvSpPr>
          <p:nvPr/>
        </p:nvSpPr>
        <p:spPr bwMode="auto">
          <a:xfrm>
            <a:off x="609600" y="5795963"/>
            <a:ext cx="11761788"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a:r>
              <a:rPr lang="de-DE" altLang="de-DE" sz="3200" dirty="0" smtClean="0">
                <a:latin typeface="Palatino Linotype" panose="02040502050505030304" pitchFamily="18" charset="0"/>
              </a:rPr>
              <a:t>Jochen </a:t>
            </a:r>
            <a:r>
              <a:rPr lang="de-DE" altLang="de-DE" sz="3200" dirty="0" err="1" smtClean="0">
                <a:latin typeface="Palatino Linotype" panose="02040502050505030304" pitchFamily="18" charset="0"/>
              </a:rPr>
              <a:t>Schieck</a:t>
            </a:r>
            <a:r>
              <a:rPr lang="de-DE" altLang="de-DE" sz="3200" dirty="0" smtClean="0">
                <a:latin typeface="Palatino Linotype" panose="02040502050505030304" pitchFamily="18" charset="0"/>
              </a:rPr>
              <a:t> &amp; Brigitte De Monte</a:t>
            </a:r>
            <a:endParaRPr lang="de-DE" altLang="de-DE" sz="3200" dirty="0">
              <a:latin typeface="Palatino Linotype" panose="02040502050505030304" pitchFamily="18" charset="0"/>
            </a:endParaRPr>
          </a:p>
          <a:p>
            <a:pPr algn="ctr" eaLnBrk="1"/>
            <a:r>
              <a:rPr lang="de-DE" altLang="de-DE" sz="3200" dirty="0" smtClean="0">
                <a:latin typeface="Palatino Linotype" panose="02040502050505030304" pitchFamily="18" charset="0"/>
              </a:rPr>
              <a:t>EPS-HEP 2017</a:t>
            </a:r>
            <a:endParaRPr lang="de-DE" altLang="de-DE" sz="3200" dirty="0">
              <a:latin typeface="Palatino Linotype" panose="02040502050505030304" pitchFamily="18" charset="0"/>
            </a:endParaRPr>
          </a:p>
          <a:p>
            <a:pPr algn="ctr" eaLnBrk="1"/>
            <a:r>
              <a:rPr lang="de-DE" altLang="de-DE" sz="3200" dirty="0" smtClean="0">
                <a:latin typeface="Palatino Linotype" panose="02040502050505030304" pitchFamily="18" charset="0"/>
              </a:rPr>
              <a:t>7th </a:t>
            </a:r>
            <a:r>
              <a:rPr lang="de-DE" altLang="de-DE" sz="3200" dirty="0" err="1" smtClean="0">
                <a:latin typeface="Palatino Linotype" panose="02040502050505030304" pitchFamily="18" charset="0"/>
              </a:rPr>
              <a:t>July</a:t>
            </a:r>
            <a:r>
              <a:rPr lang="de-DE" altLang="de-DE" sz="3200" dirty="0" smtClean="0">
                <a:latin typeface="Palatino Linotype" panose="02040502050505030304" pitchFamily="18" charset="0"/>
              </a:rPr>
              <a:t> 2017</a:t>
            </a:r>
            <a:endParaRPr lang="de-DE" altLang="de-DE" sz="3200" dirty="0">
              <a:latin typeface="Palatino Linotype" panose="02040502050505030304" pitchFamily="18" charset="0"/>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AT" dirty="0" smtClean="0"/>
              <a:t/>
            </a:r>
            <a:br>
              <a:rPr lang="de-AT" dirty="0" smtClean="0"/>
            </a:br>
            <a:r>
              <a:rPr lang="de-AT" dirty="0"/>
              <a:t/>
            </a:r>
            <a:br>
              <a:rPr lang="de-AT" dirty="0"/>
            </a:br>
            <a:r>
              <a:rPr lang="de-AT" dirty="0" err="1" smtClean="0"/>
              <a:t>From</a:t>
            </a:r>
            <a:r>
              <a:rPr lang="de-AT" dirty="0" smtClean="0"/>
              <a:t> </a:t>
            </a:r>
            <a:r>
              <a:rPr lang="de-AT" dirty="0" err="1" smtClean="0"/>
              <a:t>the</a:t>
            </a:r>
            <a:r>
              <a:rPr lang="de-AT" dirty="0" smtClean="0"/>
              <a:t> </a:t>
            </a:r>
            <a:r>
              <a:rPr lang="de-AT" dirty="0" err="1" smtClean="0"/>
              <a:t>idea</a:t>
            </a:r>
            <a:r>
              <a:rPr lang="de-AT" dirty="0" smtClean="0"/>
              <a:t> </a:t>
            </a:r>
            <a:r>
              <a:rPr lang="de-AT" dirty="0" err="1" smtClean="0"/>
              <a:t>to</a:t>
            </a:r>
            <a:r>
              <a:rPr lang="de-AT" dirty="0" smtClean="0"/>
              <a:t> </a:t>
            </a:r>
            <a:r>
              <a:rPr lang="de-AT" dirty="0" err="1" smtClean="0"/>
              <a:t>concept</a:t>
            </a:r>
            <a:endParaRPr lang="de-AT" dirty="0"/>
          </a:p>
        </p:txBody>
      </p:sp>
      <p:sp>
        <p:nvSpPr>
          <p:cNvPr id="7" name="Inhaltsplatzhalter 3"/>
          <p:cNvSpPr>
            <a:spLocks noGrp="1"/>
          </p:cNvSpPr>
          <p:nvPr>
            <p:ph sz="half" idx="2"/>
          </p:nvPr>
        </p:nvSpPr>
        <p:spPr>
          <a:xfrm>
            <a:off x="952500" y="2800097"/>
            <a:ext cx="11099800" cy="6448552"/>
          </a:xfrm>
        </p:spPr>
        <p:txBody>
          <a:bodyPr>
            <a:noAutofit/>
          </a:bodyPr>
          <a:lstStyle/>
          <a:p>
            <a:pPr algn="just">
              <a:lnSpc>
                <a:spcPct val="100000"/>
              </a:lnSpc>
              <a:buFont typeface="Arial" panose="020B0604020202020204" pitchFamily="34" charset="0"/>
              <a:buChar char="•"/>
            </a:pPr>
            <a:r>
              <a:rPr lang="en-US" sz="2200" dirty="0" smtClean="0"/>
              <a:t>October 2014: first contact with DG of the Natural History Museum Vienna, Christian </a:t>
            </a:r>
            <a:r>
              <a:rPr lang="en-US" sz="2200" dirty="0" err="1" smtClean="0"/>
              <a:t>Köberl</a:t>
            </a:r>
            <a:endParaRPr lang="en-US" sz="2200" dirty="0" smtClean="0"/>
          </a:p>
          <a:p>
            <a:pPr algn="just">
              <a:lnSpc>
                <a:spcPct val="100000"/>
              </a:lnSpc>
              <a:spcBef>
                <a:spcPts val="2400"/>
              </a:spcBef>
              <a:buFont typeface="Arial" panose="020B0604020202020204" pitchFamily="34" charset="0"/>
              <a:buChar char="•"/>
            </a:pPr>
            <a:r>
              <a:rPr lang="en-US" sz="2200" dirty="0" smtClean="0"/>
              <a:t>January 2015: initial concept/story</a:t>
            </a:r>
          </a:p>
          <a:p>
            <a:pPr marL="0" indent="0" algn="just">
              <a:lnSpc>
                <a:spcPct val="100000"/>
              </a:lnSpc>
              <a:spcBef>
                <a:spcPts val="2400"/>
              </a:spcBef>
              <a:buNone/>
            </a:pPr>
            <a:endParaRPr lang="en-US" sz="2200" dirty="0" smtClean="0"/>
          </a:p>
          <a:p>
            <a:pPr marL="0" indent="0" algn="just">
              <a:lnSpc>
                <a:spcPct val="100000"/>
              </a:lnSpc>
              <a:spcBef>
                <a:spcPts val="1800"/>
              </a:spcBef>
              <a:buNone/>
            </a:pPr>
            <a:endParaRPr lang="en-US" sz="2400" dirty="0" smtClean="0"/>
          </a:p>
        </p:txBody>
      </p:sp>
      <p:pic>
        <p:nvPicPr>
          <p:cNvPr id="3" name="Grafik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43098" y="4279331"/>
            <a:ext cx="7118604" cy="4716840"/>
          </a:xfrm>
          <a:prstGeom prst="rect">
            <a:avLst/>
          </a:prstGeom>
        </p:spPr>
      </p:pic>
      <p:cxnSp>
        <p:nvCxnSpPr>
          <p:cNvPr id="5" name="Gerader Verbinder 4"/>
          <p:cNvCxnSpPr/>
          <p:nvPr/>
        </p:nvCxnSpPr>
        <p:spPr bwMode="auto">
          <a:xfrm>
            <a:off x="0" y="9192768"/>
            <a:ext cx="13004800" cy="0"/>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6" name="Footer Placeholder 4"/>
          <p:cNvSpPr txBox="1">
            <a:spLocks/>
          </p:cNvSpPr>
          <p:nvPr/>
        </p:nvSpPr>
        <p:spPr>
          <a:xfrm>
            <a:off x="529082" y="9298943"/>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10</a:t>
            </a:r>
            <a:endParaRPr lang="de-AT" sz="1800" dirty="0">
              <a:latin typeface="+mn-lt"/>
            </a:endParaRPr>
          </a:p>
        </p:txBody>
      </p:sp>
    </p:spTree>
    <p:extLst>
      <p:ext uri="{BB962C8B-B14F-4D97-AF65-F5344CB8AC3E}">
        <p14:creationId xmlns:p14="http://schemas.microsoft.com/office/powerpoint/2010/main" val="1681374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en-US" dirty="0" smtClean="0"/>
              <a:t/>
            </a:r>
            <a:br>
              <a:rPr lang="en-US" dirty="0" smtClean="0"/>
            </a:br>
            <a:r>
              <a:rPr lang="en-US" dirty="0" smtClean="0"/>
              <a:t/>
            </a:r>
            <a:br>
              <a:rPr lang="en-US" dirty="0" smtClean="0"/>
            </a:br>
            <a:r>
              <a:rPr lang="en-US" dirty="0" smtClean="0"/>
              <a:t>Creative </a:t>
            </a:r>
            <a:r>
              <a:rPr lang="en-US" dirty="0" smtClean="0"/>
              <a:t>process</a:t>
            </a:r>
            <a:endParaRPr lang="en-US" dirty="0"/>
          </a:p>
        </p:txBody>
      </p:sp>
      <p:sp>
        <p:nvSpPr>
          <p:cNvPr id="7" name="Inhaltsplatzhalter 3"/>
          <p:cNvSpPr>
            <a:spLocks noGrp="1"/>
          </p:cNvSpPr>
          <p:nvPr>
            <p:ph sz="half" idx="2"/>
          </p:nvPr>
        </p:nvSpPr>
        <p:spPr>
          <a:xfrm>
            <a:off x="952500" y="2927096"/>
            <a:ext cx="11099800" cy="6448552"/>
          </a:xfrm>
        </p:spPr>
        <p:txBody>
          <a:bodyPr>
            <a:noAutofit/>
          </a:bodyPr>
          <a:lstStyle/>
          <a:p>
            <a:pPr algn="just">
              <a:lnSpc>
                <a:spcPct val="100000"/>
              </a:lnSpc>
              <a:spcBef>
                <a:spcPts val="2400"/>
              </a:spcBef>
              <a:buFont typeface="Arial" panose="020B0604020202020204" pitchFamily="34" charset="0"/>
              <a:buChar char="•"/>
            </a:pPr>
            <a:r>
              <a:rPr lang="en-US" sz="2200" dirty="0" smtClean="0"/>
              <a:t>January – April 2015: finding Austrian artists by an art curator</a:t>
            </a:r>
          </a:p>
          <a:p>
            <a:pPr algn="just">
              <a:lnSpc>
                <a:spcPct val="100000"/>
              </a:lnSpc>
              <a:spcBef>
                <a:spcPts val="2400"/>
              </a:spcBef>
              <a:buFont typeface="Arial" panose="020B0604020202020204" pitchFamily="34" charset="0"/>
              <a:buChar char="•"/>
            </a:pPr>
            <a:r>
              <a:rPr lang="en-US" sz="2200" dirty="0" smtClean="0"/>
              <a:t>Mai – August 2015: creation of the scientific and art exhibition concept</a:t>
            </a:r>
          </a:p>
          <a:p>
            <a:pPr lvl="2" algn="just">
              <a:lnSpc>
                <a:spcPct val="100000"/>
              </a:lnSpc>
              <a:spcBef>
                <a:spcPts val="1800"/>
              </a:spcBef>
              <a:buFont typeface="Arial" panose="020B0604020202020204" pitchFamily="34" charset="0"/>
              <a:buChar char="•"/>
            </a:pPr>
            <a:r>
              <a:rPr lang="en-US" sz="1600" dirty="0" smtClean="0"/>
              <a:t>jointly developed by the exhibition and education team of the NHM Vienna, HEPHY Vienna, Institute of Astronomy /University of Vienna, exhibition architect, and the artists.</a:t>
            </a:r>
            <a:endParaRPr lang="en-US" sz="1600" dirty="0"/>
          </a:p>
        </p:txBody>
      </p:sp>
      <p:pic>
        <p:nvPicPr>
          <p:cNvPr id="3" name="Grafik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52194" y="4933417"/>
            <a:ext cx="9100411" cy="4158713"/>
          </a:xfrm>
          <a:prstGeom prst="rect">
            <a:avLst/>
          </a:prstGeom>
        </p:spPr>
      </p:pic>
      <p:cxnSp>
        <p:nvCxnSpPr>
          <p:cNvPr id="5" name="Gerader Verbinder 4"/>
          <p:cNvCxnSpPr/>
          <p:nvPr/>
        </p:nvCxnSpPr>
        <p:spPr bwMode="auto">
          <a:xfrm>
            <a:off x="0" y="9192768"/>
            <a:ext cx="13004800" cy="0"/>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6" name="Footer Placeholder 4"/>
          <p:cNvSpPr txBox="1">
            <a:spLocks/>
          </p:cNvSpPr>
          <p:nvPr/>
        </p:nvSpPr>
        <p:spPr>
          <a:xfrm>
            <a:off x="529081" y="9332976"/>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11</a:t>
            </a:r>
            <a:endParaRPr lang="de-AT" sz="1800" dirty="0">
              <a:latin typeface="+mn-lt"/>
            </a:endParaRPr>
          </a:p>
        </p:txBody>
      </p:sp>
    </p:spTree>
    <p:extLst>
      <p:ext uri="{BB962C8B-B14F-4D97-AF65-F5344CB8AC3E}">
        <p14:creationId xmlns:p14="http://schemas.microsoft.com/office/powerpoint/2010/main" val="949696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en-US" dirty="0" smtClean="0"/>
              <a:t/>
            </a:r>
            <a:br>
              <a:rPr lang="en-US" dirty="0" smtClean="0"/>
            </a:br>
            <a:r>
              <a:rPr lang="en-US" dirty="0" smtClean="0"/>
              <a:t/>
            </a:r>
            <a:br>
              <a:rPr lang="en-US" dirty="0" smtClean="0"/>
            </a:br>
            <a:r>
              <a:rPr lang="en-US" dirty="0" smtClean="0"/>
              <a:t>Planning and realization</a:t>
            </a:r>
            <a:endParaRPr lang="en-US" dirty="0"/>
          </a:p>
        </p:txBody>
      </p:sp>
      <p:sp>
        <p:nvSpPr>
          <p:cNvPr id="7" name="Inhaltsplatzhalter 3"/>
          <p:cNvSpPr>
            <a:spLocks noGrp="1"/>
          </p:cNvSpPr>
          <p:nvPr>
            <p:ph sz="half" idx="2"/>
          </p:nvPr>
        </p:nvSpPr>
        <p:spPr>
          <a:xfrm>
            <a:off x="952500" y="2718769"/>
            <a:ext cx="11350512" cy="3852607"/>
          </a:xfrm>
        </p:spPr>
        <p:txBody>
          <a:bodyPr>
            <a:noAutofit/>
          </a:bodyPr>
          <a:lstStyle/>
          <a:p>
            <a:pPr algn="just">
              <a:lnSpc>
                <a:spcPct val="100000"/>
              </a:lnSpc>
              <a:spcBef>
                <a:spcPts val="1800"/>
              </a:spcBef>
              <a:buFont typeface="Arial" panose="020B0604020202020204" pitchFamily="34" charset="0"/>
              <a:buChar char="•"/>
            </a:pPr>
            <a:r>
              <a:rPr lang="en-US" sz="2200" dirty="0" smtClean="0"/>
              <a:t>September 2015 – September 2016: </a:t>
            </a:r>
          </a:p>
          <a:p>
            <a:pPr lvl="1" algn="just">
              <a:lnSpc>
                <a:spcPct val="100000"/>
              </a:lnSpc>
              <a:spcBef>
                <a:spcPts val="1800"/>
              </a:spcBef>
              <a:buFont typeface="Courier New" panose="02070309020205020404" pitchFamily="49" charset="0"/>
              <a:buChar char="o"/>
            </a:pPr>
            <a:r>
              <a:rPr lang="en-US" sz="1800" dirty="0" smtClean="0"/>
              <a:t>detailed planning / scenography</a:t>
            </a:r>
          </a:p>
          <a:p>
            <a:pPr lvl="1" algn="just">
              <a:lnSpc>
                <a:spcPct val="100000"/>
              </a:lnSpc>
              <a:spcBef>
                <a:spcPts val="600"/>
              </a:spcBef>
              <a:buFont typeface="Courier New" panose="02070309020205020404" pitchFamily="49" charset="0"/>
              <a:buChar char="o"/>
            </a:pPr>
            <a:r>
              <a:rPr lang="en-US" sz="1800" dirty="0" smtClean="0"/>
              <a:t>realization of exhibits, interactive features, videos, and artwork</a:t>
            </a:r>
          </a:p>
          <a:p>
            <a:pPr lvl="1" algn="just">
              <a:lnSpc>
                <a:spcPct val="100000"/>
              </a:lnSpc>
              <a:spcBef>
                <a:spcPts val="600"/>
              </a:spcBef>
              <a:buFont typeface="Courier New" panose="02070309020205020404" pitchFamily="49" charset="0"/>
              <a:buChar char="o"/>
            </a:pPr>
            <a:r>
              <a:rPr lang="en-US" sz="1800" dirty="0" smtClean="0"/>
              <a:t>text development and graphic design</a:t>
            </a:r>
          </a:p>
          <a:p>
            <a:pPr lvl="1" algn="just">
              <a:lnSpc>
                <a:spcPct val="100000"/>
              </a:lnSpc>
              <a:spcBef>
                <a:spcPts val="600"/>
              </a:spcBef>
              <a:buFont typeface="Courier New" panose="02070309020205020404" pitchFamily="49" charset="0"/>
              <a:buChar char="o"/>
            </a:pPr>
            <a:r>
              <a:rPr lang="en-US" sz="1800" dirty="0" smtClean="0"/>
              <a:t>loan contracts for exhibits; licenses</a:t>
            </a:r>
          </a:p>
          <a:p>
            <a:pPr lvl="1" algn="just">
              <a:lnSpc>
                <a:spcPct val="100000"/>
              </a:lnSpc>
              <a:spcBef>
                <a:spcPts val="600"/>
              </a:spcBef>
              <a:buFont typeface="Courier New" panose="02070309020205020404" pitchFamily="49" charset="0"/>
              <a:buChar char="o"/>
            </a:pPr>
            <a:r>
              <a:rPr lang="en-US" sz="1800" dirty="0" smtClean="0"/>
              <a:t>Dubbing in German language of the full dome movie „Phantom of the Universe“</a:t>
            </a:r>
          </a:p>
          <a:p>
            <a:pPr lvl="1" algn="just">
              <a:lnSpc>
                <a:spcPct val="100000"/>
              </a:lnSpc>
              <a:spcBef>
                <a:spcPts val="600"/>
              </a:spcBef>
              <a:buFont typeface="Courier New" panose="02070309020205020404" pitchFamily="49" charset="0"/>
              <a:buChar char="o"/>
            </a:pPr>
            <a:r>
              <a:rPr lang="en-US" sz="1800" dirty="0" smtClean="0"/>
              <a:t>invitation of the guests of honor </a:t>
            </a:r>
          </a:p>
          <a:p>
            <a:pPr lvl="1" algn="just">
              <a:lnSpc>
                <a:spcPct val="100000"/>
              </a:lnSpc>
              <a:spcBef>
                <a:spcPts val="600"/>
              </a:spcBef>
              <a:buFont typeface="Courier New" panose="02070309020205020404" pitchFamily="49" charset="0"/>
              <a:buChar char="o"/>
            </a:pPr>
            <a:r>
              <a:rPr lang="en-US" sz="1800" dirty="0" smtClean="0"/>
              <a:t>preparing of the exhibition brochure</a:t>
            </a:r>
          </a:p>
          <a:p>
            <a:pPr lvl="1" algn="just">
              <a:lnSpc>
                <a:spcPct val="100000"/>
              </a:lnSpc>
              <a:spcBef>
                <a:spcPts val="600"/>
              </a:spcBef>
              <a:buFont typeface="Courier New" panose="02070309020205020404" pitchFamily="49" charset="0"/>
              <a:buChar char="o"/>
            </a:pPr>
            <a:r>
              <a:rPr lang="en-US" sz="1800" dirty="0" smtClean="0"/>
              <a:t>creating of a new website</a:t>
            </a:r>
          </a:p>
          <a:p>
            <a:pPr lvl="1" algn="just">
              <a:lnSpc>
                <a:spcPct val="100000"/>
              </a:lnSpc>
              <a:spcBef>
                <a:spcPts val="600"/>
              </a:spcBef>
              <a:buFont typeface="Courier New" panose="02070309020205020404" pitchFamily="49" charset="0"/>
              <a:buChar char="o"/>
            </a:pPr>
            <a:r>
              <a:rPr lang="en-US" sz="1800" dirty="0" smtClean="0"/>
              <a:t>etc.</a:t>
            </a:r>
          </a:p>
          <a:p>
            <a:pPr marL="0" indent="0" algn="just">
              <a:lnSpc>
                <a:spcPct val="100000"/>
              </a:lnSpc>
              <a:spcBef>
                <a:spcPts val="600"/>
              </a:spcBef>
              <a:buNone/>
            </a:pPr>
            <a:endParaRPr lang="en-US" sz="2200" dirty="0" smtClean="0"/>
          </a:p>
          <a:p>
            <a:pPr marL="0" indent="0" algn="just">
              <a:lnSpc>
                <a:spcPct val="100000"/>
              </a:lnSpc>
              <a:spcBef>
                <a:spcPts val="1800"/>
              </a:spcBef>
              <a:buNone/>
            </a:pPr>
            <a:endParaRPr lang="en-US" sz="2400" dirty="0" smtClean="0"/>
          </a:p>
          <a:p>
            <a:pPr marL="0" indent="0" algn="just">
              <a:lnSpc>
                <a:spcPct val="100000"/>
              </a:lnSpc>
              <a:spcBef>
                <a:spcPts val="1800"/>
              </a:spcBef>
              <a:buNone/>
            </a:pPr>
            <a:endParaRPr lang="en-US" sz="2400" dirty="0" smtClean="0"/>
          </a:p>
        </p:txBody>
      </p:sp>
      <p:pic>
        <p:nvPicPr>
          <p:cNvPr id="5" name="Grafik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41713" y="6468955"/>
            <a:ext cx="1944915" cy="2670034"/>
          </a:xfrm>
          <a:prstGeom prst="rect">
            <a:avLst/>
          </a:prstGeom>
        </p:spPr>
      </p:pic>
      <p:pic>
        <p:nvPicPr>
          <p:cNvPr id="8" name="Grafik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14881" y="6467948"/>
            <a:ext cx="5405273" cy="2608544"/>
          </a:xfrm>
          <a:prstGeom prst="rect">
            <a:avLst/>
          </a:prstGeom>
        </p:spPr>
      </p:pic>
      <p:pic>
        <p:nvPicPr>
          <p:cNvPr id="9" name="Grafik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51100" y="6468955"/>
            <a:ext cx="1737934" cy="2607537"/>
          </a:xfrm>
          <a:prstGeom prst="rect">
            <a:avLst/>
          </a:prstGeom>
        </p:spPr>
      </p:pic>
      <p:cxnSp>
        <p:nvCxnSpPr>
          <p:cNvPr id="10" name="Gerader Verbinder 9"/>
          <p:cNvCxnSpPr/>
          <p:nvPr/>
        </p:nvCxnSpPr>
        <p:spPr bwMode="auto">
          <a:xfrm>
            <a:off x="0" y="9192768"/>
            <a:ext cx="13004800" cy="0"/>
          </a:xfrm>
          <a:prstGeom prst="line">
            <a:avLst/>
          </a:prstGeom>
          <a:blipFill dpi="0" rotWithShape="0">
            <a:blip r:embed="rId5"/>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11" name="Footer Placeholder 4"/>
          <p:cNvSpPr txBox="1">
            <a:spLocks/>
          </p:cNvSpPr>
          <p:nvPr/>
        </p:nvSpPr>
        <p:spPr>
          <a:xfrm>
            <a:off x="529082" y="9308038"/>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12</a:t>
            </a:r>
            <a:endParaRPr lang="de-AT" sz="1800" dirty="0">
              <a:latin typeface="+mn-lt"/>
            </a:endParaRPr>
          </a:p>
        </p:txBody>
      </p:sp>
    </p:spTree>
    <p:extLst>
      <p:ext uri="{BB962C8B-B14F-4D97-AF65-F5344CB8AC3E}">
        <p14:creationId xmlns:p14="http://schemas.microsoft.com/office/powerpoint/2010/main" val="18037074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en-US" dirty="0" smtClean="0"/>
              <a:t/>
            </a:r>
            <a:br>
              <a:rPr lang="en-US" dirty="0" smtClean="0"/>
            </a:br>
            <a:r>
              <a:rPr lang="en-US" dirty="0" smtClean="0"/>
              <a:t/>
            </a:r>
            <a:br>
              <a:rPr lang="en-US" dirty="0" smtClean="0"/>
            </a:br>
            <a:r>
              <a:rPr lang="en-US" dirty="0" smtClean="0"/>
              <a:t>New exhibits (e.g.)</a:t>
            </a:r>
            <a:endParaRPr lang="en-US" dirty="0"/>
          </a:p>
        </p:txBody>
      </p:sp>
      <p:sp>
        <p:nvSpPr>
          <p:cNvPr id="5" name="Inhaltsplatzhalter 4"/>
          <p:cNvSpPr>
            <a:spLocks noGrp="1"/>
          </p:cNvSpPr>
          <p:nvPr>
            <p:ph sz="half" idx="1"/>
          </p:nvPr>
        </p:nvSpPr>
        <p:spPr>
          <a:xfrm>
            <a:off x="609600" y="2328672"/>
            <a:ext cx="6044182" cy="6561328"/>
          </a:xfrm>
        </p:spPr>
        <p:txBody>
          <a:bodyPr/>
          <a:lstStyle/>
          <a:p>
            <a:pPr marL="0" indent="0">
              <a:spcBef>
                <a:spcPts val="3000"/>
              </a:spcBef>
              <a:buNone/>
            </a:pPr>
            <a:endParaRPr lang="en-US" dirty="0" smtClean="0"/>
          </a:p>
          <a:p>
            <a:pPr marL="0" indent="0" algn="ctr">
              <a:spcBef>
                <a:spcPts val="3000"/>
              </a:spcBef>
              <a:buNone/>
            </a:pPr>
            <a:endParaRPr lang="en-US" sz="2400" b="1" dirty="0" smtClean="0"/>
          </a:p>
          <a:p>
            <a:pPr marL="0" indent="0" algn="ctr">
              <a:spcBef>
                <a:spcPts val="3000"/>
              </a:spcBef>
              <a:buNone/>
            </a:pPr>
            <a:r>
              <a:rPr lang="en-US" sz="2000" b="1" dirty="0" smtClean="0"/>
              <a:t>Interactive journey back to the „Big Bang“</a:t>
            </a: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lvl="0" indent="0" algn="just">
              <a:lnSpc>
                <a:spcPct val="100000"/>
              </a:lnSpc>
              <a:spcBef>
                <a:spcPts val="1800"/>
              </a:spcBef>
              <a:buNone/>
            </a:pPr>
            <a:endParaRPr lang="en-US" sz="2200" dirty="0" smtClean="0"/>
          </a:p>
          <a:p>
            <a:pPr marL="0" lvl="0" indent="0" algn="ctr">
              <a:lnSpc>
                <a:spcPct val="100000"/>
              </a:lnSpc>
              <a:spcBef>
                <a:spcPts val="1800"/>
              </a:spcBef>
              <a:buNone/>
            </a:pPr>
            <a:r>
              <a:rPr lang="en-US" sz="2000" dirty="0" smtClean="0"/>
              <a:t>Discover the early stage of the Universe and navigate through the era of elementary particles. </a:t>
            </a:r>
          </a:p>
          <a:p>
            <a:pPr marL="0" lvl="0" indent="0" algn="ctr">
              <a:lnSpc>
                <a:spcPct val="100000"/>
              </a:lnSpc>
              <a:spcBef>
                <a:spcPts val="1800"/>
              </a:spcBef>
              <a:buNone/>
            </a:pPr>
            <a:r>
              <a:rPr lang="en-US" sz="2000" dirty="0" smtClean="0"/>
              <a:t>Idea and concept: J. </a:t>
            </a:r>
            <a:r>
              <a:rPr lang="en-US" sz="2000" dirty="0" err="1" smtClean="0"/>
              <a:t>Pradler</a:t>
            </a:r>
            <a:r>
              <a:rPr lang="en-US" sz="2000" dirty="0" smtClean="0"/>
              <a:t> and H. </a:t>
            </a:r>
            <a:r>
              <a:rPr lang="en-US" sz="2000" dirty="0" err="1" smtClean="0"/>
              <a:t>Eberl</a:t>
            </a:r>
            <a:r>
              <a:rPr lang="en-US" sz="2000" dirty="0" smtClean="0"/>
              <a:t> (HEPHY)</a:t>
            </a:r>
            <a:r>
              <a:rPr lang="en-US" dirty="0" smtClean="0"/>
              <a:t> </a:t>
            </a:r>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lnSpc>
                <a:spcPct val="100000"/>
              </a:lnSpc>
              <a:spcBef>
                <a:spcPts val="1800"/>
              </a:spcBef>
              <a:buNone/>
            </a:pPr>
            <a:endParaRPr lang="en-US" dirty="0"/>
          </a:p>
        </p:txBody>
      </p:sp>
      <p:sp>
        <p:nvSpPr>
          <p:cNvPr id="7" name="Inhaltsplatzhalter 4"/>
          <p:cNvSpPr txBox="1">
            <a:spLocks/>
          </p:cNvSpPr>
          <p:nvPr/>
        </p:nvSpPr>
        <p:spPr>
          <a:xfrm>
            <a:off x="6653783" y="2328672"/>
            <a:ext cx="6009640" cy="6730671"/>
          </a:xfrm>
          <a:prstGeom prst="rect">
            <a:avLst/>
          </a:prstGeom>
        </p:spPr>
        <p:txBody>
          <a:bodyPr/>
          <a:lstStyle>
            <a:lvl1pPr marL="295275" indent="-295275" algn="l" defTabSz="584200" rtl="0" eaLnBrk="0" fontAlgn="base" hangingPunct="0">
              <a:lnSpc>
                <a:spcPct val="10000"/>
              </a:lnSpc>
              <a:spcBef>
                <a:spcPts val="4200"/>
              </a:spcBef>
              <a:spcAft>
                <a:spcPct val="0"/>
              </a:spcAft>
              <a:buSzPct val="75000"/>
              <a:buChar char="•"/>
              <a:defRPr sz="2800">
                <a:solidFill>
                  <a:srgbClr val="000000"/>
                </a:solidFill>
                <a:latin typeface="+mn-lt"/>
                <a:ea typeface="MS PGothic" panose="020B0600070205080204" pitchFamily="34" charset="-128"/>
                <a:cs typeface="+mn-cs"/>
                <a:sym typeface="Palatino" pitchFamily="2" charset="0"/>
              </a:defRPr>
            </a:lvl1pPr>
            <a:lvl2pPr marL="7397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Palatino" charset="0"/>
                <a:cs typeface="+mn-cs"/>
                <a:sym typeface="Palatino" pitchFamily="2" charset="0"/>
              </a:defRPr>
            </a:lvl2pPr>
            <a:lvl3pPr marL="1184275" indent="-295275" algn="l" defTabSz="584200" rtl="0" eaLnBrk="0" fontAlgn="base" hangingPunct="0">
              <a:lnSpc>
                <a:spcPct val="10000"/>
              </a:lnSpc>
              <a:spcBef>
                <a:spcPts val="4200"/>
              </a:spcBef>
              <a:spcAft>
                <a:spcPct val="0"/>
              </a:spcAft>
              <a:buSzPct val="75000"/>
              <a:buChar char="•"/>
              <a:defRPr sz="2000">
                <a:solidFill>
                  <a:srgbClr val="000000"/>
                </a:solidFill>
                <a:latin typeface="+mn-lt"/>
                <a:ea typeface="Palatino" charset="0"/>
                <a:cs typeface="+mn-cs"/>
                <a:sym typeface="Palatino" pitchFamily="2" charset="0"/>
              </a:defRPr>
            </a:lvl3pPr>
            <a:lvl4pPr marL="1628775" indent="-295275" algn="l" defTabSz="584200" rtl="0" eaLnBrk="0" fontAlgn="base" hangingPunct="0">
              <a:lnSpc>
                <a:spcPct val="10000"/>
              </a:lnSpc>
              <a:spcBef>
                <a:spcPts val="4200"/>
              </a:spcBef>
              <a:spcAft>
                <a:spcPct val="0"/>
              </a:spcAft>
              <a:buSzPct val="75000"/>
              <a:buChar char="•"/>
              <a:defRPr sz="1800">
                <a:solidFill>
                  <a:srgbClr val="000000"/>
                </a:solidFill>
                <a:latin typeface="+mn-lt"/>
                <a:ea typeface="Palatino" charset="0"/>
                <a:cs typeface="+mn-cs"/>
                <a:sym typeface="Palatino" pitchFamily="2" charset="0"/>
              </a:defRPr>
            </a:lvl4pPr>
            <a:lvl5pPr marL="2073275" indent="-295275" algn="l" defTabSz="584200" rtl="0" eaLnBrk="0" fontAlgn="base" hangingPunct="0">
              <a:lnSpc>
                <a:spcPct val="10000"/>
              </a:lnSpc>
              <a:spcBef>
                <a:spcPts val="4200"/>
              </a:spcBef>
              <a:spcAft>
                <a:spcPct val="0"/>
              </a:spcAft>
              <a:buSzPct val="75000"/>
              <a:buChar char="•"/>
              <a:defRPr sz="1800">
                <a:solidFill>
                  <a:srgbClr val="000000"/>
                </a:solidFill>
                <a:latin typeface="+mn-lt"/>
                <a:ea typeface="Palatino" charset="0"/>
                <a:cs typeface="+mn-cs"/>
                <a:sym typeface="Palatino" pitchFamily="2" charset="0"/>
              </a:defRPr>
            </a:lvl5pPr>
            <a:lvl6pPr marL="2530475" indent="-295275" algn="l" defTabSz="584200" rtl="0" eaLnBrk="1" fontAlgn="base" hangingPunct="1">
              <a:lnSpc>
                <a:spcPct val="10000"/>
              </a:lnSpc>
              <a:spcBef>
                <a:spcPts val="4200"/>
              </a:spcBef>
              <a:spcAft>
                <a:spcPct val="0"/>
              </a:spcAft>
              <a:buSzPct val="75000"/>
              <a:buChar char="•"/>
              <a:defRPr sz="1800">
                <a:solidFill>
                  <a:srgbClr val="000000"/>
                </a:solidFill>
                <a:latin typeface="+mn-lt"/>
                <a:ea typeface="Palatino" charset="0"/>
                <a:cs typeface="+mn-cs"/>
                <a:sym typeface="Palatino" charset="0"/>
              </a:defRPr>
            </a:lvl6pPr>
            <a:lvl7pPr marL="2987675" indent="-295275" algn="l" defTabSz="584200" rtl="0" eaLnBrk="1" fontAlgn="base" hangingPunct="1">
              <a:lnSpc>
                <a:spcPct val="10000"/>
              </a:lnSpc>
              <a:spcBef>
                <a:spcPts val="4200"/>
              </a:spcBef>
              <a:spcAft>
                <a:spcPct val="0"/>
              </a:spcAft>
              <a:buSzPct val="75000"/>
              <a:buChar char="•"/>
              <a:defRPr sz="1800">
                <a:solidFill>
                  <a:srgbClr val="000000"/>
                </a:solidFill>
                <a:latin typeface="+mn-lt"/>
                <a:ea typeface="Palatino" charset="0"/>
                <a:cs typeface="+mn-cs"/>
                <a:sym typeface="Palatino" charset="0"/>
              </a:defRPr>
            </a:lvl7pPr>
            <a:lvl8pPr marL="3444875" indent="-295275" algn="l" defTabSz="584200" rtl="0" eaLnBrk="1" fontAlgn="base" hangingPunct="1">
              <a:lnSpc>
                <a:spcPct val="10000"/>
              </a:lnSpc>
              <a:spcBef>
                <a:spcPts val="4200"/>
              </a:spcBef>
              <a:spcAft>
                <a:spcPct val="0"/>
              </a:spcAft>
              <a:buSzPct val="75000"/>
              <a:buChar char="•"/>
              <a:defRPr sz="1800">
                <a:solidFill>
                  <a:srgbClr val="000000"/>
                </a:solidFill>
                <a:latin typeface="+mn-lt"/>
                <a:ea typeface="Palatino" charset="0"/>
                <a:cs typeface="+mn-cs"/>
                <a:sym typeface="Palatino" charset="0"/>
              </a:defRPr>
            </a:lvl8pPr>
            <a:lvl9pPr marL="3902075" indent="-295275" algn="l" defTabSz="584200" rtl="0" eaLnBrk="1" fontAlgn="base" hangingPunct="1">
              <a:lnSpc>
                <a:spcPct val="10000"/>
              </a:lnSpc>
              <a:spcBef>
                <a:spcPts val="4200"/>
              </a:spcBef>
              <a:spcAft>
                <a:spcPct val="0"/>
              </a:spcAft>
              <a:buSzPct val="75000"/>
              <a:buChar char="•"/>
              <a:defRPr sz="1800">
                <a:solidFill>
                  <a:srgbClr val="000000"/>
                </a:solidFill>
                <a:latin typeface="+mn-lt"/>
                <a:ea typeface="Palatino" charset="0"/>
                <a:cs typeface="+mn-cs"/>
                <a:sym typeface="Palatino" charset="0"/>
              </a:defRPr>
            </a:lvl9pPr>
          </a:lstStyle>
          <a:p>
            <a:pPr marL="0" indent="0">
              <a:buFontTx/>
              <a:buNone/>
            </a:pPr>
            <a:endParaRPr lang="en-US" kern="0" dirty="0" smtClean="0"/>
          </a:p>
          <a:p>
            <a:pPr marL="0" indent="0" algn="ctr">
              <a:spcBef>
                <a:spcPts val="3000"/>
              </a:spcBef>
              <a:buFontTx/>
              <a:buNone/>
            </a:pPr>
            <a:endParaRPr lang="en-US" sz="2000" b="1" kern="0" dirty="0" smtClean="0"/>
          </a:p>
          <a:p>
            <a:pPr marL="0" indent="0" algn="ctr">
              <a:spcBef>
                <a:spcPts val="3000"/>
              </a:spcBef>
              <a:buFontTx/>
              <a:buNone/>
            </a:pPr>
            <a:r>
              <a:rPr lang="en-US" sz="2000" b="1" kern="0" dirty="0" smtClean="0"/>
              <a:t>„Cosmic microwave background machine“</a:t>
            </a:r>
          </a:p>
          <a:p>
            <a:pPr marL="0" indent="0">
              <a:lnSpc>
                <a:spcPct val="100000"/>
              </a:lnSpc>
              <a:buFontTx/>
              <a:buNone/>
            </a:pPr>
            <a:endParaRPr lang="en-US" kern="0" dirty="0" smtClean="0"/>
          </a:p>
          <a:p>
            <a:pPr marL="0" indent="0">
              <a:buFontTx/>
              <a:buNone/>
            </a:pPr>
            <a:endParaRPr lang="en-US" kern="0" dirty="0" smtClean="0"/>
          </a:p>
          <a:p>
            <a:pPr marL="0" indent="0">
              <a:buFontTx/>
              <a:buNone/>
            </a:pPr>
            <a:endParaRPr lang="en-US" kern="0" dirty="0" smtClean="0"/>
          </a:p>
          <a:p>
            <a:pPr marL="0" indent="0">
              <a:buFontTx/>
              <a:buNone/>
            </a:pPr>
            <a:endParaRPr lang="en-US" kern="0" dirty="0" smtClean="0"/>
          </a:p>
          <a:p>
            <a:pPr marL="0" indent="0">
              <a:buFontTx/>
              <a:buNone/>
            </a:pPr>
            <a:endParaRPr lang="en-US" kern="0" dirty="0" smtClean="0"/>
          </a:p>
          <a:p>
            <a:pPr marL="0" indent="0" algn="just">
              <a:lnSpc>
                <a:spcPct val="100000"/>
              </a:lnSpc>
              <a:spcBef>
                <a:spcPts val="1800"/>
              </a:spcBef>
              <a:buFontTx/>
              <a:buNone/>
            </a:pPr>
            <a:endParaRPr lang="en-US" sz="2200" kern="0" dirty="0" smtClean="0"/>
          </a:p>
          <a:p>
            <a:pPr marL="0" indent="0">
              <a:buFontTx/>
              <a:buNone/>
            </a:pPr>
            <a:endParaRPr lang="en-US" kern="0" dirty="0" smtClean="0"/>
          </a:p>
          <a:p>
            <a:pPr marL="0" indent="0">
              <a:buFontTx/>
              <a:buNone/>
            </a:pPr>
            <a:endParaRPr lang="en-US" kern="0" dirty="0" smtClean="0"/>
          </a:p>
          <a:p>
            <a:pPr marL="0" indent="0">
              <a:lnSpc>
                <a:spcPct val="100000"/>
              </a:lnSpc>
              <a:spcBef>
                <a:spcPts val="1200"/>
              </a:spcBef>
              <a:buNone/>
            </a:pPr>
            <a:r>
              <a:rPr lang="en-US" sz="2000" dirty="0" smtClean="0"/>
              <a:t>Idea and concept: J. </a:t>
            </a:r>
            <a:r>
              <a:rPr lang="en-US" sz="2000" dirty="0" err="1" smtClean="0"/>
              <a:t>Pradler</a:t>
            </a:r>
            <a:r>
              <a:rPr lang="en-US" sz="2000" dirty="0" smtClean="0"/>
              <a:t> and H. </a:t>
            </a:r>
            <a:r>
              <a:rPr lang="en-US" sz="2000" dirty="0" err="1" smtClean="0"/>
              <a:t>Eberl</a:t>
            </a:r>
            <a:r>
              <a:rPr lang="en-US" sz="2000" dirty="0" smtClean="0"/>
              <a:t> (HEPHY)</a:t>
            </a:r>
          </a:p>
          <a:p>
            <a:pPr marL="0" indent="0">
              <a:lnSpc>
                <a:spcPct val="100000"/>
              </a:lnSpc>
              <a:spcBef>
                <a:spcPts val="600"/>
              </a:spcBef>
              <a:buNone/>
            </a:pPr>
            <a:r>
              <a:rPr lang="en-US" sz="2000" dirty="0" smtClean="0"/>
              <a:t>Development and construction: J. Pirker (HEPHY)</a:t>
            </a:r>
          </a:p>
          <a:p>
            <a:pPr marL="0" indent="0">
              <a:buFontTx/>
              <a:buNone/>
            </a:pPr>
            <a:endParaRPr lang="en-US" kern="0" dirty="0" smtClean="0"/>
          </a:p>
          <a:p>
            <a:pPr marL="0" indent="0">
              <a:buFontTx/>
              <a:buNone/>
            </a:pPr>
            <a:endParaRPr lang="en-US" kern="0" dirty="0" smtClean="0"/>
          </a:p>
          <a:p>
            <a:pPr marL="0" indent="0">
              <a:buFontTx/>
              <a:buNone/>
            </a:pPr>
            <a:endParaRPr lang="en-US" kern="0" dirty="0" smtClean="0"/>
          </a:p>
          <a:p>
            <a:pPr marL="0" indent="0">
              <a:buFontTx/>
              <a:buNone/>
            </a:pPr>
            <a:endParaRPr lang="en-US" kern="0" dirty="0" smtClean="0"/>
          </a:p>
          <a:p>
            <a:pPr marL="0" indent="0">
              <a:buFontTx/>
              <a:buNone/>
            </a:pPr>
            <a:endParaRPr lang="en-US" kern="0" dirty="0" smtClean="0"/>
          </a:p>
          <a:p>
            <a:pPr marL="0" indent="0">
              <a:buFontTx/>
              <a:buNone/>
            </a:pPr>
            <a:endParaRPr lang="en-US" kern="0" dirty="0" smtClean="0"/>
          </a:p>
          <a:p>
            <a:pPr marL="0" indent="0">
              <a:lnSpc>
                <a:spcPct val="100000"/>
              </a:lnSpc>
              <a:spcBef>
                <a:spcPts val="1800"/>
              </a:spcBef>
              <a:buFontTx/>
              <a:buNone/>
            </a:pPr>
            <a:endParaRPr lang="en-US" kern="0" dirty="0"/>
          </a:p>
        </p:txBody>
      </p:sp>
      <p:pic>
        <p:nvPicPr>
          <p:cNvPr id="9" name="Grafik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02505" y="3537542"/>
            <a:ext cx="2912195" cy="4554673"/>
          </a:xfrm>
          <a:prstGeom prst="rect">
            <a:avLst/>
          </a:prstGeom>
        </p:spPr>
      </p:pic>
      <p:pic>
        <p:nvPicPr>
          <p:cNvPr id="10" name="Grafik 9"/>
          <p:cNvPicPr>
            <a:picLocks noChangeAspect="1"/>
          </p:cNvPicPr>
          <p:nvPr/>
        </p:nvPicPr>
        <p:blipFill>
          <a:blip r:embed="rId3"/>
          <a:stretch>
            <a:fillRect/>
          </a:stretch>
        </p:blipFill>
        <p:spPr>
          <a:xfrm>
            <a:off x="939546" y="3537542"/>
            <a:ext cx="4802124" cy="3196414"/>
          </a:xfrm>
          <a:prstGeom prst="rect">
            <a:avLst/>
          </a:prstGeom>
        </p:spPr>
      </p:pic>
      <p:cxnSp>
        <p:nvCxnSpPr>
          <p:cNvPr id="8" name="Gerader Verbinder 7"/>
          <p:cNvCxnSpPr/>
          <p:nvPr/>
        </p:nvCxnSpPr>
        <p:spPr bwMode="auto">
          <a:xfrm>
            <a:off x="0" y="9192768"/>
            <a:ext cx="13004800" cy="0"/>
          </a:xfrm>
          <a:prstGeom prst="line">
            <a:avLst/>
          </a:prstGeom>
          <a:blipFill dpi="0" rotWithShape="0">
            <a:blip r:embed="rId4"/>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11" name="Footer Placeholder 4"/>
          <p:cNvSpPr txBox="1">
            <a:spLocks/>
          </p:cNvSpPr>
          <p:nvPr/>
        </p:nvSpPr>
        <p:spPr>
          <a:xfrm>
            <a:off x="529082" y="9312657"/>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13</a:t>
            </a:r>
            <a:endParaRPr lang="de-AT" sz="1800" dirty="0">
              <a:latin typeface="+mn-lt"/>
            </a:endParaRPr>
          </a:p>
        </p:txBody>
      </p:sp>
    </p:spTree>
    <p:extLst>
      <p:ext uri="{BB962C8B-B14F-4D97-AF65-F5344CB8AC3E}">
        <p14:creationId xmlns:p14="http://schemas.microsoft.com/office/powerpoint/2010/main" val="38534352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MB_machine copy">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508502" y="1770884"/>
            <a:ext cx="4153913" cy="7330435"/>
          </a:xfrm>
          <a:prstGeom prst="rect">
            <a:avLst/>
          </a:prstGeom>
        </p:spPr>
      </p:pic>
      <p:sp>
        <p:nvSpPr>
          <p:cNvPr id="4" name="Footer Placeholder 4"/>
          <p:cNvSpPr txBox="1">
            <a:spLocks/>
          </p:cNvSpPr>
          <p:nvPr/>
        </p:nvSpPr>
        <p:spPr>
          <a:xfrm>
            <a:off x="11850623" y="9307255"/>
            <a:ext cx="602075" cy="365760"/>
          </a:xfrm>
          <a:prstGeom prst="rect">
            <a:avLst/>
          </a:prstGeom>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14</a:t>
            </a:r>
            <a:endParaRPr lang="de-AT" sz="1800" dirty="0">
              <a:latin typeface="+mn-lt"/>
            </a:endParaRPr>
          </a:p>
        </p:txBody>
      </p:sp>
    </p:spTree>
    <p:extLst>
      <p:ext uri="{BB962C8B-B14F-4D97-AF65-F5344CB8AC3E}">
        <p14:creationId xmlns:p14="http://schemas.microsoft.com/office/powerpoint/2010/main" val="121190095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en-US" dirty="0" smtClean="0"/>
              <a:t/>
            </a:r>
            <a:br>
              <a:rPr lang="en-US" dirty="0" smtClean="0"/>
            </a:br>
            <a:r>
              <a:rPr lang="en-US" dirty="0" smtClean="0"/>
              <a:t/>
            </a:r>
            <a:br>
              <a:rPr lang="en-US" dirty="0" smtClean="0"/>
            </a:br>
            <a:r>
              <a:rPr lang="en-US" dirty="0" smtClean="0"/>
              <a:t>Setup and opening</a:t>
            </a:r>
            <a:endParaRPr lang="en-US" dirty="0"/>
          </a:p>
        </p:txBody>
      </p:sp>
      <p:sp>
        <p:nvSpPr>
          <p:cNvPr id="7" name="Inhaltsplatzhalter 3"/>
          <p:cNvSpPr>
            <a:spLocks noGrp="1"/>
          </p:cNvSpPr>
          <p:nvPr>
            <p:ph sz="half" idx="2"/>
          </p:nvPr>
        </p:nvSpPr>
        <p:spPr>
          <a:xfrm>
            <a:off x="952500" y="3305048"/>
            <a:ext cx="11099800" cy="5704840"/>
          </a:xfrm>
        </p:spPr>
        <p:txBody>
          <a:bodyPr>
            <a:noAutofit/>
          </a:bodyPr>
          <a:lstStyle/>
          <a:p>
            <a:pPr algn="just">
              <a:lnSpc>
                <a:spcPct val="100000"/>
              </a:lnSpc>
              <a:spcBef>
                <a:spcPts val="1800"/>
              </a:spcBef>
              <a:buFont typeface="Arial" panose="020B0604020202020204" pitchFamily="34" charset="0"/>
              <a:buChar char="•"/>
            </a:pPr>
            <a:r>
              <a:rPr lang="en-US" sz="2200" dirty="0" smtClean="0"/>
              <a:t>Mid September – 14th October 2016: setup</a:t>
            </a:r>
          </a:p>
          <a:p>
            <a:pPr algn="just">
              <a:lnSpc>
                <a:spcPct val="100000"/>
              </a:lnSpc>
              <a:spcBef>
                <a:spcPts val="1800"/>
              </a:spcBef>
              <a:buFont typeface="Arial" panose="020B0604020202020204" pitchFamily="34" charset="0"/>
              <a:buChar char="•"/>
            </a:pPr>
            <a:r>
              <a:rPr lang="en-US" sz="2200" dirty="0" smtClean="0"/>
              <a:t>18. October 2016: press conference and grand opening</a:t>
            </a:r>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r>
              <a:rPr lang="en-US" sz="1600" dirty="0" smtClean="0"/>
              <a:t>				</a:t>
            </a:r>
            <a:endParaRPr lang="en-US" sz="1600" u="sng" dirty="0" smtClean="0"/>
          </a:p>
          <a:p>
            <a:pPr algn="just">
              <a:lnSpc>
                <a:spcPct val="100000"/>
              </a:lnSpc>
              <a:spcBef>
                <a:spcPts val="1800"/>
              </a:spcBef>
              <a:buFont typeface="Arial" panose="020B0604020202020204" pitchFamily="34" charset="0"/>
              <a:buChar char="•"/>
            </a:pPr>
            <a:endParaRPr lang="en-US" sz="2200" dirty="0" smtClean="0"/>
          </a:p>
          <a:p>
            <a:pPr marL="0" indent="0" algn="just">
              <a:lnSpc>
                <a:spcPct val="100000"/>
              </a:lnSpc>
              <a:spcBef>
                <a:spcPts val="1800"/>
              </a:spcBef>
              <a:buNone/>
            </a:pPr>
            <a:endParaRPr lang="en-US" sz="2400" dirty="0" smtClean="0"/>
          </a:p>
          <a:p>
            <a:pPr marL="0" indent="0" algn="just">
              <a:lnSpc>
                <a:spcPct val="100000"/>
              </a:lnSpc>
              <a:spcBef>
                <a:spcPts val="1800"/>
              </a:spcBef>
              <a:buNone/>
            </a:pPr>
            <a:endParaRPr lang="en-US" sz="2400" dirty="0" smtClean="0"/>
          </a:p>
        </p:txBody>
      </p:sp>
      <p:pic>
        <p:nvPicPr>
          <p:cNvPr id="4" name="Grafik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52499" y="4486656"/>
            <a:ext cx="5481699" cy="3645329"/>
          </a:xfrm>
          <a:prstGeom prst="rect">
            <a:avLst/>
          </a:prstGeom>
        </p:spPr>
      </p:pic>
      <p:pic>
        <p:nvPicPr>
          <p:cNvPr id="6" name="Grafik 5"/>
          <p:cNvPicPr>
            <a:picLocks noChangeAspect="1"/>
          </p:cNvPicPr>
          <p:nvPr/>
        </p:nvPicPr>
        <p:blipFill>
          <a:blip r:embed="rId3"/>
          <a:stretch>
            <a:fillRect/>
          </a:stretch>
        </p:blipFill>
        <p:spPr>
          <a:xfrm>
            <a:off x="7193280" y="4477464"/>
            <a:ext cx="4859020" cy="3644265"/>
          </a:xfrm>
          <a:prstGeom prst="rect">
            <a:avLst/>
          </a:prstGeom>
        </p:spPr>
      </p:pic>
      <p:sp>
        <p:nvSpPr>
          <p:cNvPr id="10" name="Titel 4"/>
          <p:cNvSpPr txBox="1">
            <a:spLocks/>
          </p:cNvSpPr>
          <p:nvPr/>
        </p:nvSpPr>
        <p:spPr>
          <a:xfrm>
            <a:off x="952498" y="8172196"/>
            <a:ext cx="5481699" cy="606123"/>
          </a:xfrm>
          <a:prstGeom prst="rect">
            <a:avLst/>
          </a:prstGeom>
        </p:spPr>
        <p:txBody>
          <a:bodyPr/>
          <a:lst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r>
              <a:rPr lang="de-AT" sz="1600" kern="0" dirty="0" smtClean="0"/>
              <a:t>Grand </a:t>
            </a:r>
            <a:r>
              <a:rPr lang="de-AT" sz="1600" kern="0" dirty="0" err="1" smtClean="0"/>
              <a:t>opening</a:t>
            </a:r>
            <a:endParaRPr lang="de-AT" sz="1600" kern="0" dirty="0"/>
          </a:p>
        </p:txBody>
      </p:sp>
      <p:sp>
        <p:nvSpPr>
          <p:cNvPr id="11" name="Titel 4"/>
          <p:cNvSpPr txBox="1">
            <a:spLocks/>
          </p:cNvSpPr>
          <p:nvPr/>
        </p:nvSpPr>
        <p:spPr>
          <a:xfrm>
            <a:off x="7193280" y="8100743"/>
            <a:ext cx="4859020" cy="606123"/>
          </a:xfrm>
          <a:prstGeom prst="rect">
            <a:avLst/>
          </a:prstGeom>
        </p:spPr>
        <p:txBody>
          <a:bodyPr/>
          <a:lst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r>
              <a:rPr lang="de-AT" sz="1600" kern="0" dirty="0" smtClean="0"/>
              <a:t>Queue in front </a:t>
            </a:r>
            <a:r>
              <a:rPr lang="de-AT" sz="1600" kern="0" dirty="0" err="1" smtClean="0"/>
              <a:t>of</a:t>
            </a:r>
            <a:r>
              <a:rPr lang="de-AT" sz="1600" kern="0" dirty="0" smtClean="0"/>
              <a:t> </a:t>
            </a:r>
            <a:r>
              <a:rPr lang="de-AT" sz="1600" kern="0" dirty="0" err="1" smtClean="0"/>
              <a:t>the</a:t>
            </a:r>
            <a:r>
              <a:rPr lang="de-AT" sz="1600" kern="0" dirty="0" smtClean="0"/>
              <a:t> NHM </a:t>
            </a:r>
            <a:r>
              <a:rPr lang="de-AT" sz="1600" kern="0" dirty="0" err="1" smtClean="0"/>
              <a:t>entrance</a:t>
            </a:r>
            <a:r>
              <a:rPr lang="de-AT" sz="1600" kern="0" dirty="0" smtClean="0"/>
              <a:t> end </a:t>
            </a:r>
            <a:r>
              <a:rPr lang="de-AT" sz="1600" kern="0" dirty="0" err="1" smtClean="0"/>
              <a:t>of</a:t>
            </a:r>
            <a:r>
              <a:rPr lang="de-AT" sz="1600" kern="0" dirty="0" smtClean="0"/>
              <a:t> </a:t>
            </a:r>
            <a:r>
              <a:rPr lang="de-AT" sz="1600" kern="0" dirty="0" err="1" smtClean="0"/>
              <a:t>October</a:t>
            </a:r>
            <a:endParaRPr lang="de-AT" sz="1600" kern="0" dirty="0"/>
          </a:p>
        </p:txBody>
      </p:sp>
      <p:cxnSp>
        <p:nvCxnSpPr>
          <p:cNvPr id="8" name="Gerader Verbinder 7"/>
          <p:cNvCxnSpPr/>
          <p:nvPr/>
        </p:nvCxnSpPr>
        <p:spPr bwMode="auto">
          <a:xfrm>
            <a:off x="0" y="9192768"/>
            <a:ext cx="13004800" cy="0"/>
          </a:xfrm>
          <a:prstGeom prst="line">
            <a:avLst/>
          </a:prstGeom>
          <a:blipFill dpi="0" rotWithShape="0">
            <a:blip r:embed="rId4"/>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9" name="Footer Placeholder 4"/>
          <p:cNvSpPr txBox="1">
            <a:spLocks/>
          </p:cNvSpPr>
          <p:nvPr/>
        </p:nvSpPr>
        <p:spPr>
          <a:xfrm>
            <a:off x="529082" y="9313593"/>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15</a:t>
            </a:r>
            <a:endParaRPr lang="de-AT" sz="1800" dirty="0">
              <a:latin typeface="+mn-lt"/>
            </a:endParaRPr>
          </a:p>
        </p:txBody>
      </p:sp>
    </p:spTree>
    <p:extLst>
      <p:ext uri="{BB962C8B-B14F-4D97-AF65-F5344CB8AC3E}">
        <p14:creationId xmlns:p14="http://schemas.microsoft.com/office/powerpoint/2010/main" val="10932748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AT" dirty="0" smtClean="0"/>
              <a:t/>
            </a:r>
            <a:br>
              <a:rPr lang="de-AT" dirty="0" smtClean="0"/>
            </a:br>
            <a:r>
              <a:rPr lang="de-AT" dirty="0"/>
              <a:t/>
            </a:r>
            <a:br>
              <a:rPr lang="de-AT" dirty="0"/>
            </a:br>
            <a:r>
              <a:rPr lang="de-AT" dirty="0" smtClean="0"/>
              <a:t>The end</a:t>
            </a:r>
            <a:endParaRPr lang="de-AT" dirty="0"/>
          </a:p>
        </p:txBody>
      </p:sp>
      <p:sp>
        <p:nvSpPr>
          <p:cNvPr id="7" name="Inhaltsplatzhalter 3"/>
          <p:cNvSpPr>
            <a:spLocks noGrp="1"/>
          </p:cNvSpPr>
          <p:nvPr>
            <p:ph sz="half" idx="2"/>
          </p:nvPr>
        </p:nvSpPr>
        <p:spPr>
          <a:xfrm>
            <a:off x="952500" y="2901697"/>
            <a:ext cx="11099800" cy="6108192"/>
          </a:xfrm>
        </p:spPr>
        <p:txBody>
          <a:bodyPr>
            <a:noAutofit/>
          </a:bodyPr>
          <a:lstStyle/>
          <a:p>
            <a:pPr marL="0" indent="0" algn="just">
              <a:lnSpc>
                <a:spcPct val="100000"/>
              </a:lnSpc>
              <a:spcBef>
                <a:spcPts val="1800"/>
              </a:spcBef>
              <a:buNone/>
            </a:pPr>
            <a:r>
              <a:rPr lang="en-US" sz="2200" dirty="0" smtClean="0">
                <a:solidFill>
                  <a:schemeClr val="tx1">
                    <a:lumMod val="95000"/>
                    <a:lumOff val="5000"/>
                  </a:schemeClr>
                </a:solidFill>
              </a:rPr>
              <a:t>Visitors have the chance to create their favorite possible scenario for the end of the Universe. They can choose between:</a:t>
            </a:r>
          </a:p>
          <a:p>
            <a:pPr marL="0" indent="0" algn="just">
              <a:lnSpc>
                <a:spcPct val="100000"/>
              </a:lnSpc>
              <a:spcBef>
                <a:spcPts val="1800"/>
              </a:spcBef>
              <a:buNone/>
            </a:pPr>
            <a:endParaRPr lang="en-US" sz="2200" dirty="0" smtClean="0">
              <a:solidFill>
                <a:schemeClr val="tx1">
                  <a:lumMod val="95000"/>
                  <a:lumOff val="5000"/>
                </a:schemeClr>
              </a:solidFill>
            </a:endParaRPr>
          </a:p>
          <a:p>
            <a:pPr algn="just">
              <a:lnSpc>
                <a:spcPct val="100000"/>
              </a:lnSpc>
              <a:spcBef>
                <a:spcPts val="1800"/>
              </a:spcBef>
              <a:buFont typeface="Arial" panose="020B0604020202020204" pitchFamily="34" charset="0"/>
              <a:buChar char="•"/>
            </a:pPr>
            <a:r>
              <a:rPr lang="en-US" sz="3200" dirty="0" smtClean="0">
                <a:solidFill>
                  <a:schemeClr val="tx1">
                    <a:lumMod val="95000"/>
                    <a:lumOff val="5000"/>
                  </a:schemeClr>
                </a:solidFill>
              </a:rPr>
              <a:t>Big Crunch</a:t>
            </a:r>
          </a:p>
          <a:p>
            <a:pPr algn="just">
              <a:lnSpc>
                <a:spcPct val="100000"/>
              </a:lnSpc>
              <a:spcBef>
                <a:spcPts val="1800"/>
              </a:spcBef>
              <a:buFont typeface="Arial" panose="020B0604020202020204" pitchFamily="34" charset="0"/>
              <a:buChar char="•"/>
            </a:pPr>
            <a:r>
              <a:rPr lang="en-US" sz="3200" dirty="0" smtClean="0">
                <a:solidFill>
                  <a:schemeClr val="tx1">
                    <a:lumMod val="95000"/>
                    <a:lumOff val="5000"/>
                  </a:schemeClr>
                </a:solidFill>
              </a:rPr>
              <a:t>Big Rip</a:t>
            </a:r>
          </a:p>
          <a:p>
            <a:pPr algn="just">
              <a:lnSpc>
                <a:spcPct val="100000"/>
              </a:lnSpc>
              <a:spcBef>
                <a:spcPts val="1800"/>
              </a:spcBef>
              <a:buFont typeface="Arial" panose="020B0604020202020204" pitchFamily="34" charset="0"/>
              <a:buChar char="•"/>
            </a:pPr>
            <a:r>
              <a:rPr lang="en-US" sz="3200" dirty="0" smtClean="0">
                <a:solidFill>
                  <a:schemeClr val="tx1">
                    <a:lumMod val="95000"/>
                    <a:lumOff val="5000"/>
                  </a:schemeClr>
                </a:solidFill>
              </a:rPr>
              <a:t>Big Freeze</a:t>
            </a:r>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r>
              <a:rPr lang="en-US" sz="1600" dirty="0" smtClean="0"/>
              <a:t>				</a:t>
            </a:r>
            <a:endParaRPr lang="en-US" sz="1600" u="sng" dirty="0" smtClean="0"/>
          </a:p>
          <a:p>
            <a:pPr algn="just">
              <a:lnSpc>
                <a:spcPct val="100000"/>
              </a:lnSpc>
              <a:spcBef>
                <a:spcPts val="1800"/>
              </a:spcBef>
              <a:buFont typeface="Arial" panose="020B0604020202020204" pitchFamily="34" charset="0"/>
              <a:buChar char="•"/>
            </a:pPr>
            <a:endParaRPr lang="en-US" sz="2200" dirty="0" smtClean="0"/>
          </a:p>
          <a:p>
            <a:pPr marL="0" indent="0" algn="just">
              <a:lnSpc>
                <a:spcPct val="100000"/>
              </a:lnSpc>
              <a:spcBef>
                <a:spcPts val="1800"/>
              </a:spcBef>
              <a:buNone/>
            </a:pPr>
            <a:endParaRPr lang="en-US" sz="2400" dirty="0" smtClean="0"/>
          </a:p>
          <a:p>
            <a:pPr marL="0" indent="0" algn="just">
              <a:lnSpc>
                <a:spcPct val="100000"/>
              </a:lnSpc>
              <a:spcBef>
                <a:spcPts val="1800"/>
              </a:spcBef>
              <a:buNone/>
            </a:pPr>
            <a:endParaRPr lang="en-US" sz="2400" dirty="0" smtClean="0"/>
          </a:p>
        </p:txBody>
      </p:sp>
      <p:sp>
        <p:nvSpPr>
          <p:cNvPr id="10" name="Titel 4"/>
          <p:cNvSpPr txBox="1">
            <a:spLocks/>
          </p:cNvSpPr>
          <p:nvPr/>
        </p:nvSpPr>
        <p:spPr>
          <a:xfrm>
            <a:off x="952498" y="8172196"/>
            <a:ext cx="5481699" cy="606123"/>
          </a:xfrm>
          <a:prstGeom prst="rect">
            <a:avLst/>
          </a:prstGeom>
        </p:spPr>
        <p:txBody>
          <a:bodyPr/>
          <a:lst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endParaRPr lang="de-AT" sz="1600" kern="0" dirty="0"/>
          </a:p>
        </p:txBody>
      </p:sp>
      <p:sp>
        <p:nvSpPr>
          <p:cNvPr id="11" name="Titel 4"/>
          <p:cNvSpPr txBox="1">
            <a:spLocks/>
          </p:cNvSpPr>
          <p:nvPr/>
        </p:nvSpPr>
        <p:spPr>
          <a:xfrm>
            <a:off x="3642478" y="7185234"/>
            <a:ext cx="4023879" cy="388309"/>
          </a:xfrm>
          <a:prstGeom prst="rect">
            <a:avLst/>
          </a:prstGeom>
          <a:solidFill>
            <a:schemeClr val="tx1">
              <a:lumMod val="50000"/>
              <a:lumOff val="50000"/>
            </a:schemeClr>
          </a:solidFill>
        </p:spPr>
        <p:txBody>
          <a:bodyPr/>
          <a:lst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r>
              <a:rPr lang="de-AT" sz="1600" kern="0" dirty="0" smtClean="0">
                <a:solidFill>
                  <a:srgbClr val="FF0000"/>
                </a:solidFill>
              </a:rPr>
              <a:t>Big </a:t>
            </a:r>
            <a:r>
              <a:rPr lang="de-AT" sz="1600" kern="0" dirty="0" err="1" smtClean="0">
                <a:solidFill>
                  <a:srgbClr val="FF0000"/>
                </a:solidFill>
              </a:rPr>
              <a:t>Crunch</a:t>
            </a:r>
            <a:r>
              <a:rPr lang="de-AT" sz="1600" kern="0" dirty="0" smtClean="0"/>
              <a:t>     /     </a:t>
            </a:r>
            <a:r>
              <a:rPr lang="de-AT" sz="1600" kern="0" dirty="0" smtClean="0">
                <a:solidFill>
                  <a:srgbClr val="FFFFFF"/>
                </a:solidFill>
              </a:rPr>
              <a:t>Big </a:t>
            </a:r>
            <a:r>
              <a:rPr lang="de-AT" sz="1600" kern="0" dirty="0" err="1" smtClean="0">
                <a:solidFill>
                  <a:srgbClr val="FFFFFF"/>
                </a:solidFill>
              </a:rPr>
              <a:t>Rip</a:t>
            </a:r>
            <a:r>
              <a:rPr lang="de-AT" sz="1600" kern="0" dirty="0" smtClean="0"/>
              <a:t>     /     </a:t>
            </a:r>
            <a:r>
              <a:rPr lang="de-AT" sz="1600" kern="0" dirty="0" smtClean="0">
                <a:solidFill>
                  <a:srgbClr val="003399"/>
                </a:solidFill>
              </a:rPr>
              <a:t>Big </a:t>
            </a:r>
            <a:r>
              <a:rPr lang="de-AT" sz="1600" kern="0" dirty="0" err="1" smtClean="0">
                <a:solidFill>
                  <a:srgbClr val="003399"/>
                </a:solidFill>
              </a:rPr>
              <a:t>Freeze</a:t>
            </a:r>
            <a:endParaRPr lang="de-AT" sz="1600" kern="0" dirty="0">
              <a:solidFill>
                <a:srgbClr val="003399"/>
              </a:solidFill>
            </a:endParaRPr>
          </a:p>
        </p:txBody>
      </p:sp>
      <p:cxnSp>
        <p:nvCxnSpPr>
          <p:cNvPr id="8" name="Gerader Verbinder 7"/>
          <p:cNvCxnSpPr/>
          <p:nvPr/>
        </p:nvCxnSpPr>
        <p:spPr bwMode="auto">
          <a:xfrm>
            <a:off x="0" y="9192768"/>
            <a:ext cx="13004800" cy="0"/>
          </a:xfrm>
          <a:prstGeom prst="line">
            <a:avLst/>
          </a:prstGeom>
          <a:blipFill dpi="0" rotWithShape="0">
            <a:blip r:embed="rId2"/>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9" name="Footer Placeholder 4"/>
          <p:cNvSpPr txBox="1">
            <a:spLocks/>
          </p:cNvSpPr>
          <p:nvPr/>
        </p:nvSpPr>
        <p:spPr>
          <a:xfrm>
            <a:off x="529082" y="9313593"/>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16</a:t>
            </a:r>
            <a:endParaRPr lang="de-AT" sz="1800" dirty="0">
              <a:latin typeface="+mn-lt"/>
            </a:endParaRPr>
          </a:p>
        </p:txBody>
      </p:sp>
      <p:pic>
        <p:nvPicPr>
          <p:cNvPr id="5" name="Grafik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14083" y="7925556"/>
            <a:ext cx="2056790" cy="1570917"/>
          </a:xfrm>
          <a:prstGeom prst="rect">
            <a:avLst/>
          </a:prstGeom>
        </p:spPr>
      </p:pic>
      <p:pic>
        <p:nvPicPr>
          <p:cNvPr id="3" name="Grafik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42478" y="3671497"/>
            <a:ext cx="4023878" cy="3513737"/>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48370" y="6699973"/>
            <a:ext cx="2710824" cy="2033118"/>
          </a:xfrm>
          <a:prstGeom prst="rect">
            <a:avLst/>
          </a:prstGeom>
        </p:spPr>
      </p:pic>
      <p:pic>
        <p:nvPicPr>
          <p:cNvPr id="6" name="Picture 5"/>
          <p:cNvPicPr>
            <a:picLocks noChangeAspect="1"/>
          </p:cNvPicPr>
          <p:nvPr/>
        </p:nvPicPr>
        <p:blipFill rotWithShape="1">
          <a:blip r:embed="rId6">
            <a:extLst>
              <a:ext uri="{28A0092B-C50C-407E-A947-70E740481C1C}">
                <a14:useLocalDpi xmlns:a14="http://schemas.microsoft.com/office/drawing/2010/main" val="0"/>
              </a:ext>
            </a:extLst>
          </a:blip>
          <a:srcRect l="9358" r="18389"/>
          <a:stretch/>
        </p:blipFill>
        <p:spPr>
          <a:xfrm>
            <a:off x="7853354" y="3796577"/>
            <a:ext cx="5080608" cy="4678680"/>
          </a:xfrm>
          <a:prstGeom prst="rect">
            <a:avLst/>
          </a:prstGeom>
        </p:spPr>
      </p:pic>
    </p:spTree>
    <p:extLst>
      <p:ext uri="{BB962C8B-B14F-4D97-AF65-F5344CB8AC3E}">
        <p14:creationId xmlns:p14="http://schemas.microsoft.com/office/powerpoint/2010/main" val="14153987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AT" dirty="0" smtClean="0"/>
              <a:t/>
            </a:r>
            <a:br>
              <a:rPr lang="de-AT" dirty="0" smtClean="0"/>
            </a:br>
            <a:r>
              <a:rPr lang="de-AT" dirty="0"/>
              <a:t/>
            </a:r>
            <a:br>
              <a:rPr lang="de-AT" dirty="0"/>
            </a:br>
            <a:r>
              <a:rPr lang="de-AT" dirty="0" smtClean="0"/>
              <a:t>Team</a:t>
            </a:r>
            <a:endParaRPr lang="de-AT" dirty="0"/>
          </a:p>
        </p:txBody>
      </p:sp>
      <p:sp>
        <p:nvSpPr>
          <p:cNvPr id="6" name="Inhaltsplatzhalter 5"/>
          <p:cNvSpPr>
            <a:spLocks noGrp="1"/>
          </p:cNvSpPr>
          <p:nvPr>
            <p:ph sz="quarter" idx="4"/>
          </p:nvPr>
        </p:nvSpPr>
        <p:spPr>
          <a:xfrm>
            <a:off x="504571" y="2791968"/>
            <a:ext cx="5854636" cy="3730752"/>
          </a:xfrm>
          <a:solidFill>
            <a:srgbClr val="FFECAF">
              <a:alpha val="63922"/>
            </a:srgbClr>
          </a:solidFill>
        </p:spPr>
        <p:txBody>
          <a:bodyPr/>
          <a:lstStyle/>
          <a:p>
            <a:pPr marL="0" indent="0">
              <a:buNone/>
            </a:pPr>
            <a:endParaRPr lang="en-US" b="1" dirty="0" smtClean="0"/>
          </a:p>
          <a:p>
            <a:pPr marL="0" indent="0">
              <a:spcBef>
                <a:spcPts val="3000"/>
              </a:spcBef>
              <a:buNone/>
            </a:pPr>
            <a:r>
              <a:rPr lang="en-US" b="1" dirty="0" smtClean="0"/>
              <a:t>NHM Vienna:</a:t>
            </a:r>
          </a:p>
          <a:p>
            <a:pPr>
              <a:buFontTx/>
              <a:buChar char="-"/>
            </a:pPr>
            <a:r>
              <a:rPr lang="en-US" sz="1600" dirty="0" smtClean="0"/>
              <a:t>Head: Christian </a:t>
            </a:r>
            <a:r>
              <a:rPr lang="en-US" sz="1600" dirty="0" err="1" smtClean="0"/>
              <a:t>Köberl</a:t>
            </a:r>
            <a:endParaRPr lang="en-US" sz="1600" dirty="0" smtClean="0"/>
          </a:p>
          <a:p>
            <a:pPr>
              <a:buFontTx/>
              <a:buChar char="-"/>
            </a:pPr>
            <a:r>
              <a:rPr lang="en-US" sz="1600" dirty="0" smtClean="0"/>
              <a:t>Concept/scenography/production: </a:t>
            </a:r>
            <a:r>
              <a:rPr lang="en-US" sz="1600" dirty="0" err="1" smtClean="0"/>
              <a:t>Reinhard</a:t>
            </a:r>
            <a:r>
              <a:rPr lang="en-US" sz="1600" dirty="0" smtClean="0"/>
              <a:t> </a:t>
            </a:r>
            <a:r>
              <a:rPr lang="en-US" sz="1600" dirty="0" err="1" smtClean="0"/>
              <a:t>Golebiowski</a:t>
            </a:r>
            <a:endParaRPr lang="en-US" sz="1600" dirty="0" smtClean="0"/>
          </a:p>
          <a:p>
            <a:pPr>
              <a:buFontTx/>
              <a:buChar char="-"/>
            </a:pPr>
            <a:r>
              <a:rPr lang="en-US" sz="1600" dirty="0" smtClean="0"/>
              <a:t>Text/education: Agnes </a:t>
            </a:r>
            <a:r>
              <a:rPr lang="en-US" sz="1600" dirty="0" err="1" smtClean="0"/>
              <a:t>Mair</a:t>
            </a:r>
            <a:endParaRPr lang="en-US" sz="1600" dirty="0" smtClean="0"/>
          </a:p>
          <a:p>
            <a:pPr>
              <a:buFontTx/>
              <a:buChar char="-"/>
            </a:pPr>
            <a:r>
              <a:rPr lang="en-US" sz="1600" dirty="0" smtClean="0"/>
              <a:t>Graphic design: </a:t>
            </a:r>
            <a:r>
              <a:rPr lang="en-US" sz="1600" dirty="0" err="1" smtClean="0"/>
              <a:t>Krimhild</a:t>
            </a:r>
            <a:r>
              <a:rPr lang="en-US" sz="1600" dirty="0" smtClean="0"/>
              <a:t> </a:t>
            </a:r>
            <a:r>
              <a:rPr lang="en-US" sz="1600" dirty="0" err="1" smtClean="0"/>
              <a:t>Repp</a:t>
            </a:r>
            <a:endParaRPr lang="en-US" sz="1600" dirty="0" smtClean="0"/>
          </a:p>
          <a:p>
            <a:pPr>
              <a:buFontTx/>
              <a:buChar char="-"/>
            </a:pPr>
            <a:r>
              <a:rPr lang="en-US" sz="1600" dirty="0" smtClean="0"/>
              <a:t>Technique: Walter Hamp</a:t>
            </a:r>
            <a:endParaRPr lang="en-US" sz="1600" dirty="0"/>
          </a:p>
        </p:txBody>
      </p:sp>
      <p:sp>
        <p:nvSpPr>
          <p:cNvPr id="7" name="Inhaltsplatzhalter 5"/>
          <p:cNvSpPr>
            <a:spLocks noGrp="1"/>
          </p:cNvSpPr>
          <p:nvPr>
            <p:ph sz="quarter" idx="4"/>
          </p:nvPr>
        </p:nvSpPr>
        <p:spPr>
          <a:xfrm>
            <a:off x="6695757" y="2791968"/>
            <a:ext cx="5854636" cy="3730752"/>
          </a:xfrm>
          <a:solidFill>
            <a:schemeClr val="accent1">
              <a:lumMod val="20000"/>
              <a:lumOff val="80000"/>
            </a:schemeClr>
          </a:solidFill>
        </p:spPr>
        <p:txBody>
          <a:bodyPr/>
          <a:lstStyle/>
          <a:p>
            <a:pPr marL="0" indent="0">
              <a:buNone/>
            </a:pPr>
            <a:endParaRPr lang="en-US" b="1" dirty="0" smtClean="0"/>
          </a:p>
          <a:p>
            <a:pPr marL="0" indent="0">
              <a:spcBef>
                <a:spcPts val="3000"/>
              </a:spcBef>
              <a:buNone/>
            </a:pPr>
            <a:r>
              <a:rPr lang="en-US" b="1" dirty="0" smtClean="0"/>
              <a:t>HEPHY Vienna:</a:t>
            </a:r>
          </a:p>
          <a:p>
            <a:pPr>
              <a:buFontTx/>
              <a:buChar char="-"/>
            </a:pPr>
            <a:r>
              <a:rPr lang="en-US" sz="1600" dirty="0" smtClean="0"/>
              <a:t>Head: </a:t>
            </a:r>
            <a:r>
              <a:rPr lang="en-US" sz="1600" dirty="0" err="1" smtClean="0"/>
              <a:t>Jochen</a:t>
            </a:r>
            <a:r>
              <a:rPr lang="en-US" sz="1600" dirty="0" smtClean="0"/>
              <a:t> </a:t>
            </a:r>
            <a:r>
              <a:rPr lang="en-US" sz="1600" dirty="0" err="1" smtClean="0"/>
              <a:t>Schieck</a:t>
            </a:r>
            <a:endParaRPr lang="en-US" sz="1600" dirty="0" smtClean="0"/>
          </a:p>
          <a:p>
            <a:pPr>
              <a:buFontTx/>
              <a:buChar char="-"/>
            </a:pPr>
            <a:r>
              <a:rPr lang="en-US" sz="1600" dirty="0" smtClean="0"/>
              <a:t>Project management/editing: Brigitte De Monte</a:t>
            </a:r>
          </a:p>
          <a:p>
            <a:pPr>
              <a:buFontTx/>
              <a:buChar char="-"/>
            </a:pPr>
            <a:r>
              <a:rPr lang="en-US" sz="1600" dirty="0" smtClean="0"/>
              <a:t>Curator and scientific concept particle physics: </a:t>
            </a:r>
          </a:p>
          <a:p>
            <a:pPr marL="0" indent="0">
              <a:spcBef>
                <a:spcPts val="2400"/>
              </a:spcBef>
              <a:buNone/>
            </a:pPr>
            <a:r>
              <a:rPr lang="en-US" sz="1600" dirty="0" smtClean="0"/>
              <a:t>	Marko </a:t>
            </a:r>
            <a:r>
              <a:rPr lang="en-US" sz="1600" dirty="0" err="1" smtClean="0"/>
              <a:t>Dragicevic</a:t>
            </a:r>
            <a:endParaRPr lang="en-US" sz="1600" dirty="0" smtClean="0"/>
          </a:p>
          <a:p>
            <a:pPr marL="0" indent="0">
              <a:spcBef>
                <a:spcPts val="2400"/>
              </a:spcBef>
              <a:buNone/>
            </a:pPr>
            <a:r>
              <a:rPr lang="en-US" sz="1600" dirty="0" smtClean="0"/>
              <a:t>	Helmut </a:t>
            </a:r>
            <a:r>
              <a:rPr lang="en-US" sz="1600" dirty="0" err="1" smtClean="0"/>
              <a:t>Eberl</a:t>
            </a:r>
            <a:endParaRPr lang="en-US" sz="1600" dirty="0" smtClean="0"/>
          </a:p>
          <a:p>
            <a:pPr marL="0" indent="0">
              <a:spcBef>
                <a:spcPts val="2400"/>
              </a:spcBef>
              <a:buNone/>
            </a:pPr>
            <a:r>
              <a:rPr lang="en-US" sz="1600" dirty="0" smtClean="0"/>
              <a:t>	Wolfgang </a:t>
            </a:r>
            <a:r>
              <a:rPr lang="en-US" sz="1600" dirty="0" err="1" smtClean="0"/>
              <a:t>Lucha</a:t>
            </a:r>
            <a:endParaRPr lang="en-US" sz="1600" dirty="0" smtClean="0"/>
          </a:p>
          <a:p>
            <a:pPr marL="0" indent="0">
              <a:spcBef>
                <a:spcPts val="2400"/>
              </a:spcBef>
              <a:buNone/>
            </a:pPr>
            <a:r>
              <a:rPr lang="en-US" sz="1600" dirty="0" smtClean="0"/>
              <a:t>	Josef </a:t>
            </a:r>
            <a:r>
              <a:rPr lang="en-US" sz="1600" dirty="0" err="1" smtClean="0"/>
              <a:t>Pradler</a:t>
            </a:r>
            <a:endParaRPr lang="en-US" sz="1600" dirty="0" smtClean="0"/>
          </a:p>
          <a:p>
            <a:pPr marL="0" indent="0">
              <a:spcBef>
                <a:spcPts val="2400"/>
              </a:spcBef>
              <a:buNone/>
            </a:pPr>
            <a:endParaRPr lang="en-US" sz="1600" dirty="0" smtClean="0"/>
          </a:p>
          <a:p>
            <a:pPr marL="0" indent="0">
              <a:spcBef>
                <a:spcPts val="2400"/>
              </a:spcBef>
              <a:buNone/>
            </a:pPr>
            <a:endParaRPr lang="en-US" sz="1600" dirty="0"/>
          </a:p>
        </p:txBody>
      </p:sp>
      <p:sp>
        <p:nvSpPr>
          <p:cNvPr id="8" name="Inhaltsplatzhalter 3"/>
          <p:cNvSpPr>
            <a:spLocks noGrp="1"/>
          </p:cNvSpPr>
          <p:nvPr>
            <p:ph sz="half" idx="2"/>
          </p:nvPr>
        </p:nvSpPr>
        <p:spPr>
          <a:xfrm>
            <a:off x="2274125" y="6693408"/>
            <a:ext cx="8456549" cy="2292096"/>
          </a:xfrm>
          <a:solidFill>
            <a:srgbClr val="9966FF">
              <a:alpha val="21000"/>
            </a:srgbClr>
          </a:solidFill>
        </p:spPr>
        <p:txBody>
          <a:bodyPr>
            <a:noAutofit/>
          </a:bodyPr>
          <a:lstStyle/>
          <a:p>
            <a:endParaRPr lang="en-US" dirty="0" smtClean="0"/>
          </a:p>
          <a:p>
            <a:pPr algn="just">
              <a:lnSpc>
                <a:spcPct val="100000"/>
              </a:lnSpc>
              <a:spcBef>
                <a:spcPts val="1200"/>
              </a:spcBef>
              <a:buFontTx/>
              <a:buChar char="-"/>
            </a:pPr>
            <a:r>
              <a:rPr lang="en-US" sz="1600" dirty="0" smtClean="0"/>
              <a:t>Curator astronomy: Franz </a:t>
            </a:r>
            <a:r>
              <a:rPr lang="en-US" sz="1600" dirty="0" err="1" smtClean="0"/>
              <a:t>Kerschbaum</a:t>
            </a:r>
            <a:r>
              <a:rPr lang="en-US" sz="1600" dirty="0" smtClean="0"/>
              <a:t> (Institute of Astronomy / University of Vienna)</a:t>
            </a:r>
          </a:p>
          <a:p>
            <a:pPr algn="just">
              <a:lnSpc>
                <a:spcPct val="100000"/>
              </a:lnSpc>
              <a:spcBef>
                <a:spcPts val="2400"/>
              </a:spcBef>
              <a:buFontTx/>
              <a:buChar char="-"/>
            </a:pPr>
            <a:r>
              <a:rPr lang="en-US" sz="1600" dirty="0" smtClean="0"/>
              <a:t>Curator art: </a:t>
            </a:r>
            <a:r>
              <a:rPr lang="en-US" sz="1600" dirty="0" err="1" smtClean="0"/>
              <a:t>Sárolta</a:t>
            </a:r>
            <a:r>
              <a:rPr lang="en-US" sz="1600" dirty="0" smtClean="0"/>
              <a:t> </a:t>
            </a:r>
            <a:r>
              <a:rPr lang="en-US" sz="1600" dirty="0" err="1" smtClean="0"/>
              <a:t>Schredl</a:t>
            </a:r>
            <a:endParaRPr lang="en-US" sz="1600" dirty="0" smtClean="0"/>
          </a:p>
          <a:p>
            <a:pPr algn="just">
              <a:lnSpc>
                <a:spcPct val="100000"/>
              </a:lnSpc>
              <a:spcBef>
                <a:spcPts val="2400"/>
              </a:spcBef>
              <a:buFontTx/>
              <a:buChar char="-"/>
            </a:pPr>
            <a:r>
              <a:rPr lang="en-US" sz="1600" dirty="0" smtClean="0"/>
              <a:t>Exhibition architect: Martin </a:t>
            </a:r>
            <a:r>
              <a:rPr lang="en-US" sz="1600" dirty="0" err="1" smtClean="0"/>
              <a:t>Kohlbauer</a:t>
            </a:r>
            <a:r>
              <a:rPr lang="en-US" sz="1600" dirty="0" smtClean="0"/>
              <a:t> and Carl </a:t>
            </a:r>
            <a:r>
              <a:rPr lang="en-US" sz="1600" dirty="0" err="1" smtClean="0"/>
              <a:t>Auböck</a:t>
            </a:r>
            <a:endParaRPr lang="en-US" sz="1600" dirty="0" smtClean="0"/>
          </a:p>
          <a:p>
            <a:pPr algn="just">
              <a:lnSpc>
                <a:spcPct val="100000"/>
              </a:lnSpc>
              <a:spcBef>
                <a:spcPts val="2400"/>
              </a:spcBef>
              <a:buFontTx/>
              <a:buChar char="-"/>
            </a:pPr>
            <a:r>
              <a:rPr lang="en-US" sz="1600" dirty="0" smtClean="0"/>
              <a:t>Coordination: Bertram </a:t>
            </a:r>
            <a:r>
              <a:rPr lang="en-US" sz="1600" dirty="0" err="1" smtClean="0"/>
              <a:t>Schütz</a:t>
            </a:r>
            <a:endParaRPr lang="en-US" sz="1600" dirty="0" smtClean="0"/>
          </a:p>
          <a:p>
            <a:pPr algn="just">
              <a:lnSpc>
                <a:spcPct val="100000"/>
              </a:lnSpc>
              <a:spcBef>
                <a:spcPts val="3000"/>
              </a:spcBef>
              <a:buFontTx/>
              <a:buChar char="-"/>
            </a:pPr>
            <a:endParaRPr lang="en-US" sz="1600" dirty="0" smtClean="0"/>
          </a:p>
        </p:txBody>
      </p:sp>
      <p:cxnSp>
        <p:nvCxnSpPr>
          <p:cNvPr id="9" name="Gerader Verbinder 8"/>
          <p:cNvCxnSpPr/>
          <p:nvPr/>
        </p:nvCxnSpPr>
        <p:spPr bwMode="auto">
          <a:xfrm>
            <a:off x="0" y="9192768"/>
            <a:ext cx="13004800" cy="0"/>
          </a:xfrm>
          <a:prstGeom prst="line">
            <a:avLst/>
          </a:prstGeom>
          <a:blipFill dpi="0" rotWithShape="0">
            <a:blip r:embed="rId2"/>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10" name="Footer Placeholder 4"/>
          <p:cNvSpPr txBox="1">
            <a:spLocks/>
          </p:cNvSpPr>
          <p:nvPr/>
        </p:nvSpPr>
        <p:spPr>
          <a:xfrm>
            <a:off x="529081" y="9265921"/>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17</a:t>
            </a:r>
            <a:endParaRPr lang="de-AT" sz="1800" dirty="0">
              <a:latin typeface="+mn-lt"/>
            </a:endParaRPr>
          </a:p>
        </p:txBody>
      </p:sp>
    </p:spTree>
    <p:extLst>
      <p:ext uri="{BB962C8B-B14F-4D97-AF65-F5344CB8AC3E}">
        <p14:creationId xmlns:p14="http://schemas.microsoft.com/office/powerpoint/2010/main" val="36253748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rot="5400000">
            <a:off x="8957788" y="5112954"/>
            <a:ext cx="4662792" cy="806450"/>
          </a:xfrm>
        </p:spPr>
        <p:txBody>
          <a:bodyPr/>
          <a:lstStyle/>
          <a:p>
            <a:pPr algn="ctr"/>
            <a:r>
              <a:rPr lang="en-US" dirty="0" smtClean="0"/>
              <a:t>Real size picture of the CMS detector</a:t>
            </a:r>
            <a:endParaRPr lang="en-US" dirty="0"/>
          </a:p>
        </p:txBody>
      </p:sp>
      <p:pic>
        <p:nvPicPr>
          <p:cNvPr id="2" name="Grafik 1"/>
          <p:cNvPicPr>
            <a:picLocks noChangeAspect="1"/>
          </p:cNvPicPr>
          <p:nvPr/>
        </p:nvPicPr>
        <p:blipFill>
          <a:blip r:embed="rId2"/>
          <a:stretch>
            <a:fillRect/>
          </a:stretch>
        </p:blipFill>
        <p:spPr>
          <a:xfrm>
            <a:off x="2173441" y="2630920"/>
            <a:ext cx="8554723" cy="5586234"/>
          </a:xfrm>
          <a:prstGeom prst="rect">
            <a:avLst/>
          </a:prstGeom>
        </p:spPr>
      </p:pic>
      <p:cxnSp>
        <p:nvCxnSpPr>
          <p:cNvPr id="4" name="Gerader Verbinder 3"/>
          <p:cNvCxnSpPr/>
          <p:nvPr/>
        </p:nvCxnSpPr>
        <p:spPr bwMode="auto">
          <a:xfrm>
            <a:off x="0" y="9192768"/>
            <a:ext cx="13004800" cy="0"/>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6" name="Footer Placeholder 4"/>
          <p:cNvSpPr txBox="1">
            <a:spLocks/>
          </p:cNvSpPr>
          <p:nvPr/>
        </p:nvSpPr>
        <p:spPr>
          <a:xfrm>
            <a:off x="529082" y="9361933"/>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18</a:t>
            </a:r>
            <a:endParaRPr lang="de-AT" sz="1800" dirty="0">
              <a:latin typeface="+mn-lt"/>
            </a:endParaRPr>
          </a:p>
        </p:txBody>
      </p:sp>
      <p:sp>
        <p:nvSpPr>
          <p:cNvPr id="7" name="Titel 4"/>
          <p:cNvSpPr txBox="1">
            <a:spLocks/>
          </p:cNvSpPr>
          <p:nvPr/>
        </p:nvSpPr>
        <p:spPr>
          <a:xfrm>
            <a:off x="2701922" y="8369554"/>
            <a:ext cx="7802563" cy="806450"/>
          </a:xfrm>
          <a:prstGeom prst="rect">
            <a:avLst/>
          </a:prstGeom>
        </p:spPr>
        <p:txBody>
          <a:bodyPr anchor="b"/>
          <a:lstStyle>
            <a:lvl1pPr algn="l" defTabSz="584200" rtl="0" eaLnBrk="0" fontAlgn="base" hangingPunct="0">
              <a:spcBef>
                <a:spcPct val="0"/>
              </a:spcBef>
              <a:spcAft>
                <a:spcPct val="0"/>
              </a:spcAft>
              <a:defRPr sz="2000" b="1">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r>
              <a:rPr lang="de-AT" kern="0" smtClean="0"/>
              <a:t>Exhibition team</a:t>
            </a:r>
            <a:endParaRPr lang="de-AT" kern="0" dirty="0"/>
          </a:p>
        </p:txBody>
      </p:sp>
    </p:spTree>
    <p:extLst>
      <p:ext uri="{BB962C8B-B14F-4D97-AF65-F5344CB8AC3E}">
        <p14:creationId xmlns:p14="http://schemas.microsoft.com/office/powerpoint/2010/main" val="7885263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AT" dirty="0" smtClean="0"/>
              <a:t/>
            </a:r>
            <a:br>
              <a:rPr lang="de-AT" dirty="0" smtClean="0"/>
            </a:br>
            <a:r>
              <a:rPr lang="de-AT" dirty="0"/>
              <a:t/>
            </a:r>
            <a:br>
              <a:rPr lang="de-AT" dirty="0"/>
            </a:br>
            <a:r>
              <a:rPr lang="de-AT" dirty="0" err="1" smtClean="0"/>
              <a:t>Accomanying</a:t>
            </a:r>
            <a:r>
              <a:rPr lang="de-AT" dirty="0" smtClean="0"/>
              <a:t> </a:t>
            </a:r>
            <a:r>
              <a:rPr lang="de-AT" dirty="0" err="1" smtClean="0"/>
              <a:t>program</a:t>
            </a:r>
            <a:endParaRPr lang="de-AT" dirty="0"/>
          </a:p>
        </p:txBody>
      </p:sp>
      <p:sp>
        <p:nvSpPr>
          <p:cNvPr id="3" name="Inhaltsplatzhalter 2"/>
          <p:cNvSpPr>
            <a:spLocks noGrp="1"/>
          </p:cNvSpPr>
          <p:nvPr>
            <p:ph sz="half" idx="1"/>
          </p:nvPr>
        </p:nvSpPr>
        <p:spPr>
          <a:xfrm>
            <a:off x="952500" y="2603500"/>
            <a:ext cx="11580876" cy="6650228"/>
          </a:xfrm>
        </p:spPr>
        <p:txBody>
          <a:bodyPr/>
          <a:lstStyle/>
          <a:p>
            <a:endParaRPr lang="en-US" dirty="0" smtClean="0"/>
          </a:p>
          <a:p>
            <a:pPr>
              <a:spcBef>
                <a:spcPts val="3000"/>
              </a:spcBef>
            </a:pPr>
            <a:r>
              <a:rPr lang="en-US" sz="2400" dirty="0" smtClean="0"/>
              <a:t>The full dome movie „Phantom of the Universe“</a:t>
            </a:r>
          </a:p>
          <a:p>
            <a:pPr marL="0" indent="0">
              <a:spcBef>
                <a:spcPts val="3000"/>
              </a:spcBef>
              <a:buNone/>
            </a:pPr>
            <a:endParaRPr lang="en-US" sz="2400" dirty="0" smtClean="0"/>
          </a:p>
          <a:p>
            <a:pPr>
              <a:spcBef>
                <a:spcPts val="3000"/>
              </a:spcBef>
            </a:pPr>
            <a:r>
              <a:rPr lang="en-US" sz="2400" dirty="0" smtClean="0"/>
              <a:t>Girls Day 2017 </a:t>
            </a:r>
          </a:p>
          <a:p>
            <a:pPr lvl="2">
              <a:spcBef>
                <a:spcPts val="3000"/>
              </a:spcBef>
            </a:pPr>
            <a:r>
              <a:rPr lang="en-US" dirty="0" smtClean="0"/>
              <a:t>(with Fabiola </a:t>
            </a:r>
            <a:r>
              <a:rPr lang="en-US" dirty="0" err="1" smtClean="0"/>
              <a:t>Gianotti</a:t>
            </a:r>
            <a:r>
              <a:rPr lang="en-US" dirty="0" smtClean="0"/>
              <a:t> and the federal minister Reinhold </a:t>
            </a:r>
            <a:r>
              <a:rPr lang="en-US" dirty="0" err="1" smtClean="0"/>
              <a:t>Mitterlehner</a:t>
            </a:r>
            <a:r>
              <a:rPr lang="en-US" dirty="0" smtClean="0"/>
              <a:t>)</a:t>
            </a:r>
          </a:p>
          <a:p>
            <a:pPr marL="889000" lvl="2" indent="0">
              <a:spcBef>
                <a:spcPts val="3000"/>
              </a:spcBef>
              <a:buNone/>
            </a:pPr>
            <a:endParaRPr lang="en-US" dirty="0" smtClean="0"/>
          </a:p>
          <a:p>
            <a:pPr>
              <a:spcBef>
                <a:spcPts val="3000"/>
              </a:spcBef>
            </a:pPr>
            <a:r>
              <a:rPr lang="en-US" sz="2400" dirty="0" smtClean="0"/>
              <a:t>Guided tours by experts</a:t>
            </a:r>
          </a:p>
          <a:p>
            <a:pPr marL="0" indent="0">
              <a:spcBef>
                <a:spcPts val="3000"/>
              </a:spcBef>
              <a:buNone/>
            </a:pPr>
            <a:endParaRPr lang="en-US" sz="2400" dirty="0" smtClean="0"/>
          </a:p>
          <a:p>
            <a:pPr>
              <a:spcBef>
                <a:spcPts val="3000"/>
              </a:spcBef>
            </a:pPr>
            <a:r>
              <a:rPr lang="en-US" sz="2400" dirty="0" smtClean="0"/>
              <a:t>Matinees with artists and physicists</a:t>
            </a:r>
          </a:p>
          <a:p>
            <a:pPr marL="0" indent="0">
              <a:spcBef>
                <a:spcPts val="3000"/>
              </a:spcBef>
              <a:buNone/>
            </a:pPr>
            <a:endParaRPr lang="en-US" sz="2400" dirty="0" smtClean="0"/>
          </a:p>
          <a:p>
            <a:pPr>
              <a:spcBef>
                <a:spcPts val="3000"/>
              </a:spcBef>
            </a:pPr>
            <a:r>
              <a:rPr lang="en-US" sz="2400" dirty="0" smtClean="0"/>
              <a:t>Readings by renowned writers</a:t>
            </a:r>
          </a:p>
          <a:p>
            <a:pPr marL="0" indent="0">
              <a:spcBef>
                <a:spcPts val="3000"/>
              </a:spcBef>
              <a:buNone/>
            </a:pPr>
            <a:endParaRPr lang="en-US" sz="2400" dirty="0" smtClean="0"/>
          </a:p>
          <a:p>
            <a:pPr>
              <a:spcBef>
                <a:spcPts val="3000"/>
              </a:spcBef>
            </a:pPr>
            <a:r>
              <a:rPr lang="en-US" sz="2400" dirty="0" smtClean="0"/>
              <a:t>Concerts and </a:t>
            </a:r>
            <a:r>
              <a:rPr lang="en-US" sz="2400" dirty="0" err="1" smtClean="0"/>
              <a:t>visuales</a:t>
            </a:r>
            <a:endParaRPr lang="en-US" sz="2400" dirty="0" smtClean="0"/>
          </a:p>
          <a:p>
            <a:pPr marL="0" indent="0">
              <a:spcBef>
                <a:spcPts val="3000"/>
              </a:spcBef>
              <a:buNone/>
            </a:pPr>
            <a:endParaRPr lang="en-US" sz="2400" dirty="0" smtClean="0"/>
          </a:p>
          <a:p>
            <a:pPr>
              <a:spcBef>
                <a:spcPts val="3000"/>
              </a:spcBef>
            </a:pPr>
            <a:r>
              <a:rPr lang="en-US" sz="2400" dirty="0" smtClean="0"/>
              <a:t>Book presentation „CMS – the Art of Science“ (Michael Hoch)</a:t>
            </a:r>
          </a:p>
          <a:p>
            <a:pPr marL="0" indent="0">
              <a:spcBef>
                <a:spcPts val="3000"/>
              </a:spcBef>
              <a:buNone/>
            </a:pPr>
            <a:endParaRPr lang="en-US" sz="2400" dirty="0" smtClean="0"/>
          </a:p>
          <a:p>
            <a:pPr marL="0" indent="0">
              <a:spcBef>
                <a:spcPts val="3000"/>
              </a:spcBef>
              <a:buNone/>
            </a:pPr>
            <a:endParaRPr lang="en-US" sz="2400" dirty="0" smtClean="0"/>
          </a:p>
          <a:p>
            <a:pPr marL="0" indent="0">
              <a:buNone/>
            </a:pPr>
            <a:r>
              <a:rPr lang="en-US" dirty="0" smtClean="0"/>
              <a:t>    </a:t>
            </a:r>
            <a:endParaRPr lang="en-US" dirty="0"/>
          </a:p>
        </p:txBody>
      </p:sp>
      <p:cxnSp>
        <p:nvCxnSpPr>
          <p:cNvPr id="4" name="Gerader Verbinder 3"/>
          <p:cNvCxnSpPr/>
          <p:nvPr/>
        </p:nvCxnSpPr>
        <p:spPr bwMode="auto">
          <a:xfrm>
            <a:off x="0" y="9192768"/>
            <a:ext cx="13004800" cy="0"/>
          </a:xfrm>
          <a:prstGeom prst="line">
            <a:avLst/>
          </a:prstGeom>
          <a:blipFill dpi="0" rotWithShape="0">
            <a:blip r:embed="rId2"/>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5" name="Footer Placeholder 4"/>
          <p:cNvSpPr txBox="1">
            <a:spLocks/>
          </p:cNvSpPr>
          <p:nvPr/>
        </p:nvSpPr>
        <p:spPr>
          <a:xfrm>
            <a:off x="586740" y="9253728"/>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19</a:t>
            </a:r>
            <a:endParaRPr lang="de-AT" sz="1800" dirty="0">
              <a:latin typeface="+mn-lt"/>
            </a:endParaRPr>
          </a:p>
        </p:txBody>
      </p:sp>
    </p:spTree>
    <p:extLst>
      <p:ext uri="{BB962C8B-B14F-4D97-AF65-F5344CB8AC3E}">
        <p14:creationId xmlns:p14="http://schemas.microsoft.com/office/powerpoint/2010/main" val="2542631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AT" dirty="0" smtClean="0"/>
              <a:t/>
            </a:r>
            <a:br>
              <a:rPr lang="de-AT" dirty="0" smtClean="0"/>
            </a:br>
            <a:r>
              <a:rPr lang="de-AT" dirty="0"/>
              <a:t/>
            </a:r>
            <a:br>
              <a:rPr lang="de-AT" dirty="0"/>
            </a:br>
            <a:endParaRPr lang="de-AT" dirty="0"/>
          </a:p>
        </p:txBody>
      </p:sp>
      <p:pic>
        <p:nvPicPr>
          <p:cNvPr id="6" name="Inhaltsplatzhalter 5"/>
          <p:cNvPicPr>
            <a:picLocks noGrp="1" noChangeAspect="1"/>
          </p:cNvPicPr>
          <p:nvPr>
            <p:ph sz="half" idx="1"/>
          </p:nvPr>
        </p:nvPicPr>
        <p:blipFill rotWithShape="1">
          <a:blip r:embed="rId3" cstate="screen">
            <a:extLst>
              <a:ext uri="{28A0092B-C50C-407E-A947-70E740481C1C}">
                <a14:useLocalDpi xmlns:a14="http://schemas.microsoft.com/office/drawing/2010/main"/>
              </a:ext>
            </a:extLst>
          </a:blip>
          <a:srcRect/>
          <a:stretch/>
        </p:blipFill>
        <p:spPr>
          <a:xfrm>
            <a:off x="635509" y="2603500"/>
            <a:ext cx="4429978" cy="6264729"/>
          </a:xfrm>
        </p:spPr>
      </p:pic>
      <p:sp>
        <p:nvSpPr>
          <p:cNvPr id="4" name="Inhaltsplatzhalter 3"/>
          <p:cNvSpPr>
            <a:spLocks noGrp="1"/>
          </p:cNvSpPr>
          <p:nvPr>
            <p:ph sz="half" idx="2"/>
          </p:nvPr>
        </p:nvSpPr>
        <p:spPr>
          <a:xfrm>
            <a:off x="5397423" y="2603500"/>
            <a:ext cx="7184721" cy="6150356"/>
          </a:xfrm>
        </p:spPr>
        <p:txBody>
          <a:bodyPr/>
          <a:lstStyle/>
          <a:p>
            <a:endParaRPr lang="en-US" dirty="0" smtClean="0"/>
          </a:p>
          <a:p>
            <a:r>
              <a:rPr lang="en-US" sz="2400" dirty="0" smtClean="0"/>
              <a:t>Natural History Museum Vienna (NHM Vienna)</a:t>
            </a:r>
          </a:p>
          <a:p>
            <a:r>
              <a:rPr lang="en-US" sz="2400" dirty="0" smtClean="0"/>
              <a:t>19th October 2016 - 20th August 2017</a:t>
            </a:r>
          </a:p>
          <a:p>
            <a:r>
              <a:rPr lang="en-US" sz="2400" dirty="0" smtClean="0"/>
              <a:t>Cooperation between the NHM Vienna and </a:t>
            </a:r>
          </a:p>
          <a:p>
            <a:pPr marL="0" indent="0">
              <a:buNone/>
            </a:pPr>
            <a:r>
              <a:rPr lang="en-US" sz="2400" dirty="0" smtClean="0"/>
              <a:t>    the Institute of High Energy Physics (HEPHY)</a:t>
            </a:r>
          </a:p>
          <a:p>
            <a:pPr marL="0" indent="0">
              <a:buNone/>
            </a:pPr>
            <a:r>
              <a:rPr lang="en-US" sz="2400" dirty="0" smtClean="0"/>
              <a:t>    of the Austrian Academy of Sciences</a:t>
            </a:r>
          </a:p>
          <a:p>
            <a:pPr>
              <a:buFont typeface="Arial" panose="020B0604020202020204" pitchFamily="34" charset="0"/>
              <a:buChar char="•"/>
            </a:pPr>
            <a:r>
              <a:rPr lang="en-US" sz="2400" dirty="0" smtClean="0"/>
              <a:t>Exhibition space: about 550 m²</a:t>
            </a:r>
          </a:p>
          <a:p>
            <a:pPr>
              <a:buFont typeface="Arial" panose="020B0604020202020204" pitchFamily="34" charset="0"/>
              <a:buChar char="•"/>
            </a:pPr>
            <a:r>
              <a:rPr lang="en-US" sz="2400" dirty="0" smtClean="0"/>
              <a:t>~ 530 000 visitors </a:t>
            </a:r>
            <a:r>
              <a:rPr lang="en-US" sz="1800" dirty="0" smtClean="0"/>
              <a:t>(from 19th October 2016 - 30th June 2017)</a:t>
            </a:r>
          </a:p>
          <a:p>
            <a:pPr>
              <a:buFont typeface="Arial" panose="020B0604020202020204" pitchFamily="34" charset="0"/>
              <a:buChar char="•"/>
            </a:pPr>
            <a:r>
              <a:rPr lang="en-US" sz="2400" dirty="0" smtClean="0"/>
              <a:t>HEPHY celebrated 50</a:t>
            </a:r>
            <a:r>
              <a:rPr lang="en-US" sz="2400" baseline="30000" dirty="0" smtClean="0"/>
              <a:t>th</a:t>
            </a:r>
            <a:r>
              <a:rPr lang="en-US" sz="2400" dirty="0" smtClean="0"/>
              <a:t> anniversary in 2016</a:t>
            </a:r>
          </a:p>
          <a:p>
            <a:pPr>
              <a:buFont typeface="Arial" panose="020B0604020202020204" pitchFamily="34" charset="0"/>
              <a:buChar char="•"/>
            </a:pPr>
            <a:endParaRPr lang="en-US" sz="1800" dirty="0" smtClean="0"/>
          </a:p>
          <a:p>
            <a:pPr marL="0" indent="0">
              <a:spcBef>
                <a:spcPts val="1800"/>
              </a:spcBef>
              <a:buNone/>
            </a:pPr>
            <a:endParaRPr lang="en-US" sz="1800" dirty="0"/>
          </a:p>
        </p:txBody>
      </p:sp>
      <p:sp>
        <p:nvSpPr>
          <p:cNvPr id="5" name="Footer Placeholder 4"/>
          <p:cNvSpPr txBox="1">
            <a:spLocks/>
          </p:cNvSpPr>
          <p:nvPr/>
        </p:nvSpPr>
        <p:spPr>
          <a:xfrm>
            <a:off x="635508" y="9304528"/>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2</a:t>
            </a:r>
            <a:endParaRPr lang="de-AT" sz="1800" dirty="0">
              <a:latin typeface="+mn-lt"/>
            </a:endParaRPr>
          </a:p>
        </p:txBody>
      </p:sp>
      <p:cxnSp>
        <p:nvCxnSpPr>
          <p:cNvPr id="7" name="Gerader Verbinder 6"/>
          <p:cNvCxnSpPr/>
          <p:nvPr/>
        </p:nvCxnSpPr>
        <p:spPr bwMode="auto">
          <a:xfrm>
            <a:off x="0" y="9192768"/>
            <a:ext cx="13004800" cy="0"/>
          </a:xfrm>
          <a:prstGeom prst="line">
            <a:avLst/>
          </a:prstGeom>
          <a:blipFill dpi="0" rotWithShape="0">
            <a:blip r:embed="rId4"/>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Tree>
    <p:extLst>
      <p:ext uri="{BB962C8B-B14F-4D97-AF65-F5344CB8AC3E}">
        <p14:creationId xmlns:p14="http://schemas.microsoft.com/office/powerpoint/2010/main" val="23539116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AT" dirty="0" smtClean="0"/>
              <a:t/>
            </a:r>
            <a:br>
              <a:rPr lang="de-AT" dirty="0" smtClean="0"/>
            </a:br>
            <a:r>
              <a:rPr lang="de-AT" dirty="0"/>
              <a:t/>
            </a:r>
            <a:br>
              <a:rPr lang="de-AT" dirty="0"/>
            </a:br>
            <a:r>
              <a:rPr lang="de-AT" dirty="0" err="1" smtClean="0"/>
              <a:t>Accomanying</a:t>
            </a:r>
            <a:r>
              <a:rPr lang="de-AT" dirty="0" smtClean="0"/>
              <a:t> </a:t>
            </a:r>
            <a:r>
              <a:rPr lang="de-AT" dirty="0" err="1" smtClean="0"/>
              <a:t>program</a:t>
            </a:r>
            <a:endParaRPr lang="de-AT" dirty="0"/>
          </a:p>
        </p:txBody>
      </p:sp>
      <p:sp>
        <p:nvSpPr>
          <p:cNvPr id="3" name="Inhaltsplatzhalter 2"/>
          <p:cNvSpPr>
            <a:spLocks noGrp="1"/>
          </p:cNvSpPr>
          <p:nvPr>
            <p:ph sz="half" idx="1"/>
          </p:nvPr>
        </p:nvSpPr>
        <p:spPr>
          <a:xfrm>
            <a:off x="952500" y="2603500"/>
            <a:ext cx="11580876" cy="6650228"/>
          </a:xfrm>
        </p:spPr>
        <p:txBody>
          <a:bodyPr/>
          <a:lstStyle/>
          <a:p>
            <a:pPr marL="0" indent="0">
              <a:spcBef>
                <a:spcPts val="3000"/>
              </a:spcBef>
              <a:buNone/>
            </a:pPr>
            <a:endParaRPr lang="en-US" sz="2400" dirty="0" smtClean="0"/>
          </a:p>
          <a:p>
            <a:pPr>
              <a:spcBef>
                <a:spcPts val="3000"/>
              </a:spcBef>
            </a:pPr>
            <a:r>
              <a:rPr lang="en-US" sz="2400" dirty="0" smtClean="0"/>
              <a:t>Virtual CMS visit</a:t>
            </a:r>
          </a:p>
          <a:p>
            <a:pPr marL="0" indent="0">
              <a:spcBef>
                <a:spcPts val="3000"/>
              </a:spcBef>
              <a:buNone/>
            </a:pPr>
            <a:endParaRPr lang="en-US" sz="2400" dirty="0" smtClean="0"/>
          </a:p>
          <a:p>
            <a:pPr>
              <a:spcBef>
                <a:spcPts val="3000"/>
              </a:spcBef>
            </a:pPr>
            <a:r>
              <a:rPr lang="en-US" sz="2400" dirty="0" smtClean="0"/>
              <a:t>International Masterclass</a:t>
            </a:r>
          </a:p>
          <a:p>
            <a:pPr marL="0" indent="0">
              <a:spcBef>
                <a:spcPts val="3000"/>
              </a:spcBef>
              <a:buNone/>
            </a:pPr>
            <a:endParaRPr lang="en-US" sz="2400" dirty="0" smtClean="0"/>
          </a:p>
          <a:p>
            <a:pPr>
              <a:spcBef>
                <a:spcPts val="3000"/>
              </a:spcBef>
            </a:pPr>
            <a:r>
              <a:rPr lang="en-US" sz="2400" dirty="0" smtClean="0"/>
              <a:t>TEDXCERN</a:t>
            </a:r>
          </a:p>
          <a:p>
            <a:pPr marL="0" indent="0">
              <a:spcBef>
                <a:spcPts val="3000"/>
              </a:spcBef>
              <a:buNone/>
            </a:pPr>
            <a:endParaRPr lang="en-US" sz="2400" dirty="0" smtClean="0"/>
          </a:p>
          <a:p>
            <a:pPr>
              <a:spcBef>
                <a:spcPts val="3000"/>
              </a:spcBef>
            </a:pPr>
            <a:r>
              <a:rPr lang="en-US" sz="2400" dirty="0" smtClean="0"/>
              <a:t>Workshop „</a:t>
            </a:r>
            <a:r>
              <a:rPr lang="en-US" sz="2400" dirty="0" err="1" smtClean="0"/>
              <a:t>Sciences&amp;Art@School</a:t>
            </a:r>
            <a:r>
              <a:rPr lang="en-US" sz="2400" dirty="0" smtClean="0"/>
              <a:t>“</a:t>
            </a:r>
          </a:p>
          <a:p>
            <a:pPr marL="0" indent="0">
              <a:spcBef>
                <a:spcPts val="3000"/>
              </a:spcBef>
              <a:buNone/>
            </a:pPr>
            <a:endParaRPr lang="en-US" sz="2400" dirty="0" smtClean="0"/>
          </a:p>
          <a:p>
            <a:pPr>
              <a:spcBef>
                <a:spcPts val="3000"/>
              </a:spcBef>
            </a:pPr>
            <a:r>
              <a:rPr lang="en-US" sz="2400" dirty="0" smtClean="0"/>
              <a:t>Opening</a:t>
            </a:r>
            <a:r>
              <a:rPr lang="en-US" sz="2000" dirty="0" smtClean="0"/>
              <a:t> of the </a:t>
            </a:r>
            <a:r>
              <a:rPr lang="en-US" sz="2400" dirty="0" smtClean="0"/>
              <a:t>sound installation „Expansion of the Universe“ </a:t>
            </a:r>
          </a:p>
          <a:p>
            <a:pPr lvl="2">
              <a:spcBef>
                <a:spcPts val="3000"/>
              </a:spcBef>
            </a:pPr>
            <a:r>
              <a:rPr lang="en-US" dirty="0" smtClean="0"/>
              <a:t>(with Cardinal </a:t>
            </a:r>
            <a:r>
              <a:rPr lang="en-US" dirty="0" err="1" smtClean="0"/>
              <a:t>Schönborn</a:t>
            </a:r>
            <a:r>
              <a:rPr lang="en-US" dirty="0" smtClean="0"/>
              <a:t> and the director of the Vatican Observatory, Dr. </a:t>
            </a:r>
            <a:r>
              <a:rPr lang="en-US" dirty="0" err="1" smtClean="0"/>
              <a:t>Consolmagno</a:t>
            </a:r>
            <a:r>
              <a:rPr lang="en-US" dirty="0" smtClean="0"/>
              <a:t>)</a:t>
            </a:r>
          </a:p>
          <a:p>
            <a:pPr marL="889000" lvl="2" indent="0">
              <a:spcBef>
                <a:spcPts val="3000"/>
              </a:spcBef>
              <a:buNone/>
            </a:pPr>
            <a:endParaRPr lang="en-US" dirty="0" smtClean="0"/>
          </a:p>
          <a:p>
            <a:pPr>
              <a:spcBef>
                <a:spcPts val="3000"/>
              </a:spcBef>
            </a:pPr>
            <a:r>
              <a:rPr lang="en-US" sz="2400" dirty="0" smtClean="0"/>
              <a:t>Workshops for students and kids</a:t>
            </a:r>
          </a:p>
          <a:p>
            <a:pPr marL="0" indent="0">
              <a:spcBef>
                <a:spcPts val="3000"/>
              </a:spcBef>
              <a:buNone/>
            </a:pPr>
            <a:endParaRPr lang="en-US" sz="2400" dirty="0" smtClean="0"/>
          </a:p>
          <a:p>
            <a:pPr>
              <a:spcBef>
                <a:spcPts val="3000"/>
              </a:spcBef>
            </a:pPr>
            <a:r>
              <a:rPr lang="en-US" sz="2400" dirty="0" smtClean="0"/>
              <a:t>Public lectures (Austrian and international physicists) </a:t>
            </a:r>
          </a:p>
          <a:p>
            <a:pPr lvl="3">
              <a:spcBef>
                <a:spcPts val="3000"/>
              </a:spcBef>
            </a:pPr>
            <a:r>
              <a:rPr lang="en-US" sz="1600" dirty="0" smtClean="0"/>
              <a:t>(e.g. Marc </a:t>
            </a:r>
            <a:r>
              <a:rPr lang="en-US" sz="1600" dirty="0" err="1" smtClean="0"/>
              <a:t>Kamionkowski</a:t>
            </a:r>
            <a:r>
              <a:rPr lang="en-US" sz="1600" dirty="0" smtClean="0"/>
              <a:t>/John Hopkins University and </a:t>
            </a:r>
            <a:r>
              <a:rPr lang="en-US" sz="1600" dirty="0" err="1" smtClean="0"/>
              <a:t>Sijbrand</a:t>
            </a:r>
            <a:r>
              <a:rPr lang="en-US" sz="1600" dirty="0" smtClean="0"/>
              <a:t> de Jong/Pierre Auger Observatory)</a:t>
            </a:r>
          </a:p>
          <a:p>
            <a:pPr marL="0" indent="0">
              <a:buNone/>
            </a:pPr>
            <a:r>
              <a:rPr lang="en-US" dirty="0" smtClean="0"/>
              <a:t>    </a:t>
            </a:r>
            <a:endParaRPr lang="en-US" dirty="0"/>
          </a:p>
        </p:txBody>
      </p:sp>
      <p:cxnSp>
        <p:nvCxnSpPr>
          <p:cNvPr id="4" name="Gerader Verbinder 3"/>
          <p:cNvCxnSpPr/>
          <p:nvPr/>
        </p:nvCxnSpPr>
        <p:spPr bwMode="auto">
          <a:xfrm>
            <a:off x="0" y="9192768"/>
            <a:ext cx="13004800" cy="0"/>
          </a:xfrm>
          <a:prstGeom prst="line">
            <a:avLst/>
          </a:prstGeom>
          <a:blipFill dpi="0" rotWithShape="0">
            <a:blip r:embed="rId2"/>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5" name="Footer Placeholder 4"/>
          <p:cNvSpPr txBox="1">
            <a:spLocks/>
          </p:cNvSpPr>
          <p:nvPr/>
        </p:nvSpPr>
        <p:spPr>
          <a:xfrm>
            <a:off x="586740" y="9253728"/>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20</a:t>
            </a:r>
            <a:endParaRPr lang="de-AT" sz="1800" dirty="0">
              <a:latin typeface="+mn-lt"/>
            </a:endParaRPr>
          </a:p>
        </p:txBody>
      </p:sp>
    </p:spTree>
    <p:extLst>
      <p:ext uri="{BB962C8B-B14F-4D97-AF65-F5344CB8AC3E}">
        <p14:creationId xmlns:p14="http://schemas.microsoft.com/office/powerpoint/2010/main" val="34377711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49521" y="8255202"/>
            <a:ext cx="7667786" cy="806450"/>
          </a:xfrm>
        </p:spPr>
        <p:txBody>
          <a:bodyPr/>
          <a:lstStyle/>
          <a:p>
            <a:pPr algn="ctr"/>
            <a:r>
              <a:rPr lang="de-AT" dirty="0" smtClean="0"/>
              <a:t>Girls Day 2017</a:t>
            </a:r>
            <a:endParaRPr lang="de-AT" dirty="0"/>
          </a:p>
        </p:txBody>
      </p:sp>
      <p:pic>
        <p:nvPicPr>
          <p:cNvPr id="5" name="Bildplatzhalter 4"/>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2549521" y="2495202"/>
            <a:ext cx="7680523" cy="5760000"/>
          </a:xfrm>
        </p:spPr>
      </p:pic>
      <p:cxnSp>
        <p:nvCxnSpPr>
          <p:cNvPr id="4" name="Gerader Verbinder 3"/>
          <p:cNvCxnSpPr/>
          <p:nvPr/>
        </p:nvCxnSpPr>
        <p:spPr bwMode="auto">
          <a:xfrm>
            <a:off x="0" y="9192768"/>
            <a:ext cx="13004800" cy="0"/>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6" name="Footer Placeholder 4"/>
          <p:cNvSpPr txBox="1">
            <a:spLocks/>
          </p:cNvSpPr>
          <p:nvPr/>
        </p:nvSpPr>
        <p:spPr>
          <a:xfrm>
            <a:off x="416464" y="9323885"/>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21</a:t>
            </a:r>
            <a:endParaRPr lang="de-AT" sz="1800" dirty="0">
              <a:latin typeface="+mn-lt"/>
            </a:endParaRPr>
          </a:p>
        </p:txBody>
      </p:sp>
    </p:spTree>
    <p:extLst>
      <p:ext uri="{BB962C8B-B14F-4D97-AF65-F5344CB8AC3E}">
        <p14:creationId xmlns:p14="http://schemas.microsoft.com/office/powerpoint/2010/main" val="31095083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49522" y="8217154"/>
            <a:ext cx="7802563" cy="806450"/>
          </a:xfrm>
        </p:spPr>
        <p:txBody>
          <a:bodyPr/>
          <a:lstStyle/>
          <a:p>
            <a:pPr algn="ctr"/>
            <a:r>
              <a:rPr lang="de-AT" dirty="0" err="1" smtClean="0"/>
              <a:t>Science&amp;Art@School</a:t>
            </a:r>
            <a:endParaRPr lang="de-AT" dirty="0"/>
          </a:p>
        </p:txBody>
      </p:sp>
      <p:pic>
        <p:nvPicPr>
          <p:cNvPr id="9" name="Bildplatzhalter 8"/>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2610544" y="2457154"/>
            <a:ext cx="7680521" cy="5760000"/>
          </a:xfrm>
        </p:spPr>
      </p:pic>
      <p:cxnSp>
        <p:nvCxnSpPr>
          <p:cNvPr id="4" name="Gerader Verbinder 3"/>
          <p:cNvCxnSpPr/>
          <p:nvPr/>
        </p:nvCxnSpPr>
        <p:spPr bwMode="auto">
          <a:xfrm>
            <a:off x="0" y="9192768"/>
            <a:ext cx="13004800" cy="0"/>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6" name="Footer Placeholder 4"/>
          <p:cNvSpPr txBox="1">
            <a:spLocks/>
          </p:cNvSpPr>
          <p:nvPr/>
        </p:nvSpPr>
        <p:spPr>
          <a:xfrm>
            <a:off x="477485" y="9361933"/>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22</a:t>
            </a:r>
            <a:endParaRPr lang="de-AT" sz="1800" dirty="0">
              <a:latin typeface="+mn-lt"/>
            </a:endParaRPr>
          </a:p>
        </p:txBody>
      </p:sp>
    </p:spTree>
    <p:extLst>
      <p:ext uri="{BB962C8B-B14F-4D97-AF65-F5344CB8AC3E}">
        <p14:creationId xmlns:p14="http://schemas.microsoft.com/office/powerpoint/2010/main" val="25885754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en-US" dirty="0" smtClean="0"/>
              <a:t/>
            </a:r>
            <a:br>
              <a:rPr lang="en-US" dirty="0" smtClean="0"/>
            </a:br>
            <a:r>
              <a:rPr lang="en-US" dirty="0" smtClean="0"/>
              <a:t/>
            </a:r>
            <a:br>
              <a:rPr lang="en-US" dirty="0" smtClean="0"/>
            </a:br>
            <a:r>
              <a:rPr lang="en-US" dirty="0" smtClean="0"/>
              <a:t>Exhibition brochure</a:t>
            </a:r>
            <a:endParaRPr lang="en-US" dirty="0"/>
          </a:p>
        </p:txBody>
      </p:sp>
      <p:sp>
        <p:nvSpPr>
          <p:cNvPr id="7" name="Inhaltsplatzhalter 3"/>
          <p:cNvSpPr>
            <a:spLocks noGrp="1"/>
          </p:cNvSpPr>
          <p:nvPr>
            <p:ph sz="half" idx="2"/>
          </p:nvPr>
        </p:nvSpPr>
        <p:spPr>
          <a:xfrm>
            <a:off x="952500" y="3305048"/>
            <a:ext cx="11606962" cy="5704840"/>
          </a:xfrm>
        </p:spPr>
        <p:txBody>
          <a:bodyPr>
            <a:noAutofit/>
          </a:bodyPr>
          <a:lstStyle/>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endParaRPr lang="en-US" sz="2200" dirty="0" smtClean="0"/>
          </a:p>
          <a:p>
            <a:pPr marL="0" indent="0" algn="just">
              <a:lnSpc>
                <a:spcPct val="100000"/>
              </a:lnSpc>
              <a:spcBef>
                <a:spcPts val="1800"/>
              </a:spcBef>
              <a:buNone/>
            </a:pPr>
            <a:r>
              <a:rPr lang="en-US" sz="1600" dirty="0" smtClean="0"/>
              <a:t>				</a:t>
            </a:r>
            <a:endParaRPr lang="en-US" sz="1600" u="sng" dirty="0" smtClean="0"/>
          </a:p>
          <a:p>
            <a:pPr algn="just">
              <a:lnSpc>
                <a:spcPct val="100000"/>
              </a:lnSpc>
              <a:spcBef>
                <a:spcPts val="1800"/>
              </a:spcBef>
              <a:buFont typeface="Arial" panose="020B0604020202020204" pitchFamily="34" charset="0"/>
              <a:buChar char="•"/>
            </a:pPr>
            <a:endParaRPr lang="en-US" sz="2200" dirty="0" smtClean="0"/>
          </a:p>
          <a:p>
            <a:pPr marL="0" indent="0" algn="ctr">
              <a:lnSpc>
                <a:spcPct val="100000"/>
              </a:lnSpc>
              <a:spcBef>
                <a:spcPts val="1800"/>
              </a:spcBef>
              <a:buNone/>
            </a:pPr>
            <a:r>
              <a:rPr lang="en-US" sz="2400" dirty="0" smtClean="0"/>
              <a:t>36-page brochure; publisher NHM Vienna and HEPHY</a:t>
            </a:r>
          </a:p>
          <a:p>
            <a:pPr marL="0" indent="0" algn="just">
              <a:lnSpc>
                <a:spcPct val="100000"/>
              </a:lnSpc>
              <a:spcBef>
                <a:spcPts val="1800"/>
              </a:spcBef>
              <a:buNone/>
            </a:pPr>
            <a:endParaRPr lang="en-US" sz="2400" dirty="0" smtClean="0"/>
          </a:p>
        </p:txBody>
      </p:sp>
      <p:sp>
        <p:nvSpPr>
          <p:cNvPr id="10" name="Titel 4"/>
          <p:cNvSpPr txBox="1">
            <a:spLocks/>
          </p:cNvSpPr>
          <p:nvPr/>
        </p:nvSpPr>
        <p:spPr>
          <a:xfrm>
            <a:off x="952498" y="8172196"/>
            <a:ext cx="5481699" cy="606123"/>
          </a:xfrm>
          <a:prstGeom prst="rect">
            <a:avLst/>
          </a:prstGeom>
        </p:spPr>
        <p:txBody>
          <a:bodyPr/>
          <a:lst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endParaRPr lang="de-AT" sz="1600" kern="0" dirty="0"/>
          </a:p>
        </p:txBody>
      </p:sp>
      <p:sp>
        <p:nvSpPr>
          <p:cNvPr id="11" name="Titel 4"/>
          <p:cNvSpPr txBox="1">
            <a:spLocks/>
          </p:cNvSpPr>
          <p:nvPr/>
        </p:nvSpPr>
        <p:spPr>
          <a:xfrm>
            <a:off x="952498" y="8232608"/>
            <a:ext cx="4859020" cy="606123"/>
          </a:xfrm>
          <a:prstGeom prst="rect">
            <a:avLst/>
          </a:prstGeom>
        </p:spPr>
        <p:txBody>
          <a:bodyPr/>
          <a:lst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endParaRPr lang="de-AT" sz="1600" kern="0" dirty="0"/>
          </a:p>
        </p:txBody>
      </p:sp>
      <p:cxnSp>
        <p:nvCxnSpPr>
          <p:cNvPr id="8" name="Gerader Verbinder 7"/>
          <p:cNvCxnSpPr/>
          <p:nvPr/>
        </p:nvCxnSpPr>
        <p:spPr bwMode="auto">
          <a:xfrm>
            <a:off x="0" y="9192768"/>
            <a:ext cx="13004800" cy="0"/>
          </a:xfrm>
          <a:prstGeom prst="line">
            <a:avLst/>
          </a:prstGeom>
          <a:blipFill dpi="0" rotWithShape="0">
            <a:blip r:embed="rId2"/>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9" name="Footer Placeholder 4"/>
          <p:cNvSpPr txBox="1">
            <a:spLocks/>
          </p:cNvSpPr>
          <p:nvPr/>
        </p:nvSpPr>
        <p:spPr>
          <a:xfrm>
            <a:off x="529082" y="9313593"/>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23</a:t>
            </a:r>
            <a:endParaRPr lang="de-AT" sz="1800" dirty="0">
              <a:latin typeface="+mn-lt"/>
            </a:endParaRPr>
          </a:p>
        </p:txBody>
      </p:sp>
      <p:pic>
        <p:nvPicPr>
          <p:cNvPr id="12" name="Grafik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52498" y="2859752"/>
            <a:ext cx="3752882" cy="5312441"/>
          </a:xfrm>
          <a:prstGeom prst="rect">
            <a:avLst/>
          </a:prstGeom>
        </p:spPr>
      </p:pic>
      <p:pic>
        <p:nvPicPr>
          <p:cNvPr id="4" name="Grafik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63743" y="2859752"/>
            <a:ext cx="3744453" cy="5312443"/>
          </a:xfrm>
          <a:prstGeom prst="rect">
            <a:avLst/>
          </a:prstGeom>
        </p:spPr>
      </p:pic>
      <p:pic>
        <p:nvPicPr>
          <p:cNvPr id="6" name="Grafik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08196" y="2868843"/>
            <a:ext cx="3751266" cy="5303351"/>
          </a:xfrm>
          <a:prstGeom prst="rect">
            <a:avLst/>
          </a:prstGeom>
        </p:spPr>
      </p:pic>
      <p:sp>
        <p:nvSpPr>
          <p:cNvPr id="3" name="Rectangle 2"/>
          <p:cNvSpPr/>
          <p:nvPr/>
        </p:nvSpPr>
        <p:spPr>
          <a:xfrm rot="16200000">
            <a:off x="-2941618" y="5259517"/>
            <a:ext cx="6850650" cy="307777"/>
          </a:xfrm>
          <a:prstGeom prst="rect">
            <a:avLst/>
          </a:prstGeom>
        </p:spPr>
        <p:txBody>
          <a:bodyPr wrap="square">
            <a:spAutoFit/>
          </a:bodyPr>
          <a:lstStyle/>
          <a:p>
            <a:r>
              <a:rPr lang="en-US" sz="1400" dirty="0">
                <a:latin typeface="+mj-lt"/>
                <a:hlinkClick r:id="rId6"/>
              </a:rPr>
              <a:t>http://</a:t>
            </a:r>
            <a:r>
              <a:rPr lang="en-US" sz="1400" dirty="0" err="1">
                <a:latin typeface="+mj-lt"/>
                <a:hlinkClick r:id="rId6"/>
              </a:rPr>
              <a:t>www.teilchenphysik.at</a:t>
            </a:r>
            <a:r>
              <a:rPr lang="en-US" sz="1400" dirty="0">
                <a:latin typeface="+mj-lt"/>
                <a:hlinkClick r:id="rId6"/>
              </a:rPr>
              <a:t>/</a:t>
            </a:r>
            <a:r>
              <a:rPr lang="en-US" sz="1400" dirty="0" err="1">
                <a:latin typeface="+mj-lt"/>
                <a:hlinkClick r:id="rId6"/>
              </a:rPr>
              <a:t>fileadmin</a:t>
            </a:r>
            <a:r>
              <a:rPr lang="en-US" sz="1400" dirty="0">
                <a:latin typeface="+mj-lt"/>
                <a:hlinkClick r:id="rId6"/>
              </a:rPr>
              <a:t>/</a:t>
            </a:r>
            <a:r>
              <a:rPr lang="en-US" sz="1400" dirty="0" err="1">
                <a:latin typeface="+mj-lt"/>
                <a:hlinkClick r:id="rId6"/>
              </a:rPr>
              <a:t>user_upload</a:t>
            </a:r>
            <a:r>
              <a:rPr lang="en-US" sz="1400" dirty="0">
                <a:latin typeface="+mj-lt"/>
                <a:hlinkClick r:id="rId6"/>
              </a:rPr>
              <a:t>/</a:t>
            </a:r>
            <a:r>
              <a:rPr lang="en-US" sz="1400" dirty="0" err="1">
                <a:latin typeface="+mj-lt"/>
                <a:hlinkClick r:id="rId6"/>
              </a:rPr>
              <a:t>Booklet_WieAllesBegann_online.pdf</a:t>
            </a:r>
            <a:endParaRPr lang="en-US" sz="1400" dirty="0">
              <a:latin typeface="+mj-lt"/>
            </a:endParaRPr>
          </a:p>
        </p:txBody>
      </p:sp>
    </p:spTree>
    <p:extLst>
      <p:ext uri="{BB962C8B-B14F-4D97-AF65-F5344CB8AC3E}">
        <p14:creationId xmlns:p14="http://schemas.microsoft.com/office/powerpoint/2010/main" val="8733308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AT" dirty="0" smtClean="0"/>
              <a:t/>
            </a:r>
            <a:br>
              <a:rPr lang="de-AT" dirty="0" smtClean="0"/>
            </a:br>
            <a:r>
              <a:rPr lang="de-AT" dirty="0"/>
              <a:t/>
            </a:r>
            <a:br>
              <a:rPr lang="de-AT" dirty="0"/>
            </a:br>
            <a:r>
              <a:rPr lang="de-AT" dirty="0" smtClean="0"/>
              <a:t>Press </a:t>
            </a:r>
            <a:r>
              <a:rPr lang="de-AT" dirty="0" err="1" smtClean="0"/>
              <a:t>review</a:t>
            </a:r>
            <a:endParaRPr lang="de-AT" dirty="0"/>
          </a:p>
        </p:txBody>
      </p:sp>
      <p:sp>
        <p:nvSpPr>
          <p:cNvPr id="7" name="Inhaltsplatzhalter 3"/>
          <p:cNvSpPr>
            <a:spLocks noGrp="1"/>
          </p:cNvSpPr>
          <p:nvPr>
            <p:ph sz="half" idx="2"/>
          </p:nvPr>
        </p:nvSpPr>
        <p:spPr>
          <a:xfrm rot="5400000">
            <a:off x="8341178" y="5181410"/>
            <a:ext cx="7097776" cy="683292"/>
          </a:xfrm>
        </p:spPr>
        <p:txBody>
          <a:bodyPr>
            <a:noAutofit/>
          </a:bodyPr>
          <a:lstStyle/>
          <a:p>
            <a:pPr marL="0" indent="0" algn="just">
              <a:lnSpc>
                <a:spcPct val="100000"/>
              </a:lnSpc>
              <a:spcBef>
                <a:spcPts val="1800"/>
              </a:spcBef>
              <a:buNone/>
            </a:pPr>
            <a:r>
              <a:rPr lang="de-AT" sz="2200" dirty="0">
                <a:hlinkClick r:id="rId2"/>
              </a:rPr>
              <a:t>https://</a:t>
            </a:r>
            <a:r>
              <a:rPr lang="de-AT" sz="2200" dirty="0" err="1">
                <a:hlinkClick r:id="rId2"/>
              </a:rPr>
              <a:t>www.youtube.com</a:t>
            </a:r>
            <a:r>
              <a:rPr lang="de-AT" sz="2200" dirty="0">
                <a:hlinkClick r:id="rId2"/>
              </a:rPr>
              <a:t>/</a:t>
            </a:r>
            <a:r>
              <a:rPr lang="de-AT" sz="2200" dirty="0" err="1">
                <a:hlinkClick r:id="rId2"/>
              </a:rPr>
              <a:t>watch?v</a:t>
            </a:r>
            <a:r>
              <a:rPr lang="de-AT" sz="2200" dirty="0">
                <a:hlinkClick r:id="rId2"/>
              </a:rPr>
              <a:t>=dDw8A4IzpzU</a:t>
            </a:r>
            <a:endParaRPr lang="de-AT" sz="2400" dirty="0" smtClean="0"/>
          </a:p>
        </p:txBody>
      </p:sp>
      <p:sp>
        <p:nvSpPr>
          <p:cNvPr id="10" name="Titel 4"/>
          <p:cNvSpPr txBox="1">
            <a:spLocks/>
          </p:cNvSpPr>
          <p:nvPr/>
        </p:nvSpPr>
        <p:spPr>
          <a:xfrm>
            <a:off x="952498" y="8172196"/>
            <a:ext cx="5481699" cy="606123"/>
          </a:xfrm>
          <a:prstGeom prst="rect">
            <a:avLst/>
          </a:prstGeom>
        </p:spPr>
        <p:txBody>
          <a:bodyPr/>
          <a:lst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endParaRPr lang="de-AT" sz="1600" kern="0" dirty="0"/>
          </a:p>
        </p:txBody>
      </p:sp>
      <p:sp>
        <p:nvSpPr>
          <p:cNvPr id="11" name="Titel 4"/>
          <p:cNvSpPr txBox="1">
            <a:spLocks/>
          </p:cNvSpPr>
          <p:nvPr/>
        </p:nvSpPr>
        <p:spPr>
          <a:xfrm>
            <a:off x="7193280" y="8100743"/>
            <a:ext cx="4859020" cy="606123"/>
          </a:xfrm>
          <a:prstGeom prst="rect">
            <a:avLst/>
          </a:prstGeom>
        </p:spPr>
        <p:txBody>
          <a:bodyPr/>
          <a:lst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endParaRPr lang="de-AT" sz="1600" kern="0" dirty="0"/>
          </a:p>
        </p:txBody>
      </p:sp>
      <p:cxnSp>
        <p:nvCxnSpPr>
          <p:cNvPr id="8" name="Gerader Verbinder 7"/>
          <p:cNvCxnSpPr/>
          <p:nvPr/>
        </p:nvCxnSpPr>
        <p:spPr bwMode="auto">
          <a:xfrm>
            <a:off x="0" y="9192768"/>
            <a:ext cx="13004800" cy="0"/>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9" name="Footer Placeholder 4"/>
          <p:cNvSpPr txBox="1">
            <a:spLocks/>
          </p:cNvSpPr>
          <p:nvPr/>
        </p:nvSpPr>
        <p:spPr>
          <a:xfrm>
            <a:off x="529082" y="9313593"/>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24</a:t>
            </a:r>
            <a:endParaRPr lang="de-AT" sz="1800" dirty="0">
              <a:latin typeface="+mn-lt"/>
            </a:endParaRPr>
          </a:p>
        </p:txBody>
      </p:sp>
      <p:pic>
        <p:nvPicPr>
          <p:cNvPr id="3" name="Grafik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994618" y="2678937"/>
            <a:ext cx="4217495" cy="6461569"/>
          </a:xfrm>
          <a:prstGeom prst="rect">
            <a:avLst/>
          </a:prstGeom>
        </p:spPr>
      </p:pic>
      <p:pic>
        <p:nvPicPr>
          <p:cNvPr id="5" name="Grafik 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37248" y="2724324"/>
            <a:ext cx="4498445" cy="6230990"/>
          </a:xfrm>
          <a:prstGeom prst="rect">
            <a:avLst/>
          </a:prstGeom>
        </p:spPr>
      </p:pic>
    </p:spTree>
    <p:extLst>
      <p:ext uri="{BB962C8B-B14F-4D97-AF65-F5344CB8AC3E}">
        <p14:creationId xmlns:p14="http://schemas.microsoft.com/office/powerpoint/2010/main" val="1844067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52500" y="793960"/>
            <a:ext cx="11099800" cy="2159000"/>
          </a:xfrm>
        </p:spPr>
        <p:txBody>
          <a:bodyPr/>
          <a:lstStyle/>
          <a:p>
            <a:pPr algn="ctr"/>
            <a:r>
              <a:rPr lang="de-AT" sz="4000" dirty="0" smtClean="0"/>
              <a:t/>
            </a:r>
            <a:br>
              <a:rPr lang="de-AT" sz="4000" dirty="0" smtClean="0"/>
            </a:br>
            <a:r>
              <a:rPr lang="de-AT" sz="4000" dirty="0"/>
              <a:t/>
            </a:r>
            <a:br>
              <a:rPr lang="de-AT" sz="4000" dirty="0"/>
            </a:br>
            <a:r>
              <a:rPr lang="de-AT" sz="4000" dirty="0" smtClean="0"/>
              <a:t>Natural </a:t>
            </a:r>
            <a:r>
              <a:rPr lang="de-AT" sz="4000" dirty="0" err="1" smtClean="0"/>
              <a:t>History</a:t>
            </a:r>
            <a:r>
              <a:rPr lang="de-AT" sz="4000" dirty="0" smtClean="0"/>
              <a:t> Museum Vienna</a:t>
            </a:r>
            <a:endParaRPr lang="de-AT" sz="4000" dirty="0"/>
          </a:p>
        </p:txBody>
      </p:sp>
      <p:sp>
        <p:nvSpPr>
          <p:cNvPr id="4" name="Inhaltsplatzhalter 3"/>
          <p:cNvSpPr>
            <a:spLocks noGrp="1"/>
          </p:cNvSpPr>
          <p:nvPr>
            <p:ph sz="half" idx="2"/>
          </p:nvPr>
        </p:nvSpPr>
        <p:spPr>
          <a:xfrm>
            <a:off x="952500" y="2661942"/>
            <a:ext cx="11099800" cy="5672836"/>
          </a:xfrm>
        </p:spPr>
        <p:txBody>
          <a:bodyPr/>
          <a:lstStyle/>
          <a:p>
            <a:pPr marL="0" indent="0">
              <a:buNone/>
            </a:pPr>
            <a:endParaRPr lang="en-US" sz="2400" dirty="0" smtClean="0"/>
          </a:p>
          <a:p>
            <a:pPr marL="0" indent="0" algn="just">
              <a:lnSpc>
                <a:spcPct val="100000"/>
              </a:lnSpc>
              <a:spcBef>
                <a:spcPts val="1800"/>
              </a:spcBef>
              <a:buNone/>
            </a:pPr>
            <a:r>
              <a:rPr lang="en-US" sz="2400" dirty="0" smtClean="0"/>
              <a:t>In an international ranking the Natural History Museum Vienna war rated one of the ten most important museums in the world. Its earliest collection are more than 250 years old. Today around 30 million </a:t>
            </a:r>
            <a:r>
              <a:rPr lang="en-US" sz="2400" dirty="0" err="1" smtClean="0"/>
              <a:t>objekts</a:t>
            </a:r>
            <a:r>
              <a:rPr lang="en-US" sz="2400" dirty="0" smtClean="0"/>
              <a:t> are kept there.</a:t>
            </a:r>
          </a:p>
          <a:p>
            <a:pPr marL="0" indent="0">
              <a:lnSpc>
                <a:spcPct val="100000"/>
              </a:lnSpc>
              <a:spcBef>
                <a:spcPts val="1800"/>
              </a:spcBef>
              <a:buNone/>
            </a:pPr>
            <a:r>
              <a:rPr lang="en-US" sz="2400" dirty="0" smtClean="0"/>
              <a:t>- Famous, irreplaceable exhibits – e.g. the 25,000-year-old Venus of </a:t>
            </a:r>
            <a:r>
              <a:rPr lang="en-US" sz="2400" dirty="0" err="1" smtClean="0"/>
              <a:t>Willendorf</a:t>
            </a:r>
            <a:endParaRPr lang="en-US" sz="2400" dirty="0" smtClean="0"/>
          </a:p>
          <a:p>
            <a:pPr marL="0" indent="0">
              <a:lnSpc>
                <a:spcPct val="100000"/>
              </a:lnSpc>
              <a:spcBef>
                <a:spcPts val="1800"/>
              </a:spcBef>
              <a:buNone/>
            </a:pPr>
            <a:r>
              <a:rPr lang="en-US" sz="2400" dirty="0" smtClean="0"/>
              <a:t>- World‘s largest and oldest meteorite exhibit</a:t>
            </a:r>
            <a:endParaRPr lang="en-US" dirty="0" smtClean="0"/>
          </a:p>
          <a:p>
            <a:pPr marL="0" indent="0">
              <a:buNone/>
            </a:pPr>
            <a:endParaRPr lang="en-US" dirty="0"/>
          </a:p>
        </p:txBody>
      </p:sp>
      <p:cxnSp>
        <p:nvCxnSpPr>
          <p:cNvPr id="7" name="Gerader Verbinder 6"/>
          <p:cNvCxnSpPr/>
          <p:nvPr/>
        </p:nvCxnSpPr>
        <p:spPr bwMode="auto">
          <a:xfrm>
            <a:off x="0" y="9192768"/>
            <a:ext cx="13004800" cy="0"/>
          </a:xfrm>
          <a:prstGeom prst="line">
            <a:avLst/>
          </a:prstGeom>
          <a:blipFill dpi="0" rotWithShape="0">
            <a:blip r:embed="rId2"/>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10" name="Footer Placeholder 4"/>
          <p:cNvSpPr txBox="1">
            <a:spLocks/>
          </p:cNvSpPr>
          <p:nvPr/>
        </p:nvSpPr>
        <p:spPr>
          <a:xfrm>
            <a:off x="506063" y="9307255"/>
            <a:ext cx="11946636" cy="365760"/>
          </a:xfrm>
          <a:prstGeom prst="rect">
            <a:avLst/>
          </a:prstGeom>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3</a:t>
            </a:r>
            <a:endParaRPr lang="de-AT" sz="1800" dirty="0">
              <a:latin typeface="+mn-lt"/>
            </a:endParaRPr>
          </a:p>
        </p:txBody>
      </p:sp>
      <p:sp>
        <p:nvSpPr>
          <p:cNvPr id="6" name="Rechteck 5"/>
          <p:cNvSpPr/>
          <p:nvPr/>
        </p:nvSpPr>
        <p:spPr>
          <a:xfrm>
            <a:off x="632795" y="8664309"/>
            <a:ext cx="3448812" cy="230832"/>
          </a:xfrm>
          <a:prstGeom prst="rect">
            <a:avLst/>
          </a:prstGeom>
        </p:spPr>
        <p:txBody>
          <a:bodyPr wrap="square">
            <a:spAutoFit/>
          </a:bodyPr>
          <a:lstStyle/>
          <a:p>
            <a:r>
              <a:rPr lang="de-AT" sz="900" dirty="0" smtClean="0">
                <a:latin typeface="+mn-lt"/>
              </a:rPr>
              <a:t>© </a:t>
            </a:r>
            <a:r>
              <a:rPr lang="de-AT" sz="900" dirty="0" err="1" smtClean="0">
                <a:latin typeface="+mn-lt"/>
              </a:rPr>
              <a:t>WienTourismus</a:t>
            </a:r>
            <a:r>
              <a:rPr lang="de-AT" sz="900" dirty="0" smtClean="0">
                <a:latin typeface="+mn-lt"/>
              </a:rPr>
              <a:t>/Karl </a:t>
            </a:r>
            <a:r>
              <a:rPr lang="de-AT" sz="900" dirty="0">
                <a:latin typeface="+mn-lt"/>
              </a:rPr>
              <a:t>Thomas</a:t>
            </a: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49953" y="4824662"/>
            <a:ext cx="5030468" cy="3772851"/>
          </a:xfrm>
          <a:prstGeom prst="rect">
            <a:avLst/>
          </a:prstGeom>
        </p:spPr>
      </p:pic>
      <p:pic>
        <p:nvPicPr>
          <p:cNvPr id="9"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795" y="5402978"/>
            <a:ext cx="6399278" cy="3194536"/>
          </a:xfrm>
          <a:prstGeom prst="rect">
            <a:avLst/>
          </a:prstGeom>
        </p:spPr>
      </p:pic>
    </p:spTree>
    <p:extLst>
      <p:ext uri="{BB962C8B-B14F-4D97-AF65-F5344CB8AC3E}">
        <p14:creationId xmlns:p14="http://schemas.microsoft.com/office/powerpoint/2010/main" val="52958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52499" y="2964580"/>
            <a:ext cx="11187619" cy="5925419"/>
          </a:xfrm>
        </p:spPr>
        <p:txBody>
          <a:bodyPr/>
          <a:lstStyle/>
          <a:p>
            <a:pPr>
              <a:lnSpc>
                <a:spcPct val="100000"/>
              </a:lnSpc>
            </a:pPr>
            <a:r>
              <a:rPr lang="en-US" b="1" dirty="0" smtClean="0"/>
              <a:t>Basic idea:  </a:t>
            </a:r>
            <a:r>
              <a:rPr lang="en-US" dirty="0" smtClean="0"/>
              <a:t>What is particle physics and </a:t>
            </a:r>
            <a:br>
              <a:rPr lang="en-US" dirty="0" smtClean="0"/>
            </a:br>
            <a:r>
              <a:rPr lang="en-US" dirty="0" smtClean="0"/>
              <a:t>how can we put it in a general context?</a:t>
            </a:r>
          </a:p>
          <a:p>
            <a:pPr lvl="1">
              <a:lnSpc>
                <a:spcPct val="100000"/>
              </a:lnSpc>
            </a:pPr>
            <a:r>
              <a:rPr lang="en-US" b="1" dirty="0" smtClean="0"/>
              <a:t>What is particle physics: </a:t>
            </a:r>
            <a:r>
              <a:rPr lang="en-US" dirty="0" smtClean="0">
                <a:solidFill>
                  <a:srgbClr val="FF0000"/>
                </a:solidFill>
              </a:rPr>
              <a:t>key findings of particle </a:t>
            </a:r>
            <a:br>
              <a:rPr lang="en-US" dirty="0" smtClean="0">
                <a:solidFill>
                  <a:srgbClr val="FF0000"/>
                </a:solidFill>
              </a:rPr>
            </a:br>
            <a:r>
              <a:rPr lang="en-US" dirty="0" smtClean="0">
                <a:solidFill>
                  <a:srgbClr val="FF0000"/>
                </a:solidFill>
              </a:rPr>
              <a:t>physics</a:t>
            </a:r>
            <a:r>
              <a:rPr lang="en-US" dirty="0" smtClean="0"/>
              <a:t> and </a:t>
            </a:r>
            <a:r>
              <a:rPr lang="en-US" dirty="0" smtClean="0">
                <a:solidFill>
                  <a:srgbClr val="00B050"/>
                </a:solidFill>
              </a:rPr>
              <a:t>tools/experiment used in research</a:t>
            </a:r>
          </a:p>
          <a:p>
            <a:pPr lvl="1">
              <a:lnSpc>
                <a:spcPct val="100000"/>
              </a:lnSpc>
            </a:pPr>
            <a:r>
              <a:rPr lang="en-US" b="1" dirty="0" smtClean="0"/>
              <a:t>General context: </a:t>
            </a:r>
            <a:r>
              <a:rPr lang="en-US" dirty="0" smtClean="0"/>
              <a:t>place key findings in timeline of the evolution of the universe </a:t>
            </a:r>
            <a:r>
              <a:rPr lang="mr-IN" dirty="0" smtClean="0"/>
              <a:t>–</a:t>
            </a:r>
            <a:r>
              <a:rPr lang="en-US" dirty="0" smtClean="0"/>
              <a:t> extend scope of the exhibition towards </a:t>
            </a:r>
            <a:r>
              <a:rPr lang="en-US" dirty="0" smtClean="0">
                <a:solidFill>
                  <a:srgbClr val="0070C0"/>
                </a:solidFill>
              </a:rPr>
              <a:t>astronomy</a:t>
            </a:r>
          </a:p>
          <a:p>
            <a:pPr lvl="2">
              <a:lnSpc>
                <a:spcPct val="100000"/>
              </a:lnSpc>
            </a:pPr>
            <a:r>
              <a:rPr lang="en-US" dirty="0" smtClean="0">
                <a:solidFill>
                  <a:schemeClr val="tx1"/>
                </a:solidFill>
              </a:rPr>
              <a:t>Exhibition subdivided in three main parts </a:t>
            </a:r>
            <a:r>
              <a:rPr lang="mr-IN" dirty="0" smtClean="0">
                <a:solidFill>
                  <a:schemeClr val="tx1"/>
                </a:solidFill>
              </a:rPr>
              <a:t>–</a:t>
            </a:r>
            <a:r>
              <a:rPr lang="en-US" dirty="0" smtClean="0">
                <a:solidFill>
                  <a:schemeClr val="tx1"/>
                </a:solidFill>
              </a:rPr>
              <a:t> reflected in the title: </a:t>
            </a:r>
            <a:br>
              <a:rPr lang="en-US" dirty="0" smtClean="0">
                <a:solidFill>
                  <a:schemeClr val="tx1"/>
                </a:solidFill>
              </a:rPr>
            </a:br>
            <a:r>
              <a:rPr lang="en-US" b="1" dirty="0" smtClean="0">
                <a:solidFill>
                  <a:schemeClr val="tx1"/>
                </a:solidFill>
              </a:rPr>
              <a:t>“The beginning of everything. About </a:t>
            </a:r>
            <a:r>
              <a:rPr lang="en-US" b="1" dirty="0" smtClean="0">
                <a:solidFill>
                  <a:srgbClr val="0070C0"/>
                </a:solidFill>
              </a:rPr>
              <a:t>galaxies</a:t>
            </a:r>
            <a:r>
              <a:rPr lang="en-US" b="1" dirty="0" smtClean="0">
                <a:solidFill>
                  <a:schemeClr val="tx1"/>
                </a:solidFill>
              </a:rPr>
              <a:t>, </a:t>
            </a:r>
            <a:r>
              <a:rPr lang="en-US" b="1" dirty="0" smtClean="0">
                <a:solidFill>
                  <a:srgbClr val="FF0000"/>
                </a:solidFill>
              </a:rPr>
              <a:t>quarks</a:t>
            </a:r>
            <a:r>
              <a:rPr lang="en-US" b="1" dirty="0" smtClean="0">
                <a:solidFill>
                  <a:schemeClr val="tx1"/>
                </a:solidFill>
              </a:rPr>
              <a:t> and </a:t>
            </a:r>
            <a:r>
              <a:rPr lang="en-US" b="1" dirty="0" smtClean="0">
                <a:solidFill>
                  <a:srgbClr val="00B050"/>
                </a:solidFill>
              </a:rPr>
              <a:t>collisions</a:t>
            </a:r>
            <a:r>
              <a:rPr lang="en-US" b="1" dirty="0" smtClean="0">
                <a:solidFill>
                  <a:schemeClr val="tx1"/>
                </a:solidFill>
              </a:rPr>
              <a:t>”</a:t>
            </a:r>
          </a:p>
          <a:p>
            <a:pPr>
              <a:lnSpc>
                <a:spcPct val="100000"/>
              </a:lnSpc>
            </a:pPr>
            <a:r>
              <a:rPr lang="en-US" dirty="0" smtClean="0">
                <a:solidFill>
                  <a:schemeClr val="tx1"/>
                </a:solidFill>
              </a:rPr>
              <a:t>we start 13.8 </a:t>
            </a:r>
            <a:r>
              <a:rPr lang="en-US" dirty="0" err="1" smtClean="0">
                <a:solidFill>
                  <a:schemeClr val="tx1"/>
                </a:solidFill>
              </a:rPr>
              <a:t>Gy</a:t>
            </a:r>
            <a:r>
              <a:rPr lang="en-US" dirty="0" smtClean="0">
                <a:solidFill>
                  <a:schemeClr val="tx1"/>
                </a:solidFill>
              </a:rPr>
              <a:t> and take the visitor back to the Big Bang </a:t>
            </a:r>
            <a:br>
              <a:rPr lang="en-US" dirty="0" smtClean="0">
                <a:solidFill>
                  <a:schemeClr val="tx1"/>
                </a:solidFill>
              </a:rPr>
            </a:br>
            <a:r>
              <a:rPr lang="en-US" dirty="0" smtClean="0">
                <a:solidFill>
                  <a:schemeClr val="tx1"/>
                </a:solidFill>
                <a:sym typeface="Wingdings"/>
              </a:rPr>
              <a:t> blue time line with major time steps printed on a blue “carpet”</a:t>
            </a:r>
            <a:endParaRPr lang="en-US" dirty="0" smtClean="0">
              <a:solidFill>
                <a:schemeClr val="tx1"/>
              </a:solidFill>
            </a:endParaRPr>
          </a:p>
        </p:txBody>
      </p:sp>
      <p:sp>
        <p:nvSpPr>
          <p:cNvPr id="4" name="TextBox 3"/>
          <p:cNvSpPr txBox="1"/>
          <p:nvPr/>
        </p:nvSpPr>
        <p:spPr>
          <a:xfrm>
            <a:off x="3185962" y="1183907"/>
            <a:ext cx="184731" cy="646331"/>
          </a:xfrm>
          <a:prstGeom prst="rect">
            <a:avLst/>
          </a:prstGeom>
          <a:noFill/>
        </p:spPr>
        <p:txBody>
          <a:bodyPr wrap="none" rtlCol="0">
            <a:spAutoFit/>
          </a:bodyPr>
          <a:lstStyle/>
          <a:p>
            <a:endParaRPr lang="en-US" dirty="0"/>
          </a:p>
        </p:txBody>
      </p:sp>
      <p:sp>
        <p:nvSpPr>
          <p:cNvPr id="5" name="Titel 1"/>
          <p:cNvSpPr txBox="1">
            <a:spLocks/>
          </p:cNvSpPr>
          <p:nvPr/>
        </p:nvSpPr>
        <p:spPr>
          <a:xfrm>
            <a:off x="575012" y="427572"/>
            <a:ext cx="8638972" cy="2159000"/>
          </a:xfrm>
          <a:prstGeom prst="rect">
            <a:avLst/>
          </a:prstGeom>
        </p:spPr>
        <p:txBody>
          <a:bodyPr/>
          <a:lstStyle>
            <a:lvl1pPr algn="l" defTabSz="584200" rtl="0" eaLnBrk="0" fontAlgn="base" hangingPunct="0">
              <a:spcBef>
                <a:spcPct val="0"/>
              </a:spcBef>
              <a:spcAft>
                <a:spcPct val="0"/>
              </a:spcAft>
              <a:defRPr sz="5000">
                <a:solidFill>
                  <a:srgbClr val="000000"/>
                </a:solidFill>
                <a:latin typeface="+mj-lt"/>
                <a:ea typeface="MS PGothic" panose="020B0600070205080204" pitchFamily="34" charset="-128"/>
                <a:cs typeface="+mj-cs"/>
                <a:sym typeface="Brandon Grotesque Black" panose="020B0A03020203060202" pitchFamily="34" charset="0"/>
              </a:defRPr>
            </a:lvl1pPr>
            <a:lvl2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2pPr>
            <a:lvl3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3pPr>
            <a:lvl4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4pPr>
            <a:lvl5pPr algn="l" defTabSz="584200" rtl="0" eaLnBrk="0" fontAlgn="base" hangingPunct="0">
              <a:spcBef>
                <a:spcPct val="0"/>
              </a:spcBef>
              <a:spcAft>
                <a:spcPct val="0"/>
              </a:spcAft>
              <a:defRPr sz="5000">
                <a:solidFill>
                  <a:srgbClr val="000000"/>
                </a:solidFill>
                <a:latin typeface="Brandon Grotesque Black" charset="0"/>
                <a:ea typeface="MS PGothic" panose="020B0600070205080204" pitchFamily="34" charset="-128"/>
                <a:cs typeface="Brandon Grotesque Black" charset="0"/>
                <a:sym typeface="Brandon Grotesque Black" panose="020B0A03020203060202" pitchFamily="34" charset="0"/>
              </a:defRPr>
            </a:lvl5pPr>
            <a:lvl6pPr marL="4572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6pPr>
            <a:lvl7pPr marL="9144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7pPr>
            <a:lvl8pPr marL="13716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8pPr>
            <a:lvl9pPr marL="1828800" algn="l" defTabSz="584200" rtl="0" eaLnBrk="1" fontAlgn="base" hangingPunct="1">
              <a:spcBef>
                <a:spcPct val="0"/>
              </a:spcBef>
              <a:spcAft>
                <a:spcPct val="0"/>
              </a:spcAft>
              <a:defRPr sz="5000">
                <a:solidFill>
                  <a:srgbClr val="000000"/>
                </a:solidFill>
                <a:latin typeface="Brandon Grotesque Black" charset="0"/>
                <a:ea typeface="ＭＳ Ｐゴシック" charset="0"/>
                <a:cs typeface="Brandon Grotesque Black" charset="0"/>
                <a:sym typeface="Brandon Grotesque Black" charset="0"/>
              </a:defRPr>
            </a:lvl9pPr>
          </a:lstStyle>
          <a:p>
            <a:pPr algn="ctr"/>
            <a:endParaRPr lang="de-AT" kern="0" dirty="0" smtClean="0"/>
          </a:p>
          <a:p>
            <a:pPr algn="ctr"/>
            <a:endParaRPr lang="de-AT" kern="0" dirty="0"/>
          </a:p>
          <a:p>
            <a:pPr algn="ctr"/>
            <a:r>
              <a:rPr lang="en-US" sz="4000" kern="0" dirty="0" smtClean="0"/>
              <a:t>Concept of the Exhibition </a:t>
            </a:r>
            <a:endParaRPr lang="en-US" sz="4000" kern="0"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8389655" y="2411832"/>
            <a:ext cx="3574736" cy="2681052"/>
          </a:xfrm>
          <a:prstGeom prst="rect">
            <a:avLst/>
          </a:prstGeom>
        </p:spPr>
      </p:pic>
      <p:sp>
        <p:nvSpPr>
          <p:cNvPr id="8" name="TextBox 7"/>
          <p:cNvSpPr txBox="1"/>
          <p:nvPr/>
        </p:nvSpPr>
        <p:spPr>
          <a:xfrm rot="5400000">
            <a:off x="9865719" y="3561481"/>
            <a:ext cx="4108817" cy="646331"/>
          </a:xfrm>
          <a:prstGeom prst="rect">
            <a:avLst/>
          </a:prstGeom>
          <a:noFill/>
        </p:spPr>
        <p:txBody>
          <a:bodyPr wrap="none" rtlCol="0">
            <a:spAutoFit/>
          </a:bodyPr>
          <a:lstStyle/>
          <a:p>
            <a:r>
              <a:rPr lang="en-US" sz="1800" dirty="0" smtClean="0">
                <a:latin typeface="+mj-lt"/>
              </a:rPr>
              <a:t>Curtain representing the border</a:t>
            </a:r>
            <a:br>
              <a:rPr lang="en-US" sz="1800" dirty="0" smtClean="0">
                <a:latin typeface="+mj-lt"/>
              </a:rPr>
            </a:br>
            <a:r>
              <a:rPr lang="en-US" sz="1800" dirty="0" smtClean="0">
                <a:latin typeface="+mj-lt"/>
              </a:rPr>
              <a:t> between the visible and invisible universe</a:t>
            </a:r>
            <a:endParaRPr lang="en-US" sz="1800" dirty="0">
              <a:latin typeface="+mj-lt"/>
            </a:endParaRPr>
          </a:p>
        </p:txBody>
      </p:sp>
      <p:cxnSp>
        <p:nvCxnSpPr>
          <p:cNvPr id="9" name="Gerader Verbinder 8"/>
          <p:cNvCxnSpPr/>
          <p:nvPr/>
        </p:nvCxnSpPr>
        <p:spPr bwMode="auto">
          <a:xfrm>
            <a:off x="0" y="9192768"/>
            <a:ext cx="13004800" cy="0"/>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10" name="Footer Placeholder 4"/>
          <p:cNvSpPr txBox="1">
            <a:spLocks/>
          </p:cNvSpPr>
          <p:nvPr/>
        </p:nvSpPr>
        <p:spPr>
          <a:xfrm>
            <a:off x="506063" y="9307255"/>
            <a:ext cx="11946636" cy="365760"/>
          </a:xfrm>
          <a:prstGeom prst="rect">
            <a:avLst/>
          </a:prstGeom>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4</a:t>
            </a:r>
            <a:endParaRPr lang="de-AT" sz="1800" dirty="0">
              <a:latin typeface="+mn-lt"/>
            </a:endParaRPr>
          </a:p>
        </p:txBody>
      </p:sp>
    </p:spTree>
    <p:extLst>
      <p:ext uri="{BB962C8B-B14F-4D97-AF65-F5344CB8AC3E}">
        <p14:creationId xmlns:p14="http://schemas.microsoft.com/office/powerpoint/2010/main" val="15069208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39793" y="657352"/>
            <a:ext cx="11099800" cy="2159000"/>
          </a:xfrm>
        </p:spPr>
        <p:txBody>
          <a:bodyPr/>
          <a:lstStyle/>
          <a:p>
            <a:pPr algn="ctr"/>
            <a:r>
              <a:rPr lang="en-US" sz="4000" dirty="0" smtClean="0"/>
              <a:t/>
            </a:r>
            <a:br>
              <a:rPr lang="en-US" sz="4000" dirty="0" smtClean="0"/>
            </a:br>
            <a:r>
              <a:rPr lang="en-US" sz="4000" dirty="0" smtClean="0"/>
              <a:t/>
            </a:r>
            <a:br>
              <a:rPr lang="en-US" sz="4000" dirty="0" smtClean="0"/>
            </a:br>
            <a:r>
              <a:rPr lang="en-US" sz="4000" dirty="0" smtClean="0"/>
              <a:t>Story of „The beginning of everything“</a:t>
            </a:r>
            <a:endParaRPr lang="en-US" sz="4000" dirty="0"/>
          </a:p>
        </p:txBody>
      </p:sp>
      <p:sp>
        <p:nvSpPr>
          <p:cNvPr id="4" name="Inhaltsplatzhalter 3"/>
          <p:cNvSpPr>
            <a:spLocks noGrp="1"/>
          </p:cNvSpPr>
          <p:nvPr>
            <p:ph sz="half" idx="2"/>
          </p:nvPr>
        </p:nvSpPr>
        <p:spPr>
          <a:xfrm>
            <a:off x="952500" y="2603500"/>
            <a:ext cx="11099800" cy="2584704"/>
          </a:xfrm>
        </p:spPr>
        <p:txBody>
          <a:bodyPr>
            <a:noAutofit/>
          </a:bodyPr>
          <a:lstStyle/>
          <a:p>
            <a:endParaRPr lang="de-AT" dirty="0" smtClean="0"/>
          </a:p>
          <a:p>
            <a:pPr marL="0" indent="0" algn="just">
              <a:lnSpc>
                <a:spcPct val="100000"/>
              </a:lnSpc>
              <a:buNone/>
            </a:pPr>
            <a:r>
              <a:rPr lang="en-US" sz="2400" dirty="0" smtClean="0"/>
              <a:t>The exhibition </a:t>
            </a:r>
            <a:r>
              <a:rPr lang="en-US" sz="2400" i="1" dirty="0" smtClean="0"/>
              <a:t>"The beginning of everything"</a:t>
            </a:r>
            <a:r>
              <a:rPr lang="en-US" sz="2400" dirty="0" smtClean="0"/>
              <a:t> taking visitors on a journey more than 13 billion years back into the past, to the start of the universe, and communicate the most recent scientific knowledge of particle physics and cosmology in a readily comprehensible manner. </a:t>
            </a:r>
            <a:endParaRPr lang="de-AT" sz="2400" dirty="0"/>
          </a:p>
        </p:txBody>
      </p:sp>
      <p:pic>
        <p:nvPicPr>
          <p:cNvPr id="12" name="Grafik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52500" y="5188204"/>
            <a:ext cx="3599477" cy="2968244"/>
          </a:xfrm>
          <a:prstGeom prst="rect">
            <a:avLst/>
          </a:prstGeom>
        </p:spPr>
      </p:pic>
      <p:pic>
        <p:nvPicPr>
          <p:cNvPr id="13" name="Grafik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73593" y="5202718"/>
            <a:ext cx="2836679" cy="2953271"/>
          </a:xfrm>
          <a:prstGeom prst="rect">
            <a:avLst/>
          </a:prstGeom>
        </p:spPr>
      </p:pic>
      <p:pic>
        <p:nvPicPr>
          <p:cNvPr id="14" name="Grafik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31888" y="5188204"/>
            <a:ext cx="4480834" cy="2968244"/>
          </a:xfrm>
          <a:prstGeom prst="rect">
            <a:avLst/>
          </a:prstGeom>
        </p:spPr>
      </p:pic>
      <p:cxnSp>
        <p:nvCxnSpPr>
          <p:cNvPr id="7" name="Gerader Verbinder 6"/>
          <p:cNvCxnSpPr/>
          <p:nvPr/>
        </p:nvCxnSpPr>
        <p:spPr bwMode="auto">
          <a:xfrm>
            <a:off x="0" y="9192768"/>
            <a:ext cx="13004800" cy="0"/>
          </a:xfrm>
          <a:prstGeom prst="line">
            <a:avLst/>
          </a:prstGeom>
          <a:blipFill dpi="0" rotWithShape="0">
            <a:blip r:embed="rId5"/>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8" name="Footer Placeholder 4"/>
          <p:cNvSpPr txBox="1">
            <a:spLocks/>
          </p:cNvSpPr>
          <p:nvPr/>
        </p:nvSpPr>
        <p:spPr>
          <a:xfrm>
            <a:off x="529082" y="9280893"/>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5</a:t>
            </a:r>
            <a:endParaRPr lang="de-AT" sz="1800" dirty="0">
              <a:latin typeface="+mn-lt"/>
            </a:endParaRPr>
          </a:p>
        </p:txBody>
      </p:sp>
    </p:spTree>
    <p:extLst>
      <p:ext uri="{BB962C8B-B14F-4D97-AF65-F5344CB8AC3E}">
        <p14:creationId xmlns:p14="http://schemas.microsoft.com/office/powerpoint/2010/main" val="3792526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AT" dirty="0" smtClean="0"/>
              <a:t/>
            </a:r>
            <a:br>
              <a:rPr lang="de-AT" dirty="0" smtClean="0"/>
            </a:br>
            <a:r>
              <a:rPr lang="de-AT" dirty="0"/>
              <a:t/>
            </a:r>
            <a:br>
              <a:rPr lang="de-AT" dirty="0"/>
            </a:br>
            <a:r>
              <a:rPr lang="de-AT" dirty="0" smtClean="0"/>
              <a:t>Grand </a:t>
            </a:r>
            <a:r>
              <a:rPr lang="de-AT" dirty="0" err="1" smtClean="0"/>
              <a:t>Opening</a:t>
            </a:r>
            <a:endParaRPr lang="de-AT" dirty="0"/>
          </a:p>
        </p:txBody>
      </p:sp>
      <p:sp>
        <p:nvSpPr>
          <p:cNvPr id="4" name="Inhaltsplatzhalter 3"/>
          <p:cNvSpPr>
            <a:spLocks noGrp="1"/>
          </p:cNvSpPr>
          <p:nvPr>
            <p:ph sz="half" idx="2"/>
          </p:nvPr>
        </p:nvSpPr>
        <p:spPr>
          <a:xfrm>
            <a:off x="952500" y="5397500"/>
            <a:ext cx="6009132" cy="3680782"/>
          </a:xfrm>
        </p:spPr>
        <p:txBody>
          <a:bodyPr/>
          <a:lstStyle/>
          <a:p>
            <a:pPr marL="0" indent="0">
              <a:buNone/>
            </a:pPr>
            <a:endParaRPr lang="de-AT" sz="2400" dirty="0" smtClean="0"/>
          </a:p>
          <a:p>
            <a:pPr marL="0" indent="0">
              <a:buNone/>
            </a:pPr>
            <a:r>
              <a:rPr lang="de-AT" sz="2400" dirty="0" smtClean="0"/>
              <a:t>Guest </a:t>
            </a:r>
            <a:r>
              <a:rPr lang="de-AT" sz="2400" dirty="0" err="1" smtClean="0"/>
              <a:t>of</a:t>
            </a:r>
            <a:r>
              <a:rPr lang="de-AT" sz="2400" dirty="0" smtClean="0"/>
              <a:t> </a:t>
            </a:r>
            <a:r>
              <a:rPr lang="de-AT" sz="2400" dirty="0" err="1" smtClean="0"/>
              <a:t>honour</a:t>
            </a:r>
            <a:r>
              <a:rPr lang="de-AT" sz="2400" dirty="0" smtClean="0"/>
              <a:t>: </a:t>
            </a:r>
          </a:p>
          <a:p>
            <a:pPr lvl="1"/>
            <a:r>
              <a:rPr lang="de-AT" dirty="0" smtClean="0"/>
              <a:t>Peter W. </a:t>
            </a:r>
            <a:r>
              <a:rPr lang="de-AT" dirty="0" err="1" smtClean="0"/>
              <a:t>Higgs</a:t>
            </a:r>
            <a:endParaRPr lang="de-AT" dirty="0" smtClean="0"/>
          </a:p>
          <a:p>
            <a:pPr lvl="1"/>
            <a:r>
              <a:rPr lang="de-AT" dirty="0" smtClean="0"/>
              <a:t>George F. </a:t>
            </a:r>
            <a:r>
              <a:rPr lang="de-AT" dirty="0" err="1" smtClean="0"/>
              <a:t>Smoot</a:t>
            </a:r>
            <a:r>
              <a:rPr lang="de-AT" dirty="0" smtClean="0"/>
              <a:t> </a:t>
            </a:r>
          </a:p>
          <a:p>
            <a:pPr lvl="1"/>
            <a:r>
              <a:rPr lang="de-AT" dirty="0" smtClean="0"/>
              <a:t>Federal Minister Thomas </a:t>
            </a:r>
            <a:r>
              <a:rPr lang="de-AT" dirty="0" err="1" smtClean="0"/>
              <a:t>Drozda</a:t>
            </a:r>
            <a:endParaRPr lang="de-AT" dirty="0" smtClean="0"/>
          </a:p>
          <a:p>
            <a:pPr lvl="1"/>
            <a:r>
              <a:rPr lang="de-AT" dirty="0" smtClean="0"/>
              <a:t>Video </a:t>
            </a:r>
            <a:r>
              <a:rPr lang="de-AT" dirty="0" err="1" smtClean="0"/>
              <a:t>greetings</a:t>
            </a:r>
            <a:r>
              <a:rPr lang="de-AT" dirty="0" smtClean="0"/>
              <a:t> </a:t>
            </a:r>
            <a:r>
              <a:rPr lang="de-AT" dirty="0" err="1" smtClean="0"/>
              <a:t>by</a:t>
            </a:r>
            <a:r>
              <a:rPr lang="de-AT" dirty="0" smtClean="0"/>
              <a:t> Fabiola </a:t>
            </a:r>
            <a:r>
              <a:rPr lang="de-AT" dirty="0" err="1" smtClean="0"/>
              <a:t>Gianotti</a:t>
            </a:r>
            <a:endParaRPr lang="de-AT" dirty="0" smtClean="0"/>
          </a:p>
          <a:p>
            <a:pPr lvl="1"/>
            <a:r>
              <a:rPr lang="de-AT" dirty="0" smtClean="0"/>
              <a:t>~ 700 </a:t>
            </a:r>
            <a:r>
              <a:rPr lang="de-AT" dirty="0" err="1" smtClean="0"/>
              <a:t>guests</a:t>
            </a:r>
            <a:endParaRPr lang="de-AT" dirty="0" smtClean="0"/>
          </a:p>
          <a:p>
            <a:pPr marL="444500" lvl="1" indent="0">
              <a:buNone/>
            </a:pPr>
            <a:endParaRPr lang="de-AT" dirty="0" smtClean="0"/>
          </a:p>
          <a:p>
            <a:pPr marL="0" indent="0">
              <a:buNone/>
            </a:pPr>
            <a:endParaRPr lang="de-AT" dirty="0"/>
          </a:p>
        </p:txBody>
      </p:sp>
      <p:pic>
        <p:nvPicPr>
          <p:cNvPr id="5" name="Grafik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52500" y="2806212"/>
            <a:ext cx="11053762" cy="2851871"/>
          </a:xfrm>
          <a:prstGeom prst="rect">
            <a:avLst/>
          </a:prstGeom>
        </p:spPr>
      </p:pic>
      <p:pic>
        <p:nvPicPr>
          <p:cNvPr id="9" name="Grafik 8"/>
          <p:cNvPicPr>
            <a:picLocks noChangeAspect="1"/>
          </p:cNvPicPr>
          <p:nvPr/>
        </p:nvPicPr>
        <p:blipFill>
          <a:blip r:embed="rId3"/>
          <a:stretch>
            <a:fillRect/>
          </a:stretch>
        </p:blipFill>
        <p:spPr>
          <a:xfrm>
            <a:off x="7072507" y="5792401"/>
            <a:ext cx="4933755" cy="3285881"/>
          </a:xfrm>
          <a:prstGeom prst="rect">
            <a:avLst/>
          </a:prstGeom>
        </p:spPr>
      </p:pic>
      <p:cxnSp>
        <p:nvCxnSpPr>
          <p:cNvPr id="7" name="Gerader Verbinder 6"/>
          <p:cNvCxnSpPr/>
          <p:nvPr/>
        </p:nvCxnSpPr>
        <p:spPr bwMode="auto">
          <a:xfrm>
            <a:off x="0" y="9192768"/>
            <a:ext cx="13004800" cy="0"/>
          </a:xfrm>
          <a:prstGeom prst="line">
            <a:avLst/>
          </a:prstGeom>
          <a:blipFill dpi="0" rotWithShape="0">
            <a:blip r:embed="rId4"/>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10" name="Footer Placeholder 4"/>
          <p:cNvSpPr txBox="1">
            <a:spLocks/>
          </p:cNvSpPr>
          <p:nvPr/>
        </p:nvSpPr>
        <p:spPr>
          <a:xfrm>
            <a:off x="506063" y="9307255"/>
            <a:ext cx="11946636" cy="365760"/>
          </a:xfrm>
          <a:prstGeom prst="rect">
            <a:avLst/>
          </a:prstGeom>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6</a:t>
            </a:r>
            <a:endParaRPr lang="de-AT" sz="1800" dirty="0">
              <a:latin typeface="+mn-lt"/>
            </a:endParaRPr>
          </a:p>
        </p:txBody>
      </p:sp>
    </p:spTree>
    <p:extLst>
      <p:ext uri="{BB962C8B-B14F-4D97-AF65-F5344CB8AC3E}">
        <p14:creationId xmlns:p14="http://schemas.microsoft.com/office/powerpoint/2010/main" val="21151048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49521" y="8217154"/>
            <a:ext cx="7802563" cy="806450"/>
          </a:xfrm>
        </p:spPr>
        <p:txBody>
          <a:bodyPr/>
          <a:lstStyle/>
          <a:p>
            <a:pPr algn="ctr"/>
            <a:r>
              <a:rPr lang="en-US" b="0" dirty="0" smtClean="0"/>
              <a:t>Peter Higgs in front of the art work of Brigitte </a:t>
            </a:r>
            <a:r>
              <a:rPr lang="en-US" b="0" dirty="0" err="1" smtClean="0"/>
              <a:t>Kowanz</a:t>
            </a:r>
            <a:r>
              <a:rPr lang="en-US" b="0" dirty="0" smtClean="0"/>
              <a:t>: „Dateline zero for space and time“</a:t>
            </a:r>
            <a:endParaRPr lang="en-US" b="0" dirty="0"/>
          </a:p>
        </p:txBody>
      </p:sp>
      <p:pic>
        <p:nvPicPr>
          <p:cNvPr id="3" name="Grafik 2"/>
          <p:cNvPicPr>
            <a:picLocks noChangeAspect="1"/>
          </p:cNvPicPr>
          <p:nvPr/>
        </p:nvPicPr>
        <p:blipFill>
          <a:blip r:embed="rId2"/>
          <a:stretch>
            <a:fillRect/>
          </a:stretch>
        </p:blipFill>
        <p:spPr>
          <a:xfrm>
            <a:off x="2119976" y="2457154"/>
            <a:ext cx="8661654" cy="5760000"/>
          </a:xfrm>
          <a:prstGeom prst="rect">
            <a:avLst/>
          </a:prstGeom>
        </p:spPr>
      </p:pic>
      <p:cxnSp>
        <p:nvCxnSpPr>
          <p:cNvPr id="4" name="Gerader Verbinder 3"/>
          <p:cNvCxnSpPr/>
          <p:nvPr/>
        </p:nvCxnSpPr>
        <p:spPr bwMode="auto">
          <a:xfrm>
            <a:off x="0" y="9192768"/>
            <a:ext cx="13004800" cy="0"/>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6" name="Footer Placeholder 4"/>
          <p:cNvSpPr txBox="1">
            <a:spLocks/>
          </p:cNvSpPr>
          <p:nvPr/>
        </p:nvSpPr>
        <p:spPr>
          <a:xfrm>
            <a:off x="522224" y="9361933"/>
            <a:ext cx="11960352"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7</a:t>
            </a:r>
            <a:endParaRPr lang="de-AT" sz="1800" dirty="0">
              <a:latin typeface="+mn-lt"/>
            </a:endParaRPr>
          </a:p>
        </p:txBody>
      </p:sp>
      <p:sp>
        <p:nvSpPr>
          <p:cNvPr id="2" name="Rectangle 1"/>
          <p:cNvSpPr/>
          <p:nvPr/>
        </p:nvSpPr>
        <p:spPr>
          <a:xfrm>
            <a:off x="10584266" y="8738854"/>
            <a:ext cx="2420534" cy="369332"/>
          </a:xfrm>
          <a:prstGeom prst="rect">
            <a:avLst/>
          </a:prstGeom>
        </p:spPr>
        <p:txBody>
          <a:bodyPr wrap="none">
            <a:spAutoFit/>
          </a:bodyPr>
          <a:lstStyle/>
          <a:p>
            <a:r>
              <a:rPr lang="en-US" sz="1800" b="1" cap="all" dirty="0">
                <a:latin typeface="+mj-lt"/>
              </a:rPr>
              <a:t> </a:t>
            </a:r>
            <a:r>
              <a:rPr lang="en-US" sz="1800" dirty="0">
                <a:solidFill>
                  <a:srgbClr val="F33F3F"/>
                </a:solidFill>
                <a:latin typeface="+mj-lt"/>
                <a:hlinkClick r:id="rId4"/>
              </a:rPr>
              <a:t>www.labiennale2017.at</a:t>
            </a:r>
            <a:endParaRPr lang="en-US" sz="1800" dirty="0">
              <a:latin typeface="+mj-lt"/>
            </a:endParaRPr>
          </a:p>
        </p:txBody>
      </p:sp>
    </p:spTree>
    <p:extLst>
      <p:ext uri="{BB962C8B-B14F-4D97-AF65-F5344CB8AC3E}">
        <p14:creationId xmlns:p14="http://schemas.microsoft.com/office/powerpoint/2010/main" val="2004260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52500" y="730250"/>
            <a:ext cx="11099800" cy="2159000"/>
          </a:xfrm>
        </p:spPr>
        <p:txBody>
          <a:bodyPr/>
          <a:lstStyle/>
          <a:p>
            <a:pPr algn="ctr"/>
            <a:r>
              <a:rPr lang="de-AT" sz="4400" dirty="0" smtClean="0"/>
              <a:t/>
            </a:r>
            <a:br>
              <a:rPr lang="de-AT" sz="4400" dirty="0" smtClean="0"/>
            </a:br>
            <a:r>
              <a:rPr lang="de-AT" sz="4400" dirty="0" smtClean="0"/>
              <a:t/>
            </a:r>
            <a:br>
              <a:rPr lang="de-AT" sz="4400" dirty="0" smtClean="0"/>
            </a:br>
            <a:r>
              <a:rPr lang="de-AT" sz="4400" dirty="0" smtClean="0"/>
              <a:t>Visual, </a:t>
            </a:r>
            <a:r>
              <a:rPr lang="de-AT" sz="4400" dirty="0" err="1" smtClean="0"/>
              <a:t>optical</a:t>
            </a:r>
            <a:r>
              <a:rPr lang="de-AT" sz="4400" dirty="0" smtClean="0"/>
              <a:t>, </a:t>
            </a:r>
            <a:r>
              <a:rPr lang="de-AT" sz="4400" dirty="0" err="1" smtClean="0"/>
              <a:t>and</a:t>
            </a:r>
            <a:r>
              <a:rPr lang="de-AT" sz="4400" dirty="0" smtClean="0"/>
              <a:t> </a:t>
            </a:r>
            <a:r>
              <a:rPr lang="de-AT" sz="4400" dirty="0" err="1" smtClean="0"/>
              <a:t>acustic</a:t>
            </a:r>
            <a:r>
              <a:rPr lang="de-AT" sz="4400" dirty="0" smtClean="0"/>
              <a:t> </a:t>
            </a:r>
            <a:r>
              <a:rPr lang="de-AT" sz="4400" dirty="0" err="1" smtClean="0"/>
              <a:t>angles</a:t>
            </a:r>
            <a:r>
              <a:rPr lang="de-AT" sz="4400" dirty="0" smtClean="0"/>
              <a:t> </a:t>
            </a:r>
            <a:r>
              <a:rPr lang="de-AT" sz="4400" dirty="0" err="1" smtClean="0"/>
              <a:t>and</a:t>
            </a:r>
            <a:r>
              <a:rPr lang="de-AT" sz="4400" dirty="0" smtClean="0"/>
              <a:t> </a:t>
            </a:r>
            <a:r>
              <a:rPr lang="de-AT" sz="4400" dirty="0" err="1" smtClean="0"/>
              <a:t>perspectives</a:t>
            </a:r>
            <a:r>
              <a:rPr lang="de-AT" sz="4400" dirty="0" smtClean="0"/>
              <a:t> </a:t>
            </a:r>
            <a:r>
              <a:rPr lang="de-AT" sz="4400" dirty="0" err="1" smtClean="0"/>
              <a:t>from</a:t>
            </a:r>
            <a:r>
              <a:rPr lang="de-AT" sz="4400" dirty="0" smtClean="0"/>
              <a:t> </a:t>
            </a:r>
            <a:r>
              <a:rPr lang="de-AT" sz="4400" dirty="0" err="1" smtClean="0"/>
              <a:t>artists</a:t>
            </a:r>
            <a:r>
              <a:rPr lang="de-AT" sz="4400" dirty="0" smtClean="0"/>
              <a:t/>
            </a:r>
            <a:br>
              <a:rPr lang="de-AT" sz="4400" dirty="0" smtClean="0"/>
            </a:br>
            <a:endParaRPr lang="de-AT" sz="4400" dirty="0"/>
          </a:p>
        </p:txBody>
      </p:sp>
      <p:sp>
        <p:nvSpPr>
          <p:cNvPr id="4" name="Inhaltsplatzhalter 3"/>
          <p:cNvSpPr txBox="1">
            <a:spLocks/>
          </p:cNvSpPr>
          <p:nvPr/>
        </p:nvSpPr>
        <p:spPr>
          <a:xfrm>
            <a:off x="952500" y="3481324"/>
            <a:ext cx="8119872" cy="5309108"/>
          </a:xfrm>
          <a:prstGeom prst="rect">
            <a:avLst/>
          </a:prstGeom>
        </p:spPr>
        <p:txBody>
          <a:bodyPr>
            <a:noAutofit/>
          </a:bodyPr>
          <a:lstStyle>
            <a:lvl1pPr marL="2952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MS PGothic" panose="020B0600070205080204" pitchFamily="34" charset="-128"/>
                <a:cs typeface="+mn-cs"/>
                <a:sym typeface="Palatino" pitchFamily="2" charset="0"/>
              </a:defRPr>
            </a:lvl1pPr>
            <a:lvl2pPr marL="7397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Palatino" charset="0"/>
                <a:cs typeface="+mn-cs"/>
                <a:sym typeface="Palatino" pitchFamily="2" charset="0"/>
              </a:defRPr>
            </a:lvl2pPr>
            <a:lvl3pPr marL="11842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Palatino" charset="0"/>
                <a:cs typeface="+mn-cs"/>
                <a:sym typeface="Palatino" pitchFamily="2" charset="0"/>
              </a:defRPr>
            </a:lvl3pPr>
            <a:lvl4pPr marL="16287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Palatino" charset="0"/>
                <a:cs typeface="+mn-cs"/>
                <a:sym typeface="Palatino" pitchFamily="2" charset="0"/>
              </a:defRPr>
            </a:lvl4pPr>
            <a:lvl5pPr marL="2073275" indent="-295275" algn="l" defTabSz="584200" rtl="0" eaLnBrk="0" fontAlgn="base" hangingPunct="0">
              <a:lnSpc>
                <a:spcPct val="10000"/>
              </a:lnSpc>
              <a:spcBef>
                <a:spcPts val="4200"/>
              </a:spcBef>
              <a:spcAft>
                <a:spcPct val="0"/>
              </a:spcAft>
              <a:buSzPct val="75000"/>
              <a:buChar char="•"/>
              <a:defRPr sz="2400">
                <a:solidFill>
                  <a:srgbClr val="000000"/>
                </a:solidFill>
                <a:latin typeface="+mn-lt"/>
                <a:ea typeface="Palatino" charset="0"/>
                <a:cs typeface="+mn-cs"/>
                <a:sym typeface="Palatino" pitchFamily="2" charset="0"/>
              </a:defRPr>
            </a:lvl5pPr>
            <a:lvl6pPr marL="2530475" indent="-295275" algn="l" defTabSz="584200" rtl="0" eaLnBrk="1" fontAlgn="base" hangingPunct="1">
              <a:lnSpc>
                <a:spcPct val="10000"/>
              </a:lnSpc>
              <a:spcBef>
                <a:spcPts val="4200"/>
              </a:spcBef>
              <a:spcAft>
                <a:spcPct val="0"/>
              </a:spcAft>
              <a:buSzPct val="75000"/>
              <a:buChar char="•"/>
              <a:defRPr sz="2400">
                <a:solidFill>
                  <a:srgbClr val="000000"/>
                </a:solidFill>
                <a:latin typeface="+mn-lt"/>
                <a:ea typeface="Palatino" charset="0"/>
                <a:cs typeface="+mn-cs"/>
                <a:sym typeface="Palatino" charset="0"/>
              </a:defRPr>
            </a:lvl6pPr>
            <a:lvl7pPr marL="2987675" indent="-295275" algn="l" defTabSz="584200" rtl="0" eaLnBrk="1" fontAlgn="base" hangingPunct="1">
              <a:lnSpc>
                <a:spcPct val="10000"/>
              </a:lnSpc>
              <a:spcBef>
                <a:spcPts val="4200"/>
              </a:spcBef>
              <a:spcAft>
                <a:spcPct val="0"/>
              </a:spcAft>
              <a:buSzPct val="75000"/>
              <a:buChar char="•"/>
              <a:defRPr sz="2400">
                <a:solidFill>
                  <a:srgbClr val="000000"/>
                </a:solidFill>
                <a:latin typeface="+mn-lt"/>
                <a:ea typeface="Palatino" charset="0"/>
                <a:cs typeface="+mn-cs"/>
                <a:sym typeface="Palatino" charset="0"/>
              </a:defRPr>
            </a:lvl7pPr>
            <a:lvl8pPr marL="3444875" indent="-295275" algn="l" defTabSz="584200" rtl="0" eaLnBrk="1" fontAlgn="base" hangingPunct="1">
              <a:lnSpc>
                <a:spcPct val="10000"/>
              </a:lnSpc>
              <a:spcBef>
                <a:spcPts val="4200"/>
              </a:spcBef>
              <a:spcAft>
                <a:spcPct val="0"/>
              </a:spcAft>
              <a:buSzPct val="75000"/>
              <a:buChar char="•"/>
              <a:defRPr sz="2400">
                <a:solidFill>
                  <a:srgbClr val="000000"/>
                </a:solidFill>
                <a:latin typeface="+mn-lt"/>
                <a:ea typeface="Palatino" charset="0"/>
                <a:cs typeface="+mn-cs"/>
                <a:sym typeface="Palatino" charset="0"/>
              </a:defRPr>
            </a:lvl8pPr>
            <a:lvl9pPr marL="3902075" indent="-295275" algn="l" defTabSz="584200" rtl="0" eaLnBrk="1" fontAlgn="base" hangingPunct="1">
              <a:lnSpc>
                <a:spcPct val="10000"/>
              </a:lnSpc>
              <a:spcBef>
                <a:spcPts val="4200"/>
              </a:spcBef>
              <a:spcAft>
                <a:spcPct val="0"/>
              </a:spcAft>
              <a:buSzPct val="75000"/>
              <a:buChar char="•"/>
              <a:defRPr sz="2400">
                <a:solidFill>
                  <a:srgbClr val="000000"/>
                </a:solidFill>
                <a:latin typeface="+mn-lt"/>
                <a:ea typeface="Palatino" charset="0"/>
                <a:cs typeface="+mn-cs"/>
                <a:sym typeface="Palatino" charset="0"/>
              </a:defRPr>
            </a:lvl9pPr>
          </a:lstStyle>
          <a:p>
            <a:endParaRPr lang="en-US" kern="0" dirty="0" smtClean="0"/>
          </a:p>
          <a:p>
            <a:pPr marL="0" indent="0">
              <a:buNone/>
            </a:pPr>
            <a:r>
              <a:rPr lang="en-US" sz="2000" u="sng" kern="0" dirty="0" smtClean="0"/>
              <a:t>Austrian artists:</a:t>
            </a:r>
          </a:p>
          <a:p>
            <a:r>
              <a:rPr lang="en-US" sz="2000" kern="0" dirty="0" smtClean="0"/>
              <a:t>Barbara </a:t>
            </a:r>
            <a:r>
              <a:rPr lang="en-US" sz="2000" kern="0" dirty="0" err="1" smtClean="0"/>
              <a:t>Imhof</a:t>
            </a:r>
            <a:r>
              <a:rPr lang="en-US" sz="2000" kern="0" dirty="0" smtClean="0"/>
              <a:t>/</a:t>
            </a:r>
            <a:r>
              <a:rPr lang="en-US" sz="2000" kern="0" dirty="0" err="1" smtClean="0"/>
              <a:t>Damjan</a:t>
            </a:r>
            <a:r>
              <a:rPr lang="en-US" sz="2000" kern="0" dirty="0" smtClean="0"/>
              <a:t> </a:t>
            </a:r>
            <a:r>
              <a:rPr lang="en-US" sz="2000" kern="0" dirty="0" err="1" smtClean="0"/>
              <a:t>Minovski</a:t>
            </a:r>
            <a:r>
              <a:rPr lang="en-US" sz="2000" kern="0" dirty="0" smtClean="0"/>
              <a:t>/Eva Schlegel: „Cosmic Mist“</a:t>
            </a:r>
          </a:p>
          <a:p>
            <a:r>
              <a:rPr lang="en-US" sz="2000" kern="0" dirty="0" smtClean="0"/>
              <a:t>Manfred </a:t>
            </a:r>
            <a:r>
              <a:rPr lang="en-US" sz="2000" kern="0" dirty="0" err="1" smtClean="0"/>
              <a:t>Wakolbinger</a:t>
            </a:r>
            <a:r>
              <a:rPr lang="en-US" sz="2000" kern="0" dirty="0" smtClean="0"/>
              <a:t>: „Galaxies“</a:t>
            </a:r>
          </a:p>
          <a:p>
            <a:r>
              <a:rPr lang="en-US" sz="2000" kern="0" dirty="0" smtClean="0"/>
              <a:t>Brigitte </a:t>
            </a:r>
            <a:r>
              <a:rPr lang="en-US" sz="2000" kern="0" dirty="0" err="1" smtClean="0"/>
              <a:t>Kowanz</a:t>
            </a:r>
            <a:r>
              <a:rPr lang="en-US" sz="2000" kern="0" dirty="0" smtClean="0"/>
              <a:t>: „Dateline zero for space and time“</a:t>
            </a:r>
          </a:p>
          <a:p>
            <a:r>
              <a:rPr lang="en-US" sz="2000" kern="0" dirty="0" smtClean="0"/>
              <a:t>Hofstetter Kurt: „</a:t>
            </a:r>
            <a:r>
              <a:rPr lang="en-US" sz="2000" kern="0" dirty="0" err="1" smtClean="0"/>
              <a:t>Susys</a:t>
            </a:r>
            <a:r>
              <a:rPr lang="en-US" sz="2000" kern="0" dirty="0" smtClean="0"/>
              <a:t> Fingerprint“</a:t>
            </a:r>
          </a:p>
          <a:p>
            <a:r>
              <a:rPr lang="en-US" sz="2000" kern="0" dirty="0" smtClean="0"/>
              <a:t>Rudolf </a:t>
            </a:r>
            <a:r>
              <a:rPr lang="en-US" sz="2000" kern="0" dirty="0" err="1" smtClean="0"/>
              <a:t>Wakolbinger</a:t>
            </a:r>
            <a:r>
              <a:rPr lang="en-US" sz="2000" kern="0" dirty="0" smtClean="0"/>
              <a:t>: „Expansion of the Universe“ (from 25th May)</a:t>
            </a:r>
          </a:p>
          <a:p>
            <a:pPr marL="0" indent="0">
              <a:buNone/>
            </a:pPr>
            <a:r>
              <a:rPr lang="en-US" sz="2000" u="sng" kern="0" dirty="0" err="1" smtClean="0"/>
              <a:t>Art@CMS</a:t>
            </a:r>
            <a:r>
              <a:rPr lang="en-US" sz="2000" u="sng" kern="0" dirty="0" smtClean="0"/>
              <a:t>:</a:t>
            </a:r>
          </a:p>
          <a:p>
            <a:r>
              <a:rPr lang="en-US" sz="2000" kern="0" dirty="0" smtClean="0"/>
              <a:t>Michael Hoch: „The </a:t>
            </a:r>
            <a:r>
              <a:rPr lang="en-US" sz="2000" kern="0" dirty="0" err="1" smtClean="0"/>
              <a:t>GodParticleHuntingMaschine</a:t>
            </a:r>
            <a:r>
              <a:rPr lang="en-US" sz="2000" kern="0" dirty="0" smtClean="0"/>
              <a:t>“</a:t>
            </a:r>
          </a:p>
          <a:p>
            <a:r>
              <a:rPr lang="en-US" sz="2000" kern="0" dirty="0" smtClean="0"/>
              <a:t>Chris </a:t>
            </a:r>
            <a:r>
              <a:rPr lang="en-US" sz="2000" kern="0" dirty="0" err="1" smtClean="0"/>
              <a:t>Henschke</a:t>
            </a:r>
            <a:r>
              <a:rPr lang="en-US" sz="2000" kern="0" dirty="0" smtClean="0"/>
              <a:t>: „Nature of the Apparatus“</a:t>
            </a:r>
          </a:p>
          <a:p>
            <a:pPr marL="0" indent="0">
              <a:buNone/>
            </a:pPr>
            <a:endParaRPr lang="en-US" kern="0" dirty="0" smtClean="0"/>
          </a:p>
          <a:p>
            <a:pPr marL="0" indent="0">
              <a:buNone/>
            </a:pPr>
            <a:endParaRPr lang="en-US" kern="0" dirty="0" smtClean="0"/>
          </a:p>
        </p:txBody>
      </p:sp>
      <p:cxnSp>
        <p:nvCxnSpPr>
          <p:cNvPr id="5" name="Gerader Verbinder 4"/>
          <p:cNvCxnSpPr/>
          <p:nvPr/>
        </p:nvCxnSpPr>
        <p:spPr bwMode="auto">
          <a:xfrm>
            <a:off x="0" y="9192768"/>
            <a:ext cx="13004800" cy="0"/>
          </a:xfrm>
          <a:prstGeom prst="line">
            <a:avLst/>
          </a:prstGeom>
          <a:blipFill dpi="0" rotWithShape="0">
            <a:blip r:embed="rId2"/>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6" name="Footer Placeholder 4"/>
          <p:cNvSpPr txBox="1">
            <a:spLocks/>
          </p:cNvSpPr>
          <p:nvPr/>
        </p:nvSpPr>
        <p:spPr>
          <a:xfrm>
            <a:off x="529082" y="9278112"/>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8</a:t>
            </a:r>
            <a:endParaRPr lang="de-AT" sz="1800" dirty="0">
              <a:latin typeface="+mn-lt"/>
            </a:endParaRPr>
          </a:p>
        </p:txBody>
      </p:sp>
    </p:spTree>
    <p:extLst>
      <p:ext uri="{BB962C8B-B14F-4D97-AF65-F5344CB8AC3E}">
        <p14:creationId xmlns:p14="http://schemas.microsoft.com/office/powerpoint/2010/main" val="7867371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76241" y="2254522"/>
            <a:ext cx="5118979" cy="2797883"/>
          </a:xfrm>
          <a:prstGeom prst="rect">
            <a:avLst/>
          </a:prstGeom>
        </p:spPr>
      </p:pic>
      <p:pic>
        <p:nvPicPr>
          <p:cNvPr id="10" name="Grafik 9"/>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622801" y="5431978"/>
            <a:ext cx="2444381" cy="3126806"/>
          </a:xfrm>
          <a:prstGeom prst="rect">
            <a:avLst/>
          </a:prstGeom>
        </p:spPr>
      </p:pic>
      <p:pic>
        <p:nvPicPr>
          <p:cNvPr id="11" name="Grafik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67182" y="5431978"/>
            <a:ext cx="2516102" cy="3126806"/>
          </a:xfrm>
          <a:prstGeom prst="rect">
            <a:avLst/>
          </a:prstGeom>
        </p:spPr>
      </p:pic>
      <p:pic>
        <p:nvPicPr>
          <p:cNvPr id="13" name="Grafik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41780" y="5427060"/>
            <a:ext cx="2217935" cy="3131724"/>
          </a:xfrm>
          <a:prstGeom prst="rect">
            <a:avLst/>
          </a:prstGeom>
        </p:spPr>
      </p:pic>
      <p:pic>
        <p:nvPicPr>
          <p:cNvPr id="14" name="Grafik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18211" y="5427060"/>
            <a:ext cx="2226112" cy="3131724"/>
          </a:xfrm>
          <a:prstGeom prst="rect">
            <a:avLst/>
          </a:prstGeom>
        </p:spPr>
      </p:pic>
      <p:pic>
        <p:nvPicPr>
          <p:cNvPr id="16" name="Grafik 1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42139" y="2256311"/>
            <a:ext cx="4778255" cy="2796094"/>
          </a:xfrm>
          <a:prstGeom prst="rect">
            <a:avLst/>
          </a:prstGeom>
        </p:spPr>
      </p:pic>
      <p:pic>
        <p:nvPicPr>
          <p:cNvPr id="17" name="Grafik 1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02819" y="5427060"/>
            <a:ext cx="2002217" cy="3131724"/>
          </a:xfrm>
          <a:prstGeom prst="rect">
            <a:avLst/>
          </a:prstGeom>
        </p:spPr>
      </p:pic>
      <p:cxnSp>
        <p:nvCxnSpPr>
          <p:cNvPr id="9" name="Gerader Verbinder 8"/>
          <p:cNvCxnSpPr/>
          <p:nvPr/>
        </p:nvCxnSpPr>
        <p:spPr bwMode="auto">
          <a:xfrm>
            <a:off x="0" y="9192768"/>
            <a:ext cx="13004800" cy="0"/>
          </a:xfrm>
          <a:prstGeom prst="line">
            <a:avLst/>
          </a:prstGeom>
          <a:blipFill dpi="0" rotWithShape="0">
            <a:blip r:embed="rId9"/>
            <a:srcRect/>
            <a:tile tx="0" ty="0" sx="100000" sy="100000" flip="none" algn="tl"/>
          </a:blipFill>
          <a:ln w="25400" cap="flat" cmpd="sng" algn="ctr">
            <a:solidFill>
              <a:srgbClr val="003399"/>
            </a:solidFill>
            <a:prstDash val="solid"/>
            <a:miter lim="0"/>
            <a:headEnd type="none" w="med" len="med"/>
            <a:tailEnd type="none" w="med" len="med"/>
          </a:ln>
          <a:effectLst>
            <a:outerShdw blurRad="38100" dist="25400" dir="5400000" algn="ctr" rotWithShape="0">
              <a:srgbClr val="000000">
                <a:alpha val="50000"/>
              </a:srgbClr>
            </a:outerShdw>
          </a:effectLst>
        </p:spPr>
      </p:cxnSp>
      <p:sp>
        <p:nvSpPr>
          <p:cNvPr id="12" name="Footer Placeholder 4"/>
          <p:cNvSpPr txBox="1">
            <a:spLocks/>
          </p:cNvSpPr>
          <p:nvPr/>
        </p:nvSpPr>
        <p:spPr>
          <a:xfrm>
            <a:off x="529082" y="9314688"/>
            <a:ext cx="11946636" cy="365760"/>
          </a:xfrm>
          <a:prstGeom prst="rect">
            <a:avLst/>
          </a:prstGeom>
          <a:ln>
            <a:noFill/>
          </a:ln>
        </p:spPr>
        <p:txBody>
          <a:bodyPr/>
          <a:lstStyle>
            <a:defPPr>
              <a:defRPr lang="de-DE"/>
            </a:defPPr>
            <a:lvl1pPr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1pPr>
            <a:lvl2pPr marL="457200" indent="-2286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2pPr>
            <a:lvl3pPr marL="914400" indent="-4572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3pPr>
            <a:lvl4pPr marL="1371600" indent="-6858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4pPr>
            <a:lvl5pPr marL="1828800" indent="-914400" algn="l" defTabSz="584200" rtl="0" eaLnBrk="0" fontAlgn="base" hangingPunct="0">
              <a:spcBef>
                <a:spcPct val="0"/>
              </a:spcBef>
              <a:spcAft>
                <a:spcPct val="0"/>
              </a:spcAft>
              <a:defRPr sz="3600" kern="1200">
                <a:solidFill>
                  <a:srgbClr val="000000"/>
                </a:solidFill>
                <a:latin typeface="Helvetica Light"/>
                <a:ea typeface="MS PGothic" panose="020B0600070205080204" pitchFamily="34" charset="-128"/>
                <a:cs typeface="+mn-cs"/>
                <a:sym typeface="Helvetica Light"/>
              </a:defRPr>
            </a:lvl5pPr>
            <a:lvl6pPr marL="22860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6pPr>
            <a:lvl7pPr marL="27432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7pPr>
            <a:lvl8pPr marL="32004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8pPr>
            <a:lvl9pPr marL="3657600" algn="l" defTabSz="914400" rtl="0" eaLnBrk="1" latinLnBrk="0" hangingPunct="1">
              <a:defRPr sz="3600" kern="1200">
                <a:solidFill>
                  <a:srgbClr val="000000"/>
                </a:solidFill>
                <a:latin typeface="Helvetica Light"/>
                <a:ea typeface="MS PGothic" panose="020B0600070205080204" pitchFamily="34" charset="-128"/>
                <a:cs typeface="+mn-cs"/>
                <a:sym typeface="Helvetica Light"/>
              </a:defRPr>
            </a:lvl9pPr>
          </a:lstStyle>
          <a:p>
            <a:r>
              <a:rPr lang="de-AT" sz="1800" dirty="0" smtClean="0">
                <a:latin typeface="+mn-lt"/>
              </a:rPr>
              <a:t>7th </a:t>
            </a:r>
            <a:r>
              <a:rPr lang="de-AT" sz="1800" dirty="0" err="1" smtClean="0">
                <a:latin typeface="+mn-lt"/>
              </a:rPr>
              <a:t>July</a:t>
            </a:r>
            <a:r>
              <a:rPr lang="de-AT" sz="1800" dirty="0" smtClean="0">
                <a:latin typeface="+mn-lt"/>
              </a:rPr>
              <a:t> 2017                                                    Jochen </a:t>
            </a:r>
            <a:r>
              <a:rPr lang="de-AT" sz="1800" dirty="0" err="1" smtClean="0">
                <a:latin typeface="+mn-lt"/>
              </a:rPr>
              <a:t>Schieck</a:t>
            </a:r>
            <a:r>
              <a:rPr lang="de-AT" sz="1800" dirty="0" smtClean="0">
                <a:latin typeface="+mn-lt"/>
              </a:rPr>
              <a:t> &amp; Brigitte De Monte                                                                  9</a:t>
            </a:r>
            <a:endParaRPr lang="de-AT" sz="1800" dirty="0">
              <a:latin typeface="+mn-lt"/>
            </a:endParaRPr>
          </a:p>
        </p:txBody>
      </p:sp>
    </p:spTree>
    <p:extLst>
      <p:ext uri="{BB962C8B-B14F-4D97-AF65-F5344CB8AC3E}">
        <p14:creationId xmlns:p14="http://schemas.microsoft.com/office/powerpoint/2010/main" val="34695349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PowerPoint-Vorlage-Institut">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White">
      <a:majorFont>
        <a:latin typeface="Brandon Grotesque Black"/>
        <a:ea typeface="ＭＳ Ｐゴシック"/>
        <a:cs typeface="Brandon Grotesque Black"/>
      </a:majorFont>
      <a:minorFont>
        <a:latin typeface="Palatino"/>
        <a:ea typeface="ＭＳ Ｐゴシック"/>
        <a:cs typeface="Palatino"/>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38100" dist="25400" dir="5400000" algn="ctr" rotWithShape="0">
            <a:srgbClr val="000000">
              <a:alpha val="50000"/>
            </a:srgbClr>
          </a:outerShdw>
        </a:effectLst>
      </a:spPr>
      <a:bodyPr vert="horz" wrap="square" lIns="50800" tIns="50800" rIns="50800" bIns="50800" numCol="1" anchor="ctr" anchorCtr="0" compatLnSpc="1">
        <a:prstTxWarp prst="textNoShape">
          <a:avLst/>
        </a:prstTxWarp>
        <a:spAutoFit/>
      </a:bodyPr>
      <a:lstStyle>
        <a:defPPr marL="0" marR="0" indent="0" algn="ctr" defTabSz="584200" rtl="0" eaLnBrk="1" fontAlgn="base" latinLnBrk="0" hangingPunct="0">
          <a:lnSpc>
            <a:spcPct val="100000"/>
          </a:lnSpc>
          <a:spcBef>
            <a:spcPct val="0"/>
          </a:spcBef>
          <a:spcAft>
            <a:spcPct val="0"/>
          </a:spcAft>
          <a:buClrTx/>
          <a:buSzTx/>
          <a:buFontTx/>
          <a:buNone/>
          <a:tabLst/>
          <a:defRPr kumimoji="0" lang="de-DE" sz="3600" b="0" i="0" u="none" strike="noStrike" cap="none" normalizeH="0" baseline="0">
            <a:ln>
              <a:noFill/>
            </a:ln>
            <a:solidFill>
              <a:srgbClr val="000000"/>
            </a:solidFill>
            <a:effectLst/>
            <a:latin typeface="Helvetica Light" charset="0"/>
            <a:ea typeface="ＭＳ Ｐゴシック" charset="0"/>
            <a:cs typeface="Helvetica Light" charset="0"/>
            <a:sym typeface="Helvetica Ligh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38100" dist="25400" dir="5400000" algn="ctr" rotWithShape="0">
            <a:srgbClr val="000000">
              <a:alpha val="50000"/>
            </a:srgbClr>
          </a:outerShdw>
        </a:effectLst>
      </a:spPr>
      <a:bodyPr vert="horz" wrap="square" lIns="50800" tIns="50800" rIns="50800" bIns="50800" numCol="1" anchor="ctr" anchorCtr="0" compatLnSpc="1">
        <a:prstTxWarp prst="textNoShape">
          <a:avLst/>
        </a:prstTxWarp>
        <a:spAutoFit/>
      </a:bodyPr>
      <a:lstStyle>
        <a:defPPr marL="0" marR="0" indent="0" algn="ctr" defTabSz="584200" rtl="0" eaLnBrk="1" fontAlgn="base" latinLnBrk="0" hangingPunct="0">
          <a:lnSpc>
            <a:spcPct val="100000"/>
          </a:lnSpc>
          <a:spcBef>
            <a:spcPct val="0"/>
          </a:spcBef>
          <a:spcAft>
            <a:spcPct val="0"/>
          </a:spcAft>
          <a:buClrTx/>
          <a:buSzTx/>
          <a:buFontTx/>
          <a:buNone/>
          <a:tabLst/>
          <a:defRPr kumimoji="0" lang="de-DE" sz="3600" b="0" i="0" u="none" strike="noStrike" cap="none" normalizeH="0" baseline="0">
            <a:ln>
              <a:noFill/>
            </a:ln>
            <a:solidFill>
              <a:srgbClr val="000000"/>
            </a:solidFill>
            <a:effectLst/>
            <a:latin typeface="Helvetica Light" charset="0"/>
            <a:ea typeface="ＭＳ Ｐゴシック" charset="0"/>
            <a:cs typeface="Helvetica Light" charset="0"/>
            <a:sym typeface="Helvetica Light" charset="0"/>
          </a:defRPr>
        </a:defPPr>
      </a:lstStyle>
    </a:lnDef>
  </a:objectDefaults>
  <a:extraClrSchemeLst/>
</a:theme>
</file>

<file path=ppt/theme/theme2.xml><?xml version="1.0" encoding="utf-8"?>
<a:theme xmlns:a="http://schemas.openxmlformats.org/drawingml/2006/main" name="1_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Design">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TotalTime>
  <Words>1041</Words>
  <Application>Microsoft Macintosh PowerPoint</Application>
  <PresentationFormat>Custom</PresentationFormat>
  <Paragraphs>237</Paragraphs>
  <Slides>24</Slides>
  <Notes>2</Notes>
  <HiddenSlides>0</HiddenSlides>
  <MMClips>1</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24</vt:i4>
      </vt:variant>
    </vt:vector>
  </HeadingPairs>
  <TitlesOfParts>
    <vt:vector size="39" baseType="lpstr">
      <vt:lpstr>Avenir Roman</vt:lpstr>
      <vt:lpstr>Brandon Grotesque Black</vt:lpstr>
      <vt:lpstr>Calibri</vt:lpstr>
      <vt:lpstr>Calibri Light</vt:lpstr>
      <vt:lpstr>Courier New</vt:lpstr>
      <vt:lpstr>Helvetica Light</vt:lpstr>
      <vt:lpstr>MS PGothic</vt:lpstr>
      <vt:lpstr>ＭＳ Ｐゴシック</vt:lpstr>
      <vt:lpstr>Palatino</vt:lpstr>
      <vt:lpstr>Palatino Linotype</vt:lpstr>
      <vt:lpstr>Wingdings</vt:lpstr>
      <vt:lpstr>Arial</vt:lpstr>
      <vt:lpstr>PowerPoint-Vorlage-Institut</vt:lpstr>
      <vt:lpstr>1_Benutzerdefiniertes Design</vt:lpstr>
      <vt:lpstr>Benutzerdefiniertes Design</vt:lpstr>
      <vt:lpstr>PowerPoint Presentation</vt:lpstr>
      <vt:lpstr>  </vt:lpstr>
      <vt:lpstr>  Natural History Museum Vienna</vt:lpstr>
      <vt:lpstr>PowerPoint Presentation</vt:lpstr>
      <vt:lpstr>  Story of „The beginning of everything“</vt:lpstr>
      <vt:lpstr>  Grand Opening</vt:lpstr>
      <vt:lpstr>Peter Higgs in front of the art work of Brigitte Kowanz: „Dateline zero for space and time“</vt:lpstr>
      <vt:lpstr>  Visual, optical, and acustic angles and perspectives from artists </vt:lpstr>
      <vt:lpstr>PowerPoint Presentation</vt:lpstr>
      <vt:lpstr>  From the idea to concept</vt:lpstr>
      <vt:lpstr>  Creative process</vt:lpstr>
      <vt:lpstr>  Planning and realization</vt:lpstr>
      <vt:lpstr>  New exhibits (e.g.)</vt:lpstr>
      <vt:lpstr>PowerPoint Presentation</vt:lpstr>
      <vt:lpstr>  Setup and opening</vt:lpstr>
      <vt:lpstr>  The end</vt:lpstr>
      <vt:lpstr>  Team</vt:lpstr>
      <vt:lpstr>Real size picture of the CMS detector</vt:lpstr>
      <vt:lpstr>  Accomanying program</vt:lpstr>
      <vt:lpstr>  Accomanying program</vt:lpstr>
      <vt:lpstr>Girls Day 2017</vt:lpstr>
      <vt:lpstr>Science&amp;Art@School</vt:lpstr>
      <vt:lpstr>  Exhibition brochure</vt:lpstr>
      <vt:lpstr>  Press review</vt:lpstr>
    </vt:vector>
  </TitlesOfParts>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Eckel, Angelika</dc:creator>
  <cp:lastModifiedBy>Microsoft Office User</cp:lastModifiedBy>
  <cp:revision>227</cp:revision>
  <cp:lastPrinted>2017-07-04T19:06:29Z</cp:lastPrinted>
  <dcterms:modified xsi:type="dcterms:W3CDTF">2017-07-04T19:06:40Z</dcterms:modified>
</cp:coreProperties>
</file>