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Lst>
  <p:notesMasterIdLst>
    <p:notesMasterId r:id="rId14"/>
  </p:notesMasterIdLst>
  <p:handoutMasterIdLst>
    <p:handoutMasterId r:id="rId15"/>
  </p:handoutMasterIdLst>
  <p:sldIdLst>
    <p:sldId id="294" r:id="rId2"/>
    <p:sldId id="275" r:id="rId3"/>
    <p:sldId id="304" r:id="rId4"/>
    <p:sldId id="305" r:id="rId5"/>
    <p:sldId id="306" r:id="rId6"/>
    <p:sldId id="303" r:id="rId7"/>
    <p:sldId id="298" r:id="rId8"/>
    <p:sldId id="301" r:id="rId9"/>
    <p:sldId id="302" r:id="rId10"/>
    <p:sldId id="307" r:id="rId11"/>
    <p:sldId id="308" r:id="rId12"/>
    <p:sldId id="309" r:id="rId13"/>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panose="020F0502020204030204" pitchFamily="34"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panose="020F0502020204030204" pitchFamily="34"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panose="020F0502020204030204" pitchFamily="34"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panose="020F0502020204030204" pitchFamily="34"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panose="020F0502020204030204" pitchFamily="34" charset="0"/>
        <a:ea typeface="Geneva" charset="0"/>
        <a:cs typeface="Geneva" charset="0"/>
      </a:defRPr>
    </a:lvl5pPr>
    <a:lvl6pPr marL="2286000" algn="l" defTabSz="914400" rtl="0" eaLnBrk="1" latinLnBrk="0" hangingPunct="1">
      <a:defRPr sz="2400" kern="1200">
        <a:solidFill>
          <a:schemeClr val="tx1"/>
        </a:solidFill>
        <a:latin typeface="Calibri" panose="020F0502020204030204" pitchFamily="34" charset="0"/>
        <a:ea typeface="Geneva" charset="0"/>
        <a:cs typeface="Geneva" charset="0"/>
      </a:defRPr>
    </a:lvl6pPr>
    <a:lvl7pPr marL="2743200" algn="l" defTabSz="914400" rtl="0" eaLnBrk="1" latinLnBrk="0" hangingPunct="1">
      <a:defRPr sz="2400" kern="1200">
        <a:solidFill>
          <a:schemeClr val="tx1"/>
        </a:solidFill>
        <a:latin typeface="Calibri" panose="020F0502020204030204" pitchFamily="34" charset="0"/>
        <a:ea typeface="Geneva" charset="0"/>
        <a:cs typeface="Geneva" charset="0"/>
      </a:defRPr>
    </a:lvl7pPr>
    <a:lvl8pPr marL="3200400" algn="l" defTabSz="914400" rtl="0" eaLnBrk="1" latinLnBrk="0" hangingPunct="1">
      <a:defRPr sz="2400" kern="1200">
        <a:solidFill>
          <a:schemeClr val="tx1"/>
        </a:solidFill>
        <a:latin typeface="Calibri" panose="020F0502020204030204" pitchFamily="34" charset="0"/>
        <a:ea typeface="Geneva" charset="0"/>
        <a:cs typeface="Geneva" charset="0"/>
      </a:defRPr>
    </a:lvl8pPr>
    <a:lvl9pPr marL="3657600" algn="l" defTabSz="914400" rtl="0" eaLnBrk="1" latinLnBrk="0" hangingPunct="1">
      <a:defRPr sz="2400" kern="1200">
        <a:solidFill>
          <a:schemeClr val="tx1"/>
        </a:solidFill>
        <a:latin typeface="Calibri" panose="020F0502020204030204" pitchFamily="34" charset="0"/>
        <a:ea typeface="Geneva" charset="0"/>
        <a:cs typeface="Geneva" charset="0"/>
      </a:defRPr>
    </a:lvl9pPr>
  </p:defaultTextStyle>
  <p:extLst>
    <p:ext uri="{EFAFB233-063F-42B5-8137-9DF3F51BA10A}">
      <p15:sldGuideLst xmlns:p15="http://schemas.microsoft.com/office/powerpoint/2012/main">
        <p15:guide id="1" orient="horz" pos="4142">
          <p15:clr>
            <a:srgbClr val="A4A3A4"/>
          </p15:clr>
        </p15:guide>
        <p15:guide id="2" orient="horz" pos="4027">
          <p15:clr>
            <a:srgbClr val="A4A3A4"/>
          </p15:clr>
        </p15:guide>
        <p15:guide id="3" orient="horz" pos="1698">
          <p15:clr>
            <a:srgbClr val="A4A3A4"/>
          </p15:clr>
        </p15:guide>
        <p15:guide id="4" orient="horz" pos="152">
          <p15:clr>
            <a:srgbClr val="A4A3A4"/>
          </p15:clr>
        </p15:guide>
        <p15:guide id="5" orient="horz" pos="2790">
          <p15:clr>
            <a:srgbClr val="A4A3A4"/>
          </p15:clr>
        </p15:guide>
        <p15:guide id="6" orient="horz" pos="604">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50504E"/>
    <a:srgbClr val="4E4E4E"/>
    <a:srgbClr val="404040"/>
    <a:srgbClr val="004C97"/>
    <a:srgbClr val="63666A"/>
    <a:srgbClr val="99D6EA"/>
    <a:srgbClr val="505050"/>
    <a:srgbClr val="A7A8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snapToObjects="1">
      <p:cViewPr>
        <p:scale>
          <a:sx n="103" d="100"/>
          <a:sy n="103" d="100"/>
        </p:scale>
        <p:origin x="-776" y="-80"/>
      </p:cViewPr>
      <p:guideLst>
        <p:guide orient="horz" pos="4142"/>
        <p:guide orient="horz" pos="4027"/>
        <p:guide orient="horz" pos="1698"/>
        <p:guide orient="horz" pos="152"/>
        <p:guide orient="horz" pos="2790"/>
        <p:guide orient="horz" pos="604"/>
        <p:guide pos="5616"/>
        <p:guide pos="136"/>
        <p:guide pos="589"/>
        <p:guide pos="4453"/>
        <p:guide pos="5163"/>
        <p:guide pos="4632"/>
      </p:guideLst>
    </p:cSldViewPr>
  </p:slideViewPr>
  <p:notesTextViewPr>
    <p:cViewPr>
      <p:scale>
        <a:sx n="100" d="100"/>
        <a:sy n="100" d="100"/>
      </p:scale>
      <p:origin x="0" y="0"/>
    </p:cViewPr>
  </p:notesText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Helvetica" panose="020B0604020202020204" pitchFamily="34" charset="0"/>
                <a:ea typeface="ＭＳ Ｐゴシック" panose="020B0600070205080204" pitchFamily="34" charset="-128"/>
              </a:defRPr>
            </a:lvl1pPr>
          </a:lstStyle>
          <a:p>
            <a:fld id="{790BDDCD-F5E2-4725-B0F0-A47BC1D1BF1E}" type="datetimeFigureOut">
              <a:rPr lang="en-US" altLang="en-US"/>
              <a:pPr/>
              <a:t>4/15/2016</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Helvetica" panose="020B0604020202020204" pitchFamily="34" charset="0"/>
                <a:ea typeface="ＭＳ Ｐゴシック" panose="020B0600070205080204" pitchFamily="34" charset="-128"/>
              </a:defRPr>
            </a:lvl1pPr>
          </a:lstStyle>
          <a:p>
            <a:fld id="{D2BF81FF-75DC-4904-85C0-F2A6F6C513CE}" type="slidenum">
              <a:rPr lang="en-US" altLang="en-US"/>
              <a:pPr/>
              <a:t>0</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Helvetica" panose="020B0604020202020204" pitchFamily="34" charset="0"/>
                <a:ea typeface="ＭＳ Ｐゴシック" panose="020B0600070205080204" pitchFamily="34" charset="-128"/>
              </a:defRPr>
            </a:lvl1pPr>
          </a:lstStyle>
          <a:p>
            <a:fld id="{77108E78-6185-453D-897B-FE093759F2D9}" type="datetimeFigureOut">
              <a:rPr lang="en-US" altLang="en-US"/>
              <a:pPr/>
              <a:t>4/15/2016</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Helvetica" panose="020B0604020202020204" pitchFamily="34" charset="0"/>
                <a:ea typeface="ＭＳ Ｐゴシック" panose="020B0600070205080204" pitchFamily="34" charset="-128"/>
              </a:defRPr>
            </a:lvl1pPr>
          </a:lstStyle>
          <a:p>
            <a:fld id="{307B3F3F-291A-497F-B890-CCF96F56FC3E}"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7B3F3F-291A-497F-B890-CCF96F56FC3E}" type="slidenum">
              <a:rPr lang="en-US" altLang="en-US"/>
              <a:pPr/>
              <a:t>3</a:t>
            </a:fld>
            <a:endParaRPr lang="en-US" altLang="en-US"/>
          </a:p>
        </p:txBody>
      </p:sp>
    </p:spTree>
    <p:extLst>
      <p:ext uri="{BB962C8B-B14F-4D97-AF65-F5344CB8AC3E}">
        <p14:creationId xmlns:p14="http://schemas.microsoft.com/office/powerpoint/2010/main" val="32215700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7B3F3F-291A-497F-B890-CCF96F56FC3E}" type="slidenum">
              <a:rPr lang="en-US" altLang="en-US"/>
              <a:pPr/>
              <a:t>12</a:t>
            </a:fld>
            <a:endParaRPr lang="en-US" altLang="en-US"/>
          </a:p>
        </p:txBody>
      </p:sp>
    </p:spTree>
    <p:extLst>
      <p:ext uri="{BB962C8B-B14F-4D97-AF65-F5344CB8AC3E}">
        <p14:creationId xmlns:p14="http://schemas.microsoft.com/office/powerpoint/2010/main" val="2489668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7B3F3F-291A-497F-B890-CCF96F56FC3E}" type="slidenum">
              <a:rPr lang="en-US" altLang="en-US"/>
              <a:pPr/>
              <a:t>4</a:t>
            </a:fld>
            <a:endParaRPr lang="en-US" altLang="en-US"/>
          </a:p>
        </p:txBody>
      </p:sp>
    </p:spTree>
    <p:extLst>
      <p:ext uri="{BB962C8B-B14F-4D97-AF65-F5344CB8AC3E}">
        <p14:creationId xmlns:p14="http://schemas.microsoft.com/office/powerpoint/2010/main" val="4054498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7B3F3F-291A-497F-B890-CCF96F56FC3E}" type="slidenum">
              <a:rPr lang="en-US" altLang="en-US"/>
              <a:pPr/>
              <a:t>5</a:t>
            </a:fld>
            <a:endParaRPr lang="en-US" altLang="en-US"/>
          </a:p>
        </p:txBody>
      </p:sp>
    </p:spTree>
    <p:extLst>
      <p:ext uri="{BB962C8B-B14F-4D97-AF65-F5344CB8AC3E}">
        <p14:creationId xmlns:p14="http://schemas.microsoft.com/office/powerpoint/2010/main" val="3974824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7B3F3F-291A-497F-B890-CCF96F56FC3E}" type="slidenum">
              <a:rPr lang="en-US" altLang="en-US"/>
              <a:pPr/>
              <a:t>6</a:t>
            </a:fld>
            <a:endParaRPr lang="en-US" altLang="en-US"/>
          </a:p>
        </p:txBody>
      </p:sp>
    </p:spTree>
    <p:extLst>
      <p:ext uri="{BB962C8B-B14F-4D97-AF65-F5344CB8AC3E}">
        <p14:creationId xmlns:p14="http://schemas.microsoft.com/office/powerpoint/2010/main" val="3671224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7B3F3F-291A-497F-B890-CCF96F56FC3E}" type="slidenum">
              <a:rPr lang="en-US" altLang="en-US"/>
              <a:pPr/>
              <a:t>7</a:t>
            </a:fld>
            <a:endParaRPr lang="en-US" altLang="en-US"/>
          </a:p>
        </p:txBody>
      </p:sp>
    </p:spTree>
    <p:extLst>
      <p:ext uri="{BB962C8B-B14F-4D97-AF65-F5344CB8AC3E}">
        <p14:creationId xmlns:p14="http://schemas.microsoft.com/office/powerpoint/2010/main" val="42411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7B3F3F-291A-497F-B890-CCF96F56FC3E}" type="slidenum">
              <a:rPr lang="en-US" altLang="en-US"/>
              <a:pPr/>
              <a:t>8</a:t>
            </a:fld>
            <a:endParaRPr lang="en-US" altLang="en-US"/>
          </a:p>
        </p:txBody>
      </p:sp>
    </p:spTree>
    <p:extLst>
      <p:ext uri="{BB962C8B-B14F-4D97-AF65-F5344CB8AC3E}">
        <p14:creationId xmlns:p14="http://schemas.microsoft.com/office/powerpoint/2010/main" val="1740582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7B3F3F-291A-497F-B890-CCF96F56FC3E}" type="slidenum">
              <a:rPr lang="en-US" altLang="en-US"/>
              <a:pPr/>
              <a:t>9</a:t>
            </a:fld>
            <a:endParaRPr lang="en-US" altLang="en-US"/>
          </a:p>
        </p:txBody>
      </p:sp>
    </p:spTree>
    <p:extLst>
      <p:ext uri="{BB962C8B-B14F-4D97-AF65-F5344CB8AC3E}">
        <p14:creationId xmlns:p14="http://schemas.microsoft.com/office/powerpoint/2010/main" val="21241959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7B3F3F-291A-497F-B890-CCF96F56FC3E}" type="slidenum">
              <a:rPr lang="en-US" altLang="en-US"/>
              <a:pPr/>
              <a:t>10</a:t>
            </a:fld>
            <a:endParaRPr lang="en-US" altLang="en-US"/>
          </a:p>
        </p:txBody>
      </p:sp>
    </p:spTree>
    <p:extLst>
      <p:ext uri="{BB962C8B-B14F-4D97-AF65-F5344CB8AC3E}">
        <p14:creationId xmlns:p14="http://schemas.microsoft.com/office/powerpoint/2010/main" val="2161205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7B3F3F-291A-497F-B890-CCF96F56FC3E}" type="slidenum">
              <a:rPr lang="en-US" altLang="en-US"/>
              <a:pPr/>
              <a:t>11</a:t>
            </a:fld>
            <a:endParaRPr lang="en-US" altLang="en-US"/>
          </a:p>
        </p:txBody>
      </p:sp>
    </p:spTree>
    <p:extLst>
      <p:ext uri="{BB962C8B-B14F-4D97-AF65-F5344CB8AC3E}">
        <p14:creationId xmlns:p14="http://schemas.microsoft.com/office/powerpoint/2010/main" val="3454924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Rectangle 3"/>
          <p:cNvSpPr/>
          <p:nvPr userDrawn="1"/>
        </p:nvSpPr>
        <p:spPr>
          <a:xfrm>
            <a:off x="-17463" y="0"/>
            <a:ext cx="9190038" cy="896938"/>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5" name="Picture 11" descr="14-0218-16D.lr.jpg"/>
          <p:cNvPicPr>
            <a:picLocks noChangeAspect="1"/>
          </p:cNvPicPr>
          <p:nvPr userDrawn="1"/>
        </p:nvPicPr>
        <p:blipFill>
          <a:blip r:embed="rId2">
            <a:extLst>
              <a:ext uri="{28A0092B-C50C-407E-A947-70E740481C1C}">
                <a14:useLocalDpi xmlns:a14="http://schemas.microsoft.com/office/drawing/2010/main" val="0"/>
              </a:ext>
            </a:extLst>
          </a:blip>
          <a:srcRect t="25816" b="25769"/>
          <a:stretch>
            <a:fillRect/>
          </a:stretch>
        </p:blipFill>
        <p:spPr bwMode="auto">
          <a:xfrm>
            <a:off x="-17463" y="817563"/>
            <a:ext cx="9190038"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6" descr="FermiLogoBar_DOE_KO_horiz.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7463" y="249238"/>
            <a:ext cx="9010651"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23"/>
          <p:cNvSpPr>
            <a:spLocks noGrp="1"/>
          </p:cNvSpPr>
          <p:nvPr>
            <p:ph type="body" sz="quarter" idx="10"/>
          </p:nvPr>
        </p:nvSpPr>
        <p:spPr>
          <a:xfrm>
            <a:off x="341924" y="496377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9" name="Text Placeholder 24"/>
          <p:cNvSpPr>
            <a:spLocks noGrp="1"/>
          </p:cNvSpPr>
          <p:nvPr>
            <p:ph type="body" sz="quarter" idx="11"/>
          </p:nvPr>
        </p:nvSpPr>
        <p:spPr>
          <a:xfrm>
            <a:off x="341924" y="39518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spTree>
    <p:extLst>
      <p:ext uri="{BB962C8B-B14F-4D97-AF65-F5344CB8AC3E}">
        <p14:creationId xmlns:p14="http://schemas.microsoft.com/office/powerpoint/2010/main" val="3750385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fld id="{3AACDD09-6970-4F3C-8E37-82FA0C11E50C}" type="datetime1">
              <a:rPr lang="en-US" altLang="en-US"/>
              <a:pPr/>
              <a:t>4/15/2016</a:t>
            </a:fld>
            <a:endParaRPr lang="en-US" altLang="en-US"/>
          </a:p>
        </p:txBody>
      </p:sp>
      <p:sp>
        <p:nvSpPr>
          <p:cNvPr id="5" name="Footer Placeholder 4"/>
          <p:cNvSpPr>
            <a:spLocks noGrp="1"/>
          </p:cNvSpPr>
          <p:nvPr>
            <p:ph type="ftr" sz="quarter" idx="11"/>
          </p:nvPr>
        </p:nvSpPr>
        <p:spPr>
          <a:xfrm>
            <a:off x="1530350" y="6503988"/>
            <a:ext cx="6262688" cy="242887"/>
          </a:xfrm>
        </p:spPr>
        <p:txBody>
          <a:bodyPr/>
          <a:lstStyle>
            <a:lvl1pPr marL="0" algn="l">
              <a:defRPr sz="1200" dirty="0" smtClean="0">
                <a:solidFill>
                  <a:srgbClr val="004C97"/>
                </a:solidFill>
                <a:latin typeface="Helvetica"/>
                <a:ea typeface="ＭＳ Ｐゴシック" charset="0"/>
                <a:cs typeface="ＭＳ Ｐゴシック" charset="0"/>
              </a:defRPr>
            </a:lvl1pPr>
          </a:lstStyle>
          <a:p>
            <a:pPr>
              <a:defRPr/>
            </a:pPr>
            <a:r>
              <a:rPr lang="en-US"/>
              <a:t>Presenter | Presentation Title or Meeting Title</a:t>
            </a:r>
            <a:endParaRPr lang="en-US" b="1"/>
          </a:p>
        </p:txBody>
      </p:sp>
      <p:sp>
        <p:nvSpPr>
          <p:cNvPr id="6" name="Slide Number Placeholder 5"/>
          <p:cNvSpPr>
            <a:spLocks noGrp="1"/>
          </p:cNvSpPr>
          <p:nvPr>
            <p:ph type="sldNum" sz="quarter" idx="12"/>
          </p:nvPr>
        </p:nvSpPr>
        <p:spPr/>
        <p:txBody>
          <a:bodyPr/>
          <a:lstStyle>
            <a:lvl1pPr>
              <a:defRPr/>
            </a:lvl1pPr>
          </a:lstStyle>
          <a:p>
            <a:fld id="{6BC44589-24D3-4A95-88C0-54072EC4E57B}" type="slidenum">
              <a:rPr lang="en-US" altLang="en-US"/>
              <a:pPr/>
              <a:t>‹#›</a:t>
            </a:fld>
            <a:endParaRPr lang="en-US" altLang="en-US"/>
          </a:p>
        </p:txBody>
      </p:sp>
    </p:spTree>
    <p:extLst>
      <p:ext uri="{BB962C8B-B14F-4D97-AF65-F5344CB8AC3E}">
        <p14:creationId xmlns:p14="http://schemas.microsoft.com/office/powerpoint/2010/main" val="2487615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11" name="Date Placeholder 3"/>
          <p:cNvSpPr>
            <a:spLocks noGrp="1"/>
          </p:cNvSpPr>
          <p:nvPr>
            <p:ph type="dt" sz="half" idx="20"/>
          </p:nvPr>
        </p:nvSpPr>
        <p:spPr/>
        <p:txBody>
          <a:bodyPr/>
          <a:lstStyle>
            <a:lvl1pPr>
              <a:defRPr/>
            </a:lvl1pPr>
          </a:lstStyle>
          <a:p>
            <a:fld id="{9987C1A4-9509-47A6-BCE3-3ED6899F0F52}" type="datetime1">
              <a:rPr lang="en-US" altLang="en-US"/>
              <a:pPr/>
              <a:t>4/15/2016</a:t>
            </a:fld>
            <a:endParaRPr lang="en-US" altLang="en-US"/>
          </a:p>
        </p:txBody>
      </p:sp>
      <p:sp>
        <p:nvSpPr>
          <p:cNvPr id="12" name="Footer Placeholder 4"/>
          <p:cNvSpPr>
            <a:spLocks noGrp="1"/>
          </p:cNvSpPr>
          <p:nvPr>
            <p:ph type="ftr" sz="quarter" idx="21"/>
          </p:nvPr>
        </p:nvSpPr>
        <p:spPr>
          <a:xfrm>
            <a:off x="1530350" y="6503988"/>
            <a:ext cx="6262688" cy="242887"/>
          </a:xfrm>
        </p:spPr>
        <p:txBody>
          <a:bodyPr/>
          <a:lstStyle>
            <a:lvl1pPr marL="0" algn="l">
              <a:defRPr sz="1200" dirty="0" smtClean="0">
                <a:solidFill>
                  <a:srgbClr val="004C97"/>
                </a:solidFill>
                <a:latin typeface="Helvetica"/>
                <a:ea typeface="ＭＳ Ｐゴシック" charset="0"/>
                <a:cs typeface="ＭＳ Ｐゴシック" charset="0"/>
              </a:defRPr>
            </a:lvl1pPr>
          </a:lstStyle>
          <a:p>
            <a:pPr>
              <a:defRPr/>
            </a:pPr>
            <a:r>
              <a:rPr lang="en-US"/>
              <a:t>Presenter | Presentation Title or Meeting Title</a:t>
            </a:r>
            <a:endParaRPr lang="en-US" b="1"/>
          </a:p>
        </p:txBody>
      </p:sp>
      <p:sp>
        <p:nvSpPr>
          <p:cNvPr id="13" name="Slide Number Placeholder 5"/>
          <p:cNvSpPr>
            <a:spLocks noGrp="1"/>
          </p:cNvSpPr>
          <p:nvPr>
            <p:ph type="sldNum" sz="quarter" idx="22"/>
          </p:nvPr>
        </p:nvSpPr>
        <p:spPr/>
        <p:txBody>
          <a:bodyPr/>
          <a:lstStyle>
            <a:lvl1pPr>
              <a:defRPr/>
            </a:lvl1pPr>
          </a:lstStyle>
          <a:p>
            <a:fld id="{42B46533-202C-44E6-9211-0085D85A6A51}" type="slidenum">
              <a:rPr lang="en-US" altLang="en-US"/>
              <a:pPr/>
              <a:t>‹#›</a:t>
            </a:fld>
            <a:endParaRPr lang="en-US" altLang="en-US"/>
          </a:p>
        </p:txBody>
      </p:sp>
    </p:spTree>
    <p:extLst>
      <p:ext uri="{BB962C8B-B14F-4D97-AF65-F5344CB8AC3E}">
        <p14:creationId xmlns:p14="http://schemas.microsoft.com/office/powerpoint/2010/main" val="2771410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5" name="Date Placeholder 3"/>
          <p:cNvSpPr>
            <a:spLocks noGrp="1"/>
          </p:cNvSpPr>
          <p:nvPr>
            <p:ph type="dt" sz="half" idx="16"/>
          </p:nvPr>
        </p:nvSpPr>
        <p:spPr/>
        <p:txBody>
          <a:bodyPr/>
          <a:lstStyle>
            <a:lvl1pPr>
              <a:defRPr/>
            </a:lvl1pPr>
          </a:lstStyle>
          <a:p>
            <a:fld id="{754CAA43-E393-47C1-BAA4-4474745E0125}" type="datetime1">
              <a:rPr lang="en-US" altLang="en-US"/>
              <a:pPr/>
              <a:t>4/15/2016</a:t>
            </a:fld>
            <a:endParaRPr lang="en-US" altLang="en-US"/>
          </a:p>
        </p:txBody>
      </p:sp>
      <p:sp>
        <p:nvSpPr>
          <p:cNvPr id="6" name="Footer Placeholder 4"/>
          <p:cNvSpPr>
            <a:spLocks noGrp="1"/>
          </p:cNvSpPr>
          <p:nvPr>
            <p:ph type="ftr" sz="quarter" idx="17"/>
          </p:nvPr>
        </p:nvSpPr>
        <p:spPr>
          <a:xfrm>
            <a:off x="1530350" y="6503988"/>
            <a:ext cx="6262688" cy="250825"/>
          </a:xfrm>
        </p:spPr>
        <p:txBody>
          <a:bodyPr/>
          <a:lstStyle>
            <a:lvl1pPr>
              <a:defRPr sz="1200" dirty="0" smtClean="0"/>
            </a:lvl1pPr>
          </a:lstStyle>
          <a:p>
            <a:pPr>
              <a:defRPr/>
            </a:pPr>
            <a:r>
              <a:rPr lang="en-US"/>
              <a:t>Presenter | Presentation Title or Meeting Title</a:t>
            </a:r>
            <a:endParaRPr lang="en-US" b="1"/>
          </a:p>
        </p:txBody>
      </p:sp>
      <p:sp>
        <p:nvSpPr>
          <p:cNvPr id="7" name="Slide Number Placeholder 5"/>
          <p:cNvSpPr>
            <a:spLocks noGrp="1"/>
          </p:cNvSpPr>
          <p:nvPr>
            <p:ph type="sldNum" sz="quarter" idx="18"/>
          </p:nvPr>
        </p:nvSpPr>
        <p:spPr/>
        <p:txBody>
          <a:bodyPr/>
          <a:lstStyle>
            <a:lvl1pPr>
              <a:defRPr/>
            </a:lvl1pPr>
          </a:lstStyle>
          <a:p>
            <a:fld id="{A1633534-0841-459D-A3B2-E84DA058BADC}" type="slidenum">
              <a:rPr lang="en-US" altLang="en-US"/>
              <a:pPr/>
              <a:t>‹#›</a:t>
            </a:fld>
            <a:endParaRPr lang="en-US" altLang="en-US"/>
          </a:p>
        </p:txBody>
      </p:sp>
    </p:spTree>
    <p:extLst>
      <p:ext uri="{BB962C8B-B14F-4D97-AF65-F5344CB8AC3E}">
        <p14:creationId xmlns:p14="http://schemas.microsoft.com/office/powerpoint/2010/main" val="3578068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5" name="Date Placeholder 3"/>
          <p:cNvSpPr>
            <a:spLocks noGrp="1"/>
          </p:cNvSpPr>
          <p:nvPr>
            <p:ph type="dt" sz="half" idx="14"/>
          </p:nvPr>
        </p:nvSpPr>
        <p:spPr/>
        <p:txBody>
          <a:bodyPr/>
          <a:lstStyle>
            <a:lvl1pPr>
              <a:defRPr/>
            </a:lvl1pPr>
          </a:lstStyle>
          <a:p>
            <a:fld id="{AE677B9C-9749-403E-A8B5-D67FCCEBDDF7}" type="datetime1">
              <a:rPr lang="en-US" altLang="en-US"/>
              <a:pPr/>
              <a:t>4/15/2016</a:t>
            </a:fld>
            <a:endParaRPr lang="en-US" altLang="en-US"/>
          </a:p>
        </p:txBody>
      </p:sp>
      <p:sp>
        <p:nvSpPr>
          <p:cNvPr id="6" name="Footer Placeholder 4"/>
          <p:cNvSpPr>
            <a:spLocks noGrp="1"/>
          </p:cNvSpPr>
          <p:nvPr>
            <p:ph type="ftr" sz="quarter" idx="15"/>
          </p:nvPr>
        </p:nvSpPr>
        <p:spPr>
          <a:xfrm>
            <a:off x="1530350" y="6503988"/>
            <a:ext cx="6251575" cy="242887"/>
          </a:xfrm>
        </p:spPr>
        <p:txBody>
          <a:bodyPr/>
          <a:lstStyle>
            <a:lvl1pPr marL="0" algn="l">
              <a:defRPr sz="1200" dirty="0" smtClean="0">
                <a:solidFill>
                  <a:srgbClr val="004C97"/>
                </a:solidFill>
                <a:latin typeface="Helvetica"/>
                <a:ea typeface="ＭＳ Ｐゴシック" charset="0"/>
                <a:cs typeface="ＭＳ Ｐゴシック" charset="0"/>
              </a:defRPr>
            </a:lvl1pPr>
          </a:lstStyle>
          <a:p>
            <a:pPr>
              <a:defRPr/>
            </a:pPr>
            <a:r>
              <a:rPr lang="en-US"/>
              <a:t>Presenter | Presentation Title or Meeting Title</a:t>
            </a:r>
            <a:endParaRPr lang="en-US" b="1"/>
          </a:p>
        </p:txBody>
      </p:sp>
      <p:sp>
        <p:nvSpPr>
          <p:cNvPr id="7" name="Slide Number Placeholder 5"/>
          <p:cNvSpPr>
            <a:spLocks noGrp="1"/>
          </p:cNvSpPr>
          <p:nvPr>
            <p:ph type="sldNum" sz="quarter" idx="16"/>
          </p:nvPr>
        </p:nvSpPr>
        <p:spPr/>
        <p:txBody>
          <a:bodyPr/>
          <a:lstStyle>
            <a:lvl1pPr>
              <a:defRPr/>
            </a:lvl1pPr>
          </a:lstStyle>
          <a:p>
            <a:fld id="{18EABCC9-B66D-4E16-B2AD-6B4284AD24DF}" type="slidenum">
              <a:rPr lang="en-US" altLang="en-US"/>
              <a:pPr/>
              <a:t>‹#›</a:t>
            </a:fld>
            <a:endParaRPr lang="en-US" altLang="en-US"/>
          </a:p>
        </p:txBody>
      </p:sp>
    </p:spTree>
    <p:extLst>
      <p:ext uri="{BB962C8B-B14F-4D97-AF65-F5344CB8AC3E}">
        <p14:creationId xmlns:p14="http://schemas.microsoft.com/office/powerpoint/2010/main" val="1807522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pPr lvl="0"/>
            <a:r>
              <a:rPr lang="en-US" noProof="0"/>
              <a:t>Drag picture to placeholder or click icon to add</a:t>
            </a:r>
          </a:p>
        </p:txBody>
      </p:sp>
      <p:sp>
        <p:nvSpPr>
          <p:cNvPr id="3" name="Date Placeholder 3"/>
          <p:cNvSpPr>
            <a:spLocks noGrp="1"/>
          </p:cNvSpPr>
          <p:nvPr>
            <p:ph type="dt" sz="half" idx="14"/>
          </p:nvPr>
        </p:nvSpPr>
        <p:spPr/>
        <p:txBody>
          <a:bodyPr/>
          <a:lstStyle>
            <a:lvl1pPr>
              <a:defRPr/>
            </a:lvl1pPr>
          </a:lstStyle>
          <a:p>
            <a:fld id="{1D023881-1176-4420-A189-56029C5EFC63}" type="datetime1">
              <a:rPr lang="en-US" altLang="en-US"/>
              <a:pPr/>
              <a:t>4/15/2016</a:t>
            </a:fld>
            <a:endParaRPr lang="en-US" altLang="en-US"/>
          </a:p>
        </p:txBody>
      </p:sp>
      <p:sp>
        <p:nvSpPr>
          <p:cNvPr id="4" name="Footer Placeholder 4"/>
          <p:cNvSpPr>
            <a:spLocks noGrp="1"/>
          </p:cNvSpPr>
          <p:nvPr>
            <p:ph type="ftr" sz="quarter" idx="15"/>
          </p:nvPr>
        </p:nvSpPr>
        <p:spPr/>
        <p:txBody>
          <a:bodyPr/>
          <a:lstStyle>
            <a:lvl1pPr>
              <a:defRPr/>
            </a:lvl1pPr>
          </a:lstStyle>
          <a:p>
            <a:pPr>
              <a:defRPr/>
            </a:pPr>
            <a:r>
              <a:rPr lang="en-US"/>
              <a:t>Presenter | Presentation Title or Meeting Title</a:t>
            </a:r>
            <a:endParaRPr lang="en-US" b="1"/>
          </a:p>
        </p:txBody>
      </p:sp>
      <p:sp>
        <p:nvSpPr>
          <p:cNvPr id="5" name="Slide Number Placeholder 5"/>
          <p:cNvSpPr>
            <a:spLocks noGrp="1"/>
          </p:cNvSpPr>
          <p:nvPr>
            <p:ph type="sldNum" sz="quarter" idx="16"/>
          </p:nvPr>
        </p:nvSpPr>
        <p:spPr/>
        <p:txBody>
          <a:bodyPr/>
          <a:lstStyle>
            <a:lvl1pPr>
              <a:defRPr/>
            </a:lvl1pPr>
          </a:lstStyle>
          <a:p>
            <a:fld id="{29A3D941-FB57-4AA8-B34F-61A6E5EBD71C}" type="slidenum">
              <a:rPr lang="en-US" altLang="en-US"/>
              <a:pPr/>
              <a:t>‹#›</a:t>
            </a:fld>
            <a:endParaRPr lang="en-US" altLang="en-US"/>
          </a:p>
        </p:txBody>
      </p:sp>
    </p:spTree>
    <p:extLst>
      <p:ext uri="{BB962C8B-B14F-4D97-AF65-F5344CB8AC3E}">
        <p14:creationId xmlns:p14="http://schemas.microsoft.com/office/powerpoint/2010/main" val="1648593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pPr lvl="0"/>
            <a:r>
              <a:rPr lang="en-US" noProof="0"/>
              <a:t>Drag picture to placeholder or click icon to add</a:t>
            </a:r>
            <a:endParaRPr lang="en-US" noProof="0" dirty="0"/>
          </a:p>
        </p:txBody>
      </p:sp>
      <p:sp>
        <p:nvSpPr>
          <p:cNvPr id="18" name="Date Placeholder 2"/>
          <p:cNvSpPr>
            <a:spLocks noGrp="1"/>
          </p:cNvSpPr>
          <p:nvPr>
            <p:ph type="dt" sz="half" idx="29"/>
          </p:nvPr>
        </p:nvSpPr>
        <p:spPr/>
        <p:txBody>
          <a:bodyPr/>
          <a:lstStyle>
            <a:lvl1pPr>
              <a:defRPr/>
            </a:lvl1pPr>
          </a:lstStyle>
          <a:p>
            <a:fld id="{6030BEBC-7058-437A-A82A-26A8D69FC741}" type="datetime1">
              <a:rPr lang="en-US" altLang="en-US"/>
              <a:pPr/>
              <a:t>4/15/2016</a:t>
            </a:fld>
            <a:endParaRPr lang="en-US" altLang="en-US"/>
          </a:p>
        </p:txBody>
      </p:sp>
      <p:sp>
        <p:nvSpPr>
          <p:cNvPr id="19" name="Footer Placeholder 3"/>
          <p:cNvSpPr>
            <a:spLocks noGrp="1"/>
          </p:cNvSpPr>
          <p:nvPr>
            <p:ph type="ftr" sz="quarter" idx="30"/>
          </p:nvPr>
        </p:nvSpPr>
        <p:spPr>
          <a:xfrm>
            <a:off x="1530350" y="6503988"/>
            <a:ext cx="6272213" cy="242887"/>
          </a:xfrm>
        </p:spPr>
        <p:txBody>
          <a:bodyPr/>
          <a:lstStyle>
            <a:lvl1pPr>
              <a:defRPr/>
            </a:lvl1pPr>
          </a:lstStyle>
          <a:p>
            <a:pPr>
              <a:defRPr/>
            </a:pPr>
            <a:r>
              <a:rPr lang="en-US"/>
              <a:t>Presenter | Presentation Title or Meeting Title</a:t>
            </a:r>
            <a:endParaRPr lang="en-US" b="1"/>
          </a:p>
        </p:txBody>
      </p:sp>
      <p:sp>
        <p:nvSpPr>
          <p:cNvPr id="20" name="Slide Number Placeholder 4"/>
          <p:cNvSpPr>
            <a:spLocks noGrp="1"/>
          </p:cNvSpPr>
          <p:nvPr>
            <p:ph type="sldNum" sz="quarter" idx="31"/>
          </p:nvPr>
        </p:nvSpPr>
        <p:spPr/>
        <p:txBody>
          <a:bodyPr/>
          <a:lstStyle>
            <a:lvl1pPr>
              <a:defRPr/>
            </a:lvl1pPr>
          </a:lstStyle>
          <a:p>
            <a:fld id="{0413F4FC-689B-460B-BA77-683ADEAE59CF}" type="slidenum">
              <a:rPr lang="en-US" altLang="en-US"/>
              <a:pPr/>
              <a:t>‹#›</a:t>
            </a:fld>
            <a:endParaRPr lang="en-US" altLang="en-US"/>
          </a:p>
        </p:txBody>
      </p:sp>
    </p:spTree>
    <p:extLst>
      <p:ext uri="{BB962C8B-B14F-4D97-AF65-F5344CB8AC3E}">
        <p14:creationId xmlns:p14="http://schemas.microsoft.com/office/powerpoint/2010/main" val="3200142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600" y="6503988"/>
            <a:ext cx="676275" cy="241300"/>
          </a:xfrm>
          <a:prstGeom prst="rect">
            <a:avLst/>
          </a:prstGeom>
        </p:spPr>
        <p:txBody>
          <a:bodyPr vert="horz" wrap="square" lIns="0" tIns="0" rIns="0" bIns="0" numCol="1" anchor="t" anchorCtr="0" compatLnSpc="1">
            <a:prstTxWarp prst="textNoShape">
              <a:avLst/>
            </a:prstTxWarp>
          </a:bodyPr>
          <a:lstStyle>
            <a:lvl1pPr>
              <a:defRPr sz="1200">
                <a:solidFill>
                  <a:srgbClr val="004C97"/>
                </a:solidFill>
                <a:latin typeface="Helvetica" panose="020B0604020202020204" pitchFamily="34" charset="0"/>
                <a:ea typeface="ＭＳ Ｐゴシック" panose="020B0600070205080204" pitchFamily="34" charset="-128"/>
              </a:defRPr>
            </a:lvl1pPr>
          </a:lstStyle>
          <a:p>
            <a:fld id="{251A5E44-313F-465A-A283-F861A13A1F1F}" type="datetime1">
              <a:rPr lang="en-US" altLang="en-US"/>
              <a:pPr/>
              <a:t>4/15/2016</a:t>
            </a:fld>
            <a:endParaRPr lang="en-US" altLang="en-US"/>
          </a:p>
        </p:txBody>
      </p:sp>
      <p:sp>
        <p:nvSpPr>
          <p:cNvPr id="15" name="Footer Placeholder 4"/>
          <p:cNvSpPr>
            <a:spLocks noGrp="1"/>
          </p:cNvSpPr>
          <p:nvPr>
            <p:ph type="ftr" sz="quarter" idx="3"/>
          </p:nvPr>
        </p:nvSpPr>
        <p:spPr>
          <a:xfrm>
            <a:off x="1530350" y="6503988"/>
            <a:ext cx="6261100" cy="242887"/>
          </a:xfrm>
          <a:prstGeom prst="rect">
            <a:avLst/>
          </a:prstGeom>
        </p:spPr>
        <p:txBody>
          <a:bodyPr lIns="0" tIns="0" rIns="0" bIns="0" anchor="t" anchorCtr="0"/>
          <a:lstStyle>
            <a:lvl1pPr marL="0" algn="l">
              <a:defRPr sz="1200" dirty="0" smtClean="0">
                <a:solidFill>
                  <a:srgbClr val="004C97"/>
                </a:solidFill>
                <a:latin typeface="Helvetica"/>
                <a:ea typeface="ＭＳ Ｐゴシック" charset="0"/>
                <a:cs typeface="ＭＳ Ｐゴシック" charset="0"/>
              </a:defRPr>
            </a:lvl1pPr>
          </a:lstStyle>
          <a:p>
            <a:pPr>
              <a:defRPr/>
            </a:pPr>
            <a:r>
              <a:rPr lang="en-US"/>
              <a:t>Presenter | Presentation Title or Meeting Title</a:t>
            </a:r>
            <a:endParaRPr lang="en-US" b="1"/>
          </a:p>
        </p:txBody>
      </p:sp>
      <p:sp>
        <p:nvSpPr>
          <p:cNvPr id="16" name="Slide Number Placeholder 5"/>
          <p:cNvSpPr>
            <a:spLocks noGrp="1"/>
          </p:cNvSpPr>
          <p:nvPr>
            <p:ph type="sldNum" sz="quarter" idx="4"/>
          </p:nvPr>
        </p:nvSpPr>
        <p:spPr>
          <a:xfrm>
            <a:off x="222250" y="6503988"/>
            <a:ext cx="414338" cy="238125"/>
          </a:xfrm>
          <a:prstGeom prst="rect">
            <a:avLst/>
          </a:prstGeom>
        </p:spPr>
        <p:txBody>
          <a:bodyPr vert="horz" wrap="square" lIns="0" tIns="0" rIns="0" bIns="0" numCol="1" anchor="t" anchorCtr="0" compatLnSpc="1">
            <a:prstTxWarp prst="textNoShape">
              <a:avLst/>
            </a:prstTxWarp>
          </a:bodyPr>
          <a:lstStyle>
            <a:lvl1pPr>
              <a:defRPr sz="1200">
                <a:solidFill>
                  <a:srgbClr val="004C97"/>
                </a:solidFill>
                <a:latin typeface="Helvetica" panose="020B0604020202020204" pitchFamily="34" charset="0"/>
                <a:ea typeface="ＭＳ Ｐゴシック" panose="020B0600070205080204" pitchFamily="34" charset="-128"/>
              </a:defRPr>
            </a:lvl1pPr>
          </a:lstStyle>
          <a:p>
            <a:fld id="{2877C5CB-D59C-4AE5-86AB-8C629656B903}" type="slidenum">
              <a:rPr lang="en-US" altLang="en-US"/>
              <a:pPr/>
              <a:t>‹#›</a:t>
            </a:fld>
            <a:endParaRPr lang="en-US" altLang="en-US"/>
          </a:p>
        </p:txBody>
      </p:sp>
      <p:sp>
        <p:nvSpPr>
          <p:cNvPr id="20" name="Date Placeholder 3"/>
          <p:cNvSpPr txBox="1">
            <a:spLocks/>
          </p:cNvSpPr>
          <p:nvPr/>
        </p:nvSpPr>
        <p:spPr>
          <a:xfrm>
            <a:off x="6450013" y="4476750"/>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pPr>
              <a:defRPr/>
            </a:pPr>
            <a:endParaRPr lang="en-US" dirty="0"/>
          </a:p>
        </p:txBody>
      </p:sp>
      <p:grpSp>
        <p:nvGrpSpPr>
          <p:cNvPr id="1030" name="Group 8"/>
          <p:cNvGrpSpPr>
            <a:grpSpLocks noChangeAspect="1"/>
          </p:cNvGrpSpPr>
          <p:nvPr/>
        </p:nvGrpSpPr>
        <p:grpSpPr bwMode="auto">
          <a:xfrm>
            <a:off x="215900" y="6259513"/>
            <a:ext cx="8699500" cy="196850"/>
            <a:chOff x="600217" y="6258863"/>
            <a:chExt cx="8297721" cy="188846"/>
          </a:xfrm>
        </p:grpSpPr>
        <p:cxnSp>
          <p:nvCxnSpPr>
            <p:cNvPr id="10" name="Straight Connector 9"/>
            <p:cNvCxnSpPr/>
            <p:nvPr userDrawn="1"/>
          </p:nvCxnSpPr>
          <p:spPr>
            <a:xfrm>
              <a:off x="600217" y="6357854"/>
              <a:ext cx="7190854"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032" name="Picture 6" descr="FermiLogo_RGB_NALBlue.png"/>
            <p:cNvPicPr>
              <a:picLocks noChangeAspect="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7853781" y="6258863"/>
              <a:ext cx="1044157" cy="18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30" r:id="rId1"/>
    <p:sldLayoutId id="2147484131" r:id="rId2"/>
    <p:sldLayoutId id="2147484132" r:id="rId3"/>
    <p:sldLayoutId id="2147484133" r:id="rId4"/>
    <p:sldLayoutId id="2147484134" r:id="rId5"/>
    <p:sldLayoutId id="2147484129" r:id="rId6"/>
    <p:sldLayoutId id="2147484135" r:id="rId7"/>
  </p:sldLayoutIdLst>
  <p:hf hdr="0"/>
  <p:txStyles>
    <p:titleStyle>
      <a:lvl1pPr algn="l" defTabSz="457200" rtl="0" fontAlgn="base">
        <a:spcBef>
          <a:spcPct val="0"/>
        </a:spcBef>
        <a:spcAft>
          <a:spcPct val="0"/>
        </a:spcAft>
        <a:defRPr sz="1700" b="1" kern="1200">
          <a:solidFill>
            <a:srgbClr val="2E5286"/>
          </a:solidFill>
          <a:latin typeface="Helvetica"/>
          <a:ea typeface="Geneva" charset="0"/>
          <a:cs typeface="ＭＳ Ｐゴシック" charset="0"/>
        </a:defRPr>
      </a:lvl1pPr>
      <a:lvl2pPr algn="l" defTabSz="457200" rtl="0" fontAlgn="base">
        <a:spcBef>
          <a:spcPct val="0"/>
        </a:spcBef>
        <a:spcAft>
          <a:spcPct val="0"/>
        </a:spcAft>
        <a:defRPr sz="1700" b="1">
          <a:solidFill>
            <a:srgbClr val="2E5286"/>
          </a:solidFill>
          <a:latin typeface="Helvetica" charset="0"/>
          <a:ea typeface="Geneva" charset="0"/>
          <a:cs typeface="ＭＳ Ｐゴシック" charset="0"/>
        </a:defRPr>
      </a:lvl2pPr>
      <a:lvl3pPr algn="l" defTabSz="457200" rtl="0" fontAlgn="base">
        <a:spcBef>
          <a:spcPct val="0"/>
        </a:spcBef>
        <a:spcAft>
          <a:spcPct val="0"/>
        </a:spcAft>
        <a:defRPr sz="1700" b="1">
          <a:solidFill>
            <a:srgbClr val="2E5286"/>
          </a:solidFill>
          <a:latin typeface="Helvetica" charset="0"/>
          <a:ea typeface="Geneva" charset="0"/>
          <a:cs typeface="ＭＳ Ｐゴシック" charset="0"/>
        </a:defRPr>
      </a:lvl3pPr>
      <a:lvl4pPr algn="l" defTabSz="457200" rtl="0" fontAlgn="base">
        <a:spcBef>
          <a:spcPct val="0"/>
        </a:spcBef>
        <a:spcAft>
          <a:spcPct val="0"/>
        </a:spcAft>
        <a:defRPr sz="1700" b="1">
          <a:solidFill>
            <a:srgbClr val="2E5286"/>
          </a:solidFill>
          <a:latin typeface="Helvetica" charset="0"/>
          <a:ea typeface="Geneva" charset="0"/>
          <a:cs typeface="ＭＳ Ｐゴシック" charset="0"/>
        </a:defRPr>
      </a:lvl4pPr>
      <a:lvl5pPr algn="l" defTabSz="457200" rtl="0" fontAlgn="base">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fontAlgn="base">
        <a:spcBef>
          <a:spcPct val="20000"/>
        </a:spcBef>
        <a:spcAft>
          <a:spcPct val="0"/>
        </a:spcAft>
        <a:buFont typeface="Arial" panose="020B0604020202020204" pitchFamily="34" charset="0"/>
        <a:buChar char="•"/>
        <a:defRPr kern="1200">
          <a:solidFill>
            <a:srgbClr val="7F7F7F"/>
          </a:solidFill>
          <a:latin typeface="Helvetica"/>
          <a:ea typeface="Geneva" charset="0"/>
          <a:cs typeface="ＭＳ Ｐゴシック" charset="0"/>
        </a:defRPr>
      </a:lvl1pPr>
      <a:lvl2pPr marL="742950" indent="-285750" algn="l" defTabSz="457200" rtl="0" fontAlgn="base">
        <a:spcBef>
          <a:spcPct val="20000"/>
        </a:spcBef>
        <a:spcAft>
          <a:spcPct val="0"/>
        </a:spcAft>
        <a:buFont typeface="Arial" panose="020B0604020202020204" pitchFamily="34" charset="0"/>
        <a:buChar char="–"/>
        <a:defRPr sz="1600" kern="1200">
          <a:solidFill>
            <a:srgbClr val="7F7F7F"/>
          </a:solidFill>
          <a:latin typeface="Helvetica"/>
          <a:ea typeface="ＭＳ Ｐゴシック" charset="0"/>
          <a:cs typeface="ＭＳ Ｐゴシック" charset="0"/>
        </a:defRPr>
      </a:lvl2pPr>
      <a:lvl3pPr marL="1143000" indent="-228600" algn="l" defTabSz="457200" rtl="0" fontAlgn="base">
        <a:spcBef>
          <a:spcPct val="20000"/>
        </a:spcBef>
        <a:spcAft>
          <a:spcPct val="0"/>
        </a:spcAft>
        <a:buFont typeface="Arial" panose="020B0604020202020204" pitchFamily="34" charset="0"/>
        <a:buChar char="•"/>
        <a:defRPr sz="1400" kern="1200">
          <a:solidFill>
            <a:srgbClr val="7F7F7F"/>
          </a:solidFill>
          <a:latin typeface="Helvetica"/>
          <a:ea typeface="ＭＳ Ｐゴシック" charset="0"/>
          <a:cs typeface="ＭＳ Ｐゴシック" charset="0"/>
        </a:defRPr>
      </a:lvl3pPr>
      <a:lvl4pPr marL="1600200" indent="-228600" algn="l" defTabSz="457200" rtl="0" fontAlgn="base">
        <a:spcBef>
          <a:spcPct val="20000"/>
        </a:spcBef>
        <a:spcAft>
          <a:spcPct val="0"/>
        </a:spcAft>
        <a:buFont typeface="Arial" panose="020B0604020202020204" pitchFamily="34" charset="0"/>
        <a:buChar char="–"/>
        <a:defRPr sz="1200" kern="1200">
          <a:solidFill>
            <a:srgbClr val="7F7F7F"/>
          </a:solidFill>
          <a:latin typeface="Helvetica"/>
          <a:ea typeface="ＭＳ Ｐゴシック" charset="0"/>
          <a:cs typeface="ＭＳ Ｐゴシック" charset="0"/>
        </a:defRPr>
      </a:lvl4pPr>
      <a:lvl5pPr marL="2057400" indent="-228600" algn="l" defTabSz="457200" rtl="0" fontAlgn="base">
        <a:spcBef>
          <a:spcPct val="20000"/>
        </a:spcBef>
        <a:spcAft>
          <a:spcPct val="0"/>
        </a:spcAft>
        <a:buFont typeface="Arial" panose="020B0604020202020204" pitchFamily="34"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ftp.scientificlinux.org/linux/scientific/7/repos/x86_64/"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ftp.scientificlinux.org/linux/scientific/7x/context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Placeholder 1"/>
          <p:cNvSpPr>
            <a:spLocks noGrp="1"/>
          </p:cNvSpPr>
          <p:nvPr>
            <p:ph type="body" sz="quarter" idx="10"/>
          </p:nvPr>
        </p:nvSpPr>
        <p:spPr bwMode="auto">
          <a:xfrm>
            <a:off x="341313" y="5045075"/>
            <a:ext cx="8499475" cy="1390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US" altLang="en-US" dirty="0">
                <a:latin typeface="Helvetica" panose="020B0604020202020204" pitchFamily="34" charset="0"/>
              </a:rPr>
              <a:t>Speaker: Gerard </a:t>
            </a:r>
            <a:r>
              <a:rPr lang="en-US" altLang="en-US" dirty="0" err="1">
                <a:latin typeface="Helvetica" panose="020B0604020202020204" pitchFamily="34" charset="0"/>
              </a:rPr>
              <a:t>Bernabeu</a:t>
            </a:r>
            <a:r>
              <a:rPr lang="en-US" altLang="en-US" dirty="0">
                <a:latin typeface="Helvetica" panose="020B0604020202020204" pitchFamily="34" charset="0"/>
              </a:rPr>
              <a:t> </a:t>
            </a:r>
            <a:r>
              <a:rPr lang="en-US" altLang="EN-US" dirty="0" err="1">
                <a:latin typeface="Helvetica" panose="020B0604020202020204" pitchFamily="34" charset="0"/>
              </a:rPr>
              <a:t>Altayo</a:t>
            </a:r>
            <a:endParaRPr lang="en-US" altLang="EN-US" dirty="0">
              <a:latin typeface="Helvetica" panose="020B0604020202020204" pitchFamily="34" charset="0"/>
            </a:endParaRPr>
          </a:p>
          <a:p>
            <a:r>
              <a:rPr lang="en-US" altLang="EN-US" dirty="0">
                <a:latin typeface="Helvetica" panose="020B0604020202020204" pitchFamily="34" charset="0"/>
              </a:rPr>
              <a:t>Authors: Rennie Scott, Bonnie King, Connie </a:t>
            </a:r>
            <a:r>
              <a:rPr lang="en-US" altLang="EN-US" dirty="0" err="1">
                <a:latin typeface="Helvetica" panose="020B0604020202020204" pitchFamily="34" charset="0"/>
              </a:rPr>
              <a:t>Sieh</a:t>
            </a:r>
            <a:r>
              <a:rPr lang="en-US" altLang="EN-US" dirty="0">
                <a:latin typeface="Helvetica" panose="020B0604020202020204" pitchFamily="34" charset="0"/>
              </a:rPr>
              <a:t>, Pat </a:t>
            </a:r>
            <a:r>
              <a:rPr lang="en-US" altLang="EN-US" dirty="0" err="1">
                <a:latin typeface="Helvetica" panose="020B0604020202020204" pitchFamily="34" charset="0"/>
              </a:rPr>
              <a:t>Riehecky</a:t>
            </a:r>
            <a:endParaRPr lang="en-US" altLang="EN-US" dirty="0">
              <a:latin typeface="Helvetica" panose="020B0604020202020204" pitchFamily="34" charset="0"/>
            </a:endParaRPr>
          </a:p>
          <a:p>
            <a:r>
              <a:rPr lang="en-US" altLang="en-US" dirty="0" err="1">
                <a:latin typeface="Helvetica" panose="020B0604020202020204" pitchFamily="34" charset="0"/>
              </a:rPr>
              <a:t>HEPix</a:t>
            </a:r>
            <a:r>
              <a:rPr lang="en-US" altLang="en-US" dirty="0">
                <a:latin typeface="Helvetica" panose="020B0604020202020204" pitchFamily="34" charset="0"/>
              </a:rPr>
              <a:t> Spring Workshop 2016</a:t>
            </a:r>
          </a:p>
          <a:p>
            <a:r>
              <a:rPr lang="en-US" altLang="en-US" dirty="0">
                <a:latin typeface="Helvetica" panose="020B0604020202020204" pitchFamily="34" charset="0"/>
              </a:rPr>
              <a:t>18 April 2016</a:t>
            </a:r>
          </a:p>
        </p:txBody>
      </p:sp>
      <p:sp>
        <p:nvSpPr>
          <p:cNvPr id="8194" name="Text Placeholder 2"/>
          <p:cNvSpPr>
            <a:spLocks noGrp="1"/>
          </p:cNvSpPr>
          <p:nvPr>
            <p:ph type="body" sz="quarter" idx="11"/>
          </p:nvPr>
        </p:nvSpPr>
        <p:spPr bwMode="auto">
          <a:xfrm>
            <a:off x="341313" y="3951288"/>
            <a:ext cx="8499475" cy="1003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91440" bIns="45720" numCol="1" compatLnSpc="1">
            <a:prstTxWarp prst="textNoShape">
              <a:avLst/>
            </a:prstTxWarp>
          </a:bodyPr>
          <a:lstStyle/>
          <a:p>
            <a:pPr>
              <a:spcAft>
                <a:spcPct val="0"/>
              </a:spcAft>
            </a:pPr>
            <a:r>
              <a:rPr lang="en-US" altLang="en-US">
                <a:latin typeface="Helvetica" panose="020B0604020202020204" pitchFamily="34" charset="0"/>
              </a:rPr>
              <a:t>Scientific Linux Status Update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vert="horz" wrap="square" numCol="1" anchor="t" anchorCtr="0" compatLnSpc="1">
            <a:prstTxWarp prst="textNoShape">
              <a:avLst/>
            </a:prstTxWarp>
          </a:bodyPr>
          <a:lstStyle/>
          <a:p>
            <a:pPr marL="0" indent="0">
              <a:buFont typeface="Arial" panose="020B0604020202020204" pitchFamily="34" charset="0"/>
              <a:buNone/>
            </a:pPr>
            <a:r>
              <a:rPr lang="en-US" altLang="EN-US" sz="2800" dirty="0">
                <a:latin typeface="Helvetica" panose="020B0604020202020204" pitchFamily="34" charset="0"/>
              </a:rPr>
              <a:t>Ongoing Collaborators:</a:t>
            </a:r>
          </a:p>
          <a:p>
            <a:r>
              <a:rPr lang="en-US" altLang="EN-US" sz="2800" dirty="0">
                <a:latin typeface="Helvetica" charset="0"/>
              </a:rPr>
              <a:t>Stephan </a:t>
            </a:r>
            <a:r>
              <a:rPr lang="en-US" altLang="EN-US" sz="2800" dirty="0" err="1">
                <a:latin typeface="Helvetica" charset="0"/>
              </a:rPr>
              <a:t>Wiesand</a:t>
            </a:r>
            <a:r>
              <a:rPr lang="en-US" altLang="EN-US" sz="2800" dirty="0">
                <a:latin typeface="Helvetica" charset="0"/>
              </a:rPr>
              <a:t> / DESY – </a:t>
            </a:r>
            <a:r>
              <a:rPr lang="en-US" altLang="EN-US" sz="2800" dirty="0" err="1">
                <a:latin typeface="Helvetica" charset="0"/>
              </a:rPr>
              <a:t>OpenAFS</a:t>
            </a:r>
            <a:endParaRPr lang="en-US" altLang="EN-US" sz="2800" dirty="0">
              <a:latin typeface="Helvetica" charset="0"/>
            </a:endParaRPr>
          </a:p>
          <a:p>
            <a:r>
              <a:rPr lang="en-US" altLang="EN-US" sz="2800" dirty="0">
                <a:latin typeface="Helvetica" charset="0"/>
              </a:rPr>
              <a:t>Chris Brown / GE Medical / </a:t>
            </a:r>
            <a:r>
              <a:rPr lang="en-US" altLang="EN-US" sz="2800" dirty="0" err="1">
                <a:latin typeface="Helvetica" charset="0"/>
              </a:rPr>
              <a:t>HELiOS</a:t>
            </a:r>
            <a:r>
              <a:rPr lang="en-US" altLang="EN-US" sz="2800" dirty="0">
                <a:latin typeface="Helvetica" charset="0"/>
              </a:rPr>
              <a:t> – ZFS</a:t>
            </a:r>
          </a:p>
          <a:p>
            <a:r>
              <a:rPr lang="en-US" altLang="EN-US" sz="2800" dirty="0" err="1">
                <a:latin typeface="Helvetica" charset="0"/>
              </a:rPr>
              <a:t>Urs</a:t>
            </a:r>
            <a:r>
              <a:rPr lang="en-US" altLang="EN-US" sz="2800" dirty="0">
                <a:latin typeface="Helvetica" charset="0"/>
              </a:rPr>
              <a:t> </a:t>
            </a:r>
            <a:r>
              <a:rPr lang="en-US" altLang="EN-US" sz="2800" dirty="0" err="1">
                <a:latin typeface="Helvetica" charset="0"/>
              </a:rPr>
              <a:t>Beyerle</a:t>
            </a:r>
            <a:r>
              <a:rPr lang="en-US" altLang="EN-US" sz="2800" dirty="0">
                <a:latin typeface="Helvetica" charset="0"/>
              </a:rPr>
              <a:t> / ETHZ – Live Images</a:t>
            </a:r>
          </a:p>
          <a:p>
            <a:r>
              <a:rPr lang="en-US" altLang="EN-US" sz="2800" dirty="0">
                <a:latin typeface="Helvetica" charset="0"/>
              </a:rPr>
              <a:t>Akemi Yagi – Functional testing and community contributions</a:t>
            </a:r>
          </a:p>
          <a:p>
            <a:pPr marL="0" indent="0">
              <a:buNone/>
            </a:pPr>
            <a:r>
              <a:rPr lang="en-US" altLang="EN-US" sz="2800" dirty="0">
                <a:latin typeface="Helvetica" charset="0"/>
                <a:ea typeface="ＭＳ Ｐゴシック" panose="020B0600070205080204" pitchFamily="34" charset="-128"/>
                <a:cs typeface="ＭＳ Ｐゴシック" panose="020B0600070205080204" pitchFamily="34" charset="-128"/>
              </a:rPr>
              <a:t>Upstream:</a:t>
            </a:r>
          </a:p>
          <a:p>
            <a:r>
              <a:rPr lang="en-US" altLang="EN-US" sz="2800" dirty="0">
                <a:latin typeface="Helvetica" charset="0"/>
                <a:ea typeface="ＭＳ Ｐゴシック" panose="020B0600070205080204" pitchFamily="34" charset="-128"/>
                <a:cs typeface="ＭＳ Ｐゴシック" panose="020B0600070205080204" pitchFamily="34" charset="-128"/>
              </a:rPr>
              <a:t>Danny </a:t>
            </a:r>
            <a:r>
              <a:rPr lang="en-US" altLang="EN-US" sz="2800" dirty="0" err="1">
                <a:latin typeface="Helvetica" charset="0"/>
                <a:ea typeface="ＭＳ Ｐゴシック" panose="020B0600070205080204" pitchFamily="34" charset="-128"/>
                <a:cs typeface="ＭＳ Ｐゴシック" panose="020B0600070205080204" pitchFamily="34" charset="-128"/>
              </a:rPr>
              <a:t>Climo</a:t>
            </a:r>
            <a:r>
              <a:rPr lang="en-US" altLang="EN-US" sz="2800" dirty="0">
                <a:latin typeface="Helvetica" charset="0"/>
                <a:ea typeface="ＭＳ Ｐゴシック" panose="020B0600070205080204" pitchFamily="34" charset="-128"/>
                <a:cs typeface="ＭＳ Ｐゴシック" panose="020B0600070205080204" pitchFamily="34" charset="-128"/>
              </a:rPr>
              <a:t>, Red Hat</a:t>
            </a:r>
          </a:p>
          <a:p>
            <a:r>
              <a:rPr lang="en-US" altLang="EN-US" sz="2800" dirty="0">
                <a:latin typeface="Helvetica" charset="0"/>
                <a:ea typeface="ＭＳ Ｐゴシック" panose="020B0600070205080204" pitchFamily="34" charset="-128"/>
                <a:cs typeface="ＭＳ Ｐゴシック" panose="020B0600070205080204" pitchFamily="34" charset="-128"/>
              </a:rPr>
              <a:t>Dan </a:t>
            </a:r>
            <a:r>
              <a:rPr lang="en-US" altLang="EN-US" sz="2800" dirty="0" err="1">
                <a:latin typeface="Helvetica" charset="0"/>
                <a:ea typeface="ＭＳ Ｐゴシック" panose="020B0600070205080204" pitchFamily="34" charset="-128"/>
                <a:cs typeface="ＭＳ Ｐゴシック" panose="020B0600070205080204" pitchFamily="34" charset="-128"/>
              </a:rPr>
              <a:t>McGuan</a:t>
            </a:r>
            <a:r>
              <a:rPr lang="en-US" altLang="EN-US" sz="2800" dirty="0">
                <a:latin typeface="Helvetica" charset="0"/>
                <a:ea typeface="ＭＳ Ｐゴシック" panose="020B0600070205080204" pitchFamily="34" charset="-128"/>
                <a:cs typeface="ＭＳ Ｐゴシック" panose="020B0600070205080204" pitchFamily="34" charset="-128"/>
              </a:rPr>
              <a:t>, Red Hat</a:t>
            </a:r>
          </a:p>
          <a:p>
            <a:endParaRPr lang="en-US" altLang="EN-US" sz="2600" dirty="0">
              <a:latin typeface="Helvetica" charset="0"/>
              <a:ea typeface="ＭＳ Ｐゴシック" panose="020B0600070205080204" pitchFamily="34" charset="-128"/>
              <a:cs typeface="ＭＳ Ｐゴシック" panose="020B0600070205080204" pitchFamily="34" charset="-128"/>
            </a:endParaRPr>
          </a:p>
        </p:txBody>
      </p:sp>
      <p:sp>
        <p:nvSpPr>
          <p:cNvPr id="9218" name="Title 6"/>
          <p:cNvSpPr>
            <a:spLocks noGrp="1"/>
          </p:cNvSpPr>
          <p:nvPr>
            <p:ph type="title"/>
          </p:nvPr>
        </p:nvSpPr>
        <p:spPr bwMode="auto">
          <a:xfrm>
            <a:off x="228600" y="252413"/>
            <a:ext cx="8686800" cy="427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charset="0"/>
              </a:rPr>
              <a:t>Thanks to</a:t>
            </a:r>
            <a:endParaRPr lang="en-US" altLang="en-US" dirty="0">
              <a:latin typeface="Helvetica" charset="0"/>
            </a:endParaRPr>
          </a:p>
        </p:txBody>
      </p:sp>
      <p:sp>
        <p:nvSpPr>
          <p:cNvPr id="921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7F4FE7DB-4577-464D-9E1F-C95DAA54DCAF}" type="datetime1">
              <a:rPr lang="en-US" altLang="en-US" sz="1200">
                <a:solidFill>
                  <a:srgbClr val="004C97"/>
                </a:solidFill>
                <a:latin typeface="Helvetica" panose="020B0604020202020204" pitchFamily="34" charset="0"/>
                <a:ea typeface="ＭＳ Ｐゴシック" panose="020B0600070205080204" pitchFamily="34" charset="-128"/>
              </a:rPr>
              <a:pPr eaLnBrk="1" hangingPunct="1"/>
              <a:t>4/15/2016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r>
              <a:rPr lang="en-US" altLang="en-US" sz="1200">
                <a:solidFill>
                  <a:srgbClr val="004C97"/>
                </a:solidFill>
                <a:latin typeface="Helvetica" panose="020B0604020202020204" pitchFamily="34" charset="0"/>
                <a:ea typeface="ＭＳ Ｐゴシック" panose="020B0600070205080204" pitchFamily="34" charset="-128"/>
              </a:rPr>
              <a:t>Presenter | Presentation Title or Meeting Title</a:t>
            </a:r>
            <a:endParaRPr lang="en-US" altLang="en-US" sz="1200" b="1">
              <a:solidFill>
                <a:srgbClr val="004C97"/>
              </a:solidFill>
              <a:latin typeface="Helvetica" panose="020B0604020202020204" pitchFamily="34" charset="0"/>
              <a:ea typeface="ＭＳ Ｐゴシック" panose="020B0600070205080204" pitchFamily="34" charset="-128"/>
            </a:endParaRPr>
          </a:p>
        </p:txBody>
      </p:sp>
      <p:sp>
        <p:nvSpPr>
          <p:cNvPr id="922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F0D8F9D2-F060-4879-B9FC-0D68CB3DFFE1}" type="slidenum">
              <a:rPr lang="en-US" altLang="en-US" sz="1200">
                <a:solidFill>
                  <a:srgbClr val="004C97"/>
                </a:solidFill>
                <a:latin typeface="Helvetica" panose="020B0604020202020204" pitchFamily="34" charset="0"/>
                <a:ea typeface="ＭＳ Ｐゴシック" panose="020B0600070205080204" pitchFamily="34" charset="-128"/>
              </a:rPr>
              <a:pPr eaLnBrk="1" hangingPunct="1"/>
              <a:t>10</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03435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vert="horz" wrap="square" numCol="1" anchor="t" anchorCtr="0" compatLnSpc="1">
            <a:prstTxWarp prst="textNoShape">
              <a:avLst/>
            </a:prstTxWarp>
          </a:bodyPr>
          <a:lstStyle/>
          <a:p>
            <a:pPr marL="0" indent="0" algn="ctr">
              <a:buNone/>
            </a:pPr>
            <a:endParaRPr lang="en-US" altLang="EN-US" sz="2800" dirty="0">
              <a:latin typeface="Helvetica" charset="0"/>
            </a:endParaRPr>
          </a:p>
          <a:p>
            <a:pPr marL="0" indent="0" algn="ctr">
              <a:buNone/>
            </a:pPr>
            <a:endParaRPr lang="en-US" altLang="EN-US" sz="2800" dirty="0">
              <a:latin typeface="Helvetica" charset="0"/>
              <a:ea typeface="ＭＳ Ｐゴシック" panose="020B0600070205080204" pitchFamily="34" charset="-128"/>
              <a:cs typeface="ＭＳ Ｐゴシック" panose="020B0600070205080204" pitchFamily="34" charset="-128"/>
            </a:endParaRPr>
          </a:p>
          <a:p>
            <a:pPr marL="0" indent="0" algn="ctr">
              <a:buNone/>
            </a:pPr>
            <a:endParaRPr lang="en-US" altLang="EN-US" sz="2800" dirty="0">
              <a:latin typeface="Helvetica" charset="0"/>
              <a:ea typeface="ＭＳ Ｐゴシック" panose="020B0600070205080204" pitchFamily="34" charset="-128"/>
              <a:cs typeface="ＭＳ Ｐゴシック" panose="020B0600070205080204" pitchFamily="34" charset="-128"/>
            </a:endParaRPr>
          </a:p>
          <a:p>
            <a:pPr marL="0" indent="0" algn="ctr">
              <a:buNone/>
            </a:pPr>
            <a:endParaRPr lang="en-US" altLang="EN-US" sz="2800" dirty="0">
              <a:latin typeface="Helvetica" charset="0"/>
              <a:ea typeface="ＭＳ Ｐゴシック" panose="020B0600070205080204" pitchFamily="34" charset="-128"/>
              <a:cs typeface="ＭＳ Ｐゴシック" panose="020B0600070205080204" pitchFamily="34" charset="-128"/>
            </a:endParaRPr>
          </a:p>
          <a:p>
            <a:pPr marL="0" indent="0" algn="ctr">
              <a:buNone/>
            </a:pPr>
            <a:r>
              <a:rPr lang="en-US" altLang="EN-US" sz="2600" dirty="0">
                <a:latin typeface="Helvetica" charset="0"/>
                <a:ea typeface="ＭＳ Ｐゴシック" panose="020B0600070205080204" pitchFamily="34" charset="-128"/>
                <a:cs typeface="ＭＳ Ｐゴシック" panose="020B0600070205080204" pitchFamily="34" charset="-128"/>
              </a:rPr>
              <a:t>Any Questions?</a:t>
            </a:r>
          </a:p>
        </p:txBody>
      </p:sp>
      <p:sp>
        <p:nvSpPr>
          <p:cNvPr id="9218" name="Title 6"/>
          <p:cNvSpPr>
            <a:spLocks noGrp="1"/>
          </p:cNvSpPr>
          <p:nvPr>
            <p:ph type="title"/>
          </p:nvPr>
        </p:nvSpPr>
        <p:spPr bwMode="auto">
          <a:xfrm>
            <a:off x="228600" y="252413"/>
            <a:ext cx="8686800" cy="427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pPr algn="ctr"/>
            <a:r>
              <a:rPr lang="en-US" altLang="EN-US" dirty="0">
                <a:latin typeface="Helvetica" charset="0"/>
              </a:rPr>
              <a:t>Thanks For Participating!</a:t>
            </a:r>
            <a:endParaRPr lang="en-US" altLang="en-US" dirty="0">
              <a:latin typeface="Helvetica" charset="0"/>
            </a:endParaRPr>
          </a:p>
        </p:txBody>
      </p:sp>
      <p:sp>
        <p:nvSpPr>
          <p:cNvPr id="921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7F4FE7DB-4577-464D-9E1F-C95DAA54DCAF}" type="datetime1">
              <a:rPr lang="en-US" altLang="en-US" sz="1200">
                <a:solidFill>
                  <a:srgbClr val="004C97"/>
                </a:solidFill>
                <a:latin typeface="Helvetica" panose="020B0604020202020204" pitchFamily="34" charset="0"/>
                <a:ea typeface="ＭＳ Ｐゴシック" panose="020B0600070205080204" pitchFamily="34" charset="-128"/>
              </a:rPr>
              <a:pPr eaLnBrk="1" hangingPunct="1"/>
              <a:t>4/15/2016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r>
              <a:rPr lang="en-US" altLang="en-US" sz="1200">
                <a:solidFill>
                  <a:srgbClr val="004C97"/>
                </a:solidFill>
                <a:latin typeface="Helvetica" panose="020B0604020202020204" pitchFamily="34" charset="0"/>
                <a:ea typeface="ＭＳ Ｐゴシック" panose="020B0600070205080204" pitchFamily="34" charset="-128"/>
              </a:rPr>
              <a:t>Presenter | Presentation Title or Meeting Title</a:t>
            </a:r>
            <a:endParaRPr lang="en-US" altLang="en-US" sz="1200" b="1">
              <a:solidFill>
                <a:srgbClr val="004C97"/>
              </a:solidFill>
              <a:latin typeface="Helvetica" panose="020B0604020202020204" pitchFamily="34" charset="0"/>
              <a:ea typeface="ＭＳ Ｐゴシック" panose="020B0600070205080204" pitchFamily="34" charset="-128"/>
            </a:endParaRPr>
          </a:p>
        </p:txBody>
      </p:sp>
      <p:sp>
        <p:nvSpPr>
          <p:cNvPr id="922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F0D8F9D2-F060-4879-B9FC-0D68CB3DFFE1}" type="slidenum">
              <a:rPr lang="en-US" altLang="en-US" sz="1200">
                <a:solidFill>
                  <a:srgbClr val="004C97"/>
                </a:solidFill>
                <a:latin typeface="Helvetica" panose="020B0604020202020204" pitchFamily="34" charset="0"/>
                <a:ea typeface="ＭＳ Ｐゴシック" panose="020B0600070205080204" pitchFamily="34" charset="-128"/>
              </a:rPr>
              <a:pPr eaLnBrk="1" hangingPunct="1"/>
              <a:t>11</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1403657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vert="horz" wrap="square" numCol="1" anchor="t" anchorCtr="0" compatLnSpc="1">
            <a:prstTxWarp prst="textNoShape">
              <a:avLst/>
            </a:prstTxWarp>
          </a:bodyPr>
          <a:lstStyle/>
          <a:p>
            <a:pPr marL="0" indent="0" algn="ctr">
              <a:buNone/>
            </a:pPr>
            <a:endParaRPr lang="en-US" altLang="EN-US" sz="2800" dirty="0">
              <a:latin typeface="Helvetica" charset="0"/>
            </a:endParaRPr>
          </a:p>
        </p:txBody>
      </p:sp>
      <p:sp>
        <p:nvSpPr>
          <p:cNvPr id="9218" name="Title 6"/>
          <p:cNvSpPr>
            <a:spLocks noGrp="1"/>
          </p:cNvSpPr>
          <p:nvPr>
            <p:ph type="title"/>
          </p:nvPr>
        </p:nvSpPr>
        <p:spPr bwMode="auto">
          <a:xfrm>
            <a:off x="228600" y="252413"/>
            <a:ext cx="8686800" cy="427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pPr algn="ctr"/>
            <a:endParaRPr lang="en-US" altLang="en-US" dirty="0">
              <a:latin typeface="Helvetica" charset="0"/>
            </a:endParaRPr>
          </a:p>
        </p:txBody>
      </p:sp>
      <p:sp>
        <p:nvSpPr>
          <p:cNvPr id="921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7F4FE7DB-4577-464D-9E1F-C95DAA54DCAF}" type="datetime1">
              <a:rPr lang="en-US" altLang="en-US" sz="1200">
                <a:solidFill>
                  <a:srgbClr val="004C97"/>
                </a:solidFill>
                <a:latin typeface="Helvetica" panose="020B0604020202020204" pitchFamily="34" charset="0"/>
                <a:ea typeface="ＭＳ Ｐゴシック" panose="020B0600070205080204" pitchFamily="34" charset="-128"/>
              </a:rPr>
              <a:pPr eaLnBrk="1" hangingPunct="1"/>
              <a:t>4/15/2016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r>
              <a:rPr lang="en-US" altLang="en-US" sz="1200">
                <a:solidFill>
                  <a:srgbClr val="004C97"/>
                </a:solidFill>
                <a:latin typeface="Helvetica" panose="020B0604020202020204" pitchFamily="34" charset="0"/>
                <a:ea typeface="ＭＳ Ｐゴシック" panose="020B0600070205080204" pitchFamily="34" charset="-128"/>
              </a:rPr>
              <a:t>Presenter | Presentation Title or Meeting Title</a:t>
            </a:r>
            <a:endParaRPr lang="en-US" altLang="en-US" sz="1200" b="1">
              <a:solidFill>
                <a:srgbClr val="004C97"/>
              </a:solidFill>
              <a:latin typeface="Helvetica" panose="020B0604020202020204" pitchFamily="34" charset="0"/>
              <a:ea typeface="ＭＳ Ｐゴシック" panose="020B0600070205080204" pitchFamily="34" charset="-128"/>
            </a:endParaRPr>
          </a:p>
        </p:txBody>
      </p:sp>
      <p:sp>
        <p:nvSpPr>
          <p:cNvPr id="922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F0D8F9D2-F060-4879-B9FC-0D68CB3DFFE1}" type="slidenum">
              <a:rPr lang="en-US" altLang="en-US" sz="1200">
                <a:solidFill>
                  <a:srgbClr val="004C97"/>
                </a:solidFill>
                <a:latin typeface="Helvetica" panose="020B0604020202020204" pitchFamily="34" charset="0"/>
                <a:ea typeface="ＭＳ Ｐゴシック" panose="020B0600070205080204" pitchFamily="34" charset="-128"/>
              </a:rPr>
              <a:pPr eaLnBrk="1" hangingPunct="1"/>
              <a:t>12</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020392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vert="horz" wrap="square" numCol="1" anchor="t" anchorCtr="0" compatLnSpc="1">
            <a:prstTxWarp prst="textNoShape">
              <a:avLst/>
            </a:prstTxWarp>
          </a:bodyPr>
          <a:lstStyle/>
          <a:p>
            <a:pPr marL="0" indent="0">
              <a:buFont typeface="Arial" panose="020B0604020202020204" pitchFamily="34" charset="0"/>
              <a:buNone/>
            </a:pPr>
            <a:endParaRPr lang="en-US" altLang="en-US" dirty="0">
              <a:latin typeface="Helvetica" panose="020B0604020202020204" pitchFamily="34" charset="0"/>
            </a:endParaRPr>
          </a:p>
          <a:p>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 Scientific Linux 7.2</a:t>
            </a:r>
          </a:p>
          <a:p>
            <a:pPr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Centralized community resources repository (repo of repos)</a:t>
            </a:r>
          </a:p>
          <a:p>
            <a:pPr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Customization framework – Context Framework</a:t>
            </a:r>
          </a:p>
          <a:p>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Updates to install tree metadata files (.</a:t>
            </a:r>
            <a:r>
              <a:rPr lang="en-US" altLang="EN-US" dirty="0" err="1">
                <a:latin typeface="Helvetica" panose="020B0604020202020204" pitchFamily="34" charset="0"/>
                <a:ea typeface="ＭＳ Ｐゴシック" panose="020B0600070205080204" pitchFamily="34" charset="-128"/>
                <a:cs typeface="ＭＳ Ｐゴシック" panose="020B0600070205080204" pitchFamily="34" charset="-128"/>
              </a:rPr>
              <a:t>treeinfo</a:t>
            </a:r>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a:t>
            </a:r>
          </a:p>
          <a:p>
            <a:pPr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Better support for </a:t>
            </a:r>
            <a:r>
              <a:rPr lang="en-US" altLang="EN-US" dirty="0" err="1">
                <a:latin typeface="Helvetica" panose="020B0604020202020204" pitchFamily="34" charset="0"/>
                <a:ea typeface="ＭＳ Ｐゴシック" panose="020B0600070205080204" pitchFamily="34" charset="-128"/>
                <a:cs typeface="ＭＳ Ｐゴシック" panose="020B0600070205080204" pitchFamily="34" charset="-128"/>
              </a:rPr>
              <a:t>Katello</a:t>
            </a:r>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/Foreman in SL6 and SL7</a:t>
            </a:r>
          </a:p>
          <a:p>
            <a:pPr lvl="2"/>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Changes only visible to those tools</a:t>
            </a:r>
          </a:p>
          <a:p>
            <a:pPr lvl="4"/>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a:p>
            <a:pPr marL="1828800" lvl="4" indent="0">
              <a:buNone/>
            </a:pPr>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p:txBody>
      </p:sp>
      <p:sp>
        <p:nvSpPr>
          <p:cNvPr id="9218" name="Title 6"/>
          <p:cNvSpPr>
            <a:spLocks noGrp="1"/>
          </p:cNvSpPr>
          <p:nvPr>
            <p:ph type="title"/>
          </p:nvPr>
        </p:nvSpPr>
        <p:spPr bwMode="auto">
          <a:xfrm>
            <a:off x="228600" y="252413"/>
            <a:ext cx="8686800" cy="427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charset="0"/>
              </a:rPr>
              <a:t>Updates since last </a:t>
            </a:r>
            <a:r>
              <a:rPr lang="en-US" altLang="EN-US" dirty="0" err="1">
                <a:latin typeface="Helvetica" charset="0"/>
              </a:rPr>
              <a:t>HEPiX</a:t>
            </a:r>
            <a:endParaRPr lang="en-US" altLang="en-US" dirty="0">
              <a:latin typeface="Helvetica" charset="0"/>
            </a:endParaRPr>
          </a:p>
        </p:txBody>
      </p:sp>
      <p:sp>
        <p:nvSpPr>
          <p:cNvPr id="921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7F4FE7DB-4577-464D-9E1F-C95DAA54DCAF}" type="datetime1">
              <a:rPr lang="en-US" altLang="en-US" sz="1200">
                <a:solidFill>
                  <a:srgbClr val="004C97"/>
                </a:solidFill>
                <a:latin typeface="Helvetica" panose="020B0604020202020204" pitchFamily="34" charset="0"/>
                <a:ea typeface="ＭＳ Ｐゴシック" panose="020B0600070205080204" pitchFamily="34" charset="-128"/>
              </a:rPr>
              <a:pPr eaLnBrk="1" hangingPunct="1"/>
              <a:t>4/15/2016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r>
              <a:rPr lang="en-US" altLang="en-US" sz="1200">
                <a:solidFill>
                  <a:srgbClr val="004C97"/>
                </a:solidFill>
                <a:latin typeface="Helvetica" panose="020B0604020202020204" pitchFamily="34" charset="0"/>
                <a:ea typeface="ＭＳ Ｐゴシック" panose="020B0600070205080204" pitchFamily="34" charset="-128"/>
              </a:rPr>
              <a:t>Presenter | Presentation Title or Meeting Title</a:t>
            </a:r>
            <a:endParaRPr lang="en-US" altLang="en-US" sz="1200" b="1">
              <a:solidFill>
                <a:srgbClr val="004C97"/>
              </a:solidFill>
              <a:latin typeface="Helvetica" panose="020B0604020202020204" pitchFamily="34" charset="0"/>
              <a:ea typeface="ＭＳ Ｐゴシック" panose="020B0600070205080204" pitchFamily="34" charset="-128"/>
            </a:endParaRPr>
          </a:p>
        </p:txBody>
      </p:sp>
      <p:sp>
        <p:nvSpPr>
          <p:cNvPr id="922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F0D8F9D2-F060-4879-B9FC-0D68CB3DFFE1}" type="slidenum">
              <a:rPr lang="en-US" altLang="en-US" sz="1200">
                <a:solidFill>
                  <a:srgbClr val="004C97"/>
                </a:solidFill>
                <a:latin typeface="Helvetica" panose="020B0604020202020204" pitchFamily="34" charset="0"/>
                <a:ea typeface="ＭＳ Ｐゴシック" panose="020B0600070205080204" pitchFamily="34" charset="-128"/>
              </a:rPr>
              <a:pPr eaLnBrk="1" hangingPunct="1"/>
              <a:t>2</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vert="horz" wrap="square" numCol="1" anchor="t" anchorCtr="0" compatLnSpc="1">
            <a:prstTxWarp prst="textNoShape">
              <a:avLst/>
            </a:prstTxWarp>
          </a:bodyPr>
          <a:lstStyle/>
          <a:p>
            <a:pPr marL="0" indent="0">
              <a:buFont typeface="Arial" panose="020B0604020202020204" pitchFamily="34" charset="0"/>
              <a:buNone/>
            </a:pPr>
            <a:endParaRPr lang="en-US" altLang="en-US" dirty="0">
              <a:latin typeface="Helvetica" panose="020B0604020202020204" pitchFamily="34" charset="0"/>
            </a:endParaRPr>
          </a:p>
          <a:p>
            <a:pPr marL="0" indent="0"/>
            <a:r>
              <a:rPr lang="en-US" altLang="EN-US" dirty="0">
                <a:latin typeface="Helvetica" panose="020B0604020202020204" pitchFamily="34" charset="0"/>
              </a:rPr>
              <a:t> Less than 1 year remains for SL 5</a:t>
            </a:r>
          </a:p>
          <a:p>
            <a:pPr lvl="1"/>
            <a:r>
              <a:rPr lang="en-US" altLang="EN-US" sz="2400" b="1" dirty="0">
                <a:solidFill>
                  <a:srgbClr val="FF0000"/>
                </a:solidFill>
                <a:latin typeface="Helvetica" panose="020B0604020202020204" pitchFamily="34" charset="0"/>
                <a:ea typeface="ＭＳ Ｐゴシック" panose="020B0600070205080204" pitchFamily="34" charset="-128"/>
                <a:cs typeface="ＭＳ Ｐゴシック" panose="020B0600070205080204" pitchFamily="34" charset="-128"/>
              </a:rPr>
              <a:t>March 31, 2017</a:t>
            </a:r>
          </a:p>
          <a:p>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Current status is Production Phase 3</a:t>
            </a:r>
          </a:p>
          <a:p>
            <a:pPr lvl="1"/>
            <a:r>
              <a:rPr lang="en-US" altLang="EN-US" dirty="0">
                <a:latin typeface="Helvetica" charset="0"/>
                <a:ea typeface="ＭＳ Ｐゴシック" panose="020B0600070205080204" pitchFamily="34" charset="-128"/>
                <a:cs typeface="ＭＳ Ｐゴシック" panose="020B0600070205080204" pitchFamily="34" charset="-128"/>
              </a:rPr>
              <a:t>During the Production 3 Phase, Critical Impact Security Advisories and selected Urgent Priority Bug Fix Advisories may be released as they become available. Other errata advisories may be delivered as appropriate.</a:t>
            </a:r>
          </a:p>
          <a:p>
            <a:pPr marL="685800" lvl="1"/>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a:p>
            <a:pPr marL="1714500" lvl="4" indent="0">
              <a:buNone/>
            </a:pPr>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p:txBody>
      </p:sp>
      <p:sp>
        <p:nvSpPr>
          <p:cNvPr id="9218" name="Title 6"/>
          <p:cNvSpPr>
            <a:spLocks noGrp="1"/>
          </p:cNvSpPr>
          <p:nvPr>
            <p:ph type="title"/>
          </p:nvPr>
        </p:nvSpPr>
        <p:spPr bwMode="auto">
          <a:xfrm>
            <a:off x="228600" y="252413"/>
            <a:ext cx="8686800" cy="427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charset="0"/>
              </a:rPr>
              <a:t>Updates since last </a:t>
            </a:r>
            <a:r>
              <a:rPr lang="en-US" altLang="EN-US" dirty="0" err="1">
                <a:latin typeface="Helvetica" charset="0"/>
              </a:rPr>
              <a:t>HEPiX</a:t>
            </a:r>
            <a:r>
              <a:rPr lang="en-US" altLang="EN-US" dirty="0">
                <a:latin typeface="Helvetica" charset="0"/>
              </a:rPr>
              <a:t> - SL5</a:t>
            </a:r>
            <a:endParaRPr lang="en-US" altLang="en-US" dirty="0">
              <a:latin typeface="Helvetica" charset="0"/>
            </a:endParaRPr>
          </a:p>
        </p:txBody>
      </p:sp>
      <p:sp>
        <p:nvSpPr>
          <p:cNvPr id="921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7F4FE7DB-4577-464D-9E1F-C95DAA54DCAF}" type="datetime1">
              <a:rPr lang="en-US" altLang="en-US" sz="1200">
                <a:solidFill>
                  <a:srgbClr val="004C97"/>
                </a:solidFill>
                <a:latin typeface="Helvetica" panose="020B0604020202020204" pitchFamily="34" charset="0"/>
                <a:ea typeface="ＭＳ Ｐゴシック" panose="020B0600070205080204" pitchFamily="34" charset="-128"/>
              </a:rPr>
              <a:pPr eaLnBrk="1" hangingPunct="1"/>
              <a:t>4/15/2016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r>
              <a:rPr lang="en-US" altLang="en-US" sz="1200">
                <a:solidFill>
                  <a:srgbClr val="004C97"/>
                </a:solidFill>
                <a:latin typeface="Helvetica" panose="020B0604020202020204" pitchFamily="34" charset="0"/>
                <a:ea typeface="ＭＳ Ｐゴシック" panose="020B0600070205080204" pitchFamily="34" charset="-128"/>
              </a:rPr>
              <a:t>Presenter | Presentation Title or Meeting Title</a:t>
            </a:r>
            <a:endParaRPr lang="en-US" altLang="en-US" sz="1200" b="1">
              <a:solidFill>
                <a:srgbClr val="004C97"/>
              </a:solidFill>
              <a:latin typeface="Helvetica" panose="020B0604020202020204" pitchFamily="34" charset="0"/>
              <a:ea typeface="ＭＳ Ｐゴシック" panose="020B0600070205080204" pitchFamily="34" charset="-128"/>
            </a:endParaRPr>
          </a:p>
        </p:txBody>
      </p:sp>
      <p:sp>
        <p:nvSpPr>
          <p:cNvPr id="922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F0D8F9D2-F060-4879-B9FC-0D68CB3DFFE1}" type="slidenum">
              <a:rPr lang="en-US" altLang="en-US" sz="1200">
                <a:solidFill>
                  <a:srgbClr val="004C97"/>
                </a:solidFill>
                <a:latin typeface="Helvetica" panose="020B0604020202020204" pitchFamily="34" charset="0"/>
                <a:ea typeface="ＭＳ Ｐゴシック" panose="020B0600070205080204" pitchFamily="34" charset="-128"/>
              </a:rPr>
              <a:pPr eaLnBrk="1" hangingPunct="1"/>
              <a:t>3</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648749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vert="horz" wrap="square" numCol="1" anchor="t" anchorCtr="0" compatLnSpc="1">
            <a:prstTxWarp prst="textNoShape">
              <a:avLst/>
            </a:prstTxWarp>
          </a:bodyPr>
          <a:lstStyle/>
          <a:p>
            <a:pPr marL="0" indent="0">
              <a:buFont typeface="Arial" panose="020B0604020202020204" pitchFamily="34" charset="0"/>
              <a:buNone/>
            </a:pPr>
            <a:endParaRPr lang="en-US" altLang="en-US" dirty="0">
              <a:latin typeface="Helvetica" panose="020B0604020202020204" pitchFamily="34" charset="0"/>
            </a:endParaRPr>
          </a:p>
          <a:p>
            <a:r>
              <a:rPr lang="en-US" altLang="EN-US" dirty="0">
                <a:latin typeface="Helvetica" panose="020B0604020202020204" pitchFamily="34" charset="0"/>
              </a:rPr>
              <a:t>RHEL 6.8 currently in private BETA</a:t>
            </a:r>
          </a:p>
          <a:p>
            <a:pPr lvl="1"/>
            <a:r>
              <a:rPr lang="en-US" altLang="EN-US" dirty="0">
                <a:latin typeface="Helvetica" panose="020B0604020202020204" pitchFamily="34" charset="0"/>
              </a:rPr>
              <a:t>Updates to pacemaker clustering</a:t>
            </a:r>
          </a:p>
          <a:p>
            <a:pPr lvl="1"/>
            <a:r>
              <a:rPr lang="en-US" altLang="EN-US" dirty="0" err="1">
                <a:latin typeface="Helvetica" panose="020B0604020202020204" pitchFamily="34" charset="0"/>
              </a:rPr>
              <a:t>OpenSCAP</a:t>
            </a:r>
            <a:r>
              <a:rPr lang="en-US" altLang="EN-US" dirty="0">
                <a:latin typeface="Helvetica" panose="020B0604020202020204" pitchFamily="34" charset="0"/>
              </a:rPr>
              <a:t> updates</a:t>
            </a:r>
          </a:p>
          <a:p>
            <a:pPr lvl="1"/>
            <a:r>
              <a:rPr lang="en-US" altLang="EN-US" dirty="0">
                <a:latin typeface="Helvetica" panose="020B0604020202020204" pitchFamily="34" charset="0"/>
              </a:rPr>
              <a:t>Hardware support updates</a:t>
            </a:r>
          </a:p>
          <a:p>
            <a:pPr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Includes "Relax-and-Recover" backup tools</a:t>
            </a:r>
          </a:p>
          <a:p>
            <a:pPr lvl="2"/>
            <a:r>
              <a:rPr lang="en-US" altLang="EN-US" dirty="0">
                <a:latin typeface="Helvetica" charset="0"/>
                <a:ea typeface="ＭＳ Ｐゴシック" panose="020B0600070205080204" pitchFamily="34" charset="-128"/>
                <a:cs typeface="ＭＳ Ｐゴシック" panose="020B0600070205080204" pitchFamily="34" charset="-128"/>
              </a:rPr>
              <a:t>Relax-and-Recover is a recovery and system migration utility. Written in bash, it allows you to use tools already present on your system to continuously create recovery images which can be saved locally or on a remote server, and to use these images to easily restore the system in case of software or hardware failure.</a:t>
            </a:r>
          </a:p>
        </p:txBody>
      </p:sp>
      <p:sp>
        <p:nvSpPr>
          <p:cNvPr id="9218" name="Title 6"/>
          <p:cNvSpPr>
            <a:spLocks noGrp="1"/>
          </p:cNvSpPr>
          <p:nvPr>
            <p:ph type="title"/>
          </p:nvPr>
        </p:nvSpPr>
        <p:spPr bwMode="auto">
          <a:xfrm>
            <a:off x="228600" y="252413"/>
            <a:ext cx="8686800" cy="427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charset="0"/>
              </a:rPr>
              <a:t>Updates since last </a:t>
            </a:r>
            <a:r>
              <a:rPr lang="en-US" altLang="EN-US" dirty="0" err="1">
                <a:latin typeface="Helvetica" charset="0"/>
              </a:rPr>
              <a:t>HEPiX</a:t>
            </a:r>
            <a:r>
              <a:rPr lang="en-US" altLang="EN-US" dirty="0">
                <a:latin typeface="Helvetica" charset="0"/>
              </a:rPr>
              <a:t> - SL6</a:t>
            </a:r>
            <a:endParaRPr lang="en-US" altLang="en-US" dirty="0">
              <a:latin typeface="Helvetica" charset="0"/>
            </a:endParaRPr>
          </a:p>
        </p:txBody>
      </p:sp>
      <p:sp>
        <p:nvSpPr>
          <p:cNvPr id="921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7F4FE7DB-4577-464D-9E1F-C95DAA54DCAF}" type="datetime1">
              <a:rPr lang="en-US" altLang="en-US" sz="1200">
                <a:solidFill>
                  <a:srgbClr val="004C97"/>
                </a:solidFill>
                <a:latin typeface="Helvetica" panose="020B0604020202020204" pitchFamily="34" charset="0"/>
                <a:ea typeface="ＭＳ Ｐゴシック" panose="020B0600070205080204" pitchFamily="34" charset="-128"/>
              </a:rPr>
              <a:pPr eaLnBrk="1" hangingPunct="1"/>
              <a:t>4/15/2016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r>
              <a:rPr lang="en-US" altLang="en-US" sz="1200">
                <a:solidFill>
                  <a:srgbClr val="004C97"/>
                </a:solidFill>
                <a:latin typeface="Helvetica" panose="020B0604020202020204" pitchFamily="34" charset="0"/>
                <a:ea typeface="ＭＳ Ｐゴシック" panose="020B0600070205080204" pitchFamily="34" charset="-128"/>
              </a:rPr>
              <a:t>Presenter | Presentation Title or Meeting Title</a:t>
            </a:r>
            <a:endParaRPr lang="en-US" altLang="en-US" sz="1200" b="1">
              <a:solidFill>
                <a:srgbClr val="004C97"/>
              </a:solidFill>
              <a:latin typeface="Helvetica" panose="020B0604020202020204" pitchFamily="34" charset="0"/>
              <a:ea typeface="ＭＳ Ｐゴシック" panose="020B0600070205080204" pitchFamily="34" charset="-128"/>
            </a:endParaRPr>
          </a:p>
        </p:txBody>
      </p:sp>
      <p:sp>
        <p:nvSpPr>
          <p:cNvPr id="922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F0D8F9D2-F060-4879-B9FC-0D68CB3DFFE1}" type="slidenum">
              <a:rPr lang="en-US" altLang="en-US" sz="1200">
                <a:solidFill>
                  <a:srgbClr val="004C97"/>
                </a:solidFill>
                <a:latin typeface="Helvetica" panose="020B0604020202020204" pitchFamily="34" charset="0"/>
                <a:ea typeface="ＭＳ Ｐゴシック" panose="020B0600070205080204" pitchFamily="34" charset="-128"/>
              </a:rPr>
              <a:pPr eaLnBrk="1" hangingPunct="1"/>
              <a:t>4</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703634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vert="horz" wrap="square" numCol="1" anchor="t" anchorCtr="0" compatLnSpc="1">
            <a:prstTxWarp prst="textNoShape">
              <a:avLst/>
            </a:prstTxWarp>
          </a:bodyPr>
          <a:lstStyle/>
          <a:p>
            <a:pPr marL="0" indent="0">
              <a:buFont typeface="Arial" panose="020B0604020202020204" pitchFamily="34" charset="0"/>
              <a:buNone/>
            </a:pPr>
            <a:endParaRPr lang="en-US" altLang="en-US" dirty="0">
              <a:latin typeface="Helvetica" panose="020B0604020202020204" pitchFamily="34" charset="0"/>
            </a:endParaRPr>
          </a:p>
          <a:p>
            <a:r>
              <a:rPr lang="en-US" altLang="EN-US" dirty="0">
                <a:latin typeface="Helvetica" charset="0"/>
              </a:rPr>
              <a:t>Released Scientific Linux 7.2</a:t>
            </a:r>
          </a:p>
          <a:p>
            <a:r>
              <a:rPr lang="en-US" altLang="EN-US" dirty="0">
                <a:latin typeface="Helvetica" charset="0"/>
              </a:rPr>
              <a:t>Community repos repo </a:t>
            </a:r>
          </a:p>
          <a:p>
            <a:pPr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Keeps some common community resources in a centralized location for use by any EL7 system – Not just SL7.</a:t>
            </a:r>
          </a:p>
          <a:p>
            <a:pPr lvl="2"/>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EPEL, </a:t>
            </a:r>
            <a:r>
              <a:rPr lang="en-US" altLang="EN-US" dirty="0" err="1">
                <a:latin typeface="Helvetica" panose="020B0604020202020204" pitchFamily="34" charset="0"/>
                <a:ea typeface="ＭＳ Ｐゴシック" panose="020B0600070205080204" pitchFamily="34" charset="-128"/>
                <a:cs typeface="ＭＳ Ｐゴシック" panose="020B0600070205080204" pitchFamily="34" charset="-128"/>
              </a:rPr>
              <a:t>ELRepo</a:t>
            </a:r>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 ZFS, and more</a:t>
            </a:r>
          </a:p>
          <a:p>
            <a:pPr lvl="3"/>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Nominate additional candidates on Scientific-Linux-</a:t>
            </a:r>
            <a:r>
              <a:rPr lang="en-US" altLang="EN-US" dirty="0" err="1">
                <a:latin typeface="Helvetica" panose="020B0604020202020204" pitchFamily="34" charset="0"/>
                <a:ea typeface="ＭＳ Ｐゴシック" panose="020B0600070205080204" pitchFamily="34" charset="-128"/>
                <a:cs typeface="ＭＳ Ｐゴシック" panose="020B0600070205080204" pitchFamily="34" charset="-128"/>
              </a:rPr>
              <a:t>Devel</a:t>
            </a:r>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a:p>
            <a:pPr lvl="2"/>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Simple URL inclusion</a:t>
            </a:r>
          </a:p>
          <a:p>
            <a:pPr marL="1543050" lvl="3" indent="-285750"/>
            <a:r>
              <a:rPr lang="en-US" altLang="EN-US" dirty="0">
                <a:latin typeface="Helvetica" charset="0"/>
                <a:ea typeface="ＭＳ Ｐゴシック" panose="020B0600070205080204" pitchFamily="34" charset="-128"/>
                <a:cs typeface="ＭＳ Ｐゴシック" panose="020B0600070205080204" pitchFamily="34" charset="-128"/>
                <a:hlinkClick r:id="rId3"/>
              </a:rPr>
              <a:t>http://ftp.scientificlinux.org/linux/scientific/7/repos/x86_64/</a:t>
            </a:r>
            <a:endParaRPr lang="en-US" altLang="EN-US" dirty="0">
              <a:latin typeface="Helvetica" charset="0"/>
              <a:ea typeface="ＭＳ Ｐゴシック" panose="020B0600070205080204" pitchFamily="34" charset="-128"/>
              <a:cs typeface="ＭＳ Ｐゴシック" panose="020B0600070205080204" pitchFamily="34" charset="-128"/>
            </a:endParaRPr>
          </a:p>
          <a:p>
            <a:pPr marL="285750"/>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Context Framework</a:t>
            </a:r>
          </a:p>
          <a:p>
            <a:pPr marL="285750"/>
            <a:r>
              <a:rPr lang="en-US" altLang="EN-US" dirty="0" err="1">
                <a:latin typeface="Helvetica" panose="020B0604020202020204" pitchFamily="34" charset="0"/>
                <a:ea typeface="ＭＳ Ｐゴシック" panose="020B0600070205080204" pitchFamily="34" charset="-128"/>
                <a:cs typeface="ＭＳ Ｐゴシック" panose="020B0600070205080204" pitchFamily="34" charset="-128"/>
              </a:rPr>
              <a:t>OpenSCAP</a:t>
            </a:r>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 support for Scientific Linux 7.2</a:t>
            </a:r>
          </a:p>
          <a:p>
            <a:pPr marL="685800"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Tech Preview</a:t>
            </a:r>
          </a:p>
        </p:txBody>
      </p:sp>
      <p:sp>
        <p:nvSpPr>
          <p:cNvPr id="9218" name="Title 6"/>
          <p:cNvSpPr>
            <a:spLocks noGrp="1"/>
          </p:cNvSpPr>
          <p:nvPr>
            <p:ph type="title"/>
          </p:nvPr>
        </p:nvSpPr>
        <p:spPr bwMode="auto">
          <a:xfrm>
            <a:off x="228600" y="252413"/>
            <a:ext cx="8686800" cy="427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charset="0"/>
              </a:rPr>
              <a:t>Updates since last </a:t>
            </a:r>
            <a:r>
              <a:rPr lang="en-US" altLang="EN-US" dirty="0" err="1">
                <a:latin typeface="Helvetica" charset="0"/>
              </a:rPr>
              <a:t>HEPiX</a:t>
            </a:r>
            <a:r>
              <a:rPr lang="en-US" altLang="EN-US" dirty="0">
                <a:latin typeface="Helvetica" charset="0"/>
              </a:rPr>
              <a:t> - SL 7</a:t>
            </a:r>
            <a:endParaRPr lang="en-US" altLang="en-US" dirty="0">
              <a:latin typeface="Helvetica" charset="0"/>
            </a:endParaRPr>
          </a:p>
        </p:txBody>
      </p:sp>
      <p:sp>
        <p:nvSpPr>
          <p:cNvPr id="921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7F4FE7DB-4577-464D-9E1F-C95DAA54DCAF}" type="datetime1">
              <a:rPr lang="en-US" altLang="en-US" sz="1200">
                <a:solidFill>
                  <a:srgbClr val="004C97"/>
                </a:solidFill>
                <a:latin typeface="Helvetica" panose="020B0604020202020204" pitchFamily="34" charset="0"/>
                <a:ea typeface="ＭＳ Ｐゴシック" panose="020B0600070205080204" pitchFamily="34" charset="-128"/>
              </a:rPr>
              <a:pPr eaLnBrk="1" hangingPunct="1"/>
              <a:t>4/15/2016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r>
              <a:rPr lang="en-US" altLang="en-US" sz="1200">
                <a:solidFill>
                  <a:srgbClr val="004C97"/>
                </a:solidFill>
                <a:latin typeface="Helvetica" panose="020B0604020202020204" pitchFamily="34" charset="0"/>
                <a:ea typeface="ＭＳ Ｐゴシック" panose="020B0600070205080204" pitchFamily="34" charset="-128"/>
              </a:rPr>
              <a:t>Presenter | Presentation Title or Meeting Title</a:t>
            </a:r>
            <a:endParaRPr lang="en-US" altLang="en-US" sz="1200" b="1">
              <a:solidFill>
                <a:srgbClr val="004C97"/>
              </a:solidFill>
              <a:latin typeface="Helvetica" panose="020B0604020202020204" pitchFamily="34" charset="0"/>
              <a:ea typeface="ＭＳ Ｐゴシック" panose="020B0600070205080204" pitchFamily="34" charset="-128"/>
            </a:endParaRPr>
          </a:p>
        </p:txBody>
      </p:sp>
      <p:sp>
        <p:nvSpPr>
          <p:cNvPr id="922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F0D8F9D2-F060-4879-B9FC-0D68CB3DFFE1}" type="slidenum">
              <a:rPr lang="en-US" altLang="en-US" sz="1200">
                <a:solidFill>
                  <a:srgbClr val="004C97"/>
                </a:solidFill>
                <a:latin typeface="Helvetica" panose="020B0604020202020204" pitchFamily="34" charset="0"/>
                <a:ea typeface="ＭＳ Ｐゴシック" panose="020B0600070205080204" pitchFamily="34" charset="-128"/>
              </a:rPr>
              <a:pPr eaLnBrk="1" hangingPunct="1"/>
              <a:t>5</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587147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vert="horz" wrap="square" numCol="1" anchor="t" anchorCtr="0" compatLnSpc="1">
            <a:prstTxWarp prst="textNoShape">
              <a:avLst/>
            </a:prstTxWarp>
          </a:bodyPr>
          <a:lstStyle/>
          <a:p>
            <a:pPr marL="0" indent="0">
              <a:buFont typeface="Arial" panose="020B0604020202020204" pitchFamily="34" charset="0"/>
              <a:buNone/>
            </a:pPr>
            <a:endParaRPr lang="en-US" altLang="en-US" dirty="0">
              <a:latin typeface="Helvetica" panose="020B0604020202020204" pitchFamily="34" charset="0"/>
            </a:endParaRPr>
          </a:p>
          <a:p>
            <a:pPr marL="0" indent="0"/>
            <a:r>
              <a:rPr lang="en-US" altLang="EN-US" dirty="0">
                <a:latin typeface="Helvetica" panose="020B0604020202020204" pitchFamily="34" charset="0"/>
              </a:rPr>
              <a:t> SL7.2 introduces the Context Framework</a:t>
            </a:r>
          </a:p>
          <a:p>
            <a:pPr marL="0" indent="0"/>
            <a:r>
              <a:rPr lang="en-US" altLang="EN-US" dirty="0">
                <a:latin typeface="Helvetica" panose="020B0604020202020204" pitchFamily="34" charset="0"/>
              </a:rPr>
              <a:t> The Context Framework takes the lessons learned from 10 years of customizing Scientific Linux</a:t>
            </a:r>
          </a:p>
          <a:p>
            <a:pPr marL="400050" lvl="1" indent="0"/>
            <a:r>
              <a:rPr lang="en-US" altLang="EN-US" dirty="0">
                <a:latin typeface="Helvetica" panose="020B0604020202020204" pitchFamily="34" charset="0"/>
              </a:rPr>
              <a:t> Leveraging ideas from previous Scientific Linux customization methods</a:t>
            </a:r>
          </a:p>
          <a:p>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a:p>
            <a:r>
              <a:rPr lang="en-US" altLang="EN-US" dirty="0">
                <a:latin typeface="Helvetica" charset="0"/>
                <a:ea typeface="ＭＳ Ｐゴシック" panose="020B0600070205080204" pitchFamily="34" charset="-128"/>
                <a:cs typeface="ＭＳ Ｐゴシック" panose="020B0600070205080204" pitchFamily="34" charset="-128"/>
              </a:rPr>
              <a:t>Focus on clearly laying out what users expect to see to minimize confusion  </a:t>
            </a:r>
          </a:p>
          <a:p>
            <a:r>
              <a:rPr lang="en-US" altLang="EN-US" dirty="0">
                <a:latin typeface="Helvetica" charset="0"/>
                <a:ea typeface="ＭＳ Ｐゴシック" panose="020B0600070205080204" pitchFamily="34" charset="-128"/>
                <a:cs typeface="ＭＳ Ｐゴシック" panose="020B0600070205080204" pitchFamily="34" charset="-128"/>
              </a:rPr>
              <a:t> Anyone with RPM-building experience can make a context  </a:t>
            </a:r>
          </a:p>
          <a:p>
            <a:r>
              <a:rPr lang="en-US" altLang="EN-US" dirty="0">
                <a:latin typeface="Helvetica" charset="0"/>
                <a:ea typeface="ＭＳ Ｐゴシック" panose="020B0600070205080204" pitchFamily="34" charset="-128"/>
                <a:cs typeface="ＭＳ Ｐゴシック" panose="020B0600070205080204" pitchFamily="34" charset="-128"/>
                <a:hlinkClick r:id="rId3"/>
              </a:rPr>
              <a:t>http://ftp.scientificlinux.org/linux/scientific/7x/contexts/</a:t>
            </a:r>
            <a:r>
              <a:rPr lang="en-US" altLang="EN-US" dirty="0">
                <a:latin typeface="Calibri" charset="0"/>
                <a:ea typeface="ＭＳ Ｐゴシック" panose="020B0600070205080204" pitchFamily="34" charset="-128"/>
                <a:cs typeface="ＭＳ Ｐゴシック" panose="020B0600070205080204" pitchFamily="34" charset="-128"/>
              </a:rPr>
              <a:t> </a:t>
            </a:r>
          </a:p>
          <a:p>
            <a:pPr marL="0" indent="0">
              <a:buNone/>
            </a:pPr>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a:p>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a:p>
            <a:pPr lvl="4">
              <a:buFont typeface="Arial" panose="020B0604020202020204" pitchFamily="34" charset="0"/>
              <a:buNone/>
            </a:pPr>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p:txBody>
      </p:sp>
      <p:sp>
        <p:nvSpPr>
          <p:cNvPr id="9218" name="Title 6"/>
          <p:cNvSpPr>
            <a:spLocks noGrp="1"/>
          </p:cNvSpPr>
          <p:nvPr>
            <p:ph type="title"/>
          </p:nvPr>
        </p:nvSpPr>
        <p:spPr bwMode="auto">
          <a:xfrm>
            <a:off x="228600" y="252413"/>
            <a:ext cx="8686800" cy="427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charset="0"/>
              </a:rPr>
              <a:t>Revisiting Customization in SL7</a:t>
            </a:r>
            <a:endParaRPr lang="en-US" altLang="en-US" dirty="0">
              <a:latin typeface="Helvetica" charset="0"/>
            </a:endParaRPr>
          </a:p>
        </p:txBody>
      </p:sp>
      <p:sp>
        <p:nvSpPr>
          <p:cNvPr id="921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7F4FE7DB-4577-464D-9E1F-C95DAA54DCAF}" type="datetime1">
              <a:rPr lang="en-US" altLang="en-US" sz="1200">
                <a:solidFill>
                  <a:srgbClr val="004C97"/>
                </a:solidFill>
                <a:latin typeface="Helvetica" panose="020B0604020202020204" pitchFamily="34" charset="0"/>
                <a:ea typeface="ＭＳ Ｐゴシック" panose="020B0600070205080204" pitchFamily="34" charset="-128"/>
              </a:rPr>
              <a:pPr eaLnBrk="1" hangingPunct="1"/>
              <a:t>4/15/2016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r>
              <a:rPr lang="en-US" altLang="en-US" sz="1200">
                <a:solidFill>
                  <a:srgbClr val="004C97"/>
                </a:solidFill>
                <a:latin typeface="Helvetica" panose="020B0604020202020204" pitchFamily="34" charset="0"/>
                <a:ea typeface="ＭＳ Ｐゴシック" panose="020B0600070205080204" pitchFamily="34" charset="-128"/>
              </a:rPr>
              <a:t>Presenter | Presentation Title or Meeting Title</a:t>
            </a:r>
            <a:endParaRPr lang="en-US" altLang="en-US" sz="1200" b="1">
              <a:solidFill>
                <a:srgbClr val="004C97"/>
              </a:solidFill>
              <a:latin typeface="Helvetica" panose="020B0604020202020204" pitchFamily="34" charset="0"/>
              <a:ea typeface="ＭＳ Ｐゴシック" panose="020B0600070205080204" pitchFamily="34" charset="-128"/>
            </a:endParaRPr>
          </a:p>
        </p:txBody>
      </p:sp>
      <p:sp>
        <p:nvSpPr>
          <p:cNvPr id="922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F0D8F9D2-F060-4879-B9FC-0D68CB3DFFE1}" type="slidenum">
              <a:rPr lang="en-US" altLang="en-US" sz="1200">
                <a:solidFill>
                  <a:srgbClr val="004C97"/>
                </a:solidFill>
                <a:latin typeface="Helvetica" panose="020B0604020202020204" pitchFamily="34" charset="0"/>
                <a:ea typeface="ＭＳ Ｐゴシック" panose="020B0600070205080204" pitchFamily="34" charset="-128"/>
              </a:rPr>
              <a:pPr eaLnBrk="1" hangingPunct="1"/>
              <a:t>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99517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vert="horz" wrap="square" numCol="1" anchor="t" anchorCtr="0" compatLnSpc="1">
            <a:prstTxWarp prst="textNoShape">
              <a:avLst/>
            </a:prstTxWarp>
          </a:bodyPr>
          <a:lstStyle/>
          <a:p>
            <a:pPr marL="0" indent="0"/>
            <a:endParaRPr lang="en-US" altLang="EN-US" dirty="0">
              <a:latin typeface="Helvetica" panose="020B0604020202020204" pitchFamily="34" charset="0"/>
            </a:endParaRPr>
          </a:p>
          <a:p>
            <a:pPr marL="0" indent="0"/>
            <a:r>
              <a:rPr lang="en-US" altLang="EN-US">
                <a:latin typeface="Helvetica" panose="020B0604020202020204" pitchFamily="34" charset="0"/>
              </a:rPr>
              <a:t> </a:t>
            </a:r>
            <a:r>
              <a:rPr lang="en-US" altLang="EN-US" dirty="0">
                <a:latin typeface="Helvetica" panose="020B0604020202020204" pitchFamily="34" charset="0"/>
              </a:rPr>
              <a:t>The context framework is designed to scale from small projects to large collaborations</a:t>
            </a:r>
          </a:p>
          <a:p>
            <a:pPr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 Uses tools common to all RHEL7 compatible distributions</a:t>
            </a:r>
          </a:p>
          <a:p>
            <a:pPr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 And an optional anaconda integration plugin</a:t>
            </a:r>
          </a:p>
          <a:p>
            <a:pPr lvl="1"/>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a:p>
            <a:pPr marL="1828800" lvl="4" indent="0">
              <a:buNone/>
            </a:pPr>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p:txBody>
      </p:sp>
      <p:sp>
        <p:nvSpPr>
          <p:cNvPr id="9218" name="Title 6"/>
          <p:cNvSpPr>
            <a:spLocks noGrp="1"/>
          </p:cNvSpPr>
          <p:nvPr>
            <p:ph type="title"/>
          </p:nvPr>
        </p:nvSpPr>
        <p:spPr bwMode="auto">
          <a:xfrm>
            <a:off x="228600" y="252413"/>
            <a:ext cx="8686800" cy="427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charset="0"/>
              </a:rPr>
              <a:t>Scientific Linux Contexts</a:t>
            </a:r>
            <a:endParaRPr lang="en-US" altLang="en-US" dirty="0">
              <a:latin typeface="Helvetica" charset="0"/>
            </a:endParaRPr>
          </a:p>
        </p:txBody>
      </p:sp>
      <p:sp>
        <p:nvSpPr>
          <p:cNvPr id="921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7F4FE7DB-4577-464D-9E1F-C95DAA54DCAF}" type="datetime1">
              <a:rPr lang="en-US" altLang="en-US" sz="1200">
                <a:solidFill>
                  <a:srgbClr val="004C97"/>
                </a:solidFill>
                <a:latin typeface="Helvetica" panose="020B0604020202020204" pitchFamily="34" charset="0"/>
                <a:ea typeface="ＭＳ Ｐゴシック" panose="020B0600070205080204" pitchFamily="34" charset="-128"/>
              </a:rPr>
              <a:pPr eaLnBrk="1" hangingPunct="1"/>
              <a:t>4/15/2016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r>
              <a:rPr lang="en-US" altLang="en-US" sz="1200">
                <a:solidFill>
                  <a:srgbClr val="004C97"/>
                </a:solidFill>
                <a:latin typeface="Helvetica" panose="020B0604020202020204" pitchFamily="34" charset="0"/>
                <a:ea typeface="ＭＳ Ｐゴシック" panose="020B0600070205080204" pitchFamily="34" charset="-128"/>
              </a:rPr>
              <a:t>Presenter | Presentation Title or Meeting Title</a:t>
            </a:r>
            <a:endParaRPr lang="en-US" altLang="en-US" sz="1200" b="1">
              <a:solidFill>
                <a:srgbClr val="004C97"/>
              </a:solidFill>
              <a:latin typeface="Helvetica" panose="020B0604020202020204" pitchFamily="34" charset="0"/>
              <a:ea typeface="ＭＳ Ｐゴシック" panose="020B0600070205080204" pitchFamily="34" charset="-128"/>
            </a:endParaRPr>
          </a:p>
        </p:txBody>
      </p:sp>
      <p:sp>
        <p:nvSpPr>
          <p:cNvPr id="922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F0D8F9D2-F060-4879-B9FC-0D68CB3DFFE1}" type="slidenum">
              <a:rPr lang="en-US" altLang="en-US" sz="1200">
                <a:solidFill>
                  <a:srgbClr val="004C97"/>
                </a:solidFill>
                <a:latin typeface="Helvetica" panose="020B0604020202020204" pitchFamily="34" charset="0"/>
                <a:ea typeface="ＭＳ Ｐゴシック" panose="020B0600070205080204" pitchFamily="34" charset="-128"/>
              </a:rPr>
              <a:pPr eaLnBrk="1" hangingPunct="1"/>
              <a:t>7</a:t>
            </a:fld>
            <a:endParaRPr lang="en-US" altLang="en-US" sz="1200">
              <a:solidFill>
                <a:srgbClr val="004C97"/>
              </a:solidFill>
              <a:latin typeface="Helvetica" panose="020B0604020202020204" pitchFamily="34" charset="0"/>
              <a:ea typeface="ＭＳ Ｐゴシック" panose="020B0600070205080204" pitchFamily="34" charset="-128"/>
            </a:endParaRPr>
          </a:p>
        </p:txBody>
      </p:sp>
      <p:pic>
        <p:nvPicPr>
          <p:cNvPr id="3" name="Picture 2" descr="Untitled.png"/>
          <p:cNvPicPr>
            <a:picLocks noChangeAspect="1"/>
          </p:cNvPicPr>
          <p:nvPr/>
        </p:nvPicPr>
        <p:blipFill>
          <a:blip r:embed="rId3"/>
          <a:stretch>
            <a:fillRect/>
          </a:stretch>
        </p:blipFill>
        <p:spPr>
          <a:xfrm>
            <a:off x="1480593" y="2966337"/>
            <a:ext cx="5491810" cy="1454991"/>
          </a:xfrm>
          <a:prstGeom prst="rect">
            <a:avLst/>
          </a:prstGeom>
        </p:spPr>
      </p:pic>
      <p:pic>
        <p:nvPicPr>
          <p:cNvPr id="4" name="Picture 3" descr="Untitled2.png"/>
          <p:cNvPicPr>
            <a:picLocks noChangeAspect="1"/>
          </p:cNvPicPr>
          <p:nvPr/>
        </p:nvPicPr>
        <p:blipFill>
          <a:blip r:embed="rId4"/>
          <a:stretch>
            <a:fillRect/>
          </a:stretch>
        </p:blipFill>
        <p:spPr>
          <a:xfrm>
            <a:off x="1321366" y="4448175"/>
            <a:ext cx="5901759" cy="1791807"/>
          </a:xfrm>
          <a:prstGeom prst="rect">
            <a:avLst/>
          </a:prstGeom>
        </p:spPr>
      </p:pic>
    </p:spTree>
    <p:extLst>
      <p:ext uri="{BB962C8B-B14F-4D97-AF65-F5344CB8AC3E}">
        <p14:creationId xmlns:p14="http://schemas.microsoft.com/office/powerpoint/2010/main" val="1834784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vert="horz" wrap="square" numCol="1" anchor="t" anchorCtr="0" compatLnSpc="1">
            <a:prstTxWarp prst="textNoShape">
              <a:avLst/>
            </a:prstTxWarp>
          </a:bodyPr>
          <a:lstStyle/>
          <a:p>
            <a:pPr marL="457200" lvl="1" indent="0">
              <a:buNone/>
            </a:pPr>
            <a:endParaRPr lang="en-US" altLang="EN-US" dirty="0">
              <a:latin typeface="Helvetica" panose="020B0604020202020204" pitchFamily="34" charset="0"/>
            </a:endParaRPr>
          </a:p>
          <a:p>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Integrated with Anaconda in SL 7.2</a:t>
            </a:r>
          </a:p>
          <a:p>
            <a:pPr lvl="1"/>
            <a:r>
              <a:rPr lang="en-US" altLang="EN-US" dirty="0" err="1">
                <a:latin typeface="Helvetica" panose="020B0604020202020204" pitchFamily="34" charset="0"/>
                <a:ea typeface="ＭＳ Ｐゴシック" panose="020B0600070205080204" pitchFamily="34" charset="-128"/>
                <a:cs typeface="ＭＳ Ｐゴシック" panose="020B0600070205080204" pitchFamily="34" charset="-128"/>
              </a:rPr>
              <a:t>kickstart</a:t>
            </a:r>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 support</a:t>
            </a:r>
          </a:p>
          <a:p>
            <a:pPr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GUI support</a:t>
            </a:r>
          </a:p>
          <a:p>
            <a:pPr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Boot parameter support</a:t>
            </a:r>
          </a:p>
          <a:p>
            <a:pPr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Limited textual interface support</a:t>
            </a:r>
          </a:p>
          <a:p>
            <a:pPr lvl="1"/>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100% GPL</a:t>
            </a:r>
          </a:p>
          <a:p>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Adding </a:t>
            </a:r>
            <a:r>
              <a:rPr lang="en-US" altLang="EN-US" dirty="0">
                <a:latin typeface="Helvetica" charset="0"/>
                <a:ea typeface="ＭＳ Ｐゴシック" panose="020B0600070205080204" pitchFamily="34" charset="-128"/>
                <a:cs typeface="ＭＳ Ｐゴシック" panose="020B0600070205080204" pitchFamily="34" charset="-128"/>
              </a:rPr>
              <a:t>a context to an installed EL7 system</a:t>
            </a:r>
          </a:p>
          <a:p>
            <a:pPr lvl="1"/>
            <a:r>
              <a:rPr lang="en-US" altLang="EN-US" dirty="0">
                <a:latin typeface="Helvetica" charset="0"/>
                <a:ea typeface="ＭＳ Ｐゴシック" panose="020B0600070205080204" pitchFamily="34" charset="-128"/>
                <a:cs typeface="ＭＳ Ｐゴシック" panose="020B0600070205080204" pitchFamily="34" charset="-128"/>
              </a:rPr>
              <a:t>Add the "Repo of Repos for EL7"</a:t>
            </a:r>
          </a:p>
          <a:p>
            <a:pPr lvl="1"/>
            <a:r>
              <a:rPr lang="en-US" altLang="EN-US" dirty="0">
                <a:latin typeface="Helvetica" charset="0"/>
                <a:ea typeface="ＭＳ Ｐゴシック" panose="020B0600070205080204" pitchFamily="34" charset="-128"/>
                <a:cs typeface="ＭＳ Ｐゴシック" panose="020B0600070205080204" pitchFamily="34" charset="-128"/>
              </a:rPr>
              <a:t>yum install yum-context-name</a:t>
            </a:r>
          </a:p>
          <a:p>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p:txBody>
      </p:sp>
      <p:sp>
        <p:nvSpPr>
          <p:cNvPr id="9218" name="Title 6"/>
          <p:cNvSpPr>
            <a:spLocks noGrp="1"/>
          </p:cNvSpPr>
          <p:nvPr>
            <p:ph type="title"/>
          </p:nvPr>
        </p:nvSpPr>
        <p:spPr bwMode="auto">
          <a:xfrm>
            <a:off x="228600" y="252413"/>
            <a:ext cx="8686800" cy="427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charset="0"/>
              </a:rPr>
              <a:t>Scientific Linux Contexts</a:t>
            </a:r>
            <a:endParaRPr lang="en-US" altLang="en-US" dirty="0">
              <a:latin typeface="Helvetica" charset="0"/>
            </a:endParaRPr>
          </a:p>
        </p:txBody>
      </p:sp>
      <p:sp>
        <p:nvSpPr>
          <p:cNvPr id="921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7F4FE7DB-4577-464D-9E1F-C95DAA54DCAF}" type="datetime1">
              <a:rPr lang="en-US" altLang="en-US" sz="1200">
                <a:solidFill>
                  <a:srgbClr val="004C97"/>
                </a:solidFill>
                <a:latin typeface="Helvetica" panose="020B0604020202020204" pitchFamily="34" charset="0"/>
                <a:ea typeface="ＭＳ Ｐゴシック" panose="020B0600070205080204" pitchFamily="34" charset="-128"/>
              </a:rPr>
              <a:pPr eaLnBrk="1" hangingPunct="1"/>
              <a:t>4/15/2016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r>
              <a:rPr lang="en-US" altLang="en-US" sz="1200">
                <a:solidFill>
                  <a:srgbClr val="004C97"/>
                </a:solidFill>
                <a:latin typeface="Helvetica" panose="020B0604020202020204" pitchFamily="34" charset="0"/>
                <a:ea typeface="ＭＳ Ｐゴシック" panose="020B0600070205080204" pitchFamily="34" charset="-128"/>
              </a:rPr>
              <a:t>Presenter | Presentation Title or Meeting Title</a:t>
            </a:r>
            <a:endParaRPr lang="en-US" altLang="en-US" sz="1200" b="1">
              <a:solidFill>
                <a:srgbClr val="004C97"/>
              </a:solidFill>
              <a:latin typeface="Helvetica" panose="020B0604020202020204" pitchFamily="34" charset="0"/>
              <a:ea typeface="ＭＳ Ｐゴシック" panose="020B0600070205080204" pitchFamily="34" charset="-128"/>
            </a:endParaRPr>
          </a:p>
        </p:txBody>
      </p:sp>
      <p:sp>
        <p:nvSpPr>
          <p:cNvPr id="922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F0D8F9D2-F060-4879-B9FC-0D68CB3DFFE1}" type="slidenum">
              <a:rPr lang="en-US" altLang="en-US" sz="1200">
                <a:solidFill>
                  <a:srgbClr val="004C97"/>
                </a:solidFill>
                <a:latin typeface="Helvetica" panose="020B0604020202020204" pitchFamily="34" charset="0"/>
                <a:ea typeface="ＭＳ Ｐゴシック" panose="020B0600070205080204" pitchFamily="34" charset="-128"/>
              </a:rPr>
              <a:pPr eaLnBrk="1" hangingPunct="1"/>
              <a:t>8</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648304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vert="horz" wrap="square" numCol="1" anchor="t" anchorCtr="0" compatLnSpc="1">
            <a:prstTxWarp prst="textNoShape">
              <a:avLst/>
            </a:prstTxWarp>
          </a:bodyPr>
          <a:lstStyle/>
          <a:p>
            <a:pPr marL="0" indent="0">
              <a:buFont typeface="Arial" panose="020B0604020202020204" pitchFamily="34" charset="0"/>
              <a:buNone/>
            </a:pPr>
            <a:endParaRPr lang="en-US" altLang="en-US" dirty="0">
              <a:latin typeface="Helvetica" panose="020B0604020202020204" pitchFamily="34" charset="0"/>
            </a:endParaRPr>
          </a:p>
          <a:p>
            <a:r>
              <a:rPr lang="en-US" altLang="EN-US" dirty="0">
                <a:latin typeface="Helvetica" panose="020B0604020202020204" pitchFamily="34" charset="0"/>
              </a:rPr>
              <a:t>Our Goal:</a:t>
            </a:r>
          </a:p>
          <a:p>
            <a:pPr marL="57150" indent="0" algn="ctr">
              <a:buNone/>
            </a:pPr>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Support scientific research by providing a method to integrate scientific applications with the operating environment.</a:t>
            </a:r>
          </a:p>
          <a:p>
            <a:pPr marL="57150" indent="0" algn="ctr">
              <a:buNone/>
            </a:pPr>
            <a:endPar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endParaRPr>
          </a:p>
          <a:p>
            <a:pPr marL="57150" indent="0">
              <a:buNone/>
            </a:pPr>
            <a:r>
              <a:rPr lang="en-US" altLang="EN-US" dirty="0">
                <a:latin typeface="Helvetica" panose="020B0604020202020204" pitchFamily="34" charset="0"/>
                <a:ea typeface="ＭＳ Ｐゴシック" panose="020B0600070205080204" pitchFamily="34" charset="-128"/>
                <a:cs typeface="ＭＳ Ｐゴシック" panose="020B0600070205080204" pitchFamily="34" charset="-128"/>
              </a:rPr>
              <a:t>If you need some behavior, consider making a context!</a:t>
            </a:r>
          </a:p>
          <a:p>
            <a:pPr marL="457200" lvl="1" indent="0">
              <a:buNone/>
            </a:pPr>
            <a:r>
              <a:rPr lang="en-US" altLang="EN-US" sz="2400" dirty="0">
                <a:latin typeface="Helvetica" panose="020B0604020202020204" pitchFamily="34" charset="0"/>
                <a:ea typeface="ＭＳ Ｐゴシック" panose="020B0600070205080204" pitchFamily="34" charset="-128"/>
                <a:cs typeface="ＭＳ Ｐゴシック" panose="020B0600070205080204" pitchFamily="34" charset="-128"/>
              </a:rPr>
              <a:t>For example:</a:t>
            </a:r>
          </a:p>
          <a:p>
            <a:pPr lvl="1"/>
            <a:r>
              <a:rPr lang="en-US" altLang="EN-US" sz="2400" dirty="0" err="1">
                <a:latin typeface="Helvetica" panose="020B0604020202020204" pitchFamily="34" charset="0"/>
                <a:ea typeface="ＭＳ Ｐゴシック" panose="020B0600070205080204" pitchFamily="34" charset="-128"/>
                <a:cs typeface="ＭＳ Ｐゴシック" panose="020B0600070205080204" pitchFamily="34" charset="-128"/>
              </a:rPr>
              <a:t>Fermilab's</a:t>
            </a:r>
            <a:r>
              <a:rPr lang="en-US" altLang="EN-US" sz="2400" dirty="0">
                <a:latin typeface="Helvetica" panose="020B0604020202020204" pitchFamily="34" charset="0"/>
                <a:ea typeface="ＭＳ Ｐゴシック" panose="020B0600070205080204" pitchFamily="34" charset="-128"/>
                <a:cs typeface="ＭＳ Ｐゴシック" panose="020B0600070205080204" pitchFamily="34" charset="-128"/>
              </a:rPr>
              <a:t> onsite environment is a context</a:t>
            </a:r>
          </a:p>
          <a:p>
            <a:pPr lvl="1"/>
            <a:r>
              <a:rPr lang="en-US" altLang="EN-US" sz="2400" dirty="0">
                <a:latin typeface="Helvetica" panose="020B0604020202020204" pitchFamily="34" charset="0"/>
                <a:ea typeface="ＭＳ Ｐゴシック" panose="020B0600070205080204" pitchFamily="34" charset="-128"/>
                <a:cs typeface="ＭＳ Ｐゴシック" panose="020B0600070205080204" pitchFamily="34" charset="-128"/>
              </a:rPr>
              <a:t>CVMFS could be added as a context (sponsor?)</a:t>
            </a:r>
          </a:p>
          <a:p>
            <a:pPr lvl="1"/>
            <a:r>
              <a:rPr lang="en-US" altLang="EN-US" sz="2400" dirty="0">
                <a:latin typeface="Helvetica" panose="020B0604020202020204" pitchFamily="34" charset="0"/>
                <a:ea typeface="ＭＳ Ｐゴシック" panose="020B0600070205080204" pitchFamily="34" charset="-128"/>
                <a:cs typeface="ＭＳ Ｐゴシック" panose="020B0600070205080204" pitchFamily="34" charset="-128"/>
              </a:rPr>
              <a:t>Run control tools could be deployed via a context</a:t>
            </a:r>
          </a:p>
        </p:txBody>
      </p:sp>
      <p:sp>
        <p:nvSpPr>
          <p:cNvPr id="9218" name="Title 6"/>
          <p:cNvSpPr>
            <a:spLocks noGrp="1"/>
          </p:cNvSpPr>
          <p:nvPr>
            <p:ph type="title"/>
          </p:nvPr>
        </p:nvSpPr>
        <p:spPr bwMode="auto">
          <a:xfrm>
            <a:off x="228600" y="252413"/>
            <a:ext cx="8686800" cy="427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charset="0"/>
              </a:rPr>
              <a:t>Scientific Linux Contexts</a:t>
            </a:r>
            <a:endParaRPr lang="en-US" altLang="en-US" dirty="0">
              <a:latin typeface="Helvetica" charset="0"/>
            </a:endParaRPr>
          </a:p>
        </p:txBody>
      </p:sp>
      <p:sp>
        <p:nvSpPr>
          <p:cNvPr id="9219"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7F4FE7DB-4577-464D-9E1F-C95DAA54DCAF}" type="datetime1">
              <a:rPr lang="en-US" altLang="en-US" sz="1200">
                <a:solidFill>
                  <a:srgbClr val="004C97"/>
                </a:solidFill>
                <a:latin typeface="Helvetica" panose="020B0604020202020204" pitchFamily="34" charset="0"/>
                <a:ea typeface="ＭＳ Ｐゴシック" panose="020B0600070205080204" pitchFamily="34" charset="-128"/>
              </a:rPr>
              <a:pPr eaLnBrk="1" hangingPunct="1"/>
              <a:t>4/15/2016</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
        <p:nvSpPr>
          <p:cNvPr id="9220"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r>
              <a:rPr lang="en-US" altLang="en-US" sz="1200">
                <a:solidFill>
                  <a:srgbClr val="004C97"/>
                </a:solidFill>
                <a:latin typeface="Helvetica" panose="020B0604020202020204" pitchFamily="34" charset="0"/>
                <a:ea typeface="ＭＳ Ｐゴシック" panose="020B0600070205080204" pitchFamily="34" charset="-128"/>
              </a:rPr>
              <a:t>Presenter | Presentation Title or Meeting Title</a:t>
            </a:r>
            <a:endParaRPr lang="en-US" altLang="en-US" sz="1200" b="1">
              <a:solidFill>
                <a:srgbClr val="004C97"/>
              </a:solidFill>
              <a:latin typeface="Helvetica" panose="020B0604020202020204" pitchFamily="34" charset="0"/>
              <a:ea typeface="ＭＳ Ｐゴシック" panose="020B0600070205080204" pitchFamily="34" charset="-128"/>
            </a:endParaRPr>
          </a:p>
        </p:txBody>
      </p:sp>
      <p:sp>
        <p:nvSpPr>
          <p:cNvPr id="922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charset="0"/>
                <a:cs typeface="Geneva" charset="0"/>
              </a:defRPr>
            </a:lvl1pPr>
            <a:lvl2pPr marL="742950" indent="-285750" eaLnBrk="0" hangingPunct="0">
              <a:defRPr sz="2400">
                <a:solidFill>
                  <a:schemeClr val="tx1"/>
                </a:solidFill>
                <a:latin typeface="Calibri" panose="020F0502020204030204" pitchFamily="34" charset="0"/>
                <a:ea typeface="Geneva" charset="0"/>
                <a:cs typeface="Geneva" charset="0"/>
              </a:defRPr>
            </a:lvl2pPr>
            <a:lvl3pPr marL="1143000" indent="-228600" eaLnBrk="0" hangingPunct="0">
              <a:defRPr sz="2400">
                <a:solidFill>
                  <a:schemeClr val="tx1"/>
                </a:solidFill>
                <a:latin typeface="Calibri" panose="020F0502020204030204" pitchFamily="34" charset="0"/>
                <a:ea typeface="Geneva" charset="0"/>
                <a:cs typeface="Geneva" charset="0"/>
              </a:defRPr>
            </a:lvl3pPr>
            <a:lvl4pPr marL="1600200" indent="-228600" eaLnBrk="0" hangingPunct="0">
              <a:defRPr sz="2400">
                <a:solidFill>
                  <a:schemeClr val="tx1"/>
                </a:solidFill>
                <a:latin typeface="Calibri" panose="020F0502020204030204" pitchFamily="34" charset="0"/>
                <a:ea typeface="Geneva" charset="0"/>
                <a:cs typeface="Geneva" charset="0"/>
              </a:defRPr>
            </a:lvl4pPr>
            <a:lvl5pPr marL="2057400" indent="-228600" eaLnBrk="0" hangingPunct="0">
              <a:defRPr sz="2400">
                <a:solidFill>
                  <a:schemeClr val="tx1"/>
                </a:solidFill>
                <a:latin typeface="Calibri" panose="020F0502020204030204" pitchFamily="34" charset="0"/>
                <a:ea typeface="Geneva" charset="0"/>
                <a:cs typeface="Geneva" charset="0"/>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charset="0"/>
                <a:cs typeface="Geneva" charset="0"/>
              </a:defRPr>
            </a:lvl9pPr>
          </a:lstStyle>
          <a:p>
            <a:pPr eaLnBrk="1" hangingPunct="1"/>
            <a:fld id="{F0D8F9D2-F060-4879-B9FC-0D68CB3DFFE1}" type="slidenum">
              <a:rPr lang="en-US" altLang="en-US" sz="1200">
                <a:solidFill>
                  <a:srgbClr val="004C97"/>
                </a:solidFill>
                <a:latin typeface="Helvetica" panose="020B0604020202020204" pitchFamily="34" charset="0"/>
                <a:ea typeface="ＭＳ Ｐゴシック" panose="020B0600070205080204" pitchFamily="34" charset="-128"/>
              </a:rPr>
              <a:pPr eaLnBrk="1" hangingPunct="1"/>
              <a:t>9</a:t>
            </a:fld>
            <a:endParaRPr lang="en-US" altLang="en-US" sz="1200">
              <a:solidFill>
                <a:srgbClr val="004C97"/>
              </a:solidFill>
              <a:latin typeface="Helvetica"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793847374"/>
      </p:ext>
    </p:extLst>
  </p:cSld>
  <p:clrMapOvr>
    <a:masterClrMapping/>
  </p:clrMapOvr>
</p:sld>
</file>

<file path=ppt/theme/theme1.xml><?xml version="1.0" encoding="utf-8"?>
<a:theme xmlns:a="http://schemas.openxmlformats.org/drawingml/2006/main" name="Fermilab_PPT_0908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13E0FEEA28B3CF44B3E9D7F030D4DB50" ma:contentTypeVersion="7" ma:contentTypeDescription="Create a new document." ma:contentTypeScope="" ma:versionID="bc7a252b1f850e18be91d1c29a7c63ee">
  <xsd:schema xmlns:xsd="http://www.w3.org/2001/XMLSchema" xmlns:xs="http://www.w3.org/2001/XMLSchema" xmlns:p="http://schemas.microsoft.com/office/2006/metadata/properties" xmlns:ns1="http://schemas.microsoft.com/sharepoint/v3" xmlns:ns2="a678d157-5b47-4146-acdd-042c1eac7773" xmlns:ns3="d0b5c738-c2dd-42e7-8553-69de2f5db579" xmlns:ns4="http://schemas.microsoft.com/sharepoint/v4" targetNamespace="http://schemas.microsoft.com/office/2006/metadata/properties" ma:root="true" ma:fieldsID="aebdeb9c08373ef521647eb6fad100cc" ns1:_="" ns2:_="" ns3:_="" ns4:_="">
    <xsd:import namespace="http://schemas.microsoft.com/sharepoint/v3"/>
    <xsd:import namespace="a678d157-5b47-4146-acdd-042c1eac7773"/>
    <xsd:import namespace="d0b5c738-c2dd-42e7-8553-69de2f5db579"/>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3:Document_x0020_Type"/>
                <xsd:element ref="ns1:EmailSender" minOccurs="0"/>
                <xsd:element ref="ns1:EmailTo" minOccurs="0"/>
                <xsd:element ref="ns1:EmailCc" minOccurs="0"/>
                <xsd:element ref="ns1:EmailFrom" minOccurs="0"/>
                <xsd:element ref="ns1:EmailSubject" minOccurs="0"/>
                <xsd:element ref="ns4:EmailHead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mailSender" ma:index="12" nillable="true" ma:displayName="E-Mail Sender" ma:hidden="true" ma:internalName="EmailSender">
      <xsd:simpleType>
        <xsd:restriction base="dms:Note">
          <xsd:maxLength value="255"/>
        </xsd:restriction>
      </xsd:simpleType>
    </xsd:element>
    <xsd:element name="EmailTo" ma:index="13" nillable="true" ma:displayName="E-Mail To" ma:hidden="true" ma:internalName="EmailTo">
      <xsd:simpleType>
        <xsd:restriction base="dms:Note">
          <xsd:maxLength value="255"/>
        </xsd:restriction>
      </xsd:simpleType>
    </xsd:element>
    <xsd:element name="EmailCc" ma:index="14" nillable="true" ma:displayName="E-Mail Cc" ma:hidden="true" ma:internalName="EmailCc">
      <xsd:simpleType>
        <xsd:restriction base="dms:Note">
          <xsd:maxLength value="255"/>
        </xsd:restriction>
      </xsd:simpleType>
    </xsd:element>
    <xsd:element name="EmailFrom" ma:index="15" nillable="true" ma:displayName="E-Mail From" ma:hidden="true" ma:internalName="EmailFrom">
      <xsd:simpleType>
        <xsd:restriction base="dms:Text"/>
      </xsd:simpleType>
    </xsd:element>
    <xsd:element name="EmailSubject" ma:index="16" nillable="true" ma:displayName="E-Mail Subject" ma:hidden="true" ma:internalName="EmailSubjec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678d157-5b47-4146-acdd-042c1eac7773"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d0b5c738-c2dd-42e7-8553-69de2f5db579" elementFormDefault="qualified">
    <xsd:import namespace="http://schemas.microsoft.com/office/2006/documentManagement/types"/>
    <xsd:import namespace="http://schemas.microsoft.com/office/infopath/2007/PartnerControls"/>
    <xsd:element name="Document_x0020_Type" ma:index="11" ma:displayName="Document Type" ma:description="Field to indicate the type of document this document is such as Project Charter, Project Schedule, Meeting Minutes, Meeting Agenda, etc." ma:format="Dropdown" ma:internalName="Document_x0020_Type">
      <xsd:simpleType>
        <xsd:restriction base="dms:Choice">
          <xsd:enumeration value="Action Item List"/>
          <xsd:enumeration value="Change Request Log"/>
          <xsd:enumeration value="Communications Plan"/>
          <xsd:enumeration value="Decision Log"/>
          <xsd:enumeration value="Design Document"/>
          <xsd:enumeration value="Issues Log"/>
          <xsd:enumeration value="Lesson Learned"/>
          <xsd:enumeration value="Management and Organization Structure"/>
          <xsd:enumeration value="Meeting Minutes"/>
          <xsd:enumeration value="Project Acceptance Criteria"/>
          <xsd:enumeration value="Project Charter"/>
          <xsd:enumeration value="Project Cost Estimate"/>
          <xsd:enumeration value="Project Management Workbook"/>
          <xsd:enumeration value="Project Summary"/>
          <xsd:enumeration value="Requirements Document"/>
          <xsd:enumeration value="Risk Register"/>
          <xsd:enumeration value="Schedule"/>
          <xsd:enumeration value="Security Management Plan"/>
          <xsd:enumeration value="Technical Document"/>
          <xsd:enumeration value="Weekly Status Reports"/>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EmailHeaders" ma:index="17" nillable="true" ma:displayName="E-Mail Headers" ma:hidden="true" ma:internalName="EmailHeaders">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EmailTo xmlns="http://schemas.microsoft.com/sharepoint/v3" xsi:nil="true"/>
    <EmailHeaders xmlns="http://schemas.microsoft.com/sharepoint/v4" xsi:nil="true"/>
    <EmailSender xmlns="http://schemas.microsoft.com/sharepoint/v3" xsi:nil="true"/>
    <EmailFrom xmlns="http://schemas.microsoft.com/sharepoint/v3" xsi:nil="true"/>
    <EmailSubject xmlns="http://schemas.microsoft.com/sharepoint/v3" xsi:nil="true"/>
    <Document_x0020_Type xmlns="d0b5c738-c2dd-42e7-8553-69de2f5db579">Action Item List</Document_x0020_Type>
    <EmailCc xmlns="http://schemas.microsoft.com/sharepoint/v3" xsi:nil="true"/>
  </documentManagement>
</p:properties>
</file>

<file path=customXml/itemProps1.xml><?xml version="1.0" encoding="utf-8"?>
<ds:datastoreItem xmlns:ds="http://schemas.openxmlformats.org/officeDocument/2006/customXml" ds:itemID="{55A36CA9-57DD-40A7-8E20-46C62576A456}"/>
</file>

<file path=customXml/itemProps2.xml><?xml version="1.0" encoding="utf-8"?>
<ds:datastoreItem xmlns:ds="http://schemas.openxmlformats.org/officeDocument/2006/customXml" ds:itemID="{DF5E33E1-0097-4961-9CE2-A2A05695665A}"/>
</file>

<file path=customXml/itemProps3.xml><?xml version="1.0" encoding="utf-8"?>
<ds:datastoreItem xmlns:ds="http://schemas.openxmlformats.org/officeDocument/2006/customXml" ds:itemID="{44F28954-984F-46F0-83D8-63D223263EC8}"/>
</file>

<file path=customXml/itemProps4.xml><?xml version="1.0" encoding="utf-8"?>
<ds:datastoreItem xmlns:ds="http://schemas.openxmlformats.org/officeDocument/2006/customXml" ds:itemID="{42FF570D-D528-4FBE-82D4-F6394A8A84C2}"/>
</file>

<file path=docProps/app.xml><?xml version="1.0" encoding="utf-8"?>
<Properties xmlns="http://schemas.openxmlformats.org/officeDocument/2006/extended-properties" xmlns:vt="http://schemas.openxmlformats.org/officeDocument/2006/docPropsVTypes">
  <Template/>
  <TotalTime>3329</TotalTime>
  <Words>289</Words>
  <Application>Microsoft Office PowerPoint</Application>
  <PresentationFormat>On-screen Show (4:3)</PresentationFormat>
  <Paragraphs>53</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Fermilab_PPT_090815</vt:lpstr>
      <vt:lpstr>PowerPoint Presentation</vt:lpstr>
      <vt:lpstr>Updates since last HEPiX</vt:lpstr>
      <vt:lpstr>Updates since last HEPiX - SL5</vt:lpstr>
      <vt:lpstr>Updates since last HEPiX - SL6</vt:lpstr>
      <vt:lpstr>Updates since last HEPiX - SL 7</vt:lpstr>
      <vt:lpstr>Revisiting Customization in SL7</vt:lpstr>
      <vt:lpstr>Scientific Linux Contexts</vt:lpstr>
      <vt:lpstr>Scientific Linux Contexts</vt:lpstr>
      <vt:lpstr>Scientific Linux Contexts</vt:lpstr>
      <vt:lpstr>Thanks to</vt:lpstr>
      <vt:lpstr>Thanks For Participating!</vt:lpstr>
      <vt:lpstr>PowerPoint Presentation</vt:lpstr>
    </vt:vector>
  </TitlesOfParts>
  <Company>Sandbox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Sandbox Studio</dc:creator>
  <cp:lastModifiedBy>Bonnie King</cp:lastModifiedBy>
  <cp:revision>267</cp:revision>
  <cp:lastPrinted>2014-01-20T19:40:21Z</cp:lastPrinted>
  <dcterms:created xsi:type="dcterms:W3CDTF">2014-01-03T20:18:13Z</dcterms:created>
  <dcterms:modified xsi:type="dcterms:W3CDTF">2016-04-15T14:00:52Z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0x01010013E0FEEA28B3CF44B3E9D7F030D4DB50</vt:lpwstr>
  </property>
</Properties>
</file>