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8" r:id="rId3"/>
    <p:sldId id="259" r:id="rId4"/>
    <p:sldId id="270" r:id="rId5"/>
    <p:sldId id="261" r:id="rId6"/>
    <p:sldId id="262" r:id="rId7"/>
    <p:sldId id="271" r:id="rId8"/>
    <p:sldId id="272" r:id="rId9"/>
    <p:sldId id="263" r:id="rId10"/>
    <p:sldId id="273" r:id="rId11"/>
    <p:sldId id="265" r:id="rId12"/>
    <p:sldId id="274" r:id="rId13"/>
    <p:sldId id="264" r:id="rId14"/>
    <p:sldId id="266" r:id="rId15"/>
    <p:sldId id="275" r:id="rId16"/>
    <p:sldId id="276" r:id="rId17"/>
    <p:sldId id="267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544695"/>
            <a:ext cx="7772400" cy="958167"/>
          </a:xfrm>
        </p:spPr>
        <p:txBody>
          <a:bodyPr/>
          <a:lstStyle>
            <a:lvl1pPr>
              <a:defRPr u="none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181475" y="5502862"/>
            <a:ext cx="4276725" cy="619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5679540" y="395288"/>
            <a:ext cx="3007260" cy="69215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r-FR" dirty="0" smtClean="0"/>
              <a:t>Prénom NOM</a:t>
            </a:r>
            <a:endParaRPr lang="fr-FR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685800" y="5502862"/>
            <a:ext cx="845820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685800" y="5502862"/>
            <a:ext cx="845820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49819" y="1521127"/>
            <a:ext cx="2057400" cy="4605036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554480" y="1417638"/>
            <a:ext cx="7589520" cy="1588"/>
          </a:xfrm>
          <a:prstGeom prst="line">
            <a:avLst/>
          </a:prstGeom>
          <a:ln w="76200" cap="flat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73092"/>
            <a:ext cx="3008313" cy="8798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252944"/>
            <a:ext cx="3008313" cy="3873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54480" y="274638"/>
            <a:ext cx="71323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91683-9DB6-D94E-B019-CC00092F7FF2}" type="datetimeFigureOut">
              <a:rPr lang="fr-FR" smtClean="0"/>
              <a:t>29/02/16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CD86C71-C138-E143-BBC3-E0936D40A301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409700" cy="1600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GRIF: site </a:t>
            </a:r>
            <a:r>
              <a:rPr lang="fr-FR" dirty="0" smtClean="0"/>
              <a:t>report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CREAM-CE/</a:t>
            </a:r>
            <a:r>
              <a:rPr lang="fr-FR" dirty="0" err="1" smtClean="0"/>
              <a:t>HTCondor</a:t>
            </a:r>
            <a:r>
              <a:rPr lang="fr-FR" dirty="0" smtClean="0"/>
              <a:t> site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5031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Multicore</a:t>
            </a:r>
            <a:r>
              <a:rPr lang="fr-FR" dirty="0" smtClean="0"/>
              <a:t> support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VO </a:t>
            </a:r>
            <a:r>
              <a:rPr lang="fr-FR" dirty="0" err="1" smtClean="0"/>
              <a:t>want</a:t>
            </a:r>
            <a:r>
              <a:rPr lang="fr-FR" dirty="0" smtClean="0"/>
              <a:t> to use </a:t>
            </a:r>
            <a:r>
              <a:rPr lang="fr-FR" dirty="0" err="1" smtClean="0"/>
              <a:t>multicore</a:t>
            </a:r>
            <a:r>
              <a:rPr lang="fr-FR" dirty="0" smtClean="0"/>
              <a:t> job</a:t>
            </a:r>
          </a:p>
          <a:p>
            <a:pPr lvl="1"/>
            <a:r>
              <a:rPr lang="fr-FR" dirty="0" err="1" smtClean="0"/>
              <a:t>Based</a:t>
            </a:r>
            <a:r>
              <a:rPr lang="fr-FR" dirty="0" smtClean="0"/>
              <a:t> on the agreement </a:t>
            </a:r>
            <a:r>
              <a:rPr lang="fr-FR" dirty="0" err="1" smtClean="0"/>
              <a:t>that</a:t>
            </a:r>
            <a:r>
              <a:rPr lang="fr-FR" dirty="0" smtClean="0"/>
              <a:t> 1 </a:t>
            </a:r>
            <a:r>
              <a:rPr lang="fr-FR" dirty="0" err="1" smtClean="0"/>
              <a:t>multicore</a:t>
            </a:r>
            <a:r>
              <a:rPr lang="fr-FR" dirty="0" smtClean="0"/>
              <a:t> job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8 </a:t>
            </a:r>
            <a:r>
              <a:rPr lang="fr-FR" dirty="0" err="1" smtClean="0"/>
              <a:t>cores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put all </a:t>
            </a:r>
            <a:r>
              <a:rPr lang="fr-FR" dirty="0" err="1" smtClean="0"/>
              <a:t>our</a:t>
            </a:r>
            <a:r>
              <a:rPr lang="fr-FR" dirty="0" smtClean="0"/>
              <a:t> slot as </a:t>
            </a:r>
            <a:r>
              <a:rPr lang="fr-FR" dirty="0" err="1" smtClean="0"/>
              <a:t>partitionable</a:t>
            </a:r>
            <a:endParaRPr lang="fr-FR" dirty="0"/>
          </a:p>
          <a:p>
            <a:pPr lvl="1"/>
            <a:r>
              <a:rPr lang="fr-FR" dirty="0" smtClean="0"/>
              <a:t>But </a:t>
            </a:r>
            <a:r>
              <a:rPr lang="fr-FR" dirty="0" err="1" smtClean="0"/>
              <a:t>hardest</a:t>
            </a:r>
            <a:r>
              <a:rPr lang="fr-FR" dirty="0" smtClean="0"/>
              <a:t> to monitor the effective usage of </a:t>
            </a:r>
            <a:r>
              <a:rPr lang="fr-FR" dirty="0" err="1" smtClean="0"/>
              <a:t>our</a:t>
            </a:r>
            <a:r>
              <a:rPr lang="fr-FR" dirty="0" smtClean="0"/>
              <a:t> cluster as </a:t>
            </a:r>
            <a:r>
              <a:rPr lang="fr-FR" dirty="0" err="1" smtClean="0"/>
              <a:t>HTCondor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a job 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 err="1" smtClean="0"/>
              <a:t>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1320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/ </a:t>
            </a:r>
            <a:r>
              <a:rPr lang="fr-FR" dirty="0" err="1" smtClean="0"/>
              <a:t>Multicore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fair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create</a:t>
            </a:r>
            <a:r>
              <a:rPr lang="fr-FR" dirty="0" smtClean="0"/>
              <a:t> a new </a:t>
            </a:r>
            <a:r>
              <a:rPr lang="fr-FR" dirty="0" err="1" smtClean="0"/>
              <a:t>subgroup</a:t>
            </a:r>
            <a:r>
              <a:rPr lang="fr-FR" dirty="0" smtClean="0"/>
              <a:t> ‘</a:t>
            </a:r>
            <a:r>
              <a:rPr lang="fr-FR" dirty="0" err="1" smtClean="0"/>
              <a:t>multicore</a:t>
            </a:r>
            <a:r>
              <a:rPr lang="fr-FR" dirty="0" smtClean="0"/>
              <a:t>’</a:t>
            </a:r>
          </a:p>
          <a:p>
            <a:pPr lvl="1"/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s </a:t>
            </a:r>
            <a:r>
              <a:rPr lang="fr-FR" dirty="0" err="1" smtClean="0"/>
              <a:t>own</a:t>
            </a:r>
            <a:r>
              <a:rPr lang="fr-FR" dirty="0" smtClean="0"/>
              <a:t> quota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avoid</a:t>
            </a:r>
            <a:r>
              <a:rPr lang="fr-FR" dirty="0" smtClean="0"/>
              <a:t> </a:t>
            </a:r>
            <a:r>
              <a:rPr lang="fr-FR" dirty="0" err="1" smtClean="0"/>
              <a:t>infinite</a:t>
            </a:r>
            <a:r>
              <a:rPr lang="fr-FR" dirty="0" smtClean="0"/>
              <a:t> </a:t>
            </a:r>
            <a:r>
              <a:rPr lang="fr-FR" dirty="0" err="1" smtClean="0"/>
              <a:t>idle</a:t>
            </a:r>
            <a:r>
              <a:rPr lang="fr-FR" dirty="0" smtClean="0"/>
              <a:t> job </a:t>
            </a:r>
            <a:r>
              <a:rPr lang="fr-FR" dirty="0" err="1" smtClean="0"/>
              <a:t>we</a:t>
            </a:r>
            <a:r>
              <a:rPr lang="fr-FR" dirty="0" smtClean="0"/>
              <a:t> active DEFRAG</a:t>
            </a:r>
          </a:p>
          <a:p>
            <a:pPr lvl="1"/>
            <a:r>
              <a:rPr lang="fr-FR" dirty="0" err="1" smtClean="0"/>
              <a:t>Based</a:t>
            </a:r>
            <a:r>
              <a:rPr lang="fr-FR" dirty="0" smtClean="0"/>
              <a:t> on the </a:t>
            </a:r>
            <a:r>
              <a:rPr lang="fr-FR" dirty="0" err="1" smtClean="0"/>
              <a:t>idea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drain stop </a:t>
            </a:r>
            <a:r>
              <a:rPr lang="fr-FR" dirty="0" err="1" smtClean="0"/>
              <a:t>when</a:t>
            </a:r>
            <a:r>
              <a:rPr lang="fr-FR" dirty="0" smtClean="0"/>
              <a:t> 8 </a:t>
            </a:r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(</a:t>
            </a:r>
            <a:r>
              <a:rPr lang="fr-FR" dirty="0" err="1" smtClean="0"/>
              <a:t>thx</a:t>
            </a:r>
            <a:r>
              <a:rPr lang="fr-FR" dirty="0" smtClean="0"/>
              <a:t> Andrew </a:t>
            </a:r>
            <a:r>
              <a:rPr lang="fr-FR" dirty="0" err="1" smtClean="0"/>
              <a:t>from</a:t>
            </a:r>
            <a:r>
              <a:rPr lang="fr-FR" dirty="0" smtClean="0"/>
              <a:t> RAL)</a:t>
            </a:r>
          </a:p>
          <a:p>
            <a:pPr lvl="1"/>
            <a:r>
              <a:rPr lang="fr-FR" dirty="0" smtClean="0"/>
              <a:t>But no </a:t>
            </a:r>
            <a:r>
              <a:rPr lang="fr-FR" dirty="0" err="1" smtClean="0"/>
              <a:t>dynamic</a:t>
            </a:r>
            <a:r>
              <a:rPr lang="fr-FR" dirty="0" smtClean="0"/>
              <a:t> configuration modification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DrainBoss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1819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Partitionable</a:t>
            </a:r>
            <a:r>
              <a:rPr lang="fr-FR" dirty="0" smtClean="0"/>
              <a:t> slot and BDII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BDII </a:t>
            </a:r>
            <a:r>
              <a:rPr lang="fr-FR" dirty="0" err="1" smtClean="0"/>
              <a:t>is</a:t>
            </a:r>
            <a:r>
              <a:rPr lang="fr-FR" dirty="0" smtClean="0"/>
              <a:t> a information system </a:t>
            </a:r>
            <a:r>
              <a:rPr lang="fr-FR" dirty="0" err="1" smtClean="0"/>
              <a:t>database</a:t>
            </a:r>
            <a:endParaRPr lang="fr-FR" dirty="0" smtClean="0"/>
          </a:p>
          <a:p>
            <a:pPr lvl="1"/>
            <a:r>
              <a:rPr lang="fr-FR" dirty="0" err="1" smtClean="0"/>
              <a:t>Regroup</a:t>
            </a:r>
            <a:r>
              <a:rPr lang="fr-FR" dirty="0" smtClean="0"/>
              <a:t> all information about </a:t>
            </a:r>
            <a:r>
              <a:rPr lang="fr-FR" dirty="0" err="1" smtClean="0"/>
              <a:t>your</a:t>
            </a:r>
            <a:r>
              <a:rPr lang="fr-FR" dirty="0" smtClean="0"/>
              <a:t> site</a:t>
            </a:r>
          </a:p>
          <a:p>
            <a:pPr lvl="1"/>
            <a:r>
              <a:rPr lang="fr-FR" dirty="0" err="1" smtClean="0"/>
              <a:t>Based</a:t>
            </a:r>
            <a:r>
              <a:rPr lang="fr-FR" dirty="0" smtClean="0"/>
              <a:t> on a script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on </a:t>
            </a:r>
            <a:r>
              <a:rPr lang="fr-FR" dirty="0" err="1" smtClean="0"/>
              <a:t>your</a:t>
            </a:r>
            <a:r>
              <a:rPr lang="fr-FR" dirty="0" smtClean="0"/>
              <a:t> CREAM-CE</a:t>
            </a:r>
          </a:p>
          <a:p>
            <a:r>
              <a:rPr lang="fr-FR" dirty="0" smtClean="0"/>
              <a:t>But as CREAM-CE/</a:t>
            </a:r>
            <a:r>
              <a:rPr lang="fr-FR" dirty="0" err="1" smtClean="0"/>
              <a:t>HTCondor</a:t>
            </a:r>
            <a:r>
              <a:rPr lang="fr-FR" dirty="0" smtClean="0"/>
              <a:t> BDII plugin not </a:t>
            </a:r>
            <a:r>
              <a:rPr lang="fr-FR" dirty="0" err="1" smtClean="0"/>
              <a:t>supported</a:t>
            </a:r>
            <a:r>
              <a:rPr lang="fr-FR" dirty="0" smtClean="0"/>
              <a:t> </a:t>
            </a:r>
            <a:r>
              <a:rPr lang="fr-FR" dirty="0" err="1" smtClean="0"/>
              <a:t>partitionable</a:t>
            </a:r>
            <a:r>
              <a:rPr lang="fr-FR" dirty="0" smtClean="0"/>
              <a:t> slot</a:t>
            </a:r>
          </a:p>
          <a:p>
            <a:pPr lvl="1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re-write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in python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HTCondor</a:t>
            </a:r>
            <a:r>
              <a:rPr lang="fr-FR" dirty="0" smtClean="0"/>
              <a:t> python </a:t>
            </a:r>
            <a:r>
              <a:rPr lang="fr-FR" dirty="0" err="1" smtClean="0"/>
              <a:t>bindings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5230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Accounting</a:t>
            </a:r>
            <a:r>
              <a:rPr lang="fr-FR" dirty="0" smtClean="0"/>
              <a:t> in </a:t>
            </a:r>
            <a:r>
              <a:rPr lang="fr-FR" dirty="0" err="1" smtClean="0"/>
              <a:t>HTCondor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@RAL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convert</a:t>
            </a:r>
            <a:r>
              <a:rPr lang="fr-FR" dirty="0" smtClean="0"/>
              <a:t> </a:t>
            </a:r>
            <a:r>
              <a:rPr lang="fr-FR" dirty="0" err="1" smtClean="0"/>
              <a:t>HTCondor</a:t>
            </a:r>
            <a:r>
              <a:rPr lang="fr-FR" dirty="0" smtClean="0"/>
              <a:t> </a:t>
            </a:r>
            <a:r>
              <a:rPr lang="fr-FR" dirty="0" err="1" smtClean="0"/>
              <a:t>history</a:t>
            </a:r>
            <a:r>
              <a:rPr lang="fr-FR" dirty="0" smtClean="0"/>
              <a:t> to PBS </a:t>
            </a:r>
            <a:r>
              <a:rPr lang="fr-FR" dirty="0" err="1" smtClean="0"/>
              <a:t>accounting</a:t>
            </a:r>
            <a:r>
              <a:rPr lang="fr-FR" dirty="0" smtClean="0"/>
              <a:t> log</a:t>
            </a:r>
          </a:p>
          <a:p>
            <a:pPr lvl="1"/>
            <a:r>
              <a:rPr lang="fr-FR" dirty="0" smtClean="0"/>
              <a:t>And push </a:t>
            </a:r>
            <a:r>
              <a:rPr lang="fr-FR" dirty="0" err="1" smtClean="0"/>
              <a:t>it</a:t>
            </a:r>
            <a:r>
              <a:rPr lang="fr-FR" dirty="0" smtClean="0"/>
              <a:t> on national </a:t>
            </a:r>
            <a:r>
              <a:rPr lang="fr-FR" dirty="0" err="1" smtClean="0"/>
              <a:t>accounting</a:t>
            </a:r>
            <a:r>
              <a:rPr lang="fr-FR" dirty="0" smtClean="0"/>
              <a:t> as a </a:t>
            </a:r>
            <a:r>
              <a:rPr lang="fr-FR" dirty="0" err="1" smtClean="0"/>
              <a:t>classic</a:t>
            </a:r>
            <a:r>
              <a:rPr lang="fr-FR" dirty="0" smtClean="0"/>
              <a:t> CREAM-CE / Torque cluster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65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 </a:t>
            </a:r>
            <a:r>
              <a:rPr lang="fr-FR" dirty="0" err="1" smtClean="0"/>
              <a:t>year</a:t>
            </a:r>
            <a:r>
              <a:rPr lang="fr-FR" dirty="0" smtClean="0"/>
              <a:t> production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 </a:t>
            </a:r>
            <a:r>
              <a:rPr lang="fr-FR" dirty="0" err="1" smtClean="0"/>
              <a:t>big</a:t>
            </a:r>
            <a:r>
              <a:rPr lang="fr-FR" dirty="0" smtClean="0"/>
              <a:t> issue</a:t>
            </a:r>
          </a:p>
          <a:p>
            <a:r>
              <a:rPr lang="fr-FR" dirty="0" smtClean="0"/>
              <a:t>No regrets</a:t>
            </a:r>
          </a:p>
          <a:p>
            <a:r>
              <a:rPr lang="fr-FR" dirty="0" smtClean="0"/>
              <a:t>But</a:t>
            </a:r>
            <a:r>
              <a:rPr lang="is-IS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8301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Job HELD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/>
              <a:t> </a:t>
            </a:r>
            <a:r>
              <a:rPr lang="fr-FR" dirty="0" smtClean="0"/>
              <a:t>job go HELD</a:t>
            </a:r>
          </a:p>
          <a:p>
            <a:pPr lvl="1"/>
            <a:r>
              <a:rPr lang="fr-FR" dirty="0" smtClean="0"/>
              <a:t>CREAM-CE </a:t>
            </a:r>
            <a:r>
              <a:rPr lang="fr-FR" dirty="0" err="1" smtClean="0"/>
              <a:t>submit</a:t>
            </a:r>
            <a:r>
              <a:rPr lang="fr-FR" dirty="0" smtClean="0"/>
              <a:t> the job but user proxy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available</a:t>
            </a:r>
            <a:r>
              <a:rPr lang="fr-FR" dirty="0" smtClean="0"/>
              <a:t> on CREAM </a:t>
            </a:r>
            <a:r>
              <a:rPr lang="fr-FR" dirty="0" err="1" smtClean="0"/>
              <a:t>sandbox</a:t>
            </a:r>
            <a:endParaRPr lang="fr-FR" dirty="0" smtClean="0"/>
          </a:p>
          <a:p>
            <a:pPr lvl="1"/>
            <a:r>
              <a:rPr lang="fr-FR" dirty="0" smtClean="0"/>
              <a:t>It </a:t>
            </a:r>
            <a:r>
              <a:rPr lang="fr-FR" dirty="0" err="1" smtClean="0"/>
              <a:t>was</a:t>
            </a:r>
            <a:r>
              <a:rPr lang="fr-FR" dirty="0" smtClean="0"/>
              <a:t> a pure CREAM-CE issue</a:t>
            </a:r>
          </a:p>
          <a:p>
            <a:pPr lvl="1"/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debug</a:t>
            </a:r>
            <a:endParaRPr lang="fr-FR" dirty="0" smtClean="0"/>
          </a:p>
          <a:p>
            <a:pPr lvl="2"/>
            <a:r>
              <a:rPr lang="fr-FR" dirty="0" smtClean="0"/>
              <a:t>HELD message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clear</a:t>
            </a:r>
            <a:r>
              <a:rPr lang="fr-FR" dirty="0" smtClean="0"/>
              <a:t> (file </a:t>
            </a:r>
            <a:r>
              <a:rPr lang="fr-FR" dirty="0" err="1" smtClean="0"/>
              <a:t>missing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2882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Accountantnew.log</a:t>
            </a:r>
            <a:r>
              <a:rPr lang="fr-FR" dirty="0" smtClean="0"/>
              <a:t> corruption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Just </a:t>
            </a:r>
            <a:r>
              <a:rPr lang="fr-FR" dirty="0" err="1" smtClean="0"/>
              <a:t>trigged</a:t>
            </a:r>
            <a:r>
              <a:rPr lang="fr-FR" dirty="0" smtClean="0"/>
              <a:t> last </a:t>
            </a:r>
            <a:r>
              <a:rPr lang="fr-FR" dirty="0" err="1" smtClean="0"/>
              <a:t>week</a:t>
            </a:r>
            <a:endParaRPr lang="fr-FR" dirty="0" smtClean="0"/>
          </a:p>
          <a:p>
            <a:r>
              <a:rPr lang="fr-FR" dirty="0" err="1" smtClean="0"/>
              <a:t>When</a:t>
            </a:r>
            <a:r>
              <a:rPr lang="fr-FR" dirty="0" smtClean="0"/>
              <a:t> CREAM-CE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overloaded</a:t>
            </a:r>
            <a:r>
              <a:rPr lang="fr-FR" dirty="0" smtClean="0"/>
              <a:t>, </a:t>
            </a:r>
            <a:r>
              <a:rPr lang="fr-FR" dirty="0" err="1" smtClean="0"/>
              <a:t>shell</a:t>
            </a:r>
            <a:r>
              <a:rPr lang="fr-FR" dirty="0" smtClean="0"/>
              <a:t> script </a:t>
            </a:r>
            <a:r>
              <a:rPr lang="fr-FR" dirty="0" err="1" smtClean="0"/>
              <a:t>raise</a:t>
            </a:r>
            <a:r>
              <a:rPr lang="fr-FR" dirty="0" smtClean="0"/>
              <a:t> « Java out of </a:t>
            </a:r>
            <a:r>
              <a:rPr lang="fr-FR" dirty="0" err="1" smtClean="0"/>
              <a:t>memory</a:t>
            </a:r>
            <a:r>
              <a:rPr lang="fr-FR" dirty="0" smtClean="0"/>
              <a:t> .. » exception</a:t>
            </a:r>
          </a:p>
          <a:p>
            <a:pPr lvl="1"/>
            <a:r>
              <a:rPr lang="fr-FR" dirty="0" smtClean="0"/>
              <a:t>Lot of </a:t>
            </a:r>
            <a:r>
              <a:rPr lang="fr-FR" dirty="0" err="1" smtClean="0"/>
              <a:t>space</a:t>
            </a:r>
            <a:r>
              <a:rPr lang="fr-FR" dirty="0" smtClean="0"/>
              <a:t> on </a:t>
            </a:r>
            <a:r>
              <a:rPr lang="fr-FR" dirty="0" err="1" smtClean="0"/>
              <a:t>error</a:t>
            </a:r>
            <a:r>
              <a:rPr lang="fr-FR" dirty="0" smtClean="0"/>
              <a:t> message</a:t>
            </a:r>
          </a:p>
          <a:p>
            <a:pPr lvl="1"/>
            <a:r>
              <a:rPr lang="fr-FR" dirty="0" smtClean="0"/>
              <a:t>But not catch by </a:t>
            </a:r>
            <a:r>
              <a:rPr lang="fr-FR" dirty="0" err="1" smtClean="0"/>
              <a:t>our</a:t>
            </a:r>
            <a:r>
              <a:rPr lang="fr-FR" dirty="0" smtClean="0"/>
              <a:t> script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pass</a:t>
            </a:r>
            <a:r>
              <a:rPr lang="fr-FR" dirty="0" smtClean="0"/>
              <a:t> the message as a group </a:t>
            </a:r>
            <a:r>
              <a:rPr lang="fr-FR" dirty="0" err="1" smtClean="0"/>
              <a:t>name</a:t>
            </a:r>
            <a:endParaRPr lang="fr-FR" dirty="0" smtClean="0"/>
          </a:p>
          <a:p>
            <a:pPr lvl="1"/>
            <a:r>
              <a:rPr lang="fr-FR" dirty="0" smtClean="0"/>
              <a:t>On restart </a:t>
            </a:r>
            <a:r>
              <a:rPr lang="fr-FR" dirty="0" err="1" smtClean="0"/>
              <a:t>Negiciator</a:t>
            </a:r>
            <a:r>
              <a:rPr lang="fr-FR" dirty="0" smtClean="0"/>
              <a:t> complains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accountantnew.log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corrupt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89571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 plans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HTCondor</a:t>
            </a:r>
            <a:r>
              <a:rPr lang="fr-FR" dirty="0" smtClean="0"/>
              <a:t> CE</a:t>
            </a:r>
          </a:p>
          <a:p>
            <a:pPr lvl="1"/>
            <a:r>
              <a:rPr lang="fr-FR" dirty="0" smtClean="0"/>
              <a:t>CREAM-CE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bottleneck</a:t>
            </a:r>
            <a:endParaRPr lang="fr-FR" dirty="0" smtClean="0"/>
          </a:p>
          <a:p>
            <a:pPr lvl="1"/>
            <a:r>
              <a:rPr lang="fr-FR" dirty="0" smtClean="0"/>
              <a:t>1 middleware</a:t>
            </a:r>
          </a:p>
          <a:p>
            <a:r>
              <a:rPr lang="fr-FR" dirty="0" err="1" smtClean="0"/>
              <a:t>Create</a:t>
            </a:r>
            <a:r>
              <a:rPr lang="fr-FR" dirty="0" smtClean="0"/>
              <a:t> 1 GRIF </a:t>
            </a:r>
            <a:r>
              <a:rPr lang="fr-FR" dirty="0" err="1" smtClean="0"/>
              <a:t>HTCondor</a:t>
            </a:r>
            <a:r>
              <a:rPr lang="fr-FR" dirty="0" smtClean="0"/>
              <a:t> pool</a:t>
            </a:r>
          </a:p>
          <a:p>
            <a:pPr lvl="1"/>
            <a:r>
              <a:rPr lang="fr-FR" dirty="0" smtClean="0"/>
              <a:t>1 CE (</a:t>
            </a:r>
            <a:r>
              <a:rPr lang="fr-FR" dirty="0" err="1" smtClean="0"/>
              <a:t>submitter</a:t>
            </a:r>
            <a:r>
              <a:rPr lang="fr-FR" dirty="0" smtClean="0"/>
              <a:t>) per site</a:t>
            </a:r>
          </a:p>
          <a:p>
            <a:pPr lvl="1"/>
            <a:r>
              <a:rPr lang="fr-FR" dirty="0" smtClean="0"/>
              <a:t>H.A Central Manager</a:t>
            </a:r>
          </a:p>
          <a:p>
            <a:pPr lvl="1"/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worker</a:t>
            </a:r>
            <a:r>
              <a:rPr lang="fr-FR" dirty="0" smtClean="0"/>
              <a:t> </a:t>
            </a:r>
            <a:r>
              <a:rPr lang="fr-FR" dirty="0" err="1" smtClean="0"/>
              <a:t>node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for </a:t>
            </a:r>
            <a:r>
              <a:rPr lang="fr-FR" dirty="0" err="1" smtClean="0"/>
              <a:t>every</a:t>
            </a:r>
            <a:r>
              <a:rPr lang="fr-FR" dirty="0" smtClean="0"/>
              <a:t> CE</a:t>
            </a:r>
          </a:p>
          <a:p>
            <a:pPr lvl="2"/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ClassAd</a:t>
            </a:r>
            <a:r>
              <a:rPr lang="fr-FR" dirty="0" smtClean="0"/>
              <a:t> (</a:t>
            </a:r>
            <a:r>
              <a:rPr lang="fr-FR" dirty="0" err="1" smtClean="0"/>
              <a:t>WorkerLocation</a:t>
            </a:r>
            <a:r>
              <a:rPr lang="fr-FR" dirty="0" smtClean="0"/>
              <a:t>) to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Ranking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1315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GRIF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distributed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smtClean="0"/>
              <a:t>site </a:t>
            </a:r>
            <a:r>
              <a:rPr lang="fr-FR" dirty="0" err="1" smtClean="0"/>
              <a:t>mainly</a:t>
            </a:r>
            <a:r>
              <a:rPr lang="fr-FR" dirty="0" smtClean="0"/>
              <a:t> for LHC </a:t>
            </a:r>
            <a:r>
              <a:rPr lang="fr-FR" dirty="0" err="1" smtClean="0"/>
              <a:t>experiences</a:t>
            </a:r>
            <a:r>
              <a:rPr lang="fr-FR" dirty="0" smtClean="0"/>
              <a:t> (</a:t>
            </a:r>
            <a:r>
              <a:rPr lang="fr-FR" dirty="0" err="1" smtClean="0"/>
              <a:t>started</a:t>
            </a:r>
            <a:r>
              <a:rPr lang="fr-FR" dirty="0" smtClean="0"/>
              <a:t> 2005)</a:t>
            </a:r>
            <a:endParaRPr lang="fr-FR" dirty="0" smtClean="0"/>
          </a:p>
          <a:p>
            <a:pPr lvl="1"/>
            <a:r>
              <a:rPr lang="fr-FR" dirty="0" smtClean="0"/>
              <a:t>6 </a:t>
            </a:r>
            <a:r>
              <a:rPr lang="fr-FR" dirty="0" err="1" smtClean="0"/>
              <a:t>labs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Paris</a:t>
            </a:r>
          </a:p>
          <a:p>
            <a:pPr lvl="1"/>
            <a:r>
              <a:rPr lang="fr-FR" dirty="0" smtClean="0"/>
              <a:t>~ 7PB</a:t>
            </a:r>
          </a:p>
          <a:p>
            <a:pPr lvl="1"/>
            <a:r>
              <a:rPr lang="fr-FR" dirty="0" smtClean="0"/>
              <a:t>~ 15k </a:t>
            </a:r>
            <a:r>
              <a:rPr lang="fr-FR" dirty="0" err="1" smtClean="0"/>
              <a:t>logical</a:t>
            </a:r>
            <a:r>
              <a:rPr lang="fr-FR" dirty="0" smtClean="0"/>
              <a:t> </a:t>
            </a:r>
            <a:r>
              <a:rPr lang="fr-FR" dirty="0" err="1" smtClean="0"/>
              <a:t>core</a:t>
            </a:r>
            <a:endParaRPr lang="fr-FR" dirty="0"/>
          </a:p>
          <a:p>
            <a:r>
              <a:rPr lang="fr-FR" dirty="0" smtClean="0"/>
              <a:t>Goal</a:t>
            </a:r>
          </a:p>
          <a:p>
            <a:pPr lvl="1"/>
            <a:r>
              <a:rPr lang="fr-FR" dirty="0" smtClean="0"/>
              <a:t>Be </a:t>
            </a:r>
            <a:r>
              <a:rPr lang="fr-FR" dirty="0" err="1" smtClean="0"/>
              <a:t>seen</a:t>
            </a:r>
            <a:r>
              <a:rPr lang="fr-FR" dirty="0" smtClean="0"/>
              <a:t> and </a:t>
            </a:r>
            <a:r>
              <a:rPr lang="fr-FR" dirty="0" err="1" smtClean="0"/>
              <a:t>used</a:t>
            </a:r>
            <a:r>
              <a:rPr lang="fr-FR" dirty="0" smtClean="0"/>
              <a:t> as a unique site</a:t>
            </a:r>
          </a:p>
          <a:p>
            <a:pPr lvl="1"/>
            <a:r>
              <a:rPr lang="fr-FR" dirty="0" err="1" smtClean="0"/>
              <a:t>Create</a:t>
            </a:r>
            <a:r>
              <a:rPr lang="fr-FR" dirty="0" smtClean="0"/>
              <a:t> 1 </a:t>
            </a:r>
            <a:r>
              <a:rPr lang="fr-FR" dirty="0" err="1" smtClean="0"/>
              <a:t>tech</a:t>
            </a:r>
            <a:r>
              <a:rPr lang="fr-FR" dirty="0" smtClean="0"/>
              <a:t>. Team </a:t>
            </a:r>
            <a:r>
              <a:rPr lang="fr-FR" dirty="0" err="1" smtClean="0"/>
              <a:t>distributed</a:t>
            </a:r>
            <a:r>
              <a:rPr lang="fr-FR" dirty="0" smtClean="0"/>
              <a:t> on </a:t>
            </a:r>
            <a:r>
              <a:rPr lang="fr-FR" dirty="0" err="1" smtClean="0"/>
              <a:t>labs</a:t>
            </a:r>
            <a:endParaRPr lang="fr-FR" dirty="0"/>
          </a:p>
        </p:txBody>
      </p:sp>
      <p:pic>
        <p:nvPicPr>
          <p:cNvPr id="8" name="Espace réservé du contenu 7" descr="grif_web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r="165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7251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HTCondor</a:t>
            </a:r>
            <a:r>
              <a:rPr lang="fr-FR" dirty="0" smtClean="0"/>
              <a:t> @GRIF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3 </a:t>
            </a:r>
            <a:r>
              <a:rPr lang="fr-FR" dirty="0" err="1" smtClean="0"/>
              <a:t>sub</a:t>
            </a:r>
            <a:r>
              <a:rPr lang="fr-FR" dirty="0" smtClean="0"/>
              <a:t>-sites leads the migration to </a:t>
            </a:r>
            <a:r>
              <a:rPr lang="fr-FR" dirty="0" err="1" smtClean="0"/>
              <a:t>HTCondor</a:t>
            </a:r>
            <a:endParaRPr lang="fr-FR" dirty="0" smtClean="0"/>
          </a:p>
          <a:p>
            <a:pPr lvl="1"/>
            <a:r>
              <a:rPr lang="fr-FR" dirty="0" smtClean="0"/>
              <a:t>Due to </a:t>
            </a:r>
            <a:r>
              <a:rPr lang="fr-FR" dirty="0" err="1" smtClean="0"/>
              <a:t>scalability</a:t>
            </a:r>
            <a:r>
              <a:rPr lang="fr-FR" dirty="0" smtClean="0"/>
              <a:t> issue on </a:t>
            </a:r>
            <a:r>
              <a:rPr lang="fr-FR" dirty="0" err="1" smtClean="0"/>
              <a:t>some</a:t>
            </a:r>
            <a:r>
              <a:rPr lang="fr-FR" dirty="0" smtClean="0"/>
              <a:t> site</a:t>
            </a:r>
          </a:p>
          <a:p>
            <a:pPr lvl="1"/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multicore</a:t>
            </a:r>
            <a:r>
              <a:rPr lang="fr-FR" dirty="0" smtClean="0"/>
              <a:t> support</a:t>
            </a:r>
          </a:p>
          <a:p>
            <a:pPr lvl="1"/>
            <a:r>
              <a:rPr lang="fr-FR" dirty="0" err="1" smtClean="0"/>
              <a:t>Leak</a:t>
            </a:r>
            <a:r>
              <a:rPr lang="fr-FR" dirty="0" smtClean="0"/>
              <a:t> of support on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historical</a:t>
            </a:r>
            <a:r>
              <a:rPr lang="fr-FR" dirty="0" smtClean="0"/>
              <a:t> component (</a:t>
            </a:r>
            <a:r>
              <a:rPr lang="fr-FR" dirty="0" err="1" smtClean="0"/>
              <a:t>maui</a:t>
            </a:r>
            <a:r>
              <a:rPr lang="fr-FR" dirty="0" smtClean="0"/>
              <a:t>)</a:t>
            </a:r>
          </a:p>
          <a:p>
            <a:r>
              <a:rPr lang="fr-FR" dirty="0" smtClean="0"/>
              <a:t>Migration </a:t>
            </a:r>
            <a:r>
              <a:rPr lang="fr-FR" dirty="0" err="1" smtClean="0"/>
              <a:t>started</a:t>
            </a:r>
            <a:r>
              <a:rPr lang="fr-FR" dirty="0" smtClean="0"/>
              <a:t> on July 2014</a:t>
            </a:r>
          </a:p>
          <a:p>
            <a:pPr lvl="1"/>
            <a:r>
              <a:rPr lang="fr-FR" dirty="0" smtClean="0"/>
              <a:t>One ARC-</a:t>
            </a:r>
            <a:r>
              <a:rPr lang="fr-FR" dirty="0" smtClean="0"/>
              <a:t>CE/</a:t>
            </a:r>
            <a:r>
              <a:rPr lang="fr-FR" dirty="0" err="1" smtClean="0"/>
              <a:t>HTCondor</a:t>
            </a:r>
            <a:r>
              <a:rPr lang="fr-FR" dirty="0" smtClean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multicore</a:t>
            </a:r>
            <a:r>
              <a:rPr lang="fr-FR" dirty="0" smtClean="0"/>
              <a:t> support</a:t>
            </a:r>
          </a:p>
          <a:p>
            <a:pPr lvl="1"/>
            <a:r>
              <a:rPr lang="fr-FR" dirty="0" smtClean="0"/>
              <a:t>2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sub</a:t>
            </a:r>
            <a:r>
              <a:rPr lang="fr-FR" dirty="0" smtClean="0"/>
              <a:t>-site chose to </a:t>
            </a:r>
            <a:r>
              <a:rPr lang="fr-FR" dirty="0" err="1" smtClean="0"/>
              <a:t>keep</a:t>
            </a:r>
            <a:r>
              <a:rPr lang="fr-FR" dirty="0" smtClean="0"/>
              <a:t> CREAM-CE and </a:t>
            </a:r>
            <a:r>
              <a:rPr lang="fr-FR" dirty="0" err="1" smtClean="0"/>
              <a:t>HTCondor</a:t>
            </a:r>
            <a:r>
              <a:rPr lang="fr-FR" dirty="0" smtClean="0"/>
              <a:t> as batch system (</a:t>
            </a:r>
            <a:r>
              <a:rPr lang="fr-FR" dirty="0" err="1" smtClean="0"/>
              <a:t>Januar</a:t>
            </a:r>
            <a:r>
              <a:rPr lang="fr-FR" dirty="0" err="1" smtClean="0"/>
              <a:t>y</a:t>
            </a:r>
            <a:r>
              <a:rPr lang="fr-FR" dirty="0" smtClean="0"/>
              <a:t> 2015)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260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CREAM-CE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support a lot of </a:t>
            </a:r>
            <a:r>
              <a:rPr lang="fr-FR" dirty="0" err="1" smtClean="0"/>
              <a:t>differents</a:t>
            </a:r>
            <a:r>
              <a:rPr lang="fr-FR" dirty="0" smtClean="0"/>
              <a:t> VO</a:t>
            </a:r>
          </a:p>
          <a:p>
            <a:pPr lvl="1"/>
            <a:r>
              <a:rPr lang="fr-FR" dirty="0" smtClean="0"/>
              <a:t>Not </a:t>
            </a:r>
            <a:r>
              <a:rPr lang="fr-FR" dirty="0" err="1" smtClean="0"/>
              <a:t>want</a:t>
            </a:r>
            <a:r>
              <a:rPr lang="fr-FR" dirty="0" smtClean="0"/>
              <a:t> to do </a:t>
            </a:r>
            <a:r>
              <a:rPr lang="fr-FR" dirty="0" err="1" smtClean="0"/>
              <a:t>some</a:t>
            </a:r>
            <a:r>
              <a:rPr lang="fr-FR" dirty="0" smtClean="0"/>
              <a:t> validation </a:t>
            </a:r>
            <a:r>
              <a:rPr lang="fr-FR" dirty="0" err="1" smtClean="0"/>
              <a:t>stuff</a:t>
            </a:r>
            <a:r>
              <a:rPr lang="fr-FR" dirty="0" smtClean="0"/>
              <a:t> for VO </a:t>
            </a:r>
            <a:r>
              <a:rPr lang="fr-FR" dirty="0" err="1" smtClean="0"/>
              <a:t>frontend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know the CREAM-CE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easiest</a:t>
            </a:r>
            <a:r>
              <a:rPr lang="fr-FR" dirty="0" smtClean="0"/>
              <a:t> for us to </a:t>
            </a:r>
            <a:r>
              <a:rPr lang="fr-FR" dirty="0" err="1" smtClean="0"/>
              <a:t>understand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happy </a:t>
            </a:r>
            <a:r>
              <a:rPr lang="fr-FR" dirty="0" err="1" smtClean="0"/>
              <a:t>with</a:t>
            </a:r>
            <a:r>
              <a:rPr lang="fr-FR" dirty="0" smtClean="0"/>
              <a:t> CREAM-CE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223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CREAM-CE/</a:t>
            </a:r>
            <a:r>
              <a:rPr lang="fr-FR" dirty="0" err="1" smtClean="0"/>
              <a:t>HTCondor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Stuff</a:t>
            </a:r>
            <a:r>
              <a:rPr lang="fr-FR" dirty="0" smtClean="0"/>
              <a:t> are </a:t>
            </a:r>
            <a:r>
              <a:rPr lang="fr-FR" dirty="0" err="1" smtClean="0"/>
              <a:t>implemented</a:t>
            </a:r>
            <a:r>
              <a:rPr lang="fr-FR" dirty="0" smtClean="0"/>
              <a:t> on CREAM-CE </a:t>
            </a:r>
            <a:r>
              <a:rPr lang="fr-FR" dirty="0" err="1" smtClean="0"/>
              <a:t>since</a:t>
            </a:r>
            <a:r>
              <a:rPr lang="fr-FR" dirty="0" smtClean="0"/>
              <a:t> a long time</a:t>
            </a:r>
          </a:p>
          <a:p>
            <a:pPr lvl="1"/>
            <a:r>
              <a:rPr lang="fr-FR" dirty="0" smtClean="0"/>
              <a:t>95% of the job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pPr lvl="1"/>
            <a:r>
              <a:rPr lang="fr-FR" dirty="0" smtClean="0"/>
              <a:t>But </a:t>
            </a:r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no sites </a:t>
            </a:r>
            <a:r>
              <a:rPr lang="fr-FR" dirty="0" err="1" smtClean="0"/>
              <a:t>were</a:t>
            </a:r>
            <a:r>
              <a:rPr lang="fr-FR" dirty="0" smtClean="0"/>
              <a:t> use </a:t>
            </a:r>
            <a:r>
              <a:rPr lang="fr-FR" dirty="0" err="1" smtClean="0"/>
              <a:t>it</a:t>
            </a:r>
            <a:endParaRPr lang="fr-FR" dirty="0" smtClean="0"/>
          </a:p>
          <a:p>
            <a:pPr lvl="2"/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stuff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broken</a:t>
            </a:r>
            <a:endParaRPr lang="fr-FR" dirty="0" smtClean="0"/>
          </a:p>
          <a:p>
            <a:pPr lvl="2"/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stuff</a:t>
            </a:r>
            <a:r>
              <a:rPr lang="fr-FR" dirty="0" smtClean="0"/>
              <a:t> </a:t>
            </a:r>
            <a:r>
              <a:rPr lang="fr-FR" dirty="0" err="1" smtClean="0"/>
              <a:t>missed</a:t>
            </a:r>
            <a:endParaRPr lang="fr-FR" dirty="0" smtClean="0"/>
          </a:p>
          <a:p>
            <a:pPr lvl="1"/>
            <a:r>
              <a:rPr lang="fr-FR" dirty="0" smtClean="0"/>
              <a:t>But a </a:t>
            </a:r>
            <a:r>
              <a:rPr lang="fr-FR" dirty="0" err="1" smtClean="0"/>
              <a:t>shell</a:t>
            </a:r>
            <a:r>
              <a:rPr lang="fr-FR" dirty="0" smtClean="0"/>
              <a:t> script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put by site </a:t>
            </a:r>
            <a:r>
              <a:rPr lang="fr-FR" dirty="0" err="1" smtClean="0"/>
              <a:t>between</a:t>
            </a:r>
            <a:r>
              <a:rPr lang="fr-FR" dirty="0" smtClean="0"/>
              <a:t> CREAM-CE and </a:t>
            </a:r>
            <a:r>
              <a:rPr lang="fr-FR" dirty="0" err="1" smtClean="0"/>
              <a:t>HTCondor</a:t>
            </a:r>
            <a:r>
              <a:rPr lang="fr-FR" dirty="0" smtClean="0"/>
              <a:t> </a:t>
            </a:r>
            <a:r>
              <a:rPr lang="fr-FR" dirty="0" err="1" smtClean="0"/>
              <a:t>schedd</a:t>
            </a:r>
            <a:endParaRPr lang="fr-FR" dirty="0" smtClean="0"/>
          </a:p>
          <a:p>
            <a:pPr lvl="2"/>
            <a:r>
              <a:rPr lang="fr-FR" dirty="0"/>
              <a:t>/</a:t>
            </a:r>
            <a:r>
              <a:rPr lang="fr-FR" dirty="0" err="1"/>
              <a:t>usr</a:t>
            </a:r>
            <a:r>
              <a:rPr lang="fr-FR" dirty="0"/>
              <a:t>/</a:t>
            </a:r>
            <a:r>
              <a:rPr lang="fr-FR" dirty="0" err="1"/>
              <a:t>libexec</a:t>
            </a:r>
            <a:r>
              <a:rPr lang="fr-FR" dirty="0"/>
              <a:t>/</a:t>
            </a:r>
            <a:r>
              <a:rPr lang="fr-FR" dirty="0" err="1"/>
              <a:t>condor_local_submit_attributes.sh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94658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Queue vs </a:t>
            </a:r>
            <a:r>
              <a:rPr lang="fr-FR" dirty="0" err="1" smtClean="0"/>
              <a:t>ClassAd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CREAM-CE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Queue</a:t>
            </a:r>
          </a:p>
          <a:p>
            <a:pPr lvl="1"/>
            <a:r>
              <a:rPr lang="fr-FR" dirty="0" smtClean="0"/>
              <a:t>But </a:t>
            </a:r>
            <a:r>
              <a:rPr lang="fr-FR" dirty="0" err="1" smtClean="0"/>
              <a:t>it</a:t>
            </a:r>
            <a:r>
              <a:rPr lang="fr-FR" dirty="0" smtClean="0"/>
              <a:t> use queue </a:t>
            </a:r>
            <a:r>
              <a:rPr lang="fr-FR" dirty="0" err="1" smtClean="0"/>
              <a:t>only</a:t>
            </a:r>
            <a:r>
              <a:rPr lang="fr-FR" dirty="0" smtClean="0"/>
              <a:t> as a </a:t>
            </a:r>
            <a:r>
              <a:rPr lang="fr-FR" dirty="0" err="1" smtClean="0"/>
              <a:t>endpoint</a:t>
            </a:r>
            <a:endParaRPr lang="fr-FR" dirty="0" smtClean="0"/>
          </a:p>
          <a:p>
            <a:pPr lvl="2"/>
            <a:r>
              <a:rPr lang="fr-FR" dirty="0" smtClean="0"/>
              <a:t>No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linked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anything</a:t>
            </a:r>
            <a:r>
              <a:rPr lang="fr-FR" dirty="0" smtClean="0"/>
              <a:t> </a:t>
            </a:r>
            <a:r>
              <a:rPr lang="fr-FR" dirty="0" err="1" smtClean="0"/>
              <a:t>behind</a:t>
            </a:r>
            <a:endParaRPr lang="fr-FR" dirty="0" smtClean="0"/>
          </a:p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do </a:t>
            </a:r>
            <a:r>
              <a:rPr lang="fr-FR" dirty="0" err="1" smtClean="0"/>
              <a:t>with</a:t>
            </a:r>
            <a:r>
              <a:rPr lang="fr-FR" dirty="0" smtClean="0"/>
              <a:t> queue</a:t>
            </a:r>
          </a:p>
          <a:p>
            <a:pPr lvl="1"/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policy</a:t>
            </a:r>
            <a:r>
              <a:rPr lang="fr-FR" dirty="0" smtClean="0"/>
              <a:t> to a queue (</a:t>
            </a:r>
            <a:r>
              <a:rPr lang="fr-FR" dirty="0" err="1" smtClean="0"/>
              <a:t>multicore</a:t>
            </a:r>
            <a:r>
              <a:rPr lang="fr-FR" dirty="0" smtClean="0"/>
              <a:t> / long-time job/ short-time job / </a:t>
            </a:r>
            <a:r>
              <a:rPr lang="is-IS" dirty="0" smtClean="0"/>
              <a:t>…)</a:t>
            </a:r>
          </a:p>
          <a:p>
            <a:pPr lvl="2"/>
            <a:r>
              <a:rPr lang="is-IS" dirty="0" smtClean="0"/>
              <a:t>Put a ClassAd to specify which queue was used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8956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Scheduling</a:t>
            </a:r>
            <a:r>
              <a:rPr lang="fr-FR" dirty="0" smtClean="0"/>
              <a:t> </a:t>
            </a:r>
            <a:r>
              <a:rPr lang="fr-FR" dirty="0" err="1" smtClean="0"/>
              <a:t>policy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Main </a:t>
            </a:r>
            <a:r>
              <a:rPr lang="fr-FR" dirty="0" err="1" smtClean="0"/>
              <a:t>idea</a:t>
            </a:r>
            <a:r>
              <a:rPr lang="fr-FR" dirty="0" smtClean="0"/>
              <a:t> of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site </a:t>
            </a:r>
            <a:r>
              <a:rPr lang="fr-FR" dirty="0" err="1" smtClean="0"/>
              <a:t>is</a:t>
            </a:r>
            <a:endParaRPr lang="fr-FR" dirty="0" smtClean="0"/>
          </a:p>
          <a:p>
            <a:pPr lvl="1"/>
            <a:r>
              <a:rPr lang="fr-FR" dirty="0" smtClean="0"/>
              <a:t>You have a </a:t>
            </a:r>
            <a:r>
              <a:rPr lang="fr-FR" dirty="0" err="1" smtClean="0"/>
              <a:t>priority</a:t>
            </a:r>
            <a:r>
              <a:rPr lang="fr-FR" dirty="0" smtClean="0"/>
              <a:t> to </a:t>
            </a:r>
            <a:r>
              <a:rPr lang="fr-FR" dirty="0" err="1" smtClean="0"/>
              <a:t>access</a:t>
            </a:r>
            <a:r>
              <a:rPr lang="fr-FR" dirty="0" smtClean="0"/>
              <a:t> to X% of </a:t>
            </a:r>
            <a:r>
              <a:rPr lang="fr-FR" dirty="0" err="1" smtClean="0"/>
              <a:t>our</a:t>
            </a:r>
            <a:r>
              <a:rPr lang="fr-FR" dirty="0" smtClean="0"/>
              <a:t> cluster</a:t>
            </a:r>
          </a:p>
          <a:p>
            <a:pPr lvl="1"/>
            <a:r>
              <a:rPr lang="fr-FR" dirty="0" smtClean="0"/>
              <a:t>But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have more if </a:t>
            </a:r>
            <a:r>
              <a:rPr lang="fr-FR" dirty="0" err="1" smtClean="0"/>
              <a:t>available</a:t>
            </a:r>
            <a:endParaRPr lang="fr-FR" dirty="0" smtClean="0"/>
          </a:p>
          <a:p>
            <a:pPr lvl="1"/>
            <a:r>
              <a:rPr lang="fr-FR" dirty="0" smtClean="0"/>
              <a:t>And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ensure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job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up to 72H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do </a:t>
            </a:r>
            <a:r>
              <a:rPr lang="fr-FR" dirty="0" err="1" smtClean="0"/>
              <a:t>with</a:t>
            </a:r>
            <a:endParaRPr lang="fr-FR" dirty="0" smtClean="0"/>
          </a:p>
          <a:p>
            <a:pPr lvl="1"/>
            <a:r>
              <a:rPr lang="fr-FR" dirty="0" err="1" smtClean="0"/>
              <a:t>Dynamic</a:t>
            </a:r>
            <a:r>
              <a:rPr lang="fr-FR" dirty="0" smtClean="0"/>
              <a:t> quota (</a:t>
            </a: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accounting_group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Accept_surplus</a:t>
            </a:r>
            <a:r>
              <a:rPr lang="fr-FR" dirty="0" smtClean="0"/>
              <a:t> &amp; </a:t>
            </a:r>
            <a:r>
              <a:rPr lang="fr-FR" dirty="0" err="1" smtClean="0"/>
              <a:t>autoregroup</a:t>
            </a:r>
            <a:endParaRPr lang="fr-FR" dirty="0" smtClean="0"/>
          </a:p>
          <a:p>
            <a:pPr lvl="1"/>
            <a:r>
              <a:rPr lang="fr-FR" dirty="0" err="1" smtClean="0"/>
              <a:t>Preempting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enabled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716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Hierarchic</a:t>
            </a:r>
            <a:r>
              <a:rPr lang="fr-FR" dirty="0" smtClean="0"/>
              <a:t> </a:t>
            </a:r>
            <a:r>
              <a:rPr lang="fr-FR" dirty="0" err="1" smtClean="0"/>
              <a:t>Fair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VO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a long time</a:t>
            </a:r>
          </a:p>
          <a:p>
            <a:pPr lvl="1"/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have 50% of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fair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</a:t>
            </a:r>
            <a:r>
              <a:rPr lang="fr-FR" dirty="0" err="1" smtClean="0"/>
              <a:t>dedicated</a:t>
            </a:r>
            <a:r>
              <a:rPr lang="fr-FR" dirty="0" smtClean="0"/>
              <a:t> to </a:t>
            </a:r>
            <a:r>
              <a:rPr lang="fr-FR" dirty="0" err="1" smtClean="0"/>
              <a:t>analysis</a:t>
            </a:r>
            <a:endParaRPr lang="fr-FR" dirty="0" smtClean="0"/>
          </a:p>
          <a:p>
            <a:pPr lvl="1"/>
            <a:r>
              <a:rPr lang="fr-FR" dirty="0" smtClean="0"/>
              <a:t>And 50% to production</a:t>
            </a:r>
          </a:p>
          <a:p>
            <a:r>
              <a:rPr lang="fr-FR" dirty="0" smtClean="0"/>
              <a:t>On CREAM-CE </a:t>
            </a:r>
            <a:r>
              <a:rPr lang="fr-FR" dirty="0" err="1" smtClean="0"/>
              <a:t>side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create</a:t>
            </a:r>
            <a:r>
              <a:rPr lang="fr-FR" dirty="0" smtClean="0"/>
              <a:t> one queue per </a:t>
            </a:r>
            <a:r>
              <a:rPr lang="fr-FR" dirty="0" err="1" smtClean="0"/>
              <a:t>activities</a:t>
            </a:r>
            <a:endParaRPr lang="fr-FR" dirty="0" smtClean="0"/>
          </a:p>
          <a:p>
            <a:pPr lvl="1"/>
            <a:r>
              <a:rPr lang="fr-FR" dirty="0" smtClean="0"/>
              <a:t>And put the right </a:t>
            </a:r>
            <a:r>
              <a:rPr lang="fr-FR" dirty="0" err="1" smtClean="0"/>
              <a:t>accounting_group</a:t>
            </a:r>
            <a:r>
              <a:rPr lang="fr-FR" dirty="0" smtClean="0"/>
              <a:t> information on </a:t>
            </a:r>
            <a:r>
              <a:rPr lang="fr-FR" dirty="0" err="1" smtClean="0"/>
              <a:t>submit</a:t>
            </a:r>
            <a:r>
              <a:rPr lang="fr-FR" dirty="0" smtClean="0"/>
              <a:t> config</a:t>
            </a:r>
          </a:p>
        </p:txBody>
      </p:sp>
    </p:spTree>
    <p:extLst>
      <p:ext uri="{BB962C8B-B14F-4D97-AF65-F5344CB8AC3E}">
        <p14:creationId xmlns:p14="http://schemas.microsoft.com/office/powerpoint/2010/main" val="127804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Group </a:t>
            </a:r>
            <a:r>
              <a:rPr lang="fr-FR" dirty="0" err="1" smtClean="0"/>
              <a:t>assignment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Key point of </a:t>
            </a:r>
            <a:r>
              <a:rPr lang="fr-FR" dirty="0" err="1" smtClean="0"/>
              <a:t>scheduling</a:t>
            </a:r>
            <a:r>
              <a:rPr lang="fr-FR" dirty="0" smtClean="0"/>
              <a:t> </a:t>
            </a:r>
            <a:r>
              <a:rPr lang="fr-FR" dirty="0" err="1" smtClean="0"/>
              <a:t>policy</a:t>
            </a:r>
            <a:endParaRPr lang="fr-FR" dirty="0" smtClean="0"/>
          </a:p>
          <a:p>
            <a:pPr lvl="1"/>
            <a:r>
              <a:rPr lang="fr-FR" dirty="0" smtClean="0"/>
              <a:t>No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by CREAM-CE out-of-the-box</a:t>
            </a:r>
          </a:p>
          <a:p>
            <a:r>
              <a:rPr lang="fr-FR" dirty="0" smtClean="0"/>
              <a:t>But </a:t>
            </a:r>
            <a:r>
              <a:rPr lang="fr-FR" dirty="0" err="1" smtClean="0"/>
              <a:t>shell</a:t>
            </a:r>
            <a:r>
              <a:rPr lang="fr-FR" dirty="0" smtClean="0"/>
              <a:t> script have </a:t>
            </a:r>
            <a:r>
              <a:rPr lang="fr-FR" dirty="0" err="1" smtClean="0"/>
              <a:t>access</a:t>
            </a:r>
            <a:r>
              <a:rPr lang="fr-FR" dirty="0" smtClean="0"/>
              <a:t> to user proxy</a:t>
            </a:r>
          </a:p>
          <a:p>
            <a:pPr lvl="1"/>
            <a:r>
              <a:rPr lang="fr-FR" dirty="0" smtClean="0"/>
              <a:t>So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compute</a:t>
            </a:r>
            <a:r>
              <a:rPr lang="fr-FR" dirty="0" smtClean="0"/>
              <a:t> vo </a:t>
            </a:r>
            <a:r>
              <a:rPr lang="fr-FR" dirty="0" err="1" smtClean="0"/>
              <a:t>name</a:t>
            </a:r>
            <a:r>
              <a:rPr lang="fr-FR" dirty="0" smtClean="0"/>
              <a:t> and </a:t>
            </a:r>
            <a:r>
              <a:rPr lang="fr-FR" dirty="0" err="1" smtClean="0"/>
              <a:t>role</a:t>
            </a:r>
            <a:endParaRPr lang="fr-FR" dirty="0" smtClean="0"/>
          </a:p>
          <a:p>
            <a:pPr lvl="1"/>
            <a:r>
              <a:rPr lang="fr-FR" dirty="0" err="1" smtClean="0"/>
              <a:t>Associate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to a group and or </a:t>
            </a:r>
            <a:r>
              <a:rPr lang="fr-FR" dirty="0" err="1" smtClean="0"/>
              <a:t>subgroup</a:t>
            </a:r>
            <a:endParaRPr lang="fr-FR" dirty="0" smtClean="0"/>
          </a:p>
          <a:p>
            <a:r>
              <a:rPr lang="fr-FR" dirty="0" smtClean="0"/>
              <a:t>Shell script </a:t>
            </a:r>
            <a:r>
              <a:rPr lang="fr-FR" dirty="0" err="1" smtClean="0"/>
              <a:t>also</a:t>
            </a:r>
            <a:r>
              <a:rPr lang="fr-FR" dirty="0" smtClean="0"/>
              <a:t> have </a:t>
            </a:r>
            <a:r>
              <a:rPr lang="fr-FR" dirty="0" err="1" smtClean="0"/>
              <a:t>access</a:t>
            </a:r>
            <a:r>
              <a:rPr lang="fr-FR" dirty="0" smtClean="0"/>
              <a:t> to CREAM queue </a:t>
            </a:r>
            <a:r>
              <a:rPr lang="fr-FR" dirty="0" err="1" smtClean="0"/>
              <a:t>name</a:t>
            </a:r>
            <a:endParaRPr lang="fr-FR" dirty="0" smtClean="0"/>
          </a:p>
          <a:p>
            <a:pPr lvl="1"/>
            <a:r>
              <a:rPr lang="fr-FR" dirty="0" smtClean="0"/>
              <a:t>So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use </a:t>
            </a:r>
            <a:r>
              <a:rPr lang="fr-FR" dirty="0" err="1" smtClean="0"/>
              <a:t>it</a:t>
            </a:r>
            <a:r>
              <a:rPr lang="fr-FR" dirty="0" smtClean="0"/>
              <a:t> for </a:t>
            </a:r>
            <a:r>
              <a:rPr lang="fr-FR" dirty="0" err="1" smtClean="0"/>
              <a:t>subgroup</a:t>
            </a:r>
            <a:r>
              <a:rPr lang="fr-FR" dirty="0" smtClean="0"/>
              <a:t> </a:t>
            </a:r>
            <a:r>
              <a:rPr lang="fr-FR" dirty="0" err="1" smtClean="0"/>
              <a:t>instead</a:t>
            </a:r>
            <a:r>
              <a:rPr lang="fr-FR" dirty="0" smtClean="0"/>
              <a:t> of </a:t>
            </a:r>
            <a:r>
              <a:rPr lang="fr-FR" dirty="0" err="1" smtClean="0"/>
              <a:t>role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6438787"/>
      </p:ext>
    </p:extLst>
  </p:cSld>
  <p:clrMapOvr>
    <a:masterClrMapping/>
  </p:clrMapOvr>
</p:sld>
</file>

<file path=ppt/theme/theme1.xml><?xml version="1.0" encoding="utf-8"?>
<a:theme xmlns:a="http://schemas.openxmlformats.org/drawingml/2006/main" name="CNR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CNRS.thmx</Template>
  <TotalTime>2757</TotalTime>
  <Words>755</Words>
  <Application>Microsoft Macintosh PowerPoint</Application>
  <PresentationFormat>Présentation à l'écran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CNRS</vt:lpstr>
      <vt:lpstr>GRIF: site report</vt:lpstr>
      <vt:lpstr>What’s GRIF ?</vt:lpstr>
      <vt:lpstr>HTCondor @GRIF</vt:lpstr>
      <vt:lpstr>Why CREAM-CE ?</vt:lpstr>
      <vt:lpstr>CREAM-CE/HTCondor</vt:lpstr>
      <vt:lpstr>Queue vs ClassAd</vt:lpstr>
      <vt:lpstr>Scheduling policy</vt:lpstr>
      <vt:lpstr>Hierarchic Fair Share</vt:lpstr>
      <vt:lpstr>Group assignment</vt:lpstr>
      <vt:lpstr>Multicore support</vt:lpstr>
      <vt:lpstr>Single / Multicore</vt:lpstr>
      <vt:lpstr>Partitionable slot and BDII</vt:lpstr>
      <vt:lpstr>Accounting in HTCondor</vt:lpstr>
      <vt:lpstr>1 year production</vt:lpstr>
      <vt:lpstr>Job HELD</vt:lpstr>
      <vt:lpstr>Accountantnew.log corruption</vt:lpstr>
      <vt:lpstr>Future plans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PHILIPPON</dc:creator>
  <cp:lastModifiedBy>Guillaume PHILIPPON</cp:lastModifiedBy>
  <cp:revision>30</cp:revision>
  <dcterms:created xsi:type="dcterms:W3CDTF">2016-02-29T09:49:24Z</dcterms:created>
  <dcterms:modified xsi:type="dcterms:W3CDTF">2016-03-02T08:06:02Z</dcterms:modified>
</cp:coreProperties>
</file>