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95" d="100"/>
          <a:sy n="95" d="100"/>
        </p:scale>
        <p:origin x="67"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27B7356-2546-468F-82CC-05A27BC1F76A}"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59208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B7356-2546-468F-82CC-05A27BC1F76A}"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2649348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B7356-2546-468F-82CC-05A27BC1F76A}"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2541527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27B7356-2546-468F-82CC-05A27BC1F76A}"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875522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7B7356-2546-468F-82CC-05A27BC1F76A}" type="datetimeFigureOut">
              <a:rPr lang="en-GB" smtClean="0"/>
              <a:t>08/12/2015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3861023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27B7356-2546-468F-82CC-05A27BC1F76A}" type="datetimeFigureOut">
              <a:rPr lang="en-GB" smtClean="0"/>
              <a:t>08/12/2015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3461622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27B7356-2546-468F-82CC-05A27BC1F76A}" type="datetimeFigureOut">
              <a:rPr lang="en-GB" smtClean="0"/>
              <a:t>08/12/2015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4169303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7B7356-2546-468F-82CC-05A27BC1F76A}" type="datetimeFigureOut">
              <a:rPr lang="en-GB" smtClean="0"/>
              <a:t>08/12/2015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3242530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B7356-2546-468F-82CC-05A27BC1F76A}" type="datetimeFigureOut">
              <a:rPr lang="en-GB" smtClean="0"/>
              <a:t>08/12/2015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3088006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B7356-2546-468F-82CC-05A27BC1F76A}" type="datetimeFigureOut">
              <a:rPr lang="en-GB" smtClean="0"/>
              <a:t>08/12/2015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1343123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B7356-2546-468F-82CC-05A27BC1F76A}" type="datetimeFigureOut">
              <a:rPr lang="en-GB" smtClean="0"/>
              <a:t>08/12/2015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710E5C-EA61-4E54-A69D-43FA51F0B303}" type="slidenum">
              <a:rPr lang="en-GB" smtClean="0"/>
              <a:t>‹#›</a:t>
            </a:fld>
            <a:endParaRPr lang="en-GB"/>
          </a:p>
        </p:txBody>
      </p:sp>
    </p:spTree>
    <p:extLst>
      <p:ext uri="{BB962C8B-B14F-4D97-AF65-F5344CB8AC3E}">
        <p14:creationId xmlns:p14="http://schemas.microsoft.com/office/powerpoint/2010/main" val="36657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7B7356-2546-468F-82CC-05A27BC1F76A}" type="datetimeFigureOut">
              <a:rPr lang="en-GB" smtClean="0"/>
              <a:t>08/12/2015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10E5C-EA61-4E54-A69D-43FA51F0B303}" type="slidenum">
              <a:rPr lang="en-GB" smtClean="0"/>
              <a:t>‹#›</a:t>
            </a:fld>
            <a:endParaRPr lang="en-GB"/>
          </a:p>
        </p:txBody>
      </p:sp>
    </p:spTree>
    <p:extLst>
      <p:ext uri="{BB962C8B-B14F-4D97-AF65-F5344CB8AC3E}">
        <p14:creationId xmlns:p14="http://schemas.microsoft.com/office/powerpoint/2010/main" val="34998887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Computer.Security@cern.c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Found a USB stick? Go and infect your PC!</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a:t>Err. Wait. Please no! USB sticks are not innocent little things. They can quickly mutate </a:t>
            </a:r>
            <a:r>
              <a:rPr lang="en-GB" dirty="0" smtClean="0"/>
              <a:t>into malicious </a:t>
            </a:r>
            <a:r>
              <a:rPr lang="en-GB" dirty="0"/>
              <a:t>nasty beasts! Just in the recent past, at least two physics experiments were suffering </a:t>
            </a:r>
            <a:r>
              <a:rPr lang="en-GB" dirty="0" smtClean="0"/>
              <a:t>as their </a:t>
            </a:r>
            <a:r>
              <a:rPr lang="en-GB" dirty="0"/>
              <a:t>control and data acquisition PCs, respectively, were infected by USB sticks holding </a:t>
            </a:r>
            <a:r>
              <a:rPr lang="en-GB" dirty="0" smtClean="0"/>
              <a:t>malicious code</a:t>
            </a:r>
            <a:r>
              <a:rPr lang="en-GB" dirty="0"/>
              <a:t>. A bit longer ago, a series of laptops were infected at a 2008 computing conference as </a:t>
            </a:r>
            <a:r>
              <a:rPr lang="en-GB" dirty="0" smtClean="0"/>
              <a:t>an infected </a:t>
            </a:r>
            <a:r>
              <a:rPr lang="en-GB" dirty="0"/>
              <a:t>USB stick made its tour around. Bad luck for those who ran a Windows operating </a:t>
            </a:r>
            <a:r>
              <a:rPr lang="en-GB" dirty="0" smtClean="0"/>
              <a:t>system and </a:t>
            </a:r>
            <a:r>
              <a:rPr lang="en-GB" dirty="0"/>
              <a:t>inserted that stick</a:t>
            </a:r>
            <a:r>
              <a:rPr lang="en-GB" dirty="0" smtClean="0"/>
              <a:t>…</a:t>
            </a:r>
          </a:p>
          <a:p>
            <a:pPr marL="0" indent="0">
              <a:buNone/>
            </a:pPr>
            <a:r>
              <a:rPr lang="en-GB" dirty="0" smtClean="0">
                <a:effectLst/>
              </a:rPr>
              <a:t>So, you found a USB stick in the cafeteria? Take care. If this were a lollipop, you wouldn’t just pick it up and lick it, would you? So beware of USB sticks whose origin or previous usage you don’t know. They might infect your PC once plugged in. In order to be on the safe side, accept and share only USB sticks whose owner you trust. Run up-to-date anti-virus software on your PC, make sure that its operating system is patched regularly, and turn off the “auto-play” feature (which should already be off by default on recent systems).</a:t>
            </a:r>
          </a:p>
          <a:p>
            <a:pPr marL="0" indent="0">
              <a:buNone/>
            </a:pPr>
            <a:r>
              <a:rPr lang="en-GB" dirty="0" smtClean="0">
                <a:solidFill>
                  <a:srgbClr val="FF0000"/>
                </a:solidFill>
                <a:effectLst/>
              </a:rPr>
              <a:t>If you are involved in the maintenance or development of control systems for accelerators or experiments, please note that the use of USB sticks on such systems is strictly restricted. Any violation (and a subsequent infection of a control PC) is considered to be a professional fault.</a:t>
            </a:r>
            <a:br>
              <a:rPr lang="en-GB" dirty="0" smtClean="0">
                <a:solidFill>
                  <a:srgbClr val="FF0000"/>
                </a:solidFill>
                <a:effectLst/>
              </a:rPr>
            </a:br>
            <a:r>
              <a:rPr lang="en-GB" dirty="0" smtClean="0">
                <a:effectLst/>
              </a:rPr>
              <a:t/>
            </a:r>
            <a:br>
              <a:rPr lang="en-GB" dirty="0" smtClean="0">
                <a:effectLst/>
              </a:rPr>
            </a:br>
            <a:r>
              <a:rPr lang="en-GB" smtClean="0">
                <a:effectLst/>
                <a:hlinkClick r:id="rId2"/>
              </a:rPr>
              <a:t>Computer.Security@cern.ch</a:t>
            </a:r>
            <a:endParaRPr lang="en-GB" dirty="0" smtClean="0">
              <a:effectLst/>
            </a:endParaRPr>
          </a:p>
          <a:p>
            <a:pPr marL="0" indent="0">
              <a:buNone/>
            </a:pPr>
            <a:endParaRPr lang="en-GB" dirty="0"/>
          </a:p>
        </p:txBody>
      </p:sp>
    </p:spTree>
    <p:extLst>
      <p:ext uri="{BB962C8B-B14F-4D97-AF65-F5344CB8AC3E}">
        <p14:creationId xmlns:p14="http://schemas.microsoft.com/office/powerpoint/2010/main" val="31614472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129</Words>
  <Application>Microsoft Office PowerPoint</Application>
  <PresentationFormat>Widescreen</PresentationFormat>
  <Paragraphs>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Found a USB stick? Go and infect your PC!</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Found a USB stick? Go and infect your PC!</dc:title>
  <dc:creator>Alastair Bland</dc:creator>
  <cp:lastModifiedBy>Alastair Bland</cp:lastModifiedBy>
  <cp:revision>1</cp:revision>
  <dcterms:created xsi:type="dcterms:W3CDTF">2015-12-08T08:16:40Z</dcterms:created>
  <dcterms:modified xsi:type="dcterms:W3CDTF">2015-12-08T08:22:09Z</dcterms:modified>
</cp:coreProperties>
</file>