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8" r:id="rId2"/>
    <p:sldId id="263" r:id="rId3"/>
    <p:sldId id="267" r:id="rId4"/>
    <p:sldId id="262" r:id="rId5"/>
    <p:sldId id="260" r:id="rId6"/>
    <p:sldId id="261" r:id="rId7"/>
    <p:sldId id="264" r:id="rId8"/>
    <p:sldId id="265" r:id="rId9"/>
    <p:sldId id="268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6" autoAdjust="0"/>
    <p:restoredTop sz="99853" autoAdjust="0"/>
  </p:normalViewPr>
  <p:slideViewPr>
    <p:cSldViewPr snapToGrid="0" snapToObjects="1">
      <p:cViewPr>
        <p:scale>
          <a:sx n="150" d="100"/>
          <a:sy n="150" d="100"/>
        </p:scale>
        <p:origin x="-480" y="-280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E02E3-FF4E-7E4B-8A2E-BD78AB853423}" type="datetimeFigureOut">
              <a:rPr lang="en-US" smtClean="0"/>
              <a:t>07/12/15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F372D-A7D1-0C48-8171-A7BEF9A2E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1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will be present 24/7</a:t>
            </a:r>
            <a:r>
              <a:rPr lang="en-US" baseline="0" dirty="0" smtClean="0"/>
              <a:t> during the </a:t>
            </a:r>
            <a:r>
              <a:rPr lang="en-US" baseline="0" dirty="0" err="1" smtClean="0"/>
              <a:t>christmas</a:t>
            </a:r>
            <a:r>
              <a:rPr lang="en-US" baseline="0" dirty="0" smtClean="0"/>
              <a:t> break. It makes more sense to say what systems we do monitor.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F372D-A7D1-0C48-8171-A7BEF9A2E7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03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r>
              <a:rPr lang="en-US" dirty="0" smtClean="0"/>
              <a:t> </a:t>
            </a:r>
            <a:r>
              <a:rPr lang="en-US" dirty="0" err="1" smtClean="0"/>
              <a:t>tt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Documenvvvvv</a:t>
            </a:r>
            <a:endParaRPr lang="en-US" dirty="0" smtClean="0"/>
          </a:p>
          <a:p>
            <a:r>
              <a:rPr lang="en-US" dirty="0" smtClean="0"/>
              <a:t>t </a:t>
            </a: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03/12/15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hyperlink" Target="mailto:tiop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8067"/>
            <a:ext cx="8226854" cy="2599266"/>
          </a:xfrm>
        </p:spPr>
        <p:txBody>
          <a:bodyPr>
            <a:normAutofit/>
          </a:bodyPr>
          <a:lstStyle/>
          <a:p>
            <a:r>
              <a:rPr lang="en-US" dirty="0" smtClean="0"/>
              <a:t>Piquet &amp; Best effort </a:t>
            </a:r>
            <a:br>
              <a:rPr lang="en-US" dirty="0" smtClean="0"/>
            </a:br>
            <a:r>
              <a:rPr lang="en-US" dirty="0" smtClean="0"/>
              <a:t>Christmas break</a:t>
            </a:r>
            <a:r>
              <a:rPr lang="en-US" dirty="0"/>
              <a:t> </a:t>
            </a:r>
            <a:r>
              <a:rPr lang="en-US" dirty="0" smtClean="0"/>
              <a:t>2015 / 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46545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400" y="507906"/>
            <a:ext cx="3810004" cy="3910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Any other special procedures?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3865"/>
            <a:ext cx="8229600" cy="3203145"/>
          </a:xfrm>
        </p:spPr>
        <p:txBody>
          <a:bodyPr/>
          <a:lstStyle/>
          <a:p>
            <a:r>
              <a:rPr lang="en-US" dirty="0" smtClean="0"/>
              <a:t>Please send them to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tiop@cern.ch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195703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monitored by TI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Cooling, electricity, safety systems, access system, IT </a:t>
            </a:r>
            <a:r>
              <a:rPr lang="en-US" dirty="0"/>
              <a:t>n</a:t>
            </a:r>
            <a:r>
              <a:rPr lang="en-US" dirty="0" smtClean="0"/>
              <a:t>etwork. </a:t>
            </a:r>
          </a:p>
          <a:p>
            <a:endParaRPr lang="en-US" dirty="0"/>
          </a:p>
          <a:p>
            <a:r>
              <a:rPr lang="en-US" dirty="0" smtClean="0"/>
              <a:t>We are happy to help out monitoring other systems! </a:t>
            </a:r>
          </a:p>
          <a:p>
            <a:endParaRPr lang="en-US" dirty="0"/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332823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not monitored by TI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30389"/>
              </p:ext>
            </p:extLst>
          </p:nvPr>
        </p:nvGraphicFramePr>
        <p:xfrm>
          <a:off x="457200" y="993775"/>
          <a:ext cx="8229600" cy="2494280"/>
        </p:xfrm>
        <a:graphic>
          <a:graphicData uri="http://schemas.openxmlformats.org/drawingml/2006/table">
            <a:tbl>
              <a:tblPr bandRow="1">
                <a:tableStyleId>{10A1B5D5-9B99-4C35-A422-299274C87663}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Vacuum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Piquet but no alarms to</a:t>
                      </a:r>
                      <a:r>
                        <a:rPr lang="en-US" baseline="0" dirty="0" smtClean="0"/>
                        <a:t> 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piquet, and no alarms in 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converters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 effort, no alarms in TI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Magnets off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Collimation</a:t>
                      </a:r>
                      <a:r>
                        <a:rPr lang="en-US" baseline="0" dirty="0" smtClean="0"/>
                        <a:t>, injection, beam dumps, beam instrumentation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piquet, no monitoring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Controls for accelerators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</a:t>
                      </a:r>
                      <a:r>
                        <a:rPr lang="en-US" baseline="0" dirty="0" smtClean="0"/>
                        <a:t> effort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43328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115751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Machines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LHC			All circuits OFF</a:t>
            </a:r>
          </a:p>
          <a:p>
            <a:r>
              <a:rPr lang="en-US" dirty="0" smtClean="0"/>
              <a:t>SPS			OFF</a:t>
            </a:r>
          </a:p>
          <a:p>
            <a:r>
              <a:rPr lang="en-US" dirty="0" smtClean="0"/>
              <a:t>PS 			OFF</a:t>
            </a:r>
          </a:p>
          <a:p>
            <a:r>
              <a:rPr lang="en-US" dirty="0" smtClean="0"/>
              <a:t>Booster 			OFF</a:t>
            </a:r>
          </a:p>
          <a:p>
            <a:r>
              <a:rPr lang="en-US" dirty="0" err="1" smtClean="0"/>
              <a:t>Isolde</a:t>
            </a:r>
            <a:r>
              <a:rPr lang="en-US" dirty="0" smtClean="0"/>
              <a:t>			Water &amp; Power OFF</a:t>
            </a:r>
          </a:p>
          <a:p>
            <a:r>
              <a:rPr lang="en-US" dirty="0" smtClean="0"/>
              <a:t>AD			OFF</a:t>
            </a:r>
          </a:p>
          <a:p>
            <a:r>
              <a:rPr lang="en-US" dirty="0" smtClean="0"/>
              <a:t>CTF3			OFF	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349852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33" y="175120"/>
            <a:ext cx="8449733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CRYO – With helium in magnets 3K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 calls, backed up by TI </a:t>
            </a:r>
            <a:endParaRPr lang="en-US" dirty="0"/>
          </a:p>
          <a:p>
            <a:r>
              <a:rPr lang="en-US" dirty="0" smtClean="0"/>
              <a:t>Rounds several days per week</a:t>
            </a:r>
            <a:r>
              <a:rPr lang="en-US" dirty="0"/>
              <a:t> </a:t>
            </a:r>
          </a:p>
          <a:p>
            <a:r>
              <a:rPr lang="en-US" dirty="0" smtClean="0"/>
              <a:t>Piquet &amp; best effort CRYO – No shift</a:t>
            </a:r>
            <a:r>
              <a:rPr lang="en-US" dirty="0"/>
              <a:t> </a:t>
            </a:r>
          </a:p>
          <a:p>
            <a:r>
              <a:rPr lang="en-US" dirty="0" smtClean="0"/>
              <a:t>Depend on services: IT</a:t>
            </a:r>
            <a:r>
              <a:rPr lang="en-US" dirty="0"/>
              <a:t>, VACUUM, EN-EL</a:t>
            </a:r>
            <a:r>
              <a:rPr lang="en-US" dirty="0" smtClean="0"/>
              <a:t>, EN-ICE, </a:t>
            </a:r>
            <a:r>
              <a:rPr lang="en-US" dirty="0"/>
              <a:t>EN-CV, BE-CO (Word </a:t>
            </a:r>
            <a:r>
              <a:rPr lang="en-US" dirty="0" err="1"/>
              <a:t>fip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239573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EN-CV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595" y="943403"/>
            <a:ext cx="8627533" cy="3203145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b="1" dirty="0"/>
              <a:t>Interventions planned during </a:t>
            </a:r>
            <a:r>
              <a:rPr lang="en-US" b="1" dirty="0" smtClean="0"/>
              <a:t>closure</a:t>
            </a:r>
            <a:endParaRPr lang="en-US" b="1" dirty="0"/>
          </a:p>
          <a:p>
            <a:r>
              <a:rPr lang="en-US" dirty="0" smtClean="0"/>
              <a:t>Maintenance </a:t>
            </a:r>
            <a:r>
              <a:rPr lang="en-US" dirty="0"/>
              <a:t>works on surface CPS, SPS and LHC</a:t>
            </a:r>
          </a:p>
          <a:p>
            <a:r>
              <a:rPr lang="en-US" dirty="0" smtClean="0"/>
              <a:t>Operation </a:t>
            </a:r>
            <a:r>
              <a:rPr lang="en-US" dirty="0"/>
              <a:t>works (for example: emptying cooling towers of point 18 )</a:t>
            </a:r>
          </a:p>
          <a:p>
            <a:r>
              <a:rPr lang="en-US" dirty="0" smtClean="0"/>
              <a:t>Pipework </a:t>
            </a:r>
            <a:r>
              <a:rPr lang="en-US" dirty="0"/>
              <a:t>modifications for the upgrade of </a:t>
            </a:r>
            <a:r>
              <a:rPr lang="en-US" dirty="0" smtClean="0"/>
              <a:t>SM18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b="1" dirty="0" smtClean="0"/>
              <a:t>Piquet</a:t>
            </a:r>
            <a:endParaRPr lang="en-US" b="1" dirty="0"/>
          </a:p>
          <a:p>
            <a:r>
              <a:rPr lang="en-US" dirty="0" smtClean="0"/>
              <a:t>6 </a:t>
            </a:r>
            <a:r>
              <a:rPr lang="en-US" dirty="0"/>
              <a:t>persons in standby duty level 1 + one person in level 2</a:t>
            </a:r>
          </a:p>
          <a:p>
            <a:r>
              <a:rPr lang="en-US" dirty="0" smtClean="0"/>
              <a:t>For </a:t>
            </a:r>
            <a:r>
              <a:rPr lang="en-US" dirty="0"/>
              <a:t>old control system: best effort</a:t>
            </a:r>
          </a:p>
          <a:p>
            <a:r>
              <a:rPr lang="en-US" dirty="0" smtClean="0"/>
              <a:t>For </a:t>
            </a:r>
            <a:r>
              <a:rPr lang="en-US" dirty="0"/>
              <a:t>UNICOS new control system : piquet ICE</a:t>
            </a:r>
          </a:p>
          <a:p>
            <a:r>
              <a:rPr lang="en-US" dirty="0" smtClean="0"/>
              <a:t>SIG </a:t>
            </a:r>
            <a:r>
              <a:rPr lang="en-US" dirty="0"/>
              <a:t>standby services will remain (leaks on pipework, pumping station, ..)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61029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EN-EL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Piquet EL-</a:t>
            </a:r>
            <a:r>
              <a:rPr lang="en-US" dirty="0" smtClean="0"/>
              <a:t>OP 		Operating network</a:t>
            </a:r>
          </a:p>
          <a:p>
            <a:r>
              <a:rPr lang="en-US" dirty="0" smtClean="0"/>
              <a:t>Piquet EL-CO		Controls system</a:t>
            </a:r>
          </a:p>
          <a:p>
            <a:endParaRPr lang="en-US" dirty="0"/>
          </a:p>
          <a:p>
            <a:r>
              <a:rPr lang="en-US" dirty="0"/>
              <a:t>Best effort </a:t>
            </a:r>
            <a:r>
              <a:rPr lang="en-US" dirty="0" smtClean="0"/>
              <a:t>for experts</a:t>
            </a:r>
            <a:endParaRPr lang="en-US" dirty="0"/>
          </a:p>
          <a:p>
            <a:r>
              <a:rPr lang="en-US" dirty="0"/>
              <a:t>Piquet Schneider, APC</a:t>
            </a:r>
            <a:r>
              <a:rPr lang="en-US" dirty="0" smtClean="0"/>
              <a:t>, diesels, </a:t>
            </a:r>
            <a:r>
              <a:rPr lang="en-US" dirty="0"/>
              <a:t>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3837734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492067" cy="320314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TE-VSC 	</a:t>
            </a:r>
            <a:r>
              <a:rPr lang="en-US" dirty="0" smtClean="0"/>
              <a:t>	Piquet + </a:t>
            </a:r>
            <a:r>
              <a:rPr lang="en-US" dirty="0"/>
              <a:t>best </a:t>
            </a:r>
            <a:r>
              <a:rPr lang="en-US" dirty="0" smtClean="0"/>
              <a:t>effort</a:t>
            </a:r>
            <a:endParaRPr lang="en-US" dirty="0"/>
          </a:p>
          <a:p>
            <a:r>
              <a:rPr lang="en-US" dirty="0"/>
              <a:t>EN-</a:t>
            </a:r>
            <a:r>
              <a:rPr lang="en-US" dirty="0" smtClean="0"/>
              <a:t>ICE		Piquet + best effort</a:t>
            </a:r>
            <a:endParaRPr lang="en-US" dirty="0"/>
          </a:p>
          <a:p>
            <a:r>
              <a:rPr lang="en-US" dirty="0" smtClean="0"/>
              <a:t>GS-</a:t>
            </a:r>
            <a:r>
              <a:rPr lang="en-US" dirty="0"/>
              <a:t>ASE	</a:t>
            </a:r>
            <a:r>
              <a:rPr lang="en-US" dirty="0" smtClean="0"/>
              <a:t>	Piquet (Access, safety, TIM)</a:t>
            </a:r>
          </a:p>
          <a:p>
            <a:r>
              <a:rPr lang="en-US" dirty="0"/>
              <a:t>GS-SE		Piquet </a:t>
            </a:r>
            <a:endParaRPr lang="en-US" dirty="0" smtClean="0"/>
          </a:p>
          <a:p>
            <a:r>
              <a:rPr lang="en-US" dirty="0" smtClean="0"/>
              <a:t>BE-CO		Best effort + Piquet </a:t>
            </a:r>
            <a:r>
              <a:rPr lang="en-US" dirty="0" err="1" smtClean="0"/>
              <a:t>Worldfip</a:t>
            </a:r>
            <a:endParaRPr lang="en-US" dirty="0" smtClean="0"/>
          </a:p>
          <a:p>
            <a:r>
              <a:rPr lang="en-US" dirty="0" smtClean="0"/>
              <a:t>IT</a:t>
            </a:r>
          </a:p>
          <a:p>
            <a:r>
              <a:rPr lang="en-US" dirty="0" smtClean="0"/>
              <a:t>RP	</a:t>
            </a:r>
            <a:r>
              <a:rPr lang="en-US" dirty="0"/>
              <a:t>	</a:t>
            </a:r>
            <a:r>
              <a:rPr lang="en-US" dirty="0" smtClean="0"/>
              <a:t>	Piquet</a:t>
            </a:r>
          </a:p>
          <a:p>
            <a:r>
              <a:rPr lang="en-US" dirty="0" smtClean="0"/>
              <a:t>EN-HE		Piquet snow, lifts, transport + Best effort</a:t>
            </a:r>
          </a:p>
          <a:p>
            <a:r>
              <a:rPr lang="en-US" dirty="0" smtClean="0"/>
              <a:t>BE-OP		Group leaders and machine representatives 			available if needed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408921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Access during Christmas 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Access given by TI operator</a:t>
            </a:r>
          </a:p>
          <a:p>
            <a:endParaRPr lang="en-US" dirty="0"/>
          </a:p>
          <a:p>
            <a:r>
              <a:rPr lang="en-US" dirty="0" smtClean="0"/>
              <a:t>PS	Access possible, RP needed </a:t>
            </a:r>
          </a:p>
          <a:p>
            <a:r>
              <a:rPr lang="en-US" dirty="0" smtClean="0"/>
              <a:t>LHC	Access possible, RP if required </a:t>
            </a:r>
          </a:p>
          <a:p>
            <a:r>
              <a:rPr lang="en-US" dirty="0" smtClean="0"/>
              <a:t>SPS 	</a:t>
            </a:r>
            <a:r>
              <a:rPr lang="en-US" dirty="0"/>
              <a:t>Access possible, RP if required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57935" y="4634861"/>
            <a:ext cx="2133600" cy="273844"/>
          </a:xfrm>
        </p:spPr>
        <p:txBody>
          <a:bodyPr/>
          <a:lstStyle/>
          <a:p>
            <a:r>
              <a:rPr lang="en-US" dirty="0" smtClean="0"/>
              <a:t>LMC 9/12/2015</a:t>
            </a:r>
          </a:p>
        </p:txBody>
      </p:sp>
    </p:spTree>
    <p:extLst>
      <p:ext uri="{BB962C8B-B14F-4D97-AF65-F5344CB8AC3E}">
        <p14:creationId xmlns:p14="http://schemas.microsoft.com/office/powerpoint/2010/main" val="238235205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6924</TotalTime>
  <Words>311</Words>
  <Application>Microsoft Macintosh PowerPoint</Application>
  <PresentationFormat>On-screen Show (16:9)</PresentationFormat>
  <Paragraphs>88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CERNCorporate16-9</vt:lpstr>
      <vt:lpstr>Piquet &amp; Best effort  Christmas break 2015 / 2016 </vt:lpstr>
      <vt:lpstr>Systems monitored by TI </vt:lpstr>
      <vt:lpstr>Systems not monitored by TI</vt:lpstr>
      <vt:lpstr>Machines status</vt:lpstr>
      <vt:lpstr>CRYO – With helium in magnets 3K</vt:lpstr>
      <vt:lpstr>EN-CV</vt:lpstr>
      <vt:lpstr>EN-EL</vt:lpstr>
      <vt:lpstr>Others</vt:lpstr>
      <vt:lpstr>Access during Christmas break</vt:lpstr>
      <vt:lpstr>Any other special procedures?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Jesper NIELSEN</cp:lastModifiedBy>
  <cp:revision>58</cp:revision>
  <dcterms:created xsi:type="dcterms:W3CDTF">2012-11-30T11:04:26Z</dcterms:created>
  <dcterms:modified xsi:type="dcterms:W3CDTF">2015-12-08T07:57:57Z</dcterms:modified>
</cp:coreProperties>
</file>