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/>
    <p:restoredTop sz="94666"/>
  </p:normalViewPr>
  <p:slideViewPr>
    <p:cSldViewPr snapToGrid="0" snapToObjects="1">
      <p:cViewPr varScale="1">
        <p:scale>
          <a:sx n="102" d="100"/>
          <a:sy n="102" d="100"/>
        </p:scale>
        <p:origin x="2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66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87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6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4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86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7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63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5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72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08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19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1D941-BBF6-3F4F-8029-ED22F8A97EAA}" type="datetimeFigureOut">
              <a:rPr lang="en-US" smtClean="0"/>
              <a:t>12/10/15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975CD-550E-5E42-8529-F7D588A63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6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253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04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Dervan, Paul</dc:creator>
  <cp:lastModifiedBy>Dervan, Paul</cp:lastModifiedBy>
  <cp:revision>1</cp:revision>
  <dcterms:created xsi:type="dcterms:W3CDTF">2015-12-10T13:13:26Z</dcterms:created>
  <dcterms:modified xsi:type="dcterms:W3CDTF">2015-12-10T13:14:27Z</dcterms:modified>
</cp:coreProperties>
</file>