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6" r:id="rId2"/>
    <p:sldId id="278" r:id="rId3"/>
    <p:sldId id="272" r:id="rId4"/>
    <p:sldId id="279" r:id="rId5"/>
    <p:sldId id="273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9" autoAdjust="0"/>
    <p:restoredTop sz="94660"/>
  </p:normalViewPr>
  <p:slideViewPr>
    <p:cSldViewPr snapToGrid="0" snapToObjects="1">
      <p:cViewPr varScale="1">
        <p:scale>
          <a:sx n="156" d="100"/>
          <a:sy n="156" d="100"/>
        </p:scale>
        <p:origin x="138" y="31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907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20/09/2016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Data Coordination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20/09/2016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Data Coordination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20/09/2016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Data Coordination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20/09/2016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Data Coordination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20/09/2016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Data Coordination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20/09/2016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Data Coordination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20/09/2016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Data Coordination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20/09/2016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Data Coordination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WLCG Data </a:t>
            </a:r>
            <a:r>
              <a:rPr lang="en-GB" dirty="0" smtClean="0"/>
              <a:t>Management Coordination Proposal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2684494"/>
            <a:ext cx="2743200" cy="314740"/>
          </a:xfrm>
        </p:spPr>
        <p:txBody>
          <a:bodyPr/>
          <a:lstStyle/>
          <a:p>
            <a:r>
              <a:rPr lang="en-GB" dirty="0" smtClean="0"/>
              <a:t>Oliver Keeble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20/09/2016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Data Coordination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20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From the July WLCG MB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62" y="1085850"/>
            <a:ext cx="7077075" cy="30194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20/09/2016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Data Coordination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588957" y="3140439"/>
            <a:ext cx="6423286" cy="239843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250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proposal was discussed at the data pre-GDB last Tuesday (Sep 13</a:t>
            </a:r>
            <a:r>
              <a:rPr lang="en-GB" baseline="30000" dirty="0" smtClean="0"/>
              <a:t>th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https://indico.cern.ch/event/394833/</a:t>
            </a:r>
          </a:p>
          <a:p>
            <a:r>
              <a:rPr lang="en-GB" dirty="0" smtClean="0"/>
              <a:t>Then presented at the subsequent GDB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20/09/2016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Data Coordination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004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795887"/>
            <a:ext cx="8229600" cy="4051422"/>
          </a:xfrm>
        </p:spPr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endParaRPr lang="en-GB" dirty="0"/>
          </a:p>
          <a:p>
            <a:r>
              <a:rPr lang="en-GB" dirty="0" smtClean="0"/>
              <a:t>A data steering group is created</a:t>
            </a:r>
          </a:p>
          <a:p>
            <a:pPr lvl="1"/>
            <a:r>
              <a:rPr lang="en-GB" dirty="0" smtClean="0"/>
              <a:t>One person per experiment, storage provider, 2 or 3 for infrastructure (plus backups)</a:t>
            </a:r>
          </a:p>
          <a:p>
            <a:pPr lvl="1"/>
            <a:r>
              <a:rPr lang="en-GB" dirty="0" smtClean="0"/>
              <a:t>The representatives understand they are undertaking a WLCG responsibility</a:t>
            </a:r>
          </a:p>
          <a:p>
            <a:pPr lvl="1"/>
            <a:r>
              <a:rPr lang="en-GB" dirty="0" smtClean="0"/>
              <a:t>Would probably need a chair, or two co-chairs.</a:t>
            </a:r>
          </a:p>
          <a:p>
            <a:pPr lvl="1"/>
            <a:r>
              <a:rPr lang="en-GB" dirty="0" smtClean="0"/>
              <a:t>No limit on group lifetime</a:t>
            </a:r>
          </a:p>
          <a:p>
            <a:r>
              <a:rPr lang="en-GB" dirty="0" smtClean="0"/>
              <a:t>This steering </a:t>
            </a:r>
            <a:r>
              <a:rPr lang="en-GB" dirty="0" smtClean="0"/>
              <a:t>group</a:t>
            </a:r>
          </a:p>
          <a:p>
            <a:pPr lvl="1"/>
            <a:r>
              <a:rPr lang="en-GB" dirty="0"/>
              <a:t>Defines long term WLCG strategy for data </a:t>
            </a:r>
            <a:r>
              <a:rPr lang="en-GB" dirty="0" smtClean="0"/>
              <a:t>management</a:t>
            </a:r>
            <a:endParaRPr lang="en-GB" dirty="0" smtClean="0"/>
          </a:p>
          <a:p>
            <a:pPr lvl="1"/>
            <a:r>
              <a:rPr lang="en-GB" dirty="0" smtClean="0"/>
              <a:t>Tracks relevant technical </a:t>
            </a:r>
            <a:r>
              <a:rPr lang="en-GB" dirty="0" smtClean="0"/>
              <a:t>themes</a:t>
            </a:r>
            <a:endParaRPr lang="en-GB" dirty="0" smtClean="0"/>
          </a:p>
          <a:p>
            <a:pPr lvl="1"/>
            <a:r>
              <a:rPr lang="en-GB" dirty="0" smtClean="0"/>
              <a:t>Meets regularly to define priorities</a:t>
            </a:r>
          </a:p>
          <a:p>
            <a:r>
              <a:rPr lang="en-GB" dirty="0" smtClean="0"/>
              <a:t>And on that basis oversees</a:t>
            </a:r>
          </a:p>
          <a:p>
            <a:pPr lvl="1"/>
            <a:r>
              <a:rPr lang="en-GB" dirty="0" smtClean="0"/>
              <a:t>A </a:t>
            </a:r>
            <a:r>
              <a:rPr lang="en-GB" dirty="0"/>
              <a:t>pre-GDB slot every </a:t>
            </a:r>
            <a:r>
              <a:rPr lang="en-GB" dirty="0" smtClean="0"/>
              <a:t>N </a:t>
            </a:r>
            <a:r>
              <a:rPr lang="en-GB" dirty="0"/>
              <a:t>months, which should be confirmed 2 months before. Focussing on medium term </a:t>
            </a:r>
            <a:r>
              <a:rPr lang="en-GB" dirty="0" smtClean="0"/>
              <a:t>developments.</a:t>
            </a:r>
          </a:p>
          <a:p>
            <a:pPr lvl="1"/>
            <a:r>
              <a:rPr lang="en-GB" dirty="0" smtClean="0"/>
              <a:t>Triggering of task forces if necessary</a:t>
            </a:r>
            <a:endParaRPr lang="en-GB" dirty="0"/>
          </a:p>
          <a:p>
            <a:pPr lvl="1"/>
            <a:r>
              <a:rPr lang="en-GB" dirty="0" smtClean="0"/>
              <a:t>WLCG data discussions in other forums, e.g. t</a:t>
            </a:r>
            <a:r>
              <a:rPr lang="en-GB" dirty="0" smtClean="0"/>
              <a:t>he </a:t>
            </a:r>
            <a:r>
              <a:rPr lang="en-GB" dirty="0"/>
              <a:t>WLCG </a:t>
            </a:r>
            <a:r>
              <a:rPr lang="en-GB" dirty="0" smtClean="0"/>
              <a:t>Workshop data session</a:t>
            </a:r>
            <a:endParaRPr lang="en-GB" dirty="0"/>
          </a:p>
          <a:p>
            <a:pPr lvl="1"/>
            <a:r>
              <a:rPr lang="en-GB" dirty="0"/>
              <a:t>Creation of </a:t>
            </a:r>
            <a:r>
              <a:rPr lang="en-GB" dirty="0" smtClean="0"/>
              <a:t>an </a:t>
            </a:r>
            <a:r>
              <a:rPr lang="en-GB" smtClean="0"/>
              <a:t>open </a:t>
            </a:r>
            <a:r>
              <a:rPr lang="en-GB" smtClean="0"/>
              <a:t>wlcg-data-management@cern.ch </a:t>
            </a:r>
            <a:r>
              <a:rPr lang="en-GB" dirty="0" smtClean="0"/>
              <a:t>list</a:t>
            </a:r>
            <a:r>
              <a:rPr lang="en-GB" dirty="0"/>
              <a:t> </a:t>
            </a:r>
            <a:endParaRPr lang="en-GB" dirty="0" smtClean="0"/>
          </a:p>
          <a:p>
            <a:pPr lvl="1"/>
            <a:r>
              <a:rPr lang="en-GB" dirty="0" smtClean="0"/>
              <a:t>Reporting </a:t>
            </a:r>
            <a:r>
              <a:rPr lang="en-GB" dirty="0"/>
              <a:t>to WLCG ops meeting where requested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Escalation </a:t>
            </a:r>
            <a:r>
              <a:rPr lang="en-GB" dirty="0" smtClean="0"/>
              <a:t>and </a:t>
            </a:r>
            <a:r>
              <a:rPr lang="en-GB" dirty="0" smtClean="0"/>
              <a:t>reporting to </a:t>
            </a:r>
            <a:r>
              <a:rPr lang="en-GB" dirty="0" smtClean="0"/>
              <a:t>MB </a:t>
            </a:r>
            <a:endParaRPr lang="en-GB" dirty="0" smtClean="0"/>
          </a:p>
          <a:p>
            <a:pPr lvl="1"/>
            <a:r>
              <a:rPr lang="en-GB" dirty="0" smtClean="0"/>
              <a:t>Representation of WLCG interests beyond the community</a:t>
            </a:r>
            <a:endParaRPr lang="en-GB" dirty="0" smtClean="0"/>
          </a:p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 smtClean="0"/>
              <a:t>steering group is not itself a decision-making body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20/09/2016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Data Coordination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19629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CERNCobranding16-9</Template>
  <TotalTime>329</TotalTime>
  <Words>207</Words>
  <Application>Microsoft Office PowerPoint</Application>
  <PresentationFormat>On-screen Show (16:9)</PresentationFormat>
  <Paragraphs>40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CERN2Corporate16-9</vt:lpstr>
      <vt:lpstr>PowerPoint Presentation</vt:lpstr>
      <vt:lpstr>WLCG Data Management Coordination Proposal</vt:lpstr>
      <vt:lpstr>From the July WLCG MB</vt:lpstr>
      <vt:lpstr>Proposal</vt:lpstr>
      <vt:lpstr>Proposal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Keeble</dc:creator>
  <cp:lastModifiedBy>Oliver Keeble</cp:lastModifiedBy>
  <cp:revision>47</cp:revision>
  <dcterms:created xsi:type="dcterms:W3CDTF">2016-09-13T19:52:17Z</dcterms:created>
  <dcterms:modified xsi:type="dcterms:W3CDTF">2016-09-20T12:35:05Z</dcterms:modified>
</cp:coreProperties>
</file>