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11"/>
  </p:notesMasterIdLst>
  <p:handoutMasterIdLst>
    <p:handoutMasterId r:id="rId12"/>
  </p:handoutMasterIdLst>
  <p:sldIdLst>
    <p:sldId id="261" r:id="rId3"/>
    <p:sldId id="263" r:id="rId4"/>
    <p:sldId id="285" r:id="rId5"/>
    <p:sldId id="262" r:id="rId6"/>
    <p:sldId id="264" r:id="rId7"/>
    <p:sldId id="286" r:id="rId8"/>
    <p:sldId id="269" r:id="rId9"/>
    <p:sldId id="288" r:id="rId1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0055A0"/>
    <a:srgbClr val="FF9900"/>
    <a:srgbClr val="009900"/>
    <a:srgbClr val="FFFF99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7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87647831800263E-2"/>
          <c:y val="6.2350265920699192E-2"/>
          <c:w val="0.89750328515111699"/>
          <c:h val="0.8297381541754584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Sheet2!$A$2:$A$401</c:f>
              <c:numCache>
                <c:formatCode>d\-mmm</c:formatCode>
                <c:ptCount val="400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</c:numCache>
            </c:numRef>
          </c:xVal>
          <c:yVal>
            <c:numRef>
              <c:f>Sheet2!$E$2:$E$400</c:f>
              <c:numCache>
                <c:formatCode>General</c:formatCode>
                <c:ptCount val="399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53</c:v>
                </c:pt>
                <c:pt idx="27">
                  <c:v>2</c:v>
                </c:pt>
                <c:pt idx="28">
                  <c:v>7</c:v>
                </c:pt>
                <c:pt idx="29">
                  <c:v>1</c:v>
                </c:pt>
                <c:pt idx="30">
                  <c:v>5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1</c:v>
                </c:pt>
                <c:pt idx="43">
                  <c:v>4</c:v>
                </c:pt>
                <c:pt idx="44">
                  <c:v>3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2</c:v>
                </c:pt>
                <c:pt idx="60">
                  <c:v>2</c:v>
                </c:pt>
                <c:pt idx="61">
                  <c:v>1</c:v>
                </c:pt>
                <c:pt idx="62">
                  <c:v>0</c:v>
                </c:pt>
                <c:pt idx="63">
                  <c:v>4</c:v>
                </c:pt>
                <c:pt idx="64">
                  <c:v>2</c:v>
                </c:pt>
                <c:pt idx="65">
                  <c:v>4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3</c:v>
                </c:pt>
                <c:pt idx="76">
                  <c:v>0</c:v>
                </c:pt>
                <c:pt idx="77">
                  <c:v>0</c:v>
                </c:pt>
                <c:pt idx="78">
                  <c:v>2</c:v>
                </c:pt>
                <c:pt idx="79">
                  <c:v>2</c:v>
                </c:pt>
                <c:pt idx="80">
                  <c:v>1</c:v>
                </c:pt>
                <c:pt idx="81">
                  <c:v>0</c:v>
                </c:pt>
                <c:pt idx="82">
                  <c:v>0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3</c:v>
                </c:pt>
                <c:pt idx="88">
                  <c:v>1</c:v>
                </c:pt>
                <c:pt idx="89">
                  <c:v>2</c:v>
                </c:pt>
                <c:pt idx="90">
                  <c:v>0</c:v>
                </c:pt>
                <c:pt idx="91">
                  <c:v>4</c:v>
                </c:pt>
                <c:pt idx="92">
                  <c:v>5</c:v>
                </c:pt>
                <c:pt idx="93">
                  <c:v>3</c:v>
                </c:pt>
                <c:pt idx="94">
                  <c:v>2</c:v>
                </c:pt>
                <c:pt idx="95">
                  <c:v>16</c:v>
                </c:pt>
                <c:pt idx="96">
                  <c:v>0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3</c:v>
                </c:pt>
                <c:pt idx="102">
                  <c:v>1</c:v>
                </c:pt>
                <c:pt idx="103">
                  <c:v>0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2</c:v>
                </c:pt>
                <c:pt idx="108">
                  <c:v>2</c:v>
                </c:pt>
                <c:pt idx="109">
                  <c:v>4</c:v>
                </c:pt>
                <c:pt idx="110">
                  <c:v>2</c:v>
                </c:pt>
                <c:pt idx="111">
                  <c:v>0</c:v>
                </c:pt>
                <c:pt idx="112">
                  <c:v>1</c:v>
                </c:pt>
                <c:pt idx="113">
                  <c:v>4</c:v>
                </c:pt>
                <c:pt idx="114">
                  <c:v>0</c:v>
                </c:pt>
                <c:pt idx="115">
                  <c:v>2</c:v>
                </c:pt>
                <c:pt idx="116">
                  <c:v>2</c:v>
                </c:pt>
                <c:pt idx="117">
                  <c:v>0</c:v>
                </c:pt>
                <c:pt idx="118">
                  <c:v>1</c:v>
                </c:pt>
                <c:pt idx="119">
                  <c:v>3</c:v>
                </c:pt>
                <c:pt idx="120">
                  <c:v>1</c:v>
                </c:pt>
                <c:pt idx="121">
                  <c:v>0</c:v>
                </c:pt>
                <c:pt idx="122">
                  <c:v>0</c:v>
                </c:pt>
                <c:pt idx="123">
                  <c:v>4</c:v>
                </c:pt>
                <c:pt idx="124">
                  <c:v>0</c:v>
                </c:pt>
                <c:pt idx="125">
                  <c:v>1</c:v>
                </c:pt>
                <c:pt idx="126">
                  <c:v>3</c:v>
                </c:pt>
                <c:pt idx="127">
                  <c:v>0</c:v>
                </c:pt>
                <c:pt idx="128">
                  <c:v>3</c:v>
                </c:pt>
                <c:pt idx="129">
                  <c:v>0</c:v>
                </c:pt>
                <c:pt idx="130">
                  <c:v>0</c:v>
                </c:pt>
                <c:pt idx="131">
                  <c:v>3</c:v>
                </c:pt>
                <c:pt idx="132">
                  <c:v>3</c:v>
                </c:pt>
                <c:pt idx="133">
                  <c:v>0</c:v>
                </c:pt>
                <c:pt idx="134">
                  <c:v>1</c:v>
                </c:pt>
                <c:pt idx="135">
                  <c:v>0</c:v>
                </c:pt>
                <c:pt idx="136">
                  <c:v>2</c:v>
                </c:pt>
                <c:pt idx="137">
                  <c:v>0</c:v>
                </c:pt>
                <c:pt idx="138">
                  <c:v>0</c:v>
                </c:pt>
                <c:pt idx="139">
                  <c:v>2</c:v>
                </c:pt>
                <c:pt idx="140">
                  <c:v>1</c:v>
                </c:pt>
                <c:pt idx="141">
                  <c:v>1</c:v>
                </c:pt>
                <c:pt idx="142">
                  <c:v>2</c:v>
                </c:pt>
                <c:pt idx="143">
                  <c:v>0</c:v>
                </c:pt>
                <c:pt idx="144">
                  <c:v>1</c:v>
                </c:pt>
                <c:pt idx="145">
                  <c:v>0</c:v>
                </c:pt>
                <c:pt idx="146">
                  <c:v>0</c:v>
                </c:pt>
                <c:pt idx="147">
                  <c:v>4</c:v>
                </c:pt>
                <c:pt idx="148">
                  <c:v>6</c:v>
                </c:pt>
                <c:pt idx="149">
                  <c:v>0</c:v>
                </c:pt>
                <c:pt idx="150">
                  <c:v>1</c:v>
                </c:pt>
                <c:pt idx="151">
                  <c:v>6</c:v>
                </c:pt>
                <c:pt idx="152">
                  <c:v>1</c:v>
                </c:pt>
                <c:pt idx="153">
                  <c:v>1</c:v>
                </c:pt>
                <c:pt idx="154">
                  <c:v>0</c:v>
                </c:pt>
                <c:pt idx="155">
                  <c:v>5</c:v>
                </c:pt>
                <c:pt idx="156">
                  <c:v>3</c:v>
                </c:pt>
                <c:pt idx="157">
                  <c:v>0</c:v>
                </c:pt>
                <c:pt idx="158">
                  <c:v>0</c:v>
                </c:pt>
                <c:pt idx="159">
                  <c:v>2</c:v>
                </c:pt>
                <c:pt idx="160">
                  <c:v>1</c:v>
                </c:pt>
                <c:pt idx="161">
                  <c:v>0</c:v>
                </c:pt>
                <c:pt idx="162">
                  <c:v>1</c:v>
                </c:pt>
                <c:pt idx="163">
                  <c:v>1</c:v>
                </c:pt>
                <c:pt idx="164">
                  <c:v>4</c:v>
                </c:pt>
                <c:pt idx="165">
                  <c:v>2</c:v>
                </c:pt>
                <c:pt idx="166">
                  <c:v>3</c:v>
                </c:pt>
                <c:pt idx="167">
                  <c:v>1</c:v>
                </c:pt>
                <c:pt idx="168">
                  <c:v>1</c:v>
                </c:pt>
                <c:pt idx="169">
                  <c:v>2</c:v>
                </c:pt>
                <c:pt idx="170">
                  <c:v>0</c:v>
                </c:pt>
                <c:pt idx="171">
                  <c:v>2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1</c:v>
                </c:pt>
                <c:pt idx="176">
                  <c:v>1</c:v>
                </c:pt>
                <c:pt idx="177">
                  <c:v>0</c:v>
                </c:pt>
                <c:pt idx="178">
                  <c:v>2</c:v>
                </c:pt>
                <c:pt idx="179">
                  <c:v>0</c:v>
                </c:pt>
                <c:pt idx="180">
                  <c:v>3</c:v>
                </c:pt>
                <c:pt idx="181">
                  <c:v>3</c:v>
                </c:pt>
                <c:pt idx="182">
                  <c:v>1</c:v>
                </c:pt>
                <c:pt idx="183">
                  <c:v>0</c:v>
                </c:pt>
                <c:pt idx="184">
                  <c:v>1</c:v>
                </c:pt>
                <c:pt idx="185">
                  <c:v>0</c:v>
                </c:pt>
                <c:pt idx="186">
                  <c:v>1</c:v>
                </c:pt>
                <c:pt idx="187">
                  <c:v>3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0</c:v>
                </c:pt>
                <c:pt idx="192">
                  <c:v>3</c:v>
                </c:pt>
                <c:pt idx="193">
                  <c:v>2</c:v>
                </c:pt>
                <c:pt idx="194">
                  <c:v>0</c:v>
                </c:pt>
                <c:pt idx="195">
                  <c:v>2</c:v>
                </c:pt>
                <c:pt idx="196">
                  <c:v>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3F2-48F7-95A3-51B63F947C55}"/>
            </c:ext>
          </c:extLst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Sheet2!$A$2:$A$401</c:f>
              <c:numCache>
                <c:formatCode>d\-mmm</c:formatCode>
                <c:ptCount val="400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</c:numCache>
            </c:numRef>
          </c:xVal>
          <c:yVal>
            <c:numRef>
              <c:f>Sheet2!$I$2:$I$400</c:f>
              <c:numCache>
                <c:formatCode>General</c:formatCode>
                <c:ptCount val="399"/>
                <c:pt idx="0">
                  <c:v>16</c:v>
                </c:pt>
                <c:pt idx="1">
                  <c:v>29</c:v>
                </c:pt>
                <c:pt idx="2">
                  <c:v>47</c:v>
                </c:pt>
                <c:pt idx="3">
                  <c:v>44</c:v>
                </c:pt>
                <c:pt idx="4">
                  <c:v>37</c:v>
                </c:pt>
                <c:pt idx="5">
                  <c:v>42</c:v>
                </c:pt>
                <c:pt idx="6">
                  <c:v>34</c:v>
                </c:pt>
                <c:pt idx="7">
                  <c:v>24</c:v>
                </c:pt>
                <c:pt idx="8">
                  <c:v>30</c:v>
                </c:pt>
                <c:pt idx="9">
                  <c:v>38</c:v>
                </c:pt>
                <c:pt idx="10">
                  <c:v>37</c:v>
                </c:pt>
                <c:pt idx="11">
                  <c:v>46</c:v>
                </c:pt>
                <c:pt idx="12">
                  <c:v>35</c:v>
                </c:pt>
                <c:pt idx="13">
                  <c:v>35</c:v>
                </c:pt>
                <c:pt idx="14">
                  <c:v>30</c:v>
                </c:pt>
                <c:pt idx="15">
                  <c:v>24</c:v>
                </c:pt>
                <c:pt idx="16">
                  <c:v>35</c:v>
                </c:pt>
                <c:pt idx="17">
                  <c:v>24</c:v>
                </c:pt>
                <c:pt idx="18">
                  <c:v>19</c:v>
                </c:pt>
                <c:pt idx="19">
                  <c:v>54</c:v>
                </c:pt>
                <c:pt idx="20">
                  <c:v>25</c:v>
                </c:pt>
                <c:pt idx="21">
                  <c:v>12</c:v>
                </c:pt>
                <c:pt idx="22">
                  <c:v>31</c:v>
                </c:pt>
                <c:pt idx="23">
                  <c:v>16</c:v>
                </c:pt>
                <c:pt idx="24">
                  <c:v>34</c:v>
                </c:pt>
                <c:pt idx="25">
                  <c:v>29</c:v>
                </c:pt>
                <c:pt idx="26">
                  <c:v>58</c:v>
                </c:pt>
                <c:pt idx="27">
                  <c:v>36</c:v>
                </c:pt>
                <c:pt idx="28">
                  <c:v>17</c:v>
                </c:pt>
                <c:pt idx="29">
                  <c:v>32</c:v>
                </c:pt>
                <c:pt idx="30">
                  <c:v>22</c:v>
                </c:pt>
                <c:pt idx="31">
                  <c:v>32</c:v>
                </c:pt>
                <c:pt idx="32">
                  <c:v>24</c:v>
                </c:pt>
                <c:pt idx="33">
                  <c:v>33</c:v>
                </c:pt>
                <c:pt idx="34">
                  <c:v>28</c:v>
                </c:pt>
                <c:pt idx="35">
                  <c:v>21</c:v>
                </c:pt>
                <c:pt idx="36">
                  <c:v>37</c:v>
                </c:pt>
                <c:pt idx="37">
                  <c:v>35</c:v>
                </c:pt>
                <c:pt idx="38">
                  <c:v>30</c:v>
                </c:pt>
                <c:pt idx="39">
                  <c:v>37</c:v>
                </c:pt>
                <c:pt idx="40">
                  <c:v>45</c:v>
                </c:pt>
                <c:pt idx="41">
                  <c:v>29</c:v>
                </c:pt>
                <c:pt idx="42">
                  <c:v>25</c:v>
                </c:pt>
                <c:pt idx="43">
                  <c:v>20</c:v>
                </c:pt>
                <c:pt idx="44">
                  <c:v>36</c:v>
                </c:pt>
                <c:pt idx="45">
                  <c:v>26</c:v>
                </c:pt>
                <c:pt idx="46">
                  <c:v>33</c:v>
                </c:pt>
                <c:pt idx="47">
                  <c:v>31</c:v>
                </c:pt>
                <c:pt idx="48">
                  <c:v>20</c:v>
                </c:pt>
                <c:pt idx="49">
                  <c:v>2</c:v>
                </c:pt>
                <c:pt idx="50">
                  <c:v>14</c:v>
                </c:pt>
                <c:pt idx="51">
                  <c:v>16</c:v>
                </c:pt>
                <c:pt idx="52">
                  <c:v>35</c:v>
                </c:pt>
                <c:pt idx="53">
                  <c:v>24</c:v>
                </c:pt>
                <c:pt idx="54">
                  <c:v>30</c:v>
                </c:pt>
                <c:pt idx="55">
                  <c:v>30</c:v>
                </c:pt>
                <c:pt idx="56">
                  <c:v>27</c:v>
                </c:pt>
                <c:pt idx="57">
                  <c:v>37</c:v>
                </c:pt>
                <c:pt idx="58">
                  <c:v>19</c:v>
                </c:pt>
                <c:pt idx="59">
                  <c:v>23</c:v>
                </c:pt>
                <c:pt idx="60">
                  <c:v>24</c:v>
                </c:pt>
                <c:pt idx="61">
                  <c:v>24</c:v>
                </c:pt>
                <c:pt idx="62">
                  <c:v>25</c:v>
                </c:pt>
                <c:pt idx="63">
                  <c:v>21</c:v>
                </c:pt>
                <c:pt idx="64">
                  <c:v>23</c:v>
                </c:pt>
                <c:pt idx="65">
                  <c:v>24</c:v>
                </c:pt>
                <c:pt idx="66">
                  <c:v>30</c:v>
                </c:pt>
                <c:pt idx="67">
                  <c:v>21</c:v>
                </c:pt>
                <c:pt idx="68">
                  <c:v>34</c:v>
                </c:pt>
                <c:pt idx="69">
                  <c:v>25</c:v>
                </c:pt>
                <c:pt idx="70">
                  <c:v>21</c:v>
                </c:pt>
                <c:pt idx="71">
                  <c:v>31</c:v>
                </c:pt>
                <c:pt idx="72">
                  <c:v>26</c:v>
                </c:pt>
                <c:pt idx="73">
                  <c:v>18</c:v>
                </c:pt>
                <c:pt idx="74">
                  <c:v>31</c:v>
                </c:pt>
                <c:pt idx="75">
                  <c:v>26</c:v>
                </c:pt>
                <c:pt idx="76">
                  <c:v>25</c:v>
                </c:pt>
                <c:pt idx="77">
                  <c:v>28</c:v>
                </c:pt>
                <c:pt idx="78">
                  <c:v>29</c:v>
                </c:pt>
                <c:pt idx="79">
                  <c:v>33</c:v>
                </c:pt>
                <c:pt idx="80">
                  <c:v>44</c:v>
                </c:pt>
                <c:pt idx="81">
                  <c:v>23</c:v>
                </c:pt>
                <c:pt idx="82">
                  <c:v>23</c:v>
                </c:pt>
                <c:pt idx="83">
                  <c:v>21</c:v>
                </c:pt>
                <c:pt idx="84">
                  <c:v>29</c:v>
                </c:pt>
                <c:pt idx="85">
                  <c:v>49</c:v>
                </c:pt>
                <c:pt idx="86">
                  <c:v>17</c:v>
                </c:pt>
                <c:pt idx="87">
                  <c:v>25</c:v>
                </c:pt>
                <c:pt idx="88">
                  <c:v>30</c:v>
                </c:pt>
                <c:pt idx="89">
                  <c:v>33</c:v>
                </c:pt>
                <c:pt idx="90">
                  <c:v>26</c:v>
                </c:pt>
                <c:pt idx="91">
                  <c:v>31</c:v>
                </c:pt>
                <c:pt idx="92">
                  <c:v>17</c:v>
                </c:pt>
                <c:pt idx="93">
                  <c:v>24</c:v>
                </c:pt>
                <c:pt idx="94">
                  <c:v>28</c:v>
                </c:pt>
                <c:pt idx="95">
                  <c:v>20</c:v>
                </c:pt>
                <c:pt idx="96">
                  <c:v>23</c:v>
                </c:pt>
                <c:pt idx="97">
                  <c:v>27</c:v>
                </c:pt>
                <c:pt idx="98">
                  <c:v>30</c:v>
                </c:pt>
                <c:pt idx="99">
                  <c:v>14</c:v>
                </c:pt>
                <c:pt idx="100">
                  <c:v>22</c:v>
                </c:pt>
                <c:pt idx="101">
                  <c:v>22</c:v>
                </c:pt>
                <c:pt idx="102">
                  <c:v>18</c:v>
                </c:pt>
                <c:pt idx="103">
                  <c:v>11</c:v>
                </c:pt>
                <c:pt idx="104">
                  <c:v>13</c:v>
                </c:pt>
                <c:pt idx="105">
                  <c:v>19</c:v>
                </c:pt>
                <c:pt idx="106">
                  <c:v>11</c:v>
                </c:pt>
                <c:pt idx="107">
                  <c:v>16</c:v>
                </c:pt>
                <c:pt idx="108">
                  <c:v>9</c:v>
                </c:pt>
                <c:pt idx="109">
                  <c:v>17</c:v>
                </c:pt>
                <c:pt idx="110">
                  <c:v>16</c:v>
                </c:pt>
                <c:pt idx="111">
                  <c:v>12</c:v>
                </c:pt>
                <c:pt idx="112">
                  <c:v>28</c:v>
                </c:pt>
                <c:pt idx="113">
                  <c:v>26</c:v>
                </c:pt>
                <c:pt idx="114">
                  <c:v>27</c:v>
                </c:pt>
                <c:pt idx="115">
                  <c:v>23</c:v>
                </c:pt>
                <c:pt idx="116">
                  <c:v>16</c:v>
                </c:pt>
                <c:pt idx="117">
                  <c:v>17</c:v>
                </c:pt>
                <c:pt idx="118">
                  <c:v>23</c:v>
                </c:pt>
                <c:pt idx="119">
                  <c:v>19</c:v>
                </c:pt>
                <c:pt idx="120">
                  <c:v>15</c:v>
                </c:pt>
                <c:pt idx="121">
                  <c:v>18</c:v>
                </c:pt>
                <c:pt idx="122">
                  <c:v>18</c:v>
                </c:pt>
                <c:pt idx="123">
                  <c:v>13</c:v>
                </c:pt>
                <c:pt idx="124">
                  <c:v>25</c:v>
                </c:pt>
                <c:pt idx="125">
                  <c:v>29</c:v>
                </c:pt>
                <c:pt idx="126">
                  <c:v>24</c:v>
                </c:pt>
                <c:pt idx="127">
                  <c:v>17</c:v>
                </c:pt>
                <c:pt idx="128">
                  <c:v>18</c:v>
                </c:pt>
                <c:pt idx="129">
                  <c:v>18</c:v>
                </c:pt>
                <c:pt idx="130">
                  <c:v>33</c:v>
                </c:pt>
                <c:pt idx="131">
                  <c:v>25</c:v>
                </c:pt>
                <c:pt idx="132">
                  <c:v>5</c:v>
                </c:pt>
                <c:pt idx="133">
                  <c:v>15</c:v>
                </c:pt>
                <c:pt idx="134">
                  <c:v>16</c:v>
                </c:pt>
                <c:pt idx="135">
                  <c:v>15</c:v>
                </c:pt>
                <c:pt idx="136">
                  <c:v>28</c:v>
                </c:pt>
                <c:pt idx="137">
                  <c:v>16</c:v>
                </c:pt>
                <c:pt idx="138">
                  <c:v>16</c:v>
                </c:pt>
                <c:pt idx="139">
                  <c:v>21</c:v>
                </c:pt>
                <c:pt idx="140">
                  <c:v>13</c:v>
                </c:pt>
                <c:pt idx="141">
                  <c:v>12</c:v>
                </c:pt>
                <c:pt idx="142">
                  <c:v>14</c:v>
                </c:pt>
                <c:pt idx="143">
                  <c:v>19</c:v>
                </c:pt>
                <c:pt idx="144">
                  <c:v>15</c:v>
                </c:pt>
                <c:pt idx="145">
                  <c:v>22</c:v>
                </c:pt>
                <c:pt idx="146">
                  <c:v>11</c:v>
                </c:pt>
                <c:pt idx="147">
                  <c:v>15</c:v>
                </c:pt>
                <c:pt idx="148">
                  <c:v>12</c:v>
                </c:pt>
                <c:pt idx="149">
                  <c:v>29</c:v>
                </c:pt>
                <c:pt idx="150">
                  <c:v>154</c:v>
                </c:pt>
                <c:pt idx="151">
                  <c:v>21</c:v>
                </c:pt>
                <c:pt idx="152">
                  <c:v>12</c:v>
                </c:pt>
                <c:pt idx="153">
                  <c:v>20</c:v>
                </c:pt>
                <c:pt idx="154">
                  <c:v>16</c:v>
                </c:pt>
                <c:pt idx="155">
                  <c:v>22</c:v>
                </c:pt>
                <c:pt idx="156">
                  <c:v>24</c:v>
                </c:pt>
                <c:pt idx="157">
                  <c:v>25</c:v>
                </c:pt>
                <c:pt idx="158">
                  <c:v>19</c:v>
                </c:pt>
                <c:pt idx="159">
                  <c:v>11</c:v>
                </c:pt>
                <c:pt idx="160">
                  <c:v>14</c:v>
                </c:pt>
                <c:pt idx="161">
                  <c:v>17</c:v>
                </c:pt>
                <c:pt idx="162">
                  <c:v>23</c:v>
                </c:pt>
                <c:pt idx="163">
                  <c:v>24</c:v>
                </c:pt>
                <c:pt idx="164">
                  <c:v>20</c:v>
                </c:pt>
                <c:pt idx="165">
                  <c:v>28</c:v>
                </c:pt>
                <c:pt idx="166">
                  <c:v>20</c:v>
                </c:pt>
                <c:pt idx="167">
                  <c:v>17</c:v>
                </c:pt>
                <c:pt idx="168">
                  <c:v>22</c:v>
                </c:pt>
                <c:pt idx="169">
                  <c:v>31</c:v>
                </c:pt>
                <c:pt idx="170">
                  <c:v>21</c:v>
                </c:pt>
                <c:pt idx="171">
                  <c:v>15</c:v>
                </c:pt>
                <c:pt idx="172">
                  <c:v>28</c:v>
                </c:pt>
                <c:pt idx="173">
                  <c:v>28</c:v>
                </c:pt>
                <c:pt idx="174">
                  <c:v>21</c:v>
                </c:pt>
                <c:pt idx="175">
                  <c:v>22</c:v>
                </c:pt>
                <c:pt idx="176">
                  <c:v>18</c:v>
                </c:pt>
                <c:pt idx="177">
                  <c:v>19</c:v>
                </c:pt>
                <c:pt idx="178">
                  <c:v>21</c:v>
                </c:pt>
                <c:pt idx="179">
                  <c:v>16</c:v>
                </c:pt>
                <c:pt idx="180">
                  <c:v>24</c:v>
                </c:pt>
                <c:pt idx="181">
                  <c:v>36</c:v>
                </c:pt>
                <c:pt idx="182">
                  <c:v>35</c:v>
                </c:pt>
                <c:pt idx="183">
                  <c:v>23</c:v>
                </c:pt>
                <c:pt idx="184">
                  <c:v>21</c:v>
                </c:pt>
                <c:pt idx="185">
                  <c:v>17</c:v>
                </c:pt>
                <c:pt idx="186">
                  <c:v>23</c:v>
                </c:pt>
                <c:pt idx="187">
                  <c:v>16</c:v>
                </c:pt>
                <c:pt idx="188">
                  <c:v>17</c:v>
                </c:pt>
                <c:pt idx="189">
                  <c:v>18</c:v>
                </c:pt>
                <c:pt idx="190">
                  <c:v>17</c:v>
                </c:pt>
                <c:pt idx="191">
                  <c:v>21</c:v>
                </c:pt>
                <c:pt idx="192">
                  <c:v>23</c:v>
                </c:pt>
                <c:pt idx="193">
                  <c:v>18</c:v>
                </c:pt>
                <c:pt idx="194">
                  <c:v>9</c:v>
                </c:pt>
                <c:pt idx="195">
                  <c:v>14</c:v>
                </c:pt>
                <c:pt idx="196">
                  <c:v>17</c:v>
                </c:pt>
                <c:pt idx="198">
                  <c:v>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3F2-48F7-95A3-51B63F947C55}"/>
            </c:ext>
          </c:extLst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Sheet2!$A$2:$A$401</c:f>
              <c:numCache>
                <c:formatCode>d\-mmm</c:formatCode>
                <c:ptCount val="400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</c:numCache>
            </c:numRef>
          </c:xVal>
          <c:yVal>
            <c:numRef>
              <c:f>Sheet2!$M$2:$M$400</c:f>
              <c:numCache>
                <c:formatCode>General</c:formatCode>
                <c:ptCount val="399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  <c:pt idx="9">
                  <c:v>7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10</c:v>
                </c:pt>
                <c:pt idx="15">
                  <c:v>10</c:v>
                </c:pt>
                <c:pt idx="16">
                  <c:v>7</c:v>
                </c:pt>
                <c:pt idx="17">
                  <c:v>5</c:v>
                </c:pt>
                <c:pt idx="18">
                  <c:v>10</c:v>
                </c:pt>
                <c:pt idx="19">
                  <c:v>17</c:v>
                </c:pt>
                <c:pt idx="20">
                  <c:v>12</c:v>
                </c:pt>
                <c:pt idx="21">
                  <c:v>4</c:v>
                </c:pt>
                <c:pt idx="22">
                  <c:v>5</c:v>
                </c:pt>
                <c:pt idx="23">
                  <c:v>10</c:v>
                </c:pt>
                <c:pt idx="24">
                  <c:v>7</c:v>
                </c:pt>
                <c:pt idx="25">
                  <c:v>16</c:v>
                </c:pt>
                <c:pt idx="26">
                  <c:v>12</c:v>
                </c:pt>
                <c:pt idx="27">
                  <c:v>16</c:v>
                </c:pt>
                <c:pt idx="28">
                  <c:v>10</c:v>
                </c:pt>
                <c:pt idx="29">
                  <c:v>10</c:v>
                </c:pt>
                <c:pt idx="30">
                  <c:v>14</c:v>
                </c:pt>
                <c:pt idx="31">
                  <c:v>9</c:v>
                </c:pt>
                <c:pt idx="32">
                  <c:v>4</c:v>
                </c:pt>
                <c:pt idx="33">
                  <c:v>8</c:v>
                </c:pt>
                <c:pt idx="34">
                  <c:v>7</c:v>
                </c:pt>
                <c:pt idx="35">
                  <c:v>8</c:v>
                </c:pt>
                <c:pt idx="36">
                  <c:v>5</c:v>
                </c:pt>
                <c:pt idx="37">
                  <c:v>1</c:v>
                </c:pt>
                <c:pt idx="38">
                  <c:v>9</c:v>
                </c:pt>
                <c:pt idx="39">
                  <c:v>7</c:v>
                </c:pt>
                <c:pt idx="40">
                  <c:v>9</c:v>
                </c:pt>
                <c:pt idx="41">
                  <c:v>8</c:v>
                </c:pt>
                <c:pt idx="42">
                  <c:v>8</c:v>
                </c:pt>
                <c:pt idx="43">
                  <c:v>9</c:v>
                </c:pt>
                <c:pt idx="44">
                  <c:v>10</c:v>
                </c:pt>
                <c:pt idx="45">
                  <c:v>3</c:v>
                </c:pt>
                <c:pt idx="46">
                  <c:v>7</c:v>
                </c:pt>
                <c:pt idx="47">
                  <c:v>11</c:v>
                </c:pt>
                <c:pt idx="48">
                  <c:v>11</c:v>
                </c:pt>
                <c:pt idx="49">
                  <c:v>7</c:v>
                </c:pt>
                <c:pt idx="50">
                  <c:v>5</c:v>
                </c:pt>
                <c:pt idx="51">
                  <c:v>6</c:v>
                </c:pt>
                <c:pt idx="52">
                  <c:v>8</c:v>
                </c:pt>
                <c:pt idx="53">
                  <c:v>11</c:v>
                </c:pt>
                <c:pt idx="54">
                  <c:v>10</c:v>
                </c:pt>
                <c:pt idx="55">
                  <c:v>9</c:v>
                </c:pt>
                <c:pt idx="56">
                  <c:v>13</c:v>
                </c:pt>
                <c:pt idx="57">
                  <c:v>7</c:v>
                </c:pt>
                <c:pt idx="58">
                  <c:v>28</c:v>
                </c:pt>
                <c:pt idx="59">
                  <c:v>12</c:v>
                </c:pt>
                <c:pt idx="60">
                  <c:v>10</c:v>
                </c:pt>
                <c:pt idx="61">
                  <c:v>12</c:v>
                </c:pt>
                <c:pt idx="62">
                  <c:v>13</c:v>
                </c:pt>
                <c:pt idx="63">
                  <c:v>5</c:v>
                </c:pt>
                <c:pt idx="64">
                  <c:v>10</c:v>
                </c:pt>
                <c:pt idx="65">
                  <c:v>15</c:v>
                </c:pt>
                <c:pt idx="66">
                  <c:v>14</c:v>
                </c:pt>
                <c:pt idx="67">
                  <c:v>29</c:v>
                </c:pt>
                <c:pt idx="68">
                  <c:v>35</c:v>
                </c:pt>
                <c:pt idx="69">
                  <c:v>38</c:v>
                </c:pt>
                <c:pt idx="70">
                  <c:v>30</c:v>
                </c:pt>
                <c:pt idx="71">
                  <c:v>53</c:v>
                </c:pt>
                <c:pt idx="72">
                  <c:v>29</c:v>
                </c:pt>
                <c:pt idx="73">
                  <c:v>23</c:v>
                </c:pt>
                <c:pt idx="74">
                  <c:v>22</c:v>
                </c:pt>
                <c:pt idx="75">
                  <c:v>29</c:v>
                </c:pt>
                <c:pt idx="76">
                  <c:v>33</c:v>
                </c:pt>
                <c:pt idx="77">
                  <c:v>22</c:v>
                </c:pt>
                <c:pt idx="78">
                  <c:v>45</c:v>
                </c:pt>
                <c:pt idx="79">
                  <c:v>37</c:v>
                </c:pt>
                <c:pt idx="80">
                  <c:v>26</c:v>
                </c:pt>
                <c:pt idx="81">
                  <c:v>40</c:v>
                </c:pt>
                <c:pt idx="82">
                  <c:v>35</c:v>
                </c:pt>
                <c:pt idx="83">
                  <c:v>27</c:v>
                </c:pt>
                <c:pt idx="84">
                  <c:v>35</c:v>
                </c:pt>
                <c:pt idx="85">
                  <c:v>24</c:v>
                </c:pt>
                <c:pt idx="86">
                  <c:v>28</c:v>
                </c:pt>
                <c:pt idx="87">
                  <c:v>41</c:v>
                </c:pt>
                <c:pt idx="88">
                  <c:v>37</c:v>
                </c:pt>
                <c:pt idx="89">
                  <c:v>28</c:v>
                </c:pt>
                <c:pt idx="90">
                  <c:v>17</c:v>
                </c:pt>
                <c:pt idx="91">
                  <c:v>83</c:v>
                </c:pt>
                <c:pt idx="92">
                  <c:v>27</c:v>
                </c:pt>
                <c:pt idx="93">
                  <c:v>43</c:v>
                </c:pt>
                <c:pt idx="94">
                  <c:v>34</c:v>
                </c:pt>
                <c:pt idx="95">
                  <c:v>35</c:v>
                </c:pt>
                <c:pt idx="96">
                  <c:v>34</c:v>
                </c:pt>
                <c:pt idx="97">
                  <c:v>37</c:v>
                </c:pt>
                <c:pt idx="98">
                  <c:v>22</c:v>
                </c:pt>
                <c:pt idx="99">
                  <c:v>34</c:v>
                </c:pt>
                <c:pt idx="100">
                  <c:v>24</c:v>
                </c:pt>
                <c:pt idx="101">
                  <c:v>48</c:v>
                </c:pt>
                <c:pt idx="102">
                  <c:v>10</c:v>
                </c:pt>
                <c:pt idx="103">
                  <c:v>11</c:v>
                </c:pt>
                <c:pt idx="104">
                  <c:v>25</c:v>
                </c:pt>
                <c:pt idx="105">
                  <c:v>27</c:v>
                </c:pt>
                <c:pt idx="106">
                  <c:v>43</c:v>
                </c:pt>
                <c:pt idx="107">
                  <c:v>26</c:v>
                </c:pt>
                <c:pt idx="108">
                  <c:v>24</c:v>
                </c:pt>
                <c:pt idx="109">
                  <c:v>36</c:v>
                </c:pt>
                <c:pt idx="110">
                  <c:v>38</c:v>
                </c:pt>
                <c:pt idx="111">
                  <c:v>40</c:v>
                </c:pt>
                <c:pt idx="112">
                  <c:v>32</c:v>
                </c:pt>
                <c:pt idx="113">
                  <c:v>46</c:v>
                </c:pt>
                <c:pt idx="114">
                  <c:v>50</c:v>
                </c:pt>
                <c:pt idx="115">
                  <c:v>37</c:v>
                </c:pt>
                <c:pt idx="116">
                  <c:v>28</c:v>
                </c:pt>
                <c:pt idx="117">
                  <c:v>43</c:v>
                </c:pt>
                <c:pt idx="118">
                  <c:v>44</c:v>
                </c:pt>
                <c:pt idx="119">
                  <c:v>38</c:v>
                </c:pt>
                <c:pt idx="120">
                  <c:v>31</c:v>
                </c:pt>
                <c:pt idx="121">
                  <c:v>36</c:v>
                </c:pt>
                <c:pt idx="122">
                  <c:v>40</c:v>
                </c:pt>
                <c:pt idx="123">
                  <c:v>33</c:v>
                </c:pt>
                <c:pt idx="124">
                  <c:v>34</c:v>
                </c:pt>
                <c:pt idx="125">
                  <c:v>39</c:v>
                </c:pt>
                <c:pt idx="126">
                  <c:v>33</c:v>
                </c:pt>
                <c:pt idx="127">
                  <c:v>52</c:v>
                </c:pt>
                <c:pt idx="128">
                  <c:v>30</c:v>
                </c:pt>
                <c:pt idx="129">
                  <c:v>29</c:v>
                </c:pt>
                <c:pt idx="130">
                  <c:v>29</c:v>
                </c:pt>
                <c:pt idx="131">
                  <c:v>23</c:v>
                </c:pt>
                <c:pt idx="132">
                  <c:v>30</c:v>
                </c:pt>
                <c:pt idx="133">
                  <c:v>51</c:v>
                </c:pt>
                <c:pt idx="134">
                  <c:v>36</c:v>
                </c:pt>
                <c:pt idx="135">
                  <c:v>31</c:v>
                </c:pt>
                <c:pt idx="136">
                  <c:v>19</c:v>
                </c:pt>
                <c:pt idx="137">
                  <c:v>31</c:v>
                </c:pt>
                <c:pt idx="138">
                  <c:v>32</c:v>
                </c:pt>
                <c:pt idx="139">
                  <c:v>34</c:v>
                </c:pt>
                <c:pt idx="140">
                  <c:v>35</c:v>
                </c:pt>
                <c:pt idx="141">
                  <c:v>40</c:v>
                </c:pt>
                <c:pt idx="142">
                  <c:v>52</c:v>
                </c:pt>
                <c:pt idx="143">
                  <c:v>149</c:v>
                </c:pt>
                <c:pt idx="144">
                  <c:v>39</c:v>
                </c:pt>
                <c:pt idx="145">
                  <c:v>55</c:v>
                </c:pt>
                <c:pt idx="146">
                  <c:v>34</c:v>
                </c:pt>
                <c:pt idx="147">
                  <c:v>42</c:v>
                </c:pt>
                <c:pt idx="148">
                  <c:v>49</c:v>
                </c:pt>
                <c:pt idx="149">
                  <c:v>24</c:v>
                </c:pt>
                <c:pt idx="150">
                  <c:v>51</c:v>
                </c:pt>
                <c:pt idx="151">
                  <c:v>35</c:v>
                </c:pt>
                <c:pt idx="152">
                  <c:v>43</c:v>
                </c:pt>
                <c:pt idx="153">
                  <c:v>39</c:v>
                </c:pt>
                <c:pt idx="154">
                  <c:v>11</c:v>
                </c:pt>
                <c:pt idx="155">
                  <c:v>9</c:v>
                </c:pt>
                <c:pt idx="156">
                  <c:v>44</c:v>
                </c:pt>
                <c:pt idx="157">
                  <c:v>32</c:v>
                </c:pt>
                <c:pt idx="158">
                  <c:v>35</c:v>
                </c:pt>
                <c:pt idx="159">
                  <c:v>59</c:v>
                </c:pt>
                <c:pt idx="160">
                  <c:v>38</c:v>
                </c:pt>
                <c:pt idx="161">
                  <c:v>33</c:v>
                </c:pt>
                <c:pt idx="162">
                  <c:v>51</c:v>
                </c:pt>
                <c:pt idx="163">
                  <c:v>42</c:v>
                </c:pt>
                <c:pt idx="164">
                  <c:v>73</c:v>
                </c:pt>
                <c:pt idx="165">
                  <c:v>54</c:v>
                </c:pt>
                <c:pt idx="166">
                  <c:v>48</c:v>
                </c:pt>
                <c:pt idx="167">
                  <c:v>33</c:v>
                </c:pt>
                <c:pt idx="168">
                  <c:v>45</c:v>
                </c:pt>
                <c:pt idx="169">
                  <c:v>45</c:v>
                </c:pt>
                <c:pt idx="170">
                  <c:v>41</c:v>
                </c:pt>
                <c:pt idx="171">
                  <c:v>37</c:v>
                </c:pt>
                <c:pt idx="172">
                  <c:v>37</c:v>
                </c:pt>
                <c:pt idx="173">
                  <c:v>37</c:v>
                </c:pt>
                <c:pt idx="174">
                  <c:v>40</c:v>
                </c:pt>
                <c:pt idx="175">
                  <c:v>33</c:v>
                </c:pt>
                <c:pt idx="176">
                  <c:v>31</c:v>
                </c:pt>
                <c:pt idx="177">
                  <c:v>35</c:v>
                </c:pt>
                <c:pt idx="178">
                  <c:v>38</c:v>
                </c:pt>
                <c:pt idx="179">
                  <c:v>31</c:v>
                </c:pt>
                <c:pt idx="180">
                  <c:v>33</c:v>
                </c:pt>
                <c:pt idx="181">
                  <c:v>35</c:v>
                </c:pt>
                <c:pt idx="182">
                  <c:v>52</c:v>
                </c:pt>
                <c:pt idx="183">
                  <c:v>53</c:v>
                </c:pt>
                <c:pt idx="184">
                  <c:v>31</c:v>
                </c:pt>
                <c:pt idx="185">
                  <c:v>39</c:v>
                </c:pt>
                <c:pt idx="186">
                  <c:v>25</c:v>
                </c:pt>
                <c:pt idx="187">
                  <c:v>22</c:v>
                </c:pt>
                <c:pt idx="188">
                  <c:v>28</c:v>
                </c:pt>
                <c:pt idx="189">
                  <c:v>29</c:v>
                </c:pt>
                <c:pt idx="190">
                  <c:v>30</c:v>
                </c:pt>
                <c:pt idx="191">
                  <c:v>27</c:v>
                </c:pt>
                <c:pt idx="192">
                  <c:v>36</c:v>
                </c:pt>
                <c:pt idx="193">
                  <c:v>19</c:v>
                </c:pt>
                <c:pt idx="194">
                  <c:v>49</c:v>
                </c:pt>
                <c:pt idx="195">
                  <c:v>28</c:v>
                </c:pt>
                <c:pt idx="196">
                  <c:v>30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3F2-48F7-95A3-51B63F947C55}"/>
            </c:ext>
          </c:extLst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Sheet2!$A$2:$A$401</c:f>
              <c:numCache>
                <c:formatCode>d\-mmm</c:formatCode>
                <c:ptCount val="400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</c:numCache>
            </c:numRef>
          </c:xVal>
          <c:yVal>
            <c:numRef>
              <c:f>Sheet2!$Q$2:$Q$400</c:f>
              <c:numCache>
                <c:formatCode>General</c:formatCode>
                <c:ptCount val="399"/>
                <c:pt idx="0">
                  <c:v>8</c:v>
                </c:pt>
                <c:pt idx="1">
                  <c:v>18</c:v>
                </c:pt>
                <c:pt idx="2">
                  <c:v>2</c:v>
                </c:pt>
                <c:pt idx="3">
                  <c:v>12</c:v>
                </c:pt>
                <c:pt idx="4">
                  <c:v>6</c:v>
                </c:pt>
                <c:pt idx="5">
                  <c:v>14</c:v>
                </c:pt>
                <c:pt idx="6">
                  <c:v>8</c:v>
                </c:pt>
                <c:pt idx="7">
                  <c:v>7</c:v>
                </c:pt>
                <c:pt idx="8">
                  <c:v>11</c:v>
                </c:pt>
                <c:pt idx="9">
                  <c:v>8</c:v>
                </c:pt>
                <c:pt idx="10">
                  <c:v>1</c:v>
                </c:pt>
                <c:pt idx="11">
                  <c:v>12</c:v>
                </c:pt>
                <c:pt idx="12">
                  <c:v>11</c:v>
                </c:pt>
                <c:pt idx="13">
                  <c:v>0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  <c:pt idx="17">
                  <c:v>4</c:v>
                </c:pt>
                <c:pt idx="18">
                  <c:v>9</c:v>
                </c:pt>
                <c:pt idx="19">
                  <c:v>7</c:v>
                </c:pt>
                <c:pt idx="20">
                  <c:v>1</c:v>
                </c:pt>
                <c:pt idx="21">
                  <c:v>5</c:v>
                </c:pt>
                <c:pt idx="22">
                  <c:v>14</c:v>
                </c:pt>
                <c:pt idx="23">
                  <c:v>30</c:v>
                </c:pt>
                <c:pt idx="24">
                  <c:v>5</c:v>
                </c:pt>
                <c:pt idx="25">
                  <c:v>10</c:v>
                </c:pt>
                <c:pt idx="26">
                  <c:v>5</c:v>
                </c:pt>
                <c:pt idx="27">
                  <c:v>6</c:v>
                </c:pt>
                <c:pt idx="28">
                  <c:v>13</c:v>
                </c:pt>
                <c:pt idx="29">
                  <c:v>4</c:v>
                </c:pt>
                <c:pt idx="30">
                  <c:v>11</c:v>
                </c:pt>
                <c:pt idx="31">
                  <c:v>15</c:v>
                </c:pt>
                <c:pt idx="32">
                  <c:v>9</c:v>
                </c:pt>
                <c:pt idx="33">
                  <c:v>12</c:v>
                </c:pt>
                <c:pt idx="34">
                  <c:v>9</c:v>
                </c:pt>
                <c:pt idx="35">
                  <c:v>7</c:v>
                </c:pt>
                <c:pt idx="36">
                  <c:v>7</c:v>
                </c:pt>
                <c:pt idx="37">
                  <c:v>4</c:v>
                </c:pt>
                <c:pt idx="38">
                  <c:v>5</c:v>
                </c:pt>
                <c:pt idx="39">
                  <c:v>14</c:v>
                </c:pt>
                <c:pt idx="40">
                  <c:v>7</c:v>
                </c:pt>
                <c:pt idx="41">
                  <c:v>4</c:v>
                </c:pt>
                <c:pt idx="42">
                  <c:v>11</c:v>
                </c:pt>
                <c:pt idx="43">
                  <c:v>15</c:v>
                </c:pt>
                <c:pt idx="44">
                  <c:v>14</c:v>
                </c:pt>
                <c:pt idx="45">
                  <c:v>12</c:v>
                </c:pt>
                <c:pt idx="46">
                  <c:v>5</c:v>
                </c:pt>
                <c:pt idx="47">
                  <c:v>5</c:v>
                </c:pt>
                <c:pt idx="48">
                  <c:v>10</c:v>
                </c:pt>
                <c:pt idx="49">
                  <c:v>17</c:v>
                </c:pt>
                <c:pt idx="50">
                  <c:v>5</c:v>
                </c:pt>
                <c:pt idx="51">
                  <c:v>1</c:v>
                </c:pt>
                <c:pt idx="52">
                  <c:v>10</c:v>
                </c:pt>
                <c:pt idx="53">
                  <c:v>6</c:v>
                </c:pt>
                <c:pt idx="54">
                  <c:v>9</c:v>
                </c:pt>
                <c:pt idx="55">
                  <c:v>10</c:v>
                </c:pt>
                <c:pt idx="56">
                  <c:v>11</c:v>
                </c:pt>
                <c:pt idx="57">
                  <c:v>12</c:v>
                </c:pt>
                <c:pt idx="58">
                  <c:v>6</c:v>
                </c:pt>
                <c:pt idx="59">
                  <c:v>16</c:v>
                </c:pt>
                <c:pt idx="60">
                  <c:v>12</c:v>
                </c:pt>
                <c:pt idx="61">
                  <c:v>6</c:v>
                </c:pt>
                <c:pt idx="62">
                  <c:v>7</c:v>
                </c:pt>
                <c:pt idx="63">
                  <c:v>20</c:v>
                </c:pt>
                <c:pt idx="64">
                  <c:v>6</c:v>
                </c:pt>
                <c:pt idx="65">
                  <c:v>11</c:v>
                </c:pt>
                <c:pt idx="66">
                  <c:v>6</c:v>
                </c:pt>
                <c:pt idx="67">
                  <c:v>4</c:v>
                </c:pt>
                <c:pt idx="68">
                  <c:v>9</c:v>
                </c:pt>
                <c:pt idx="69">
                  <c:v>8</c:v>
                </c:pt>
                <c:pt idx="70">
                  <c:v>3</c:v>
                </c:pt>
                <c:pt idx="71">
                  <c:v>7</c:v>
                </c:pt>
                <c:pt idx="72">
                  <c:v>7</c:v>
                </c:pt>
                <c:pt idx="73">
                  <c:v>3</c:v>
                </c:pt>
                <c:pt idx="74">
                  <c:v>4</c:v>
                </c:pt>
                <c:pt idx="75">
                  <c:v>12</c:v>
                </c:pt>
                <c:pt idx="76">
                  <c:v>4</c:v>
                </c:pt>
                <c:pt idx="77">
                  <c:v>4</c:v>
                </c:pt>
                <c:pt idx="78">
                  <c:v>5</c:v>
                </c:pt>
                <c:pt idx="79">
                  <c:v>5</c:v>
                </c:pt>
                <c:pt idx="80">
                  <c:v>2</c:v>
                </c:pt>
                <c:pt idx="81">
                  <c:v>5</c:v>
                </c:pt>
                <c:pt idx="82">
                  <c:v>7</c:v>
                </c:pt>
                <c:pt idx="83">
                  <c:v>6</c:v>
                </c:pt>
                <c:pt idx="84">
                  <c:v>4</c:v>
                </c:pt>
                <c:pt idx="85">
                  <c:v>5</c:v>
                </c:pt>
                <c:pt idx="86">
                  <c:v>3</c:v>
                </c:pt>
                <c:pt idx="87">
                  <c:v>7</c:v>
                </c:pt>
                <c:pt idx="88">
                  <c:v>4</c:v>
                </c:pt>
                <c:pt idx="89">
                  <c:v>2</c:v>
                </c:pt>
                <c:pt idx="90">
                  <c:v>3</c:v>
                </c:pt>
                <c:pt idx="91">
                  <c:v>4</c:v>
                </c:pt>
                <c:pt idx="92">
                  <c:v>9</c:v>
                </c:pt>
                <c:pt idx="93">
                  <c:v>10</c:v>
                </c:pt>
                <c:pt idx="94">
                  <c:v>2</c:v>
                </c:pt>
                <c:pt idx="95">
                  <c:v>3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8</c:v>
                </c:pt>
                <c:pt idx="100">
                  <c:v>3</c:v>
                </c:pt>
                <c:pt idx="101">
                  <c:v>5</c:v>
                </c:pt>
                <c:pt idx="102">
                  <c:v>1</c:v>
                </c:pt>
                <c:pt idx="103">
                  <c:v>1</c:v>
                </c:pt>
                <c:pt idx="104">
                  <c:v>4</c:v>
                </c:pt>
                <c:pt idx="105">
                  <c:v>2</c:v>
                </c:pt>
                <c:pt idx="106">
                  <c:v>1</c:v>
                </c:pt>
                <c:pt idx="107">
                  <c:v>3</c:v>
                </c:pt>
                <c:pt idx="108">
                  <c:v>4</c:v>
                </c:pt>
                <c:pt idx="109">
                  <c:v>3</c:v>
                </c:pt>
                <c:pt idx="110">
                  <c:v>6</c:v>
                </c:pt>
                <c:pt idx="111">
                  <c:v>8</c:v>
                </c:pt>
                <c:pt idx="112">
                  <c:v>2</c:v>
                </c:pt>
                <c:pt idx="113">
                  <c:v>4</c:v>
                </c:pt>
                <c:pt idx="114">
                  <c:v>6</c:v>
                </c:pt>
                <c:pt idx="115">
                  <c:v>4</c:v>
                </c:pt>
                <c:pt idx="116">
                  <c:v>0</c:v>
                </c:pt>
                <c:pt idx="117">
                  <c:v>2</c:v>
                </c:pt>
                <c:pt idx="118">
                  <c:v>2</c:v>
                </c:pt>
                <c:pt idx="119">
                  <c:v>3</c:v>
                </c:pt>
                <c:pt idx="120">
                  <c:v>2</c:v>
                </c:pt>
                <c:pt idx="121">
                  <c:v>3</c:v>
                </c:pt>
                <c:pt idx="122">
                  <c:v>8</c:v>
                </c:pt>
                <c:pt idx="123">
                  <c:v>6</c:v>
                </c:pt>
                <c:pt idx="124">
                  <c:v>7</c:v>
                </c:pt>
                <c:pt idx="125">
                  <c:v>9</c:v>
                </c:pt>
                <c:pt idx="126">
                  <c:v>3</c:v>
                </c:pt>
                <c:pt idx="127">
                  <c:v>10</c:v>
                </c:pt>
                <c:pt idx="128">
                  <c:v>10</c:v>
                </c:pt>
                <c:pt idx="129">
                  <c:v>6</c:v>
                </c:pt>
                <c:pt idx="130">
                  <c:v>11</c:v>
                </c:pt>
                <c:pt idx="131">
                  <c:v>2</c:v>
                </c:pt>
                <c:pt idx="132">
                  <c:v>8</c:v>
                </c:pt>
                <c:pt idx="133">
                  <c:v>4</c:v>
                </c:pt>
                <c:pt idx="134">
                  <c:v>5</c:v>
                </c:pt>
                <c:pt idx="135">
                  <c:v>5</c:v>
                </c:pt>
                <c:pt idx="136">
                  <c:v>10</c:v>
                </c:pt>
                <c:pt idx="137">
                  <c:v>8</c:v>
                </c:pt>
                <c:pt idx="138">
                  <c:v>7</c:v>
                </c:pt>
                <c:pt idx="139">
                  <c:v>8</c:v>
                </c:pt>
                <c:pt idx="140">
                  <c:v>3</c:v>
                </c:pt>
                <c:pt idx="141">
                  <c:v>6</c:v>
                </c:pt>
                <c:pt idx="142">
                  <c:v>12</c:v>
                </c:pt>
                <c:pt idx="143">
                  <c:v>11</c:v>
                </c:pt>
                <c:pt idx="144">
                  <c:v>11</c:v>
                </c:pt>
                <c:pt idx="145">
                  <c:v>13</c:v>
                </c:pt>
                <c:pt idx="146">
                  <c:v>6</c:v>
                </c:pt>
                <c:pt idx="147">
                  <c:v>8</c:v>
                </c:pt>
                <c:pt idx="148">
                  <c:v>3</c:v>
                </c:pt>
                <c:pt idx="149">
                  <c:v>6</c:v>
                </c:pt>
                <c:pt idx="150">
                  <c:v>0</c:v>
                </c:pt>
                <c:pt idx="151">
                  <c:v>5</c:v>
                </c:pt>
                <c:pt idx="152">
                  <c:v>4</c:v>
                </c:pt>
                <c:pt idx="153">
                  <c:v>4</c:v>
                </c:pt>
                <c:pt idx="154">
                  <c:v>0</c:v>
                </c:pt>
                <c:pt idx="155">
                  <c:v>3</c:v>
                </c:pt>
                <c:pt idx="156">
                  <c:v>12</c:v>
                </c:pt>
                <c:pt idx="157">
                  <c:v>7</c:v>
                </c:pt>
                <c:pt idx="158">
                  <c:v>8</c:v>
                </c:pt>
                <c:pt idx="159">
                  <c:v>6</c:v>
                </c:pt>
                <c:pt idx="160">
                  <c:v>13</c:v>
                </c:pt>
                <c:pt idx="161">
                  <c:v>4</c:v>
                </c:pt>
                <c:pt idx="162">
                  <c:v>1</c:v>
                </c:pt>
                <c:pt idx="163">
                  <c:v>10</c:v>
                </c:pt>
                <c:pt idx="164">
                  <c:v>5</c:v>
                </c:pt>
                <c:pt idx="165">
                  <c:v>6</c:v>
                </c:pt>
                <c:pt idx="166">
                  <c:v>4</c:v>
                </c:pt>
                <c:pt idx="167">
                  <c:v>6</c:v>
                </c:pt>
                <c:pt idx="168">
                  <c:v>6</c:v>
                </c:pt>
                <c:pt idx="169">
                  <c:v>2</c:v>
                </c:pt>
                <c:pt idx="170">
                  <c:v>12</c:v>
                </c:pt>
                <c:pt idx="171">
                  <c:v>9</c:v>
                </c:pt>
                <c:pt idx="172">
                  <c:v>2</c:v>
                </c:pt>
                <c:pt idx="173">
                  <c:v>4</c:v>
                </c:pt>
                <c:pt idx="174">
                  <c:v>4</c:v>
                </c:pt>
                <c:pt idx="175">
                  <c:v>1</c:v>
                </c:pt>
                <c:pt idx="176">
                  <c:v>2</c:v>
                </c:pt>
                <c:pt idx="177">
                  <c:v>2</c:v>
                </c:pt>
                <c:pt idx="178">
                  <c:v>4</c:v>
                </c:pt>
                <c:pt idx="179">
                  <c:v>5</c:v>
                </c:pt>
                <c:pt idx="180">
                  <c:v>4</c:v>
                </c:pt>
                <c:pt idx="181">
                  <c:v>6</c:v>
                </c:pt>
                <c:pt idx="182">
                  <c:v>4</c:v>
                </c:pt>
                <c:pt idx="183">
                  <c:v>3</c:v>
                </c:pt>
                <c:pt idx="184">
                  <c:v>6</c:v>
                </c:pt>
                <c:pt idx="185">
                  <c:v>7</c:v>
                </c:pt>
                <c:pt idx="186">
                  <c:v>3</c:v>
                </c:pt>
                <c:pt idx="187">
                  <c:v>4</c:v>
                </c:pt>
                <c:pt idx="188">
                  <c:v>8</c:v>
                </c:pt>
                <c:pt idx="189">
                  <c:v>3</c:v>
                </c:pt>
                <c:pt idx="190">
                  <c:v>9</c:v>
                </c:pt>
                <c:pt idx="191">
                  <c:v>5</c:v>
                </c:pt>
                <c:pt idx="192">
                  <c:v>5</c:v>
                </c:pt>
                <c:pt idx="193">
                  <c:v>14</c:v>
                </c:pt>
                <c:pt idx="194">
                  <c:v>11</c:v>
                </c:pt>
                <c:pt idx="195">
                  <c:v>8</c:v>
                </c:pt>
                <c:pt idx="196">
                  <c:v>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23F2-48F7-95A3-51B63F947C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252776"/>
        <c:axId val="173253168"/>
      </c:scatterChart>
      <c:valAx>
        <c:axId val="173252776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73253168"/>
        <c:crosses val="autoZero"/>
        <c:crossBetween val="midCat"/>
      </c:valAx>
      <c:valAx>
        <c:axId val="1732531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73252776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2693389724593016"/>
          <c:y val="2.7053187039169591E-2"/>
          <c:w val="0.11413057742782151"/>
          <c:h val="0.2711000127541601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10/21/2016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21/10/2016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374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C9EEFC-C032-435A-B3AC-EAF0642B289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2963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909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80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5494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985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170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58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3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4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10/21/2016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00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10/21/2016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monit.cern.ch/" TargetMode="External"/><Relationship Id="rId4" Type="http://schemas.openxmlformats.org/officeDocument/2006/relationships/hyperlink" Target="https://wiki.egi.eu/wiki/SVG:Advisory-SVG-2016-1147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gus.eu/?mode=ticket_info&amp;ticket_id=124397" TargetMode="External"/><Relationship Id="rId4" Type="http://schemas.openxmlformats.org/officeDocument/2006/relationships/hyperlink" Target="https://ggus.eu/?mode=ticket_info&amp;ticket_id=12444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7" Type="http://schemas.openxmlformats.org/officeDocument/2006/relationships/hyperlink" Target="https://ggus.eu/?mode=ticket_info&amp;ticket_id=12418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gus.eu/ws/ticket_info.php?ticket=123957" TargetMode="External"/><Relationship Id="rId5" Type="http://schemas.openxmlformats.org/officeDocument/2006/relationships/hyperlink" Target="https://ggus.eu/?mode=ticket_info&amp;ticket_id=124136" TargetMode="External"/><Relationship Id="rId4" Type="http://schemas.openxmlformats.org/officeDocument/2006/relationships/hyperlink" Target="https://ggus.eu/index.php?mode=ticket_info&amp;ticket_id=12417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WLCG Service Report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4 weeks, September 21 – October 18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solidFill>
                  <a:srgbClr val="080808"/>
                </a:solidFill>
              </a:rPr>
              <a:t>WLCG Management Board, 18</a:t>
            </a:r>
            <a:r>
              <a:rPr lang="en-US" sz="2800" baseline="30000" dirty="0" smtClean="0">
                <a:solidFill>
                  <a:srgbClr val="080808"/>
                </a:solidFill>
              </a:rPr>
              <a:t>th</a:t>
            </a:r>
            <a:r>
              <a:rPr lang="en-US" sz="2800" dirty="0" smtClean="0">
                <a:solidFill>
                  <a:srgbClr val="080808"/>
                </a:solidFill>
              </a:rPr>
              <a:t> October 2016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/>
              <a:t>Andrea Sciabà</a:t>
            </a:r>
            <a:br>
              <a:rPr lang="en-US" sz="2400" dirty="0" smtClean="0"/>
            </a:br>
            <a:r>
              <a:rPr lang="en-US" sz="2400" dirty="0" smtClean="0"/>
              <a:t>CERN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80808"/>
                </a:solidFill>
              </a:rPr>
              <a:t>New version of WN bundle released to CVMFS</a:t>
            </a:r>
          </a:p>
          <a:p>
            <a:r>
              <a:rPr lang="en-US" dirty="0" smtClean="0">
                <a:solidFill>
                  <a:srgbClr val="080808"/>
                </a:solidFill>
              </a:rPr>
              <a:t>All sites to apply patch fixing serious </a:t>
            </a:r>
            <a:r>
              <a:rPr lang="en-US" dirty="0" smtClean="0">
                <a:solidFill>
                  <a:srgbClr val="080808"/>
                </a:solidFill>
                <a:hlinkClick r:id="rId4"/>
              </a:rPr>
              <a:t>vulnerability</a:t>
            </a:r>
            <a:r>
              <a:rPr lang="en-US" dirty="0" smtClean="0">
                <a:solidFill>
                  <a:srgbClr val="080808"/>
                </a:solidFill>
              </a:rPr>
              <a:t> in canl-c that allows to impersonate any user under certain circumstances</a:t>
            </a:r>
          </a:p>
          <a:p>
            <a:r>
              <a:rPr lang="en-US" dirty="0" smtClean="0">
                <a:solidFill>
                  <a:srgbClr val="080808"/>
                </a:solidFill>
              </a:rPr>
              <a:t>LSF limits reached at Tier-0, all new capacity will go to HTCondor</a:t>
            </a:r>
          </a:p>
          <a:p>
            <a:r>
              <a:rPr lang="en-US" dirty="0" smtClean="0">
                <a:solidFill>
                  <a:srgbClr val="080808"/>
                </a:solidFill>
              </a:rPr>
              <a:t>Running various experiment job types on 4000 cores at T-Systems</a:t>
            </a:r>
          </a:p>
          <a:p>
            <a:r>
              <a:rPr lang="en-US" dirty="0" smtClean="0">
                <a:solidFill>
                  <a:srgbClr val="080808"/>
                </a:solidFill>
              </a:rPr>
              <a:t>Progressing on plans for third link to Wigner</a:t>
            </a:r>
          </a:p>
          <a:p>
            <a:r>
              <a:rPr lang="en-US" dirty="0" smtClean="0">
                <a:solidFill>
                  <a:srgbClr val="080808"/>
                </a:solidFill>
              </a:rPr>
              <a:t>Automatic validation of EGI accounting portal is enabled (now including also LHCb)</a:t>
            </a:r>
          </a:p>
          <a:p>
            <a:r>
              <a:rPr lang="en-US" smtClean="0">
                <a:solidFill>
                  <a:srgbClr val="080808"/>
                </a:solidFill>
                <a:hlinkClick r:id="rId5"/>
              </a:rPr>
              <a:t>monit.cern.ch</a:t>
            </a:r>
            <a:r>
              <a:rPr lang="en-US" smtClean="0">
                <a:solidFill>
                  <a:srgbClr val="080808"/>
                </a:solidFill>
              </a:rPr>
              <a:t> </a:t>
            </a:r>
            <a:r>
              <a:rPr lang="en-US" dirty="0" smtClean="0">
                <a:solidFill>
                  <a:srgbClr val="080808"/>
                </a:solidFill>
              </a:rPr>
              <a:t>portal to access the experiment monitoring data now in dashboards (work in progress)</a:t>
            </a:r>
          </a:p>
          <a:p>
            <a:r>
              <a:rPr lang="en-US" dirty="0" smtClean="0">
                <a:solidFill>
                  <a:srgbClr val="080808"/>
                </a:solidFill>
              </a:rPr>
              <a:t>RFC proxies will soon become the default also in EGI, when the UMD is updated with the latest VOMS client version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2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80808"/>
                </a:solidFill>
              </a:rPr>
              <a:t>Lightweight sites discussion</a:t>
            </a:r>
          </a:p>
          <a:p>
            <a:pPr lvl="1"/>
            <a:r>
              <a:rPr lang="en-US" dirty="0" smtClean="0"/>
              <a:t>Presented a questionnaire to sites to cover various aspects of ways to reduce the complexity of services. Examples: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VOs supported: one VO, or no non-LHC VOs, can make requirements for services much easier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OpenStack images, Docker containers, Puppet modules, installation wizards as ways to simplify service deployment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Add WNs to a centrally managed HTCondor pool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Create a DMZ for the experiments to manage their services</a:t>
            </a:r>
          </a:p>
          <a:p>
            <a:pPr lvl="1"/>
            <a:r>
              <a:rPr lang="en-US" dirty="0" smtClean="0">
                <a:solidFill>
                  <a:srgbClr val="0055A0"/>
                </a:solidFill>
              </a:rPr>
              <a:t>Storage and DM aspects out of scope (fall under DM coordination)</a:t>
            </a:r>
          </a:p>
          <a:p>
            <a:pPr lvl="1"/>
            <a:r>
              <a:rPr lang="en-US" dirty="0" smtClean="0">
                <a:solidFill>
                  <a:srgbClr val="0055A0"/>
                </a:solidFill>
              </a:rPr>
              <a:t>Survey has been launched on October 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31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(3)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80808"/>
                </a:solidFill>
              </a:rPr>
              <a:t>CMS</a:t>
            </a:r>
          </a:p>
          <a:p>
            <a:pPr lvl="1"/>
            <a:r>
              <a:rPr lang="en-US" dirty="0"/>
              <a:t>Asked all sites to upgrade xrootd to 4.4.0 and DPM </a:t>
            </a:r>
            <a:r>
              <a:rPr lang="en-US" dirty="0" smtClean="0"/>
              <a:t>1.8.11</a:t>
            </a:r>
          </a:p>
          <a:p>
            <a:r>
              <a:rPr lang="en-US" dirty="0" smtClean="0">
                <a:solidFill>
                  <a:srgbClr val="080808"/>
                </a:solidFill>
              </a:rPr>
              <a:t>LHCb</a:t>
            </a:r>
          </a:p>
          <a:p>
            <a:pPr lvl="1"/>
            <a:r>
              <a:rPr lang="en-US" dirty="0" smtClean="0"/>
              <a:t>Requested sites with ARC-CEs to make sure that BDII job numbers per VO are correct (they are not after a default installation)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05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80808"/>
                </a:solidFill>
              </a:rPr>
              <a:t>ALICE</a:t>
            </a:r>
          </a:p>
          <a:p>
            <a:pPr lvl="1"/>
            <a:r>
              <a:rPr lang="en-US" dirty="0" smtClean="0"/>
              <a:t>KISTI: issues on CVMFS squid</a:t>
            </a:r>
            <a:r>
              <a:rPr lang="en-US" dirty="0"/>
              <a:t>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A new authentication method in </a:t>
            </a:r>
            <a:r>
              <a:rPr lang="en-US" dirty="0" smtClean="0"/>
              <a:t>AliEn, </a:t>
            </a:r>
            <a:r>
              <a:rPr lang="en-US" dirty="0" smtClean="0"/>
              <a:t>accidentally pushed to production, caused several EOS instances to crash</a:t>
            </a:r>
          </a:p>
          <a:p>
            <a:pPr lvl="1"/>
            <a:r>
              <a:rPr lang="en-US" dirty="0" smtClean="0"/>
              <a:t>CERN CEs failed proxy delegations (</a:t>
            </a:r>
            <a:r>
              <a:rPr lang="en-US" dirty="0" smtClean="0">
                <a:hlinkClick r:id="rId4"/>
              </a:rPr>
              <a:t>ALARM ticket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080808"/>
                </a:solidFill>
              </a:rPr>
              <a:t>ATLAS</a:t>
            </a:r>
            <a:endParaRPr lang="en-US" dirty="0">
              <a:solidFill>
                <a:srgbClr val="080808"/>
              </a:solidFill>
            </a:endParaRPr>
          </a:p>
          <a:p>
            <a:pPr lvl="1"/>
            <a:r>
              <a:rPr lang="en-US" dirty="0"/>
              <a:t>~10K </a:t>
            </a:r>
            <a:r>
              <a:rPr lang="en-US" dirty="0"/>
              <a:t>zp</a:t>
            </a:r>
            <a:r>
              <a:rPr lang="en-US" dirty="0"/>
              <a:t> group users deleted by mistake, then restored</a:t>
            </a:r>
          </a:p>
          <a:p>
            <a:pPr lvl="1"/>
            <a:r>
              <a:rPr lang="en-US" dirty="0"/>
              <a:t>EOSATLAS degradation due to high latencies </a:t>
            </a:r>
            <a:r>
              <a:rPr lang="en-US" dirty="0" smtClean="0"/>
              <a:t>between disk servers and head node</a:t>
            </a:r>
          </a:p>
          <a:p>
            <a:pPr lvl="1"/>
            <a:r>
              <a:rPr lang="en-US" dirty="0" smtClean="0"/>
              <a:t>Storage authentication errors due to DNS issues (</a:t>
            </a:r>
            <a:r>
              <a:rPr lang="en-US" dirty="0" smtClean="0">
                <a:hlinkClick r:id="rId5"/>
              </a:rPr>
              <a:t>ALARM ticket</a:t>
            </a:r>
            <a:r>
              <a:rPr lang="en-US" dirty="0" smtClean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80808"/>
                </a:solidFill>
              </a:rPr>
              <a:t>CMS</a:t>
            </a:r>
            <a:endParaRPr lang="en-US" dirty="0">
              <a:solidFill>
                <a:srgbClr val="080808"/>
              </a:solidFill>
            </a:endParaRPr>
          </a:p>
          <a:p>
            <a:pPr lvl="1"/>
            <a:r>
              <a:rPr lang="en-US" dirty="0" smtClean="0"/>
              <a:t>Widespread xrootd failures due to a particular user analysis workflow causing zillions of file open attempts</a:t>
            </a:r>
          </a:p>
          <a:p>
            <a:r>
              <a:rPr lang="en-US" dirty="0" smtClean="0">
                <a:solidFill>
                  <a:srgbClr val="080808"/>
                </a:solidFill>
              </a:rPr>
              <a:t>LHCb</a:t>
            </a:r>
          </a:p>
          <a:p>
            <a:pPr lvl="1"/>
            <a:r>
              <a:rPr lang="en-US" dirty="0" smtClean="0"/>
              <a:t>Massive job failures at CNAF (</a:t>
            </a:r>
            <a:r>
              <a:rPr lang="en-US" dirty="0" smtClean="0">
                <a:hlinkClick r:id="rId4"/>
              </a:rPr>
              <a:t>ALARM ticket</a:t>
            </a:r>
            <a:r>
              <a:rPr lang="en-US" dirty="0" smtClean="0"/>
              <a:t>) (see SIR)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transfers failed after an FTS </a:t>
            </a:r>
            <a:r>
              <a:rPr lang="en-US" dirty="0" smtClean="0"/>
              <a:t>upgrade (</a:t>
            </a:r>
            <a:r>
              <a:rPr lang="en-US" dirty="0" smtClean="0">
                <a:hlinkClick r:id="rId5"/>
              </a:rPr>
              <a:t>ALARM ticket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>
                <a:solidFill>
                  <a:srgbClr val="080808"/>
                </a:solidFill>
              </a:rPr>
              <a:t>The cause was a mistake in the format of the user-provided checksum, previously ignored</a:t>
            </a:r>
          </a:p>
          <a:p>
            <a:pPr lvl="2"/>
            <a:r>
              <a:rPr lang="en-US" dirty="0">
                <a:solidFill>
                  <a:srgbClr val="080808"/>
                </a:solidFill>
              </a:rPr>
              <a:t>Could have been caught by testing new FTS on pilot service</a:t>
            </a:r>
          </a:p>
          <a:p>
            <a:pPr lvl="1"/>
            <a:r>
              <a:rPr lang="en-US" dirty="0" smtClean="0"/>
              <a:t>Massive recursive deletion by a user caused EOS </a:t>
            </a:r>
            <a:r>
              <a:rPr lang="en-US" dirty="0" smtClean="0">
                <a:hlinkClick r:id="rId6"/>
              </a:rPr>
              <a:t>instabilities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File transfer failures at RAL (</a:t>
            </a:r>
            <a:r>
              <a:rPr lang="en-US" dirty="0" smtClean="0">
                <a:hlinkClick r:id="rId7"/>
              </a:rPr>
              <a:t>ALARM ticket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080808"/>
                </a:solidFill>
              </a:rPr>
              <a:t>CNAF: storage system failure on Sep 21-22</a:t>
            </a:r>
          </a:p>
          <a:p>
            <a:r>
              <a:rPr lang="en-US" dirty="0" smtClean="0">
                <a:solidFill>
                  <a:srgbClr val="080808"/>
                </a:solidFill>
              </a:rPr>
              <a:t>SARA: datacenter move successfully completed, no data loss. Compute capacity still not full due to networking issues</a:t>
            </a:r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1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Service Incident Reports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solidFill>
                  <a:srgbClr val="7030A0"/>
                </a:solidFill>
                <a:hlinkClick r:id="rId3"/>
              </a:rPr>
              <a:t>https://</a:t>
            </a:r>
            <a:r>
              <a:rPr lang="en-US" sz="2200" dirty="0" smtClean="0">
                <a:solidFill>
                  <a:srgbClr val="7030A0"/>
                </a:solidFill>
                <a:hlinkClick r:id="rId3"/>
              </a:rPr>
              <a:t>twiki.cern.ch/twiki/bin/view/LCG/WLCGServiceIncidents</a:t>
            </a:r>
            <a:r>
              <a:rPr lang="en-US" sz="2200" dirty="0" smtClean="0">
                <a:solidFill>
                  <a:srgbClr val="7030A0"/>
                </a:solidFill>
              </a:rPr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345424" cy="45665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80808"/>
                </a:solidFill>
              </a:rPr>
              <a:t>INFN-T1: installing the canl-c update on CREAM CEs broke job submission</a:t>
            </a:r>
          </a:p>
          <a:p>
            <a:r>
              <a:rPr lang="en-US" sz="2400" dirty="0" smtClean="0">
                <a:solidFill>
                  <a:srgbClr val="080808"/>
                </a:solidFill>
              </a:rPr>
              <a:t>CERN: LSF reconfiguration created “ghost” jobs which blocked a large number of job slots</a:t>
            </a:r>
          </a:p>
          <a:p>
            <a:pPr lvl="1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4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GGUS summary (</a:t>
            </a:r>
            <a:r>
              <a:rPr lang="en-US" sz="2800" dirty="0"/>
              <a:t>4</a:t>
            </a:r>
            <a:r>
              <a:rPr lang="en-US" sz="2800" dirty="0" smtClean="0"/>
              <a:t> weeks 19/9/2016 – 16/10/2016)</a:t>
            </a:r>
            <a:endParaRPr lang="en-US" sz="2800" dirty="0"/>
          </a:p>
        </p:txBody>
      </p:sp>
      <p:graphicFrame>
        <p:nvGraphicFramePr>
          <p:cNvPr id="7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5953599"/>
              </p:ext>
            </p:extLst>
          </p:nvPr>
        </p:nvGraphicFramePr>
        <p:xfrm>
          <a:off x="1028700" y="925346"/>
          <a:ext cx="7086600" cy="2138331"/>
        </p:xfrm>
        <a:graphic>
          <a:graphicData uri="http://schemas.openxmlformats.org/drawingml/2006/table">
            <a:tbl>
              <a:tblPr/>
              <a:tblGrid>
                <a:gridCol w="11985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334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38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747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859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62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45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45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45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45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4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8998176"/>
              </p:ext>
            </p:extLst>
          </p:nvPr>
        </p:nvGraphicFramePr>
        <p:xfrm>
          <a:off x="1519517" y="3128162"/>
          <a:ext cx="6104965" cy="290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Footer Placeholder 4"/>
          <p:cNvSpPr txBox="1">
            <a:spLocks/>
          </p:cNvSpPr>
          <p:nvPr/>
        </p:nvSpPr>
        <p:spPr>
          <a:xfrm>
            <a:off x="2179194" y="6337536"/>
            <a:ext cx="5859159" cy="524369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2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+mn-cs"/>
              </a:defRPr>
            </a:lvl1pPr>
            <a:lvl2pPr marL="457200" algn="l" defTabSz="914400" rtl="0" eaLnBrk="1" latinLnBrk="0" hangingPunct="1">
              <a:defRPr sz="2000" kern="1200">
                <a:solidFill>
                  <a:srgbClr val="0000FF"/>
                </a:solidFill>
                <a:latin typeface="Tahoma" charset="0"/>
                <a:ea typeface="ＭＳ Ｐゴシック" charset="0"/>
                <a:cs typeface="+mn-cs"/>
              </a:defRPr>
            </a:lvl2pPr>
            <a:lvl3pPr marL="914400" algn="l" defTabSz="914400" rtl="0" eaLnBrk="1" latinLnBrk="0" hangingPunct="1">
              <a:defRPr sz="2400" kern="1200">
                <a:solidFill>
                  <a:srgbClr val="006600"/>
                </a:solidFill>
                <a:latin typeface="Tahoma" charset="0"/>
                <a:ea typeface="ＭＳ Ｐゴシック" charset="0"/>
                <a:cs typeface="+mn-cs"/>
              </a:defRPr>
            </a:lvl3pPr>
            <a:lvl4pPr marL="1371600" algn="l" defTabSz="914400" rtl="0" eaLnBrk="1" latinLnBrk="0" hangingPunct="1">
              <a:defRPr sz="16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+mn-cs"/>
              </a:defRPr>
            </a:lvl4pPr>
            <a:lvl5pPr marL="18288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+mn-cs"/>
              </a:defRPr>
            </a:lvl5pPr>
            <a:lvl6pPr marL="2286000" algn="l" defTabSz="914400" rtl="0" eaLnBrk="0" latinLnBrk="0" hangingPunct="0">
              <a:defRPr sz="1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+mn-cs"/>
              </a:defRPr>
            </a:lvl6pPr>
            <a:lvl7pPr marL="2743200" algn="l" defTabSz="914400" rtl="0" eaLnBrk="0" latinLnBrk="0" hangingPunct="0">
              <a:defRPr sz="1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+mn-cs"/>
              </a:defRPr>
            </a:lvl7pPr>
            <a:lvl8pPr marL="3200400" algn="l" defTabSz="914400" rtl="0" eaLnBrk="0" latinLnBrk="0" hangingPunct="0">
              <a:defRPr sz="1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+mn-cs"/>
              </a:defRPr>
            </a:lvl8pPr>
            <a:lvl9pPr marL="3657600" algn="l" defTabSz="914400" rtl="0" eaLnBrk="0" latinLnBrk="0" hangingPunct="0">
              <a:defRPr sz="1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M. Dimou - GGUS Slide for the WLCG MB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64940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1377</TotalTime>
  <Words>561</Words>
  <Application>Microsoft Office PowerPoint</Application>
  <PresentationFormat>On-screen Show (4:3)</PresentationFormat>
  <Paragraphs>96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ＭＳ Ｐゴシック</vt:lpstr>
      <vt:lpstr>Arial</vt:lpstr>
      <vt:lpstr>Calibri</vt:lpstr>
      <vt:lpstr>News Gothic MT</vt:lpstr>
      <vt:lpstr>Tahoma</vt:lpstr>
      <vt:lpstr>Times New Roman</vt:lpstr>
      <vt:lpstr>Wingdings</vt:lpstr>
      <vt:lpstr>CERNCorporate4-3</vt:lpstr>
      <vt:lpstr>IT Groups</vt:lpstr>
      <vt:lpstr>WLCG Service Report  4 weeks, September 21 – October 18  WLCG Management Board, 18th October 2016  Andrea Sciabà CERN</vt:lpstr>
      <vt:lpstr>Operations Coordination highlights (1) https://twiki.cern.ch/twiki/bin/view/LCG/WLCGOpsCoordination </vt:lpstr>
      <vt:lpstr>Operations Coordination highlights (2) https://twiki.cern.ch/twiki/bin/view/LCG/WLCGOpsCoordination </vt:lpstr>
      <vt:lpstr>Operations Coordination highlights (3) https://twiki.cern.ch/twiki/bin/view/LCG/WLCGOpsCoordination </vt:lpstr>
      <vt:lpstr>Selected items from Operations (1) https://twiki.cern.ch/twiki/bin/view/LCG/WLCGOperationsMeetings  </vt:lpstr>
      <vt:lpstr>Selected items from Operations (2) https://twiki.cern.ch/twiki/bin/view/LCG/WLCGOperationsMeetings  </vt:lpstr>
      <vt:lpstr>Service Incident Reports https://twiki.cern.ch/twiki/bin/view/LCG/WLCGServiceIncidents </vt:lpstr>
      <vt:lpstr>GGUS summary (4 weeks 19/9/2016 – 16/10/2016)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116</cp:revision>
  <cp:lastPrinted>2015-03-25T10:23:14Z</cp:lastPrinted>
  <dcterms:created xsi:type="dcterms:W3CDTF">2015-01-26T14:46:24Z</dcterms:created>
  <dcterms:modified xsi:type="dcterms:W3CDTF">2016-10-21T15:40:53Z</dcterms:modified>
</cp:coreProperties>
</file>