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  <p:sldMasterId id="2147483673" r:id="rId2"/>
    <p:sldMasterId id="2147483685" r:id="rId3"/>
    <p:sldMasterId id="2147483698" r:id="rId4"/>
    <p:sldMasterId id="2147483710" r:id="rId5"/>
  </p:sldMasterIdLst>
  <p:notesMasterIdLst>
    <p:notesMasterId r:id="rId32"/>
  </p:notesMasterIdLst>
  <p:sldIdLst>
    <p:sldId id="256" r:id="rId6"/>
    <p:sldId id="283" r:id="rId7"/>
    <p:sldId id="278" r:id="rId8"/>
    <p:sldId id="260" r:id="rId9"/>
    <p:sldId id="269" r:id="rId10"/>
    <p:sldId id="298" r:id="rId11"/>
    <p:sldId id="258" r:id="rId12"/>
    <p:sldId id="261" r:id="rId13"/>
    <p:sldId id="267" r:id="rId14"/>
    <p:sldId id="273" r:id="rId15"/>
    <p:sldId id="299" r:id="rId16"/>
    <p:sldId id="303" r:id="rId17"/>
    <p:sldId id="301" r:id="rId18"/>
    <p:sldId id="302" r:id="rId19"/>
    <p:sldId id="290" r:id="rId20"/>
    <p:sldId id="287" r:id="rId21"/>
    <p:sldId id="297" r:id="rId22"/>
    <p:sldId id="288" r:id="rId23"/>
    <p:sldId id="294" r:id="rId24"/>
    <p:sldId id="300" r:id="rId25"/>
    <p:sldId id="293" r:id="rId26"/>
    <p:sldId id="289" r:id="rId27"/>
    <p:sldId id="286" r:id="rId28"/>
    <p:sldId id="264" r:id="rId29"/>
    <p:sldId id="263" r:id="rId30"/>
    <p:sldId id="282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0953" autoAdjust="0"/>
  </p:normalViewPr>
  <p:slideViewPr>
    <p:cSldViewPr snapToGrid="0">
      <p:cViewPr varScale="1">
        <p:scale>
          <a:sx n="117" d="100"/>
          <a:sy n="117" d="100"/>
        </p:scale>
        <p:origin x="120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2528" y="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epartments\Safety\Groups\RP\Survey_PS-Complex\Survey\Accelerators\CTF2\2012-2013_RF-Xbox-cavity\Cavity-nominal_calculation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744481956582613E-2"/>
          <c:y val="3.6096871833563401E-2"/>
          <c:w val="0.92069701624146183"/>
          <c:h val="0.81985675093298149"/>
        </c:manualLayout>
      </c:layout>
      <c:scatterChart>
        <c:scatterStyle val="lineMarker"/>
        <c:varyColors val="0"/>
        <c:ser>
          <c:idx val="0"/>
          <c:order val="0"/>
          <c:tx>
            <c:strRef>
              <c:f>Results!$F$3</c:f>
              <c:strCache>
                <c:ptCount val="1"/>
                <c:pt idx="0">
                  <c:v>Gradient [MV/m]</c:v>
                </c:pt>
              </c:strCache>
            </c:strRef>
          </c:tx>
          <c:spPr>
            <a:ln w="28575">
              <a:noFill/>
            </a:ln>
          </c:spPr>
          <c:xVal>
            <c:numRef>
              <c:f>Results!$F$4:$F$717</c:f>
              <c:numCache>
                <c:formatCode>General</c:formatCode>
                <c:ptCount val="714"/>
                <c:pt idx="1">
                  <c:v>77.600147749999991</c:v>
                </c:pt>
                <c:pt idx="2">
                  <c:v>91.27649113333338</c:v>
                </c:pt>
                <c:pt idx="3">
                  <c:v>88.506419741666662</c:v>
                </c:pt>
                <c:pt idx="4">
                  <c:v>72.087044176470584</c:v>
                </c:pt>
                <c:pt idx="5">
                  <c:v>78.905917801652933</c:v>
                </c:pt>
                <c:pt idx="6">
                  <c:v>82.817882116666638</c:v>
                </c:pt>
                <c:pt idx="7">
                  <c:v>92.435234358333361</c:v>
                </c:pt>
                <c:pt idx="8">
                  <c:v>68.500858416666716</c:v>
                </c:pt>
                <c:pt idx="9">
                  <c:v>73.922430475000041</c:v>
                </c:pt>
                <c:pt idx="10">
                  <c:v>77.087607174999974</c:v>
                </c:pt>
                <c:pt idx="11">
                  <c:v>77.534059109243685</c:v>
                </c:pt>
                <c:pt idx="12">
                  <c:v>77.112286891666685</c:v>
                </c:pt>
                <c:pt idx="13">
                  <c:v>77.143086050000008</c:v>
                </c:pt>
                <c:pt idx="14">
                  <c:v>77.4884377933884</c:v>
                </c:pt>
                <c:pt idx="15">
                  <c:v>81.340936233333295</c:v>
                </c:pt>
                <c:pt idx="16">
                  <c:v>81.207826766666642</c:v>
                </c:pt>
                <c:pt idx="17">
                  <c:v>80.995820300000048</c:v>
                </c:pt>
                <c:pt idx="18">
                  <c:v>81.245067747899199</c:v>
                </c:pt>
                <c:pt idx="19">
                  <c:v>82.069204550000038</c:v>
                </c:pt>
                <c:pt idx="20">
                  <c:v>84.611225441666676</c:v>
                </c:pt>
                <c:pt idx="21">
                  <c:v>84.422923166666678</c:v>
                </c:pt>
                <c:pt idx="22">
                  <c:v>84.31942098333333</c:v>
                </c:pt>
                <c:pt idx="23">
                  <c:v>84.593978983471075</c:v>
                </c:pt>
                <c:pt idx="24">
                  <c:v>85.010172116666709</c:v>
                </c:pt>
                <c:pt idx="25">
                  <c:v>87.843235325000009</c:v>
                </c:pt>
                <c:pt idx="26">
                  <c:v>88.238112415254264</c:v>
                </c:pt>
                <c:pt idx="27">
                  <c:v>88.178715300000036</c:v>
                </c:pt>
                <c:pt idx="28">
                  <c:v>88.145427691666697</c:v>
                </c:pt>
                <c:pt idx="29">
                  <c:v>88.269792949999967</c:v>
                </c:pt>
                <c:pt idx="30">
                  <c:v>89.314504700000015</c:v>
                </c:pt>
                <c:pt idx="31">
                  <c:v>84.710247041666662</c:v>
                </c:pt>
                <c:pt idx="32">
                  <c:v>87.47133685123967</c:v>
                </c:pt>
                <c:pt idx="33">
                  <c:v>91.212872193277263</c:v>
                </c:pt>
                <c:pt idx="34">
                  <c:v>91.141510183333367</c:v>
                </c:pt>
                <c:pt idx="35">
                  <c:v>92.19225285833339</c:v>
                </c:pt>
                <c:pt idx="36">
                  <c:v>94.462173650000082</c:v>
                </c:pt>
                <c:pt idx="37">
                  <c:v>94.786306324999998</c:v>
                </c:pt>
                <c:pt idx="38">
                  <c:v>94.626038358333304</c:v>
                </c:pt>
                <c:pt idx="39">
                  <c:v>94.273636391666685</c:v>
                </c:pt>
                <c:pt idx="40">
                  <c:v>94.390807041666662</c:v>
                </c:pt>
                <c:pt idx="41">
                  <c:v>94.654573900000031</c:v>
                </c:pt>
                <c:pt idx="42">
                  <c:v>95.831642208333321</c:v>
                </c:pt>
                <c:pt idx="43">
                  <c:v>96.310256399999915</c:v>
                </c:pt>
                <c:pt idx="44">
                  <c:v>91.615699041666616</c:v>
                </c:pt>
                <c:pt idx="45">
                  <c:v>94.814640570247875</c:v>
                </c:pt>
                <c:pt idx="46">
                  <c:v>96.316331524999967</c:v>
                </c:pt>
                <c:pt idx="47">
                  <c:v>97.077290941666647</c:v>
                </c:pt>
                <c:pt idx="48">
                  <c:v>92.214650691666677</c:v>
                </c:pt>
                <c:pt idx="49">
                  <c:v>88.616314466666665</c:v>
                </c:pt>
                <c:pt idx="50">
                  <c:v>92.273257749999928</c:v>
                </c:pt>
                <c:pt idx="51">
                  <c:v>91.243512883333324</c:v>
                </c:pt>
                <c:pt idx="52">
                  <c:v>98.034596375000007</c:v>
                </c:pt>
                <c:pt idx="53">
                  <c:v>98.124050574999998</c:v>
                </c:pt>
                <c:pt idx="54">
                  <c:v>91.960960549999996</c:v>
                </c:pt>
                <c:pt idx="55">
                  <c:v>92.207116249999999</c:v>
                </c:pt>
                <c:pt idx="56">
                  <c:v>98.64704822500002</c:v>
                </c:pt>
                <c:pt idx="57">
                  <c:v>79.485359341666651</c:v>
                </c:pt>
                <c:pt idx="58">
                  <c:v>73.664442366666648</c:v>
                </c:pt>
                <c:pt idx="59">
                  <c:v>63.170753516666657</c:v>
                </c:pt>
                <c:pt idx="60">
                  <c:v>66.900707591666702</c:v>
                </c:pt>
                <c:pt idx="61">
                  <c:v>72.347734175000014</c:v>
                </c:pt>
                <c:pt idx="62">
                  <c:v>92.251539266666697</c:v>
                </c:pt>
                <c:pt idx="63">
                  <c:v>98.649696150000011</c:v>
                </c:pt>
                <c:pt idx="64">
                  <c:v>98.85681896666668</c:v>
                </c:pt>
                <c:pt idx="65">
                  <c:v>98.845106375000043</c:v>
                </c:pt>
                <c:pt idx="66">
                  <c:v>98.849616991666707</c:v>
                </c:pt>
                <c:pt idx="67">
                  <c:v>99.285818758333335</c:v>
                </c:pt>
                <c:pt idx="68">
                  <c:v>92.906098908333348</c:v>
                </c:pt>
                <c:pt idx="69">
                  <c:v>85.788937516666664</c:v>
                </c:pt>
                <c:pt idx="70">
                  <c:v>99.162026349999977</c:v>
                </c:pt>
                <c:pt idx="71">
                  <c:v>99.274475158333345</c:v>
                </c:pt>
                <c:pt idx="72">
                  <c:v>87.518348666666682</c:v>
                </c:pt>
                <c:pt idx="73">
                  <c:v>63.336517691666657</c:v>
                </c:pt>
                <c:pt idx="74">
                  <c:v>78.841323324999948</c:v>
                </c:pt>
                <c:pt idx="75">
                  <c:v>71.519369541666677</c:v>
                </c:pt>
                <c:pt idx="76">
                  <c:v>63.92058927499999</c:v>
                </c:pt>
                <c:pt idx="77">
                  <c:v>71.68661722500002</c:v>
                </c:pt>
                <c:pt idx="78">
                  <c:v>99.570705216666681</c:v>
                </c:pt>
                <c:pt idx="79">
                  <c:v>99.431839416666591</c:v>
                </c:pt>
                <c:pt idx="80">
                  <c:v>81.774805483333367</c:v>
                </c:pt>
                <c:pt idx="81">
                  <c:v>82.200550599999985</c:v>
                </c:pt>
                <c:pt idx="82">
                  <c:v>100.21533511666667</c:v>
                </c:pt>
                <c:pt idx="83">
                  <c:v>100.27300186666666</c:v>
                </c:pt>
                <c:pt idx="84">
                  <c:v>100.62309124999999</c:v>
                </c:pt>
                <c:pt idx="85">
                  <c:v>100.63589329999995</c:v>
                </c:pt>
                <c:pt idx="86">
                  <c:v>100.61064714166665</c:v>
                </c:pt>
                <c:pt idx="87">
                  <c:v>100.56821648333334</c:v>
                </c:pt>
                <c:pt idx="88">
                  <c:v>93.71106657499999</c:v>
                </c:pt>
                <c:pt idx="89">
                  <c:v>99.404662299999956</c:v>
                </c:pt>
                <c:pt idx="90">
                  <c:v>68.534246025000002</c:v>
                </c:pt>
                <c:pt idx="91">
                  <c:v>47.269769150000009</c:v>
                </c:pt>
                <c:pt idx="92">
                  <c:v>53.133074025000013</c:v>
                </c:pt>
                <c:pt idx="93">
                  <c:v>63.420062583333348</c:v>
                </c:pt>
                <c:pt idx="94">
                  <c:v>62.939207083333322</c:v>
                </c:pt>
                <c:pt idx="95">
                  <c:v>77.655345949999983</c:v>
                </c:pt>
                <c:pt idx="96">
                  <c:v>69.206700416666678</c:v>
                </c:pt>
                <c:pt idx="97">
                  <c:v>62.341494316666648</c:v>
                </c:pt>
                <c:pt idx="98">
                  <c:v>73.147576616666669</c:v>
                </c:pt>
                <c:pt idx="99">
                  <c:v>71.006991683333339</c:v>
                </c:pt>
                <c:pt idx="100">
                  <c:v>78.630711591666696</c:v>
                </c:pt>
                <c:pt idx="101">
                  <c:v>74.220539383333346</c:v>
                </c:pt>
                <c:pt idx="102">
                  <c:v>72.530668166666644</c:v>
                </c:pt>
                <c:pt idx="103">
                  <c:v>53.687598508333359</c:v>
                </c:pt>
                <c:pt idx="104">
                  <c:v>90.336962125000028</c:v>
                </c:pt>
                <c:pt idx="105">
                  <c:v>97.633298949999968</c:v>
                </c:pt>
                <c:pt idx="106">
                  <c:v>82.573993358333311</c:v>
                </c:pt>
                <c:pt idx="107">
                  <c:v>97.311280425000007</c:v>
                </c:pt>
                <c:pt idx="108">
                  <c:v>97.613141333333388</c:v>
                </c:pt>
                <c:pt idx="109">
                  <c:v>97.570091249999962</c:v>
                </c:pt>
                <c:pt idx="110">
                  <c:v>97.481104808333313</c:v>
                </c:pt>
                <c:pt idx="111">
                  <c:v>97.623050308333305</c:v>
                </c:pt>
                <c:pt idx="112">
                  <c:v>97.531067475000029</c:v>
                </c:pt>
                <c:pt idx="113">
                  <c:v>97.717465024999981</c:v>
                </c:pt>
                <c:pt idx="114">
                  <c:v>75.815221958333353</c:v>
                </c:pt>
                <c:pt idx="115">
                  <c:v>94.969637950000049</c:v>
                </c:pt>
                <c:pt idx="116">
                  <c:v>97.588813533333365</c:v>
                </c:pt>
                <c:pt idx="117">
                  <c:v>82.510425833333343</c:v>
                </c:pt>
                <c:pt idx="118">
                  <c:v>69.651729058333345</c:v>
                </c:pt>
                <c:pt idx="119">
                  <c:v>95.726677666666689</c:v>
                </c:pt>
                <c:pt idx="120">
                  <c:v>97.58950910833336</c:v>
                </c:pt>
                <c:pt idx="121">
                  <c:v>97.555927200000056</c:v>
                </c:pt>
                <c:pt idx="122">
                  <c:v>97.589455208333362</c:v>
                </c:pt>
                <c:pt idx="123">
                  <c:v>87.266591633333334</c:v>
                </c:pt>
                <c:pt idx="124">
                  <c:v>97.504719228813585</c:v>
                </c:pt>
                <c:pt idx="125">
                  <c:v>97.521984858333354</c:v>
                </c:pt>
                <c:pt idx="126">
                  <c:v>97.608295999999967</c:v>
                </c:pt>
                <c:pt idx="127">
                  <c:v>97.559163250000054</c:v>
                </c:pt>
                <c:pt idx="128">
                  <c:v>97.521479258333372</c:v>
                </c:pt>
                <c:pt idx="129">
                  <c:v>97.516388008333308</c:v>
                </c:pt>
                <c:pt idx="130">
                  <c:v>97.538445216666716</c:v>
                </c:pt>
                <c:pt idx="131">
                  <c:v>97.5245186916667</c:v>
                </c:pt>
                <c:pt idx="132">
                  <c:v>97.66481177499999</c:v>
                </c:pt>
                <c:pt idx="133">
                  <c:v>97.550742658333306</c:v>
                </c:pt>
                <c:pt idx="134">
                  <c:v>97.708750899999984</c:v>
                </c:pt>
                <c:pt idx="135">
                  <c:v>97.695322583333308</c:v>
                </c:pt>
                <c:pt idx="136">
                  <c:v>97.606945783333302</c:v>
                </c:pt>
                <c:pt idx="137">
                  <c:v>97.637867350000022</c:v>
                </c:pt>
                <c:pt idx="138">
                  <c:v>97.755093691666616</c:v>
                </c:pt>
                <c:pt idx="139">
                  <c:v>97.557654716666619</c:v>
                </c:pt>
                <c:pt idx="140">
                  <c:v>97.641078300000018</c:v>
                </c:pt>
                <c:pt idx="141">
                  <c:v>97.669918483333348</c:v>
                </c:pt>
                <c:pt idx="142">
                  <c:v>97.696545191666686</c:v>
                </c:pt>
                <c:pt idx="143">
                  <c:v>97.606460475000006</c:v>
                </c:pt>
                <c:pt idx="144">
                  <c:v>97.541676766666711</c:v>
                </c:pt>
                <c:pt idx="145">
                  <c:v>97.585680583333357</c:v>
                </c:pt>
                <c:pt idx="146">
                  <c:v>97.647097324999947</c:v>
                </c:pt>
                <c:pt idx="147">
                  <c:v>97.531518908333339</c:v>
                </c:pt>
                <c:pt idx="148">
                  <c:v>97.426304283333366</c:v>
                </c:pt>
                <c:pt idx="149">
                  <c:v>97.526708925000023</c:v>
                </c:pt>
                <c:pt idx="150">
                  <c:v>97.563337591666695</c:v>
                </c:pt>
                <c:pt idx="151">
                  <c:v>97.526122741666669</c:v>
                </c:pt>
                <c:pt idx="152">
                  <c:v>97.693090733333335</c:v>
                </c:pt>
                <c:pt idx="153">
                  <c:v>97.697092533333361</c:v>
                </c:pt>
                <c:pt idx="154">
                  <c:v>97.582187874999974</c:v>
                </c:pt>
                <c:pt idx="155">
                  <c:v>97.63591310833327</c:v>
                </c:pt>
                <c:pt idx="156">
                  <c:v>97.552824533333322</c:v>
                </c:pt>
                <c:pt idx="157">
                  <c:v>97.678879325000068</c:v>
                </c:pt>
                <c:pt idx="158">
                  <c:v>97.677633075000003</c:v>
                </c:pt>
                <c:pt idx="159">
                  <c:v>97.539459824999994</c:v>
                </c:pt>
                <c:pt idx="160">
                  <c:v>97.689269083333329</c:v>
                </c:pt>
                <c:pt idx="161">
                  <c:v>97.617575275000007</c:v>
                </c:pt>
                <c:pt idx="162">
                  <c:v>97.489367816666643</c:v>
                </c:pt>
                <c:pt idx="163">
                  <c:v>97.637477699999991</c:v>
                </c:pt>
                <c:pt idx="164">
                  <c:v>97.652280408333311</c:v>
                </c:pt>
                <c:pt idx="165">
                  <c:v>97.708214000000012</c:v>
                </c:pt>
                <c:pt idx="166">
                  <c:v>97.630942591666653</c:v>
                </c:pt>
                <c:pt idx="167">
                  <c:v>97.517167566666629</c:v>
                </c:pt>
                <c:pt idx="168">
                  <c:v>97.69508425833331</c:v>
                </c:pt>
                <c:pt idx="169">
                  <c:v>97.628408125000007</c:v>
                </c:pt>
                <c:pt idx="170">
                  <c:v>97.563899633333307</c:v>
                </c:pt>
                <c:pt idx="171">
                  <c:v>97.652747941666661</c:v>
                </c:pt>
                <c:pt idx="172">
                  <c:v>97.570076174999997</c:v>
                </c:pt>
                <c:pt idx="173">
                  <c:v>97.513939758333379</c:v>
                </c:pt>
                <c:pt idx="174">
                  <c:v>97.534302683333323</c:v>
                </c:pt>
                <c:pt idx="175">
                  <c:v>97.750280783333366</c:v>
                </c:pt>
                <c:pt idx="176">
                  <c:v>97.660183741666728</c:v>
                </c:pt>
                <c:pt idx="177">
                  <c:v>97.724398166666646</c:v>
                </c:pt>
                <c:pt idx="178">
                  <c:v>97.568382708333303</c:v>
                </c:pt>
                <c:pt idx="179">
                  <c:v>97.545148516666657</c:v>
                </c:pt>
                <c:pt idx="180">
                  <c:v>97.54619858333335</c:v>
                </c:pt>
                <c:pt idx="181">
                  <c:v>97.730844524999981</c:v>
                </c:pt>
                <c:pt idx="182">
                  <c:v>97.571211274999968</c:v>
                </c:pt>
                <c:pt idx="183">
                  <c:v>96.149814516666709</c:v>
                </c:pt>
                <c:pt idx="184">
                  <c:v>97.6429764833333</c:v>
                </c:pt>
                <c:pt idx="185">
                  <c:v>97.474850383333347</c:v>
                </c:pt>
                <c:pt idx="186">
                  <c:v>97.467446283333345</c:v>
                </c:pt>
                <c:pt idx="187">
                  <c:v>97.620189200000013</c:v>
                </c:pt>
                <c:pt idx="188">
                  <c:v>97.693962916666663</c:v>
                </c:pt>
                <c:pt idx="189">
                  <c:v>97.597336166666665</c:v>
                </c:pt>
                <c:pt idx="190">
                  <c:v>97.492179722689087</c:v>
                </c:pt>
                <c:pt idx="191">
                  <c:v>97.613825599999984</c:v>
                </c:pt>
                <c:pt idx="192">
                  <c:v>97.646157716666721</c:v>
                </c:pt>
                <c:pt idx="193">
                  <c:v>97.597804983333333</c:v>
                </c:pt>
                <c:pt idx="194">
                  <c:v>97.6003363833333</c:v>
                </c:pt>
                <c:pt idx="195">
                  <c:v>97.57345914166666</c:v>
                </c:pt>
                <c:pt idx="196">
                  <c:v>97.505439174999978</c:v>
                </c:pt>
                <c:pt idx="197">
                  <c:v>97.61349288333335</c:v>
                </c:pt>
                <c:pt idx="198">
                  <c:v>15.756681341666656</c:v>
                </c:pt>
                <c:pt idx="199">
                  <c:v>9.3703179166666626</c:v>
                </c:pt>
                <c:pt idx="200">
                  <c:v>16.831121908333333</c:v>
                </c:pt>
                <c:pt idx="201">
                  <c:v>26.884351375000001</c:v>
                </c:pt>
                <c:pt idx="202">
                  <c:v>43.822594858333332</c:v>
                </c:pt>
                <c:pt idx="203">
                  <c:v>75.462204133333316</c:v>
                </c:pt>
                <c:pt idx="204">
                  <c:v>97.119941866666608</c:v>
                </c:pt>
                <c:pt idx="205">
                  <c:v>78.382500158333357</c:v>
                </c:pt>
                <c:pt idx="206">
                  <c:v>93.540261908333321</c:v>
                </c:pt>
                <c:pt idx="207">
                  <c:v>97.566607266666622</c:v>
                </c:pt>
                <c:pt idx="208">
                  <c:v>97.589855366666669</c:v>
                </c:pt>
                <c:pt idx="209">
                  <c:v>97.579962808333306</c:v>
                </c:pt>
                <c:pt idx="210">
                  <c:v>97.621768000000017</c:v>
                </c:pt>
                <c:pt idx="211">
                  <c:v>97.568780883333304</c:v>
                </c:pt>
                <c:pt idx="212">
                  <c:v>97.66697998333332</c:v>
                </c:pt>
                <c:pt idx="213">
                  <c:v>97.643432716666638</c:v>
                </c:pt>
                <c:pt idx="214">
                  <c:v>97.612210933333316</c:v>
                </c:pt>
                <c:pt idx="215">
                  <c:v>97.545639483333332</c:v>
                </c:pt>
                <c:pt idx="216">
                  <c:v>97.691251941666678</c:v>
                </c:pt>
                <c:pt idx="217">
                  <c:v>97.427941108333286</c:v>
                </c:pt>
                <c:pt idx="218">
                  <c:v>97.58863265833331</c:v>
                </c:pt>
                <c:pt idx="219">
                  <c:v>97.556074041666676</c:v>
                </c:pt>
                <c:pt idx="220">
                  <c:v>97.569254766666674</c:v>
                </c:pt>
                <c:pt idx="221">
                  <c:v>97.670049749999933</c:v>
                </c:pt>
                <c:pt idx="222">
                  <c:v>97.514477041666623</c:v>
                </c:pt>
                <c:pt idx="223">
                  <c:v>97.620961591666671</c:v>
                </c:pt>
                <c:pt idx="224">
                  <c:v>97.50865115000002</c:v>
                </c:pt>
                <c:pt idx="225">
                  <c:v>97.521851891666699</c:v>
                </c:pt>
                <c:pt idx="226">
                  <c:v>97.576138766666674</c:v>
                </c:pt>
                <c:pt idx="227">
                  <c:v>97.566077324999966</c:v>
                </c:pt>
                <c:pt idx="228">
                  <c:v>97.526372358333347</c:v>
                </c:pt>
                <c:pt idx="229">
                  <c:v>97.591441899999978</c:v>
                </c:pt>
                <c:pt idx="230">
                  <c:v>97.549575449999978</c:v>
                </c:pt>
                <c:pt idx="231">
                  <c:v>97.594767549999943</c:v>
                </c:pt>
                <c:pt idx="232">
                  <c:v>97.60250307499993</c:v>
                </c:pt>
                <c:pt idx="233">
                  <c:v>97.712418141666674</c:v>
                </c:pt>
                <c:pt idx="234">
                  <c:v>97.582749041666617</c:v>
                </c:pt>
                <c:pt idx="235">
                  <c:v>97.744610858333289</c:v>
                </c:pt>
                <c:pt idx="236">
                  <c:v>97.599971074999985</c:v>
                </c:pt>
                <c:pt idx="237">
                  <c:v>97.494376424999999</c:v>
                </c:pt>
                <c:pt idx="238">
                  <c:v>97.550685633333316</c:v>
                </c:pt>
                <c:pt idx="239">
                  <c:v>97.580058075000039</c:v>
                </c:pt>
                <c:pt idx="240">
                  <c:v>97.619935124999969</c:v>
                </c:pt>
                <c:pt idx="241">
                  <c:v>97.519004208333314</c:v>
                </c:pt>
                <c:pt idx="242">
                  <c:v>97.593059475000018</c:v>
                </c:pt>
                <c:pt idx="243">
                  <c:v>97.571717708333338</c:v>
                </c:pt>
                <c:pt idx="244">
                  <c:v>97.601171925000003</c:v>
                </c:pt>
                <c:pt idx="245">
                  <c:v>97.62375196666666</c:v>
                </c:pt>
                <c:pt idx="246">
                  <c:v>97.551056575000075</c:v>
                </c:pt>
                <c:pt idx="247">
                  <c:v>97.625719099999998</c:v>
                </c:pt>
                <c:pt idx="248">
                  <c:v>97.630056791666647</c:v>
                </c:pt>
                <c:pt idx="249">
                  <c:v>97.676924833333302</c:v>
                </c:pt>
                <c:pt idx="250">
                  <c:v>97.598501608333393</c:v>
                </c:pt>
                <c:pt idx="251">
                  <c:v>97.504236075000009</c:v>
                </c:pt>
                <c:pt idx="252">
                  <c:v>97.547095266666673</c:v>
                </c:pt>
                <c:pt idx="253">
                  <c:v>97.512202141666648</c:v>
                </c:pt>
                <c:pt idx="254">
                  <c:v>95.607134624999929</c:v>
                </c:pt>
                <c:pt idx="255">
                  <c:v>17.373631783333334</c:v>
                </c:pt>
                <c:pt idx="256">
                  <c:v>50.024895424999976</c:v>
                </c:pt>
                <c:pt idx="257">
                  <c:v>89.225602791666688</c:v>
                </c:pt>
                <c:pt idx="258">
                  <c:v>97.518271974999934</c:v>
                </c:pt>
                <c:pt idx="259">
                  <c:v>97.552042549999967</c:v>
                </c:pt>
                <c:pt idx="260">
                  <c:v>75.427459374999984</c:v>
                </c:pt>
                <c:pt idx="261">
                  <c:v>88.266531166666681</c:v>
                </c:pt>
                <c:pt idx="262">
                  <c:v>97.746149083333378</c:v>
                </c:pt>
                <c:pt idx="263">
                  <c:v>97.696825275000037</c:v>
                </c:pt>
                <c:pt idx="264">
                  <c:v>97.518048908333341</c:v>
                </c:pt>
                <c:pt idx="265">
                  <c:v>97.609595791666692</c:v>
                </c:pt>
                <c:pt idx="266">
                  <c:v>97.597995458333273</c:v>
                </c:pt>
                <c:pt idx="267">
                  <c:v>94.523699816666664</c:v>
                </c:pt>
                <c:pt idx="268">
                  <c:v>97.603855274999958</c:v>
                </c:pt>
                <c:pt idx="269">
                  <c:v>96.844644599999938</c:v>
                </c:pt>
                <c:pt idx="270">
                  <c:v>77.247726841666662</c:v>
                </c:pt>
                <c:pt idx="271">
                  <c:v>97.56074099166662</c:v>
                </c:pt>
                <c:pt idx="272">
                  <c:v>97.628267691666665</c:v>
                </c:pt>
                <c:pt idx="273">
                  <c:v>97.624567441666656</c:v>
                </c:pt>
                <c:pt idx="274">
                  <c:v>97.520653549999992</c:v>
                </c:pt>
                <c:pt idx="275">
                  <c:v>97.556114658333385</c:v>
                </c:pt>
                <c:pt idx="276">
                  <c:v>97.60335561666669</c:v>
                </c:pt>
                <c:pt idx="277">
                  <c:v>97.637440150000018</c:v>
                </c:pt>
                <c:pt idx="278">
                  <c:v>97.647257783333359</c:v>
                </c:pt>
                <c:pt idx="279">
                  <c:v>97.632593058333356</c:v>
                </c:pt>
                <c:pt idx="280">
                  <c:v>97.693182341666684</c:v>
                </c:pt>
                <c:pt idx="281">
                  <c:v>97.747153466666717</c:v>
                </c:pt>
                <c:pt idx="282">
                  <c:v>97.658289824999969</c:v>
                </c:pt>
                <c:pt idx="283">
                  <c:v>97.610973900000062</c:v>
                </c:pt>
                <c:pt idx="284">
                  <c:v>97.714451958333328</c:v>
                </c:pt>
                <c:pt idx="285">
                  <c:v>97.609159000000005</c:v>
                </c:pt>
                <c:pt idx="286">
                  <c:v>97.475492666666668</c:v>
                </c:pt>
                <c:pt idx="287">
                  <c:v>97.585677458333336</c:v>
                </c:pt>
                <c:pt idx="288">
                  <c:v>97.729144666666642</c:v>
                </c:pt>
                <c:pt idx="289">
                  <c:v>97.678973875000025</c:v>
                </c:pt>
                <c:pt idx="290">
                  <c:v>97.590438891666679</c:v>
                </c:pt>
                <c:pt idx="291">
                  <c:v>97.578080266666717</c:v>
                </c:pt>
                <c:pt idx="292">
                  <c:v>97.569266074999987</c:v>
                </c:pt>
                <c:pt idx="293">
                  <c:v>97.608802658333346</c:v>
                </c:pt>
                <c:pt idx="294">
                  <c:v>97.708643458333356</c:v>
                </c:pt>
                <c:pt idx="295">
                  <c:v>97.600117208333359</c:v>
                </c:pt>
                <c:pt idx="296">
                  <c:v>97.569274991666717</c:v>
                </c:pt>
                <c:pt idx="297">
                  <c:v>97.485534541666709</c:v>
                </c:pt>
                <c:pt idx="298">
                  <c:v>97.479288233333364</c:v>
                </c:pt>
                <c:pt idx="299">
                  <c:v>97.134480999999909</c:v>
                </c:pt>
                <c:pt idx="300">
                  <c:v>97.215710083333363</c:v>
                </c:pt>
                <c:pt idx="301">
                  <c:v>97.631842166666686</c:v>
                </c:pt>
                <c:pt idx="302">
                  <c:v>97.567462608333344</c:v>
                </c:pt>
                <c:pt idx="303">
                  <c:v>97.545712508333366</c:v>
                </c:pt>
                <c:pt idx="304">
                  <c:v>97.574085783333402</c:v>
                </c:pt>
                <c:pt idx="305">
                  <c:v>97.505113474999987</c:v>
                </c:pt>
                <c:pt idx="306">
                  <c:v>97.586732241666695</c:v>
                </c:pt>
                <c:pt idx="307">
                  <c:v>97.522484983333399</c:v>
                </c:pt>
                <c:pt idx="308">
                  <c:v>97.650248616666644</c:v>
                </c:pt>
                <c:pt idx="309">
                  <c:v>97.565223691666631</c:v>
                </c:pt>
                <c:pt idx="310">
                  <c:v>97.555787475000002</c:v>
                </c:pt>
                <c:pt idx="311">
                  <c:v>95.629390900000004</c:v>
                </c:pt>
                <c:pt idx="312">
                  <c:v>97.472478675000019</c:v>
                </c:pt>
                <c:pt idx="313">
                  <c:v>97.532367174999919</c:v>
                </c:pt>
                <c:pt idx="314">
                  <c:v>97.690749291666705</c:v>
                </c:pt>
                <c:pt idx="315">
                  <c:v>97.437121991666658</c:v>
                </c:pt>
                <c:pt idx="316">
                  <c:v>97.690649966666641</c:v>
                </c:pt>
                <c:pt idx="317">
                  <c:v>97.582772841666639</c:v>
                </c:pt>
                <c:pt idx="318">
                  <c:v>97.639434908333314</c:v>
                </c:pt>
                <c:pt idx="319">
                  <c:v>97.652226275000004</c:v>
                </c:pt>
                <c:pt idx="320">
                  <c:v>97.52234181666671</c:v>
                </c:pt>
                <c:pt idx="321">
                  <c:v>97.566273950000038</c:v>
                </c:pt>
                <c:pt idx="322">
                  <c:v>97.539182834710772</c:v>
                </c:pt>
                <c:pt idx="323">
                  <c:v>97.646108749999996</c:v>
                </c:pt>
                <c:pt idx="324">
                  <c:v>97.634316641666615</c:v>
                </c:pt>
                <c:pt idx="325">
                  <c:v>97.613599533333357</c:v>
                </c:pt>
                <c:pt idx="326">
                  <c:v>97.493431400000006</c:v>
                </c:pt>
                <c:pt idx="327">
                  <c:v>97.641444558333291</c:v>
                </c:pt>
                <c:pt idx="328">
                  <c:v>97.67256319166664</c:v>
                </c:pt>
                <c:pt idx="329">
                  <c:v>97.577424891666681</c:v>
                </c:pt>
                <c:pt idx="330">
                  <c:v>97.547614466666701</c:v>
                </c:pt>
                <c:pt idx="331">
                  <c:v>97.578564816666642</c:v>
                </c:pt>
                <c:pt idx="332">
                  <c:v>92.162693091666696</c:v>
                </c:pt>
                <c:pt idx="333">
                  <c:v>97.021461883333302</c:v>
                </c:pt>
                <c:pt idx="334">
                  <c:v>97.680389416666628</c:v>
                </c:pt>
                <c:pt idx="335">
                  <c:v>97.652464741666648</c:v>
                </c:pt>
                <c:pt idx="336">
                  <c:v>96.310412291666623</c:v>
                </c:pt>
                <c:pt idx="337">
                  <c:v>95.771650058333321</c:v>
                </c:pt>
                <c:pt idx="338">
                  <c:v>97.67298521666666</c:v>
                </c:pt>
                <c:pt idx="339">
                  <c:v>97.585949806722724</c:v>
                </c:pt>
                <c:pt idx="340">
                  <c:v>97.570044149999973</c:v>
                </c:pt>
                <c:pt idx="341">
                  <c:v>97.535606150000021</c:v>
                </c:pt>
                <c:pt idx="342">
                  <c:v>97.634411974999978</c:v>
                </c:pt>
                <c:pt idx="343">
                  <c:v>97.540847874999997</c:v>
                </c:pt>
                <c:pt idx="344">
                  <c:v>97.643593050000007</c:v>
                </c:pt>
                <c:pt idx="345">
                  <c:v>97.618167733333308</c:v>
                </c:pt>
                <c:pt idx="346">
                  <c:v>97.73601134999997</c:v>
                </c:pt>
                <c:pt idx="347">
                  <c:v>97.608054208333357</c:v>
                </c:pt>
                <c:pt idx="348">
                  <c:v>97.62880134166663</c:v>
                </c:pt>
                <c:pt idx="349">
                  <c:v>97.513283191666673</c:v>
                </c:pt>
                <c:pt idx="350">
                  <c:v>97.459018449999988</c:v>
                </c:pt>
                <c:pt idx="351">
                  <c:v>97.569848558333305</c:v>
                </c:pt>
                <c:pt idx="352">
                  <c:v>97.540901016666751</c:v>
                </c:pt>
                <c:pt idx="353">
                  <c:v>97.521979764705904</c:v>
                </c:pt>
                <c:pt idx="354">
                  <c:v>97.534344600000026</c:v>
                </c:pt>
                <c:pt idx="355">
                  <c:v>97.581140083333352</c:v>
                </c:pt>
                <c:pt idx="356">
                  <c:v>97.484815283333347</c:v>
                </c:pt>
                <c:pt idx="357">
                  <c:v>97.676769083333355</c:v>
                </c:pt>
                <c:pt idx="358">
                  <c:v>91.198940816666607</c:v>
                </c:pt>
                <c:pt idx="359">
                  <c:v>97.631166883333336</c:v>
                </c:pt>
                <c:pt idx="360">
                  <c:v>97.47719886666664</c:v>
                </c:pt>
                <c:pt idx="361">
                  <c:v>97.589967116666699</c:v>
                </c:pt>
                <c:pt idx="362">
                  <c:v>97.561744566666661</c:v>
                </c:pt>
                <c:pt idx="363">
                  <c:v>97.489074308333329</c:v>
                </c:pt>
                <c:pt idx="364">
                  <c:v>97.580962625000012</c:v>
                </c:pt>
                <c:pt idx="365">
                  <c:v>97.533295941666651</c:v>
                </c:pt>
                <c:pt idx="366">
                  <c:v>97.648497325000008</c:v>
                </c:pt>
                <c:pt idx="367">
                  <c:v>97.484017649999998</c:v>
                </c:pt>
                <c:pt idx="368">
                  <c:v>97.527327008333316</c:v>
                </c:pt>
                <c:pt idx="369">
                  <c:v>97.59083529166665</c:v>
                </c:pt>
                <c:pt idx="370">
                  <c:v>97.634148574999969</c:v>
                </c:pt>
                <c:pt idx="371">
                  <c:v>97.656592541666683</c:v>
                </c:pt>
                <c:pt idx="372">
                  <c:v>97.649289341666659</c:v>
                </c:pt>
                <c:pt idx="373">
                  <c:v>97.429188916666675</c:v>
                </c:pt>
                <c:pt idx="374">
                  <c:v>97.684379899999996</c:v>
                </c:pt>
                <c:pt idx="375">
                  <c:v>97.53873615000002</c:v>
                </c:pt>
                <c:pt idx="376">
                  <c:v>95.93490369999995</c:v>
                </c:pt>
                <c:pt idx="377">
                  <c:v>96.159819108333352</c:v>
                </c:pt>
                <c:pt idx="378">
                  <c:v>97.540815483333319</c:v>
                </c:pt>
                <c:pt idx="379">
                  <c:v>97.513840625000029</c:v>
                </c:pt>
                <c:pt idx="380">
                  <c:v>97.582850141666711</c:v>
                </c:pt>
                <c:pt idx="381">
                  <c:v>97.758265958333382</c:v>
                </c:pt>
                <c:pt idx="382">
                  <c:v>97.559673149999995</c:v>
                </c:pt>
                <c:pt idx="383">
                  <c:v>96.90374804166666</c:v>
                </c:pt>
                <c:pt idx="384">
                  <c:v>97.378540316666673</c:v>
                </c:pt>
                <c:pt idx="385">
                  <c:v>97.580037691666661</c:v>
                </c:pt>
                <c:pt idx="386">
                  <c:v>97.512203983333308</c:v>
                </c:pt>
                <c:pt idx="387">
                  <c:v>97.57926258333336</c:v>
                </c:pt>
                <c:pt idx="388">
                  <c:v>97.48253362500003</c:v>
                </c:pt>
                <c:pt idx="389">
                  <c:v>97.59856942499998</c:v>
                </c:pt>
                <c:pt idx="390">
                  <c:v>97.487878825000053</c:v>
                </c:pt>
                <c:pt idx="391">
                  <c:v>97.554145141666694</c:v>
                </c:pt>
                <c:pt idx="392">
                  <c:v>97.695586375000019</c:v>
                </c:pt>
                <c:pt idx="393">
                  <c:v>63.210446716666652</c:v>
                </c:pt>
                <c:pt idx="394">
                  <c:v>7.7949109416666662</c:v>
                </c:pt>
                <c:pt idx="395">
                  <c:v>11.951793166666665</c:v>
                </c:pt>
                <c:pt idx="396">
                  <c:v>19.964856600000001</c:v>
                </c:pt>
                <c:pt idx="397">
                  <c:v>31.583383466666668</c:v>
                </c:pt>
                <c:pt idx="398">
                  <c:v>54.164335516666682</c:v>
                </c:pt>
                <c:pt idx="399">
                  <c:v>88.059639125000018</c:v>
                </c:pt>
                <c:pt idx="400">
                  <c:v>97.562092958333309</c:v>
                </c:pt>
                <c:pt idx="401">
                  <c:v>97.651400175000006</c:v>
                </c:pt>
                <c:pt idx="402">
                  <c:v>97.614600175000007</c:v>
                </c:pt>
                <c:pt idx="403">
                  <c:v>81.001623533333287</c:v>
                </c:pt>
                <c:pt idx="404">
                  <c:v>89.701510958333358</c:v>
                </c:pt>
                <c:pt idx="405">
                  <c:v>96.87150420833332</c:v>
                </c:pt>
                <c:pt idx="406">
                  <c:v>97.664322433333339</c:v>
                </c:pt>
                <c:pt idx="407">
                  <c:v>97.652601149999967</c:v>
                </c:pt>
                <c:pt idx="408">
                  <c:v>97.658767958333314</c:v>
                </c:pt>
                <c:pt idx="409">
                  <c:v>97.579843050000079</c:v>
                </c:pt>
                <c:pt idx="410">
                  <c:v>97.438747225000014</c:v>
                </c:pt>
                <c:pt idx="411">
                  <c:v>97.498681666666698</c:v>
                </c:pt>
                <c:pt idx="412">
                  <c:v>97.548193891666656</c:v>
                </c:pt>
                <c:pt idx="413">
                  <c:v>97.701909916666665</c:v>
                </c:pt>
                <c:pt idx="414">
                  <c:v>97.679917816666688</c:v>
                </c:pt>
                <c:pt idx="415">
                  <c:v>97.609789049999975</c:v>
                </c:pt>
                <c:pt idx="416">
                  <c:v>97.465206783333301</c:v>
                </c:pt>
                <c:pt idx="417">
                  <c:v>97.595423591666716</c:v>
                </c:pt>
                <c:pt idx="418">
                  <c:v>97.555218483333348</c:v>
                </c:pt>
                <c:pt idx="419">
                  <c:v>97.644778350000038</c:v>
                </c:pt>
                <c:pt idx="420">
                  <c:v>97.64759126666668</c:v>
                </c:pt>
                <c:pt idx="421">
                  <c:v>97.635366133333349</c:v>
                </c:pt>
                <c:pt idx="422">
                  <c:v>97.590875991666692</c:v>
                </c:pt>
                <c:pt idx="423">
                  <c:v>97.548076458333369</c:v>
                </c:pt>
                <c:pt idx="424">
                  <c:v>97.612039249999995</c:v>
                </c:pt>
                <c:pt idx="425">
                  <c:v>97.62271927499998</c:v>
                </c:pt>
                <c:pt idx="426">
                  <c:v>97.693396808333347</c:v>
                </c:pt>
                <c:pt idx="427">
                  <c:v>97.49943173333331</c:v>
                </c:pt>
                <c:pt idx="428">
                  <c:v>97.574281249999984</c:v>
                </c:pt>
                <c:pt idx="429">
                  <c:v>97.597948150000022</c:v>
                </c:pt>
                <c:pt idx="430">
                  <c:v>97.629134425000046</c:v>
                </c:pt>
                <c:pt idx="431">
                  <c:v>97.69724084166667</c:v>
                </c:pt>
                <c:pt idx="432">
                  <c:v>97.712344650000077</c:v>
                </c:pt>
                <c:pt idx="433">
                  <c:v>97.653786950000026</c:v>
                </c:pt>
                <c:pt idx="434">
                  <c:v>97.542541349999993</c:v>
                </c:pt>
                <c:pt idx="435">
                  <c:v>97.646777574999987</c:v>
                </c:pt>
                <c:pt idx="436">
                  <c:v>97.749151133333342</c:v>
                </c:pt>
                <c:pt idx="437">
                  <c:v>97.570873716666711</c:v>
                </c:pt>
                <c:pt idx="438">
                  <c:v>92.918175500000018</c:v>
                </c:pt>
                <c:pt idx="439">
                  <c:v>96.550641524999975</c:v>
                </c:pt>
                <c:pt idx="440">
                  <c:v>97.610048949999992</c:v>
                </c:pt>
                <c:pt idx="441">
                  <c:v>97.623821958333266</c:v>
                </c:pt>
                <c:pt idx="442">
                  <c:v>97.442168158333345</c:v>
                </c:pt>
                <c:pt idx="443">
                  <c:v>94.009905758333332</c:v>
                </c:pt>
                <c:pt idx="444">
                  <c:v>89.139754933333336</c:v>
                </c:pt>
                <c:pt idx="445">
                  <c:v>97.717406141666686</c:v>
                </c:pt>
                <c:pt idx="446">
                  <c:v>97.674216183333343</c:v>
                </c:pt>
                <c:pt idx="447">
                  <c:v>97.555814316666599</c:v>
                </c:pt>
                <c:pt idx="448">
                  <c:v>97.522834524999951</c:v>
                </c:pt>
                <c:pt idx="449">
                  <c:v>84.260746258333356</c:v>
                </c:pt>
                <c:pt idx="450">
                  <c:v>94.651972641666632</c:v>
                </c:pt>
                <c:pt idx="451">
                  <c:v>97.699349400000031</c:v>
                </c:pt>
                <c:pt idx="452">
                  <c:v>97.697012633333316</c:v>
                </c:pt>
                <c:pt idx="453">
                  <c:v>97.673049233333288</c:v>
                </c:pt>
                <c:pt idx="454">
                  <c:v>97.469088966666661</c:v>
                </c:pt>
                <c:pt idx="455">
                  <c:v>79.988505816666617</c:v>
                </c:pt>
                <c:pt idx="456">
                  <c:v>95.439724616666709</c:v>
                </c:pt>
                <c:pt idx="457">
                  <c:v>97.549188691666672</c:v>
                </c:pt>
                <c:pt idx="458">
                  <c:v>97.714929583333301</c:v>
                </c:pt>
                <c:pt idx="459">
                  <c:v>80.054938358333274</c:v>
                </c:pt>
                <c:pt idx="460">
                  <c:v>90.744092225000045</c:v>
                </c:pt>
                <c:pt idx="461">
                  <c:v>97.674010949999968</c:v>
                </c:pt>
                <c:pt idx="462">
                  <c:v>97.686586849999969</c:v>
                </c:pt>
                <c:pt idx="463">
                  <c:v>79.58907777500005</c:v>
                </c:pt>
                <c:pt idx="464">
                  <c:v>93.013520575000001</c:v>
                </c:pt>
                <c:pt idx="465">
                  <c:v>97.518909683333291</c:v>
                </c:pt>
                <c:pt idx="466">
                  <c:v>97.54325569999996</c:v>
                </c:pt>
                <c:pt idx="467">
                  <c:v>97.737347816666642</c:v>
                </c:pt>
                <c:pt idx="468">
                  <c:v>97.578195225000002</c:v>
                </c:pt>
                <c:pt idx="469">
                  <c:v>97.684341333333307</c:v>
                </c:pt>
                <c:pt idx="470">
                  <c:v>97.578818208333331</c:v>
                </c:pt>
                <c:pt idx="471">
                  <c:v>97.549788725000013</c:v>
                </c:pt>
                <c:pt idx="472">
                  <c:v>97.509656250000035</c:v>
                </c:pt>
                <c:pt idx="473">
                  <c:v>97.570921683333253</c:v>
                </c:pt>
                <c:pt idx="474">
                  <c:v>97.478104200000004</c:v>
                </c:pt>
                <c:pt idx="475">
                  <c:v>97.631950233333328</c:v>
                </c:pt>
                <c:pt idx="476">
                  <c:v>97.565415375000001</c:v>
                </c:pt>
                <c:pt idx="477">
                  <c:v>97.552920333333333</c:v>
                </c:pt>
                <c:pt idx="478">
                  <c:v>97.498372658333352</c:v>
                </c:pt>
                <c:pt idx="479">
                  <c:v>97.582367375000047</c:v>
                </c:pt>
                <c:pt idx="480">
                  <c:v>97.679454425000031</c:v>
                </c:pt>
                <c:pt idx="481">
                  <c:v>97.589013841666642</c:v>
                </c:pt>
                <c:pt idx="482">
                  <c:v>97.599229733333303</c:v>
                </c:pt>
                <c:pt idx="483">
                  <c:v>97.546562458333312</c:v>
                </c:pt>
                <c:pt idx="484">
                  <c:v>97.611783358333312</c:v>
                </c:pt>
                <c:pt idx="485">
                  <c:v>97.45605610000004</c:v>
                </c:pt>
                <c:pt idx="486">
                  <c:v>97.661853966666712</c:v>
                </c:pt>
                <c:pt idx="487">
                  <c:v>97.581686708333336</c:v>
                </c:pt>
                <c:pt idx="488">
                  <c:v>97.608089475</c:v>
                </c:pt>
                <c:pt idx="489">
                  <c:v>97.621370508333385</c:v>
                </c:pt>
                <c:pt idx="490">
                  <c:v>97.64926864166668</c:v>
                </c:pt>
                <c:pt idx="491">
                  <c:v>97.652763374999964</c:v>
                </c:pt>
                <c:pt idx="492">
                  <c:v>97.515144891666694</c:v>
                </c:pt>
                <c:pt idx="493">
                  <c:v>97.568870291666627</c:v>
                </c:pt>
                <c:pt idx="494">
                  <c:v>97.553329683333374</c:v>
                </c:pt>
                <c:pt idx="495">
                  <c:v>97.560868941666669</c:v>
                </c:pt>
                <c:pt idx="496">
                  <c:v>97.7077858166667</c:v>
                </c:pt>
                <c:pt idx="497">
                  <c:v>97.564311241666658</c:v>
                </c:pt>
                <c:pt idx="498">
                  <c:v>97.450869141666644</c:v>
                </c:pt>
                <c:pt idx="499">
                  <c:v>97.50506760833332</c:v>
                </c:pt>
                <c:pt idx="500">
                  <c:v>97.626110475000033</c:v>
                </c:pt>
                <c:pt idx="501">
                  <c:v>97.634501158333308</c:v>
                </c:pt>
                <c:pt idx="502">
                  <c:v>97.540694791666667</c:v>
                </c:pt>
                <c:pt idx="503">
                  <c:v>97.475305691666662</c:v>
                </c:pt>
                <c:pt idx="504">
                  <c:v>84.492944358333318</c:v>
                </c:pt>
                <c:pt idx="505">
                  <c:v>87.344236100000018</c:v>
                </c:pt>
                <c:pt idx="506">
                  <c:v>97.577620416666676</c:v>
                </c:pt>
                <c:pt idx="507">
                  <c:v>97.660415016666704</c:v>
                </c:pt>
                <c:pt idx="508">
                  <c:v>97.528577616666638</c:v>
                </c:pt>
                <c:pt idx="509">
                  <c:v>80.058770825000039</c:v>
                </c:pt>
                <c:pt idx="510">
                  <c:v>97.242832291666645</c:v>
                </c:pt>
                <c:pt idx="511">
                  <c:v>97.465922124999949</c:v>
                </c:pt>
                <c:pt idx="512">
                  <c:v>97.676879283333349</c:v>
                </c:pt>
                <c:pt idx="513">
                  <c:v>97.49055441666664</c:v>
                </c:pt>
                <c:pt idx="514">
                  <c:v>97.676564616666667</c:v>
                </c:pt>
                <c:pt idx="515">
                  <c:v>97.61843833333333</c:v>
                </c:pt>
                <c:pt idx="516">
                  <c:v>97.553012208333314</c:v>
                </c:pt>
                <c:pt idx="517">
                  <c:v>97.547700266666681</c:v>
                </c:pt>
                <c:pt idx="518">
                  <c:v>97.503059583333368</c:v>
                </c:pt>
                <c:pt idx="519">
                  <c:v>97.608528741666632</c:v>
                </c:pt>
                <c:pt idx="520">
                  <c:v>97.565446091666658</c:v>
                </c:pt>
                <c:pt idx="521">
                  <c:v>97.533306799999963</c:v>
                </c:pt>
                <c:pt idx="522">
                  <c:v>75.78876341666664</c:v>
                </c:pt>
                <c:pt idx="523">
                  <c:v>7.6334249333333331</c:v>
                </c:pt>
                <c:pt idx="524">
                  <c:v>11.776236758333335</c:v>
                </c:pt>
                <c:pt idx="525">
                  <c:v>19.625850283333332</c:v>
                </c:pt>
                <c:pt idx="526">
                  <c:v>30.882872699999993</c:v>
                </c:pt>
                <c:pt idx="527">
                  <c:v>52.989719291666674</c:v>
                </c:pt>
                <c:pt idx="528">
                  <c:v>86.489276983333355</c:v>
                </c:pt>
                <c:pt idx="529">
                  <c:v>97.583299583333329</c:v>
                </c:pt>
                <c:pt idx="530">
                  <c:v>97.553441166666644</c:v>
                </c:pt>
                <c:pt idx="531">
                  <c:v>97.600543100000053</c:v>
                </c:pt>
                <c:pt idx="532">
                  <c:v>97.624861825000025</c:v>
                </c:pt>
                <c:pt idx="533">
                  <c:v>97.619407633333338</c:v>
                </c:pt>
                <c:pt idx="534">
                  <c:v>97.436709366666648</c:v>
                </c:pt>
                <c:pt idx="535">
                  <c:v>97.502722441666592</c:v>
                </c:pt>
                <c:pt idx="536">
                  <c:v>97.525709574999965</c:v>
                </c:pt>
                <c:pt idx="537">
                  <c:v>97.520707116666642</c:v>
                </c:pt>
                <c:pt idx="538">
                  <c:v>97.570308183333324</c:v>
                </c:pt>
                <c:pt idx="539">
                  <c:v>97.619437941666703</c:v>
                </c:pt>
                <c:pt idx="540">
                  <c:v>97.664868458333316</c:v>
                </c:pt>
                <c:pt idx="541">
                  <c:v>98.291489916666677</c:v>
                </c:pt>
                <c:pt idx="542">
                  <c:v>98.12139560833333</c:v>
                </c:pt>
                <c:pt idx="543">
                  <c:v>98.237556383333342</c:v>
                </c:pt>
                <c:pt idx="544">
                  <c:v>98.140966233333344</c:v>
                </c:pt>
                <c:pt idx="545">
                  <c:v>98.155875600000002</c:v>
                </c:pt>
                <c:pt idx="546">
                  <c:v>98.146850924999995</c:v>
                </c:pt>
                <c:pt idx="547">
                  <c:v>97.410943949999989</c:v>
                </c:pt>
                <c:pt idx="548">
                  <c:v>97.372522958333306</c:v>
                </c:pt>
                <c:pt idx="549">
                  <c:v>97.875630350000009</c:v>
                </c:pt>
                <c:pt idx="550">
                  <c:v>93.784020275000046</c:v>
                </c:pt>
                <c:pt idx="551">
                  <c:v>90.991209808333281</c:v>
                </c:pt>
                <c:pt idx="552">
                  <c:v>90.985408224999986</c:v>
                </c:pt>
                <c:pt idx="553">
                  <c:v>97.34263235833329</c:v>
                </c:pt>
                <c:pt idx="554">
                  <c:v>98.307224750000003</c:v>
                </c:pt>
                <c:pt idx="555">
                  <c:v>98.160412691666636</c:v>
                </c:pt>
                <c:pt idx="556">
                  <c:v>98.329161141666674</c:v>
                </c:pt>
                <c:pt idx="557">
                  <c:v>98.231315849999973</c:v>
                </c:pt>
                <c:pt idx="558">
                  <c:v>98.121553174999974</c:v>
                </c:pt>
                <c:pt idx="559">
                  <c:v>98.087754599999997</c:v>
                </c:pt>
                <c:pt idx="560">
                  <c:v>98.194230424999986</c:v>
                </c:pt>
                <c:pt idx="561">
                  <c:v>25.411448025000002</c:v>
                </c:pt>
                <c:pt idx="562">
                  <c:v>12.261871083333334</c:v>
                </c:pt>
                <c:pt idx="563">
                  <c:v>84.536564591666675</c:v>
                </c:pt>
                <c:pt idx="564">
                  <c:v>92.233164991666683</c:v>
                </c:pt>
                <c:pt idx="565">
                  <c:v>96.434863575000023</c:v>
                </c:pt>
                <c:pt idx="566">
                  <c:v>98.238714266666619</c:v>
                </c:pt>
                <c:pt idx="567">
                  <c:v>98.128925358333305</c:v>
                </c:pt>
                <c:pt idx="568">
                  <c:v>98.237524808333319</c:v>
                </c:pt>
                <c:pt idx="569">
                  <c:v>38.508131366666653</c:v>
                </c:pt>
                <c:pt idx="570">
                  <c:v>8.8056521083333354</c:v>
                </c:pt>
                <c:pt idx="571">
                  <c:v>13.856113925000001</c:v>
                </c:pt>
                <c:pt idx="572">
                  <c:v>31.957556450000002</c:v>
                </c:pt>
                <c:pt idx="573">
                  <c:v>95.046995899999985</c:v>
                </c:pt>
                <c:pt idx="574">
                  <c:v>98.168066033333332</c:v>
                </c:pt>
                <c:pt idx="575">
                  <c:v>98.58242245833334</c:v>
                </c:pt>
                <c:pt idx="576">
                  <c:v>98.365371008333312</c:v>
                </c:pt>
                <c:pt idx="577">
                  <c:v>98.156105016666686</c:v>
                </c:pt>
                <c:pt idx="578">
                  <c:v>98.193655150000069</c:v>
                </c:pt>
                <c:pt idx="579">
                  <c:v>98.164987225000075</c:v>
                </c:pt>
                <c:pt idx="580">
                  <c:v>98.318647174999995</c:v>
                </c:pt>
                <c:pt idx="581">
                  <c:v>98.195160941666671</c:v>
                </c:pt>
                <c:pt idx="582">
                  <c:v>22.754459600000001</c:v>
                </c:pt>
                <c:pt idx="583">
                  <c:v>29.033659108333332</c:v>
                </c:pt>
                <c:pt idx="584">
                  <c:v>78.863354716666649</c:v>
                </c:pt>
                <c:pt idx="585">
                  <c:v>98.186964691666645</c:v>
                </c:pt>
                <c:pt idx="586">
                  <c:v>98.210571433333271</c:v>
                </c:pt>
                <c:pt idx="587">
                  <c:v>86.496177974999981</c:v>
                </c:pt>
                <c:pt idx="588">
                  <c:v>98.119278874999964</c:v>
                </c:pt>
                <c:pt idx="589">
                  <c:v>98.207400975000027</c:v>
                </c:pt>
                <c:pt idx="590">
                  <c:v>98.24206099166669</c:v>
                </c:pt>
                <c:pt idx="591">
                  <c:v>98.766325950000024</c:v>
                </c:pt>
                <c:pt idx="592">
                  <c:v>98.843948274999988</c:v>
                </c:pt>
                <c:pt idx="593">
                  <c:v>98.780866475000039</c:v>
                </c:pt>
                <c:pt idx="594">
                  <c:v>98.857710516666643</c:v>
                </c:pt>
                <c:pt idx="595">
                  <c:v>99.188267874999994</c:v>
                </c:pt>
                <c:pt idx="596">
                  <c:v>86.70983467500001</c:v>
                </c:pt>
                <c:pt idx="597">
                  <c:v>98.23898312499999</c:v>
                </c:pt>
                <c:pt idx="598">
                  <c:v>87.98031236666661</c:v>
                </c:pt>
                <c:pt idx="599">
                  <c:v>100.40211436666669</c:v>
                </c:pt>
                <c:pt idx="600">
                  <c:v>98.102122141666683</c:v>
                </c:pt>
                <c:pt idx="601">
                  <c:v>92.353690225000037</c:v>
                </c:pt>
                <c:pt idx="602">
                  <c:v>100.34185058333337</c:v>
                </c:pt>
                <c:pt idx="603">
                  <c:v>100.35597863333329</c:v>
                </c:pt>
                <c:pt idx="604">
                  <c:v>100.23325195000004</c:v>
                </c:pt>
                <c:pt idx="605">
                  <c:v>100.325337625</c:v>
                </c:pt>
                <c:pt idx="606">
                  <c:v>100.40942059166666</c:v>
                </c:pt>
                <c:pt idx="607">
                  <c:v>100.32113506666664</c:v>
                </c:pt>
                <c:pt idx="608">
                  <c:v>85.562371708333359</c:v>
                </c:pt>
                <c:pt idx="609">
                  <c:v>100.25542522500005</c:v>
                </c:pt>
                <c:pt idx="610">
                  <c:v>100.25280893333333</c:v>
                </c:pt>
                <c:pt idx="611">
                  <c:v>100.37106936666666</c:v>
                </c:pt>
                <c:pt idx="612">
                  <c:v>100.27446749999999</c:v>
                </c:pt>
                <c:pt idx="613">
                  <c:v>100.39615777499998</c:v>
                </c:pt>
                <c:pt idx="614">
                  <c:v>100.35416610833336</c:v>
                </c:pt>
                <c:pt idx="615">
                  <c:v>100.30889822499999</c:v>
                </c:pt>
                <c:pt idx="616">
                  <c:v>100.37461441666665</c:v>
                </c:pt>
                <c:pt idx="617">
                  <c:v>100.39767718333331</c:v>
                </c:pt>
                <c:pt idx="618">
                  <c:v>100.35193342499998</c:v>
                </c:pt>
                <c:pt idx="619">
                  <c:v>100.40731445000003</c:v>
                </c:pt>
                <c:pt idx="620">
                  <c:v>100.30037274166665</c:v>
                </c:pt>
                <c:pt idx="621">
                  <c:v>100.33491154166663</c:v>
                </c:pt>
                <c:pt idx="622">
                  <c:v>100.36563739166667</c:v>
                </c:pt>
                <c:pt idx="623">
                  <c:v>98.956021816666663</c:v>
                </c:pt>
                <c:pt idx="624">
                  <c:v>100.34892502500001</c:v>
                </c:pt>
                <c:pt idx="625">
                  <c:v>100.35696650833333</c:v>
                </c:pt>
                <c:pt idx="626">
                  <c:v>100.31431197499998</c:v>
                </c:pt>
                <c:pt idx="627">
                  <c:v>92.380735600000037</c:v>
                </c:pt>
                <c:pt idx="628">
                  <c:v>100.34022905833336</c:v>
                </c:pt>
                <c:pt idx="629">
                  <c:v>100.37171682500002</c:v>
                </c:pt>
                <c:pt idx="630">
                  <c:v>100.26871629166671</c:v>
                </c:pt>
                <c:pt idx="631">
                  <c:v>100.37678534166666</c:v>
                </c:pt>
                <c:pt idx="632">
                  <c:v>79.918612733333333</c:v>
                </c:pt>
                <c:pt idx="633">
                  <c:v>99.292188016666643</c:v>
                </c:pt>
                <c:pt idx="634">
                  <c:v>100.41049589999999</c:v>
                </c:pt>
                <c:pt idx="635">
                  <c:v>100.49495232499999</c:v>
                </c:pt>
                <c:pt idx="636">
                  <c:v>100.12782800000005</c:v>
                </c:pt>
                <c:pt idx="637">
                  <c:v>100.42042684166668</c:v>
                </c:pt>
                <c:pt idx="638">
                  <c:v>97.792690460674109</c:v>
                </c:pt>
                <c:pt idx="639">
                  <c:v>100.11352199166664</c:v>
                </c:pt>
                <c:pt idx="640">
                  <c:v>100.43087237500001</c:v>
                </c:pt>
                <c:pt idx="641">
                  <c:v>100.470679125</c:v>
                </c:pt>
                <c:pt idx="642">
                  <c:v>100.290141475</c:v>
                </c:pt>
                <c:pt idx="643">
                  <c:v>99.021029283333348</c:v>
                </c:pt>
                <c:pt idx="644">
                  <c:v>100.31443004166671</c:v>
                </c:pt>
                <c:pt idx="645">
                  <c:v>100.28862488333337</c:v>
                </c:pt>
                <c:pt idx="646">
                  <c:v>100.41210207499998</c:v>
                </c:pt>
                <c:pt idx="647">
                  <c:v>100.52209418333332</c:v>
                </c:pt>
                <c:pt idx="648">
                  <c:v>100.29157056779663</c:v>
                </c:pt>
                <c:pt idx="649">
                  <c:v>92.249797500000014</c:v>
                </c:pt>
                <c:pt idx="650">
                  <c:v>92.010594866666679</c:v>
                </c:pt>
                <c:pt idx="651">
                  <c:v>100.37932942500002</c:v>
                </c:pt>
                <c:pt idx="652">
                  <c:v>100.36466253333334</c:v>
                </c:pt>
                <c:pt idx="653">
                  <c:v>89.839656008333336</c:v>
                </c:pt>
                <c:pt idx="654">
                  <c:v>100.43167000833334</c:v>
                </c:pt>
                <c:pt idx="655">
                  <c:v>90.902327799999981</c:v>
                </c:pt>
                <c:pt idx="656">
                  <c:v>85.002531399999967</c:v>
                </c:pt>
                <c:pt idx="657">
                  <c:v>91.997839991666652</c:v>
                </c:pt>
                <c:pt idx="658">
                  <c:v>100.35096870833335</c:v>
                </c:pt>
                <c:pt idx="659">
                  <c:v>100.26033668333342</c:v>
                </c:pt>
                <c:pt idx="660">
                  <c:v>100.30928994166665</c:v>
                </c:pt>
                <c:pt idx="661">
                  <c:v>100.41432890833335</c:v>
                </c:pt>
                <c:pt idx="662">
                  <c:v>100.36674532499997</c:v>
                </c:pt>
                <c:pt idx="663">
                  <c:v>46.97264779166666</c:v>
                </c:pt>
                <c:pt idx="664">
                  <c:v>78.561460108333321</c:v>
                </c:pt>
                <c:pt idx="665">
                  <c:v>42.020349199999984</c:v>
                </c:pt>
                <c:pt idx="666">
                  <c:v>67.687434133333355</c:v>
                </c:pt>
                <c:pt idx="667">
                  <c:v>64.333015291666683</c:v>
                </c:pt>
                <c:pt idx="668">
                  <c:v>36.92746703333335</c:v>
                </c:pt>
                <c:pt idx="669">
                  <c:v>62.877841808333322</c:v>
                </c:pt>
                <c:pt idx="670">
                  <c:v>62.657796966666673</c:v>
                </c:pt>
                <c:pt idx="671">
                  <c:v>78.872266166666648</c:v>
                </c:pt>
                <c:pt idx="672">
                  <c:v>86.115987099999998</c:v>
                </c:pt>
                <c:pt idx="673">
                  <c:v>84.356153591666668</c:v>
                </c:pt>
                <c:pt idx="674">
                  <c:v>50.860950749999979</c:v>
                </c:pt>
                <c:pt idx="675">
                  <c:v>64.383536124999992</c:v>
                </c:pt>
                <c:pt idx="676">
                  <c:v>76.253939216666623</c:v>
                </c:pt>
                <c:pt idx="677">
                  <c:v>76.256513583333358</c:v>
                </c:pt>
                <c:pt idx="678">
                  <c:v>64.990173808333324</c:v>
                </c:pt>
                <c:pt idx="679">
                  <c:v>85.948520958333333</c:v>
                </c:pt>
                <c:pt idx="680">
                  <c:v>54.595950925000018</c:v>
                </c:pt>
                <c:pt idx="681">
                  <c:v>58.794442958333356</c:v>
                </c:pt>
                <c:pt idx="682">
                  <c:v>71.543729524999989</c:v>
                </c:pt>
                <c:pt idx="683">
                  <c:v>73.284578791666661</c:v>
                </c:pt>
                <c:pt idx="684">
                  <c:v>67.221865391666654</c:v>
                </c:pt>
                <c:pt idx="685">
                  <c:v>79.987335324999975</c:v>
                </c:pt>
                <c:pt idx="686">
                  <c:v>86.564399824999924</c:v>
                </c:pt>
                <c:pt idx="687">
                  <c:v>87.135515841666631</c:v>
                </c:pt>
                <c:pt idx="688">
                  <c:v>67.327482441666646</c:v>
                </c:pt>
                <c:pt idx="689">
                  <c:v>87.33540946666669</c:v>
                </c:pt>
                <c:pt idx="690">
                  <c:v>83.685143724999975</c:v>
                </c:pt>
                <c:pt idx="691">
                  <c:v>85.733737008333335</c:v>
                </c:pt>
                <c:pt idx="692">
                  <c:v>84.344606799999966</c:v>
                </c:pt>
                <c:pt idx="693">
                  <c:v>87.584318349999918</c:v>
                </c:pt>
                <c:pt idx="694">
                  <c:v>97.910526325000021</c:v>
                </c:pt>
                <c:pt idx="695">
                  <c:v>51.123017175000015</c:v>
                </c:pt>
                <c:pt idx="696">
                  <c:v>56.400289524999991</c:v>
                </c:pt>
                <c:pt idx="697">
                  <c:v>49.169214366666665</c:v>
                </c:pt>
                <c:pt idx="698">
                  <c:v>62.943691683333334</c:v>
                </c:pt>
                <c:pt idx="699">
                  <c:v>72.704961000000011</c:v>
                </c:pt>
                <c:pt idx="700">
                  <c:v>82.049493600000005</c:v>
                </c:pt>
                <c:pt idx="701">
                  <c:v>47.60943291666667</c:v>
                </c:pt>
                <c:pt idx="702">
                  <c:v>64.520159675000031</c:v>
                </c:pt>
                <c:pt idx="703">
                  <c:v>77.951286775</c:v>
                </c:pt>
                <c:pt idx="704">
                  <c:v>80.703185041666629</c:v>
                </c:pt>
                <c:pt idx="705">
                  <c:v>89.577385599999999</c:v>
                </c:pt>
                <c:pt idx="706">
                  <c:v>90.675509050000059</c:v>
                </c:pt>
                <c:pt idx="707">
                  <c:v>90.666848641666689</c:v>
                </c:pt>
                <c:pt idx="708">
                  <c:v>90.627722474999956</c:v>
                </c:pt>
                <c:pt idx="709">
                  <c:v>73.173310824999987</c:v>
                </c:pt>
                <c:pt idx="710">
                  <c:v>85.276693975000015</c:v>
                </c:pt>
                <c:pt idx="711">
                  <c:v>90.630027883333327</c:v>
                </c:pt>
                <c:pt idx="712">
                  <c:v>90.632121308333367</c:v>
                </c:pt>
                <c:pt idx="713">
                  <c:v>90.351845800000007</c:v>
                </c:pt>
              </c:numCache>
            </c:numRef>
          </c:xVal>
          <c:yVal>
            <c:numRef>
              <c:f>Results!$C$4:$C$717</c:f>
              <c:numCache>
                <c:formatCode>General</c:formatCode>
                <c:ptCount val="714"/>
                <c:pt idx="1">
                  <c:v>0.73856999999999984</c:v>
                </c:pt>
                <c:pt idx="2">
                  <c:v>1.6286759999999998</c:v>
                </c:pt>
                <c:pt idx="3">
                  <c:v>1.5859499999999997</c:v>
                </c:pt>
                <c:pt idx="4">
                  <c:v>0.54844199999999999</c:v>
                </c:pt>
                <c:pt idx="5">
                  <c:v>0.82538999999999996</c:v>
                </c:pt>
                <c:pt idx="6">
                  <c:v>1.307625</c:v>
                </c:pt>
                <c:pt idx="7">
                  <c:v>1.5047639999999998</c:v>
                </c:pt>
                <c:pt idx="8">
                  <c:v>1.0290000000000001</c:v>
                </c:pt>
                <c:pt idx="9">
                  <c:v>1.9709999999999998E-2</c:v>
                </c:pt>
                <c:pt idx="10">
                  <c:v>3.2160000000000001E-2</c:v>
                </c:pt>
                <c:pt idx="11">
                  <c:v>3.5046000000000001E-2</c:v>
                </c:pt>
                <c:pt idx="12">
                  <c:v>3.1470000000000005E-2</c:v>
                </c:pt>
                <c:pt idx="13">
                  <c:v>3.0581999999999998E-2</c:v>
                </c:pt>
                <c:pt idx="14">
                  <c:v>3.5909999999999997E-2</c:v>
                </c:pt>
                <c:pt idx="15">
                  <c:v>9.0864E-2</c:v>
                </c:pt>
                <c:pt idx="16">
                  <c:v>8.5805999999999993E-2</c:v>
                </c:pt>
                <c:pt idx="17">
                  <c:v>8.1134999999999999E-2</c:v>
                </c:pt>
                <c:pt idx="18">
                  <c:v>8.1810000000000008E-2</c:v>
                </c:pt>
                <c:pt idx="19">
                  <c:v>9.8760000000000001E-2</c:v>
                </c:pt>
                <c:pt idx="20">
                  <c:v>0.17901000000000003</c:v>
                </c:pt>
                <c:pt idx="21">
                  <c:v>0.17807999999999999</c:v>
                </c:pt>
                <c:pt idx="22">
                  <c:v>0.172872</c:v>
                </c:pt>
                <c:pt idx="23">
                  <c:v>0.17566499999999999</c:v>
                </c:pt>
                <c:pt idx="24">
                  <c:v>0.18647999999999998</c:v>
                </c:pt>
                <c:pt idx="25">
                  <c:v>0.32985000000000003</c:v>
                </c:pt>
                <c:pt idx="26">
                  <c:v>0.37119600000000003</c:v>
                </c:pt>
                <c:pt idx="27">
                  <c:v>0.37763999999999998</c:v>
                </c:pt>
                <c:pt idx="28">
                  <c:v>0.37362000000000001</c:v>
                </c:pt>
                <c:pt idx="29">
                  <c:v>0.38394000000000006</c:v>
                </c:pt>
                <c:pt idx="30">
                  <c:v>0.46973999999999999</c:v>
                </c:pt>
                <c:pt idx="31">
                  <c:v>0.495</c:v>
                </c:pt>
                <c:pt idx="32">
                  <c:v>0.55904999999999994</c:v>
                </c:pt>
                <c:pt idx="33">
                  <c:v>0.652752</c:v>
                </c:pt>
                <c:pt idx="34">
                  <c:v>0.65964</c:v>
                </c:pt>
                <c:pt idx="35">
                  <c:v>0.76082399999999994</c:v>
                </c:pt>
                <c:pt idx="36">
                  <c:v>1.0992</c:v>
                </c:pt>
                <c:pt idx="37">
                  <c:v>1.1809799999999999</c:v>
                </c:pt>
                <c:pt idx="38">
                  <c:v>1.171476</c:v>
                </c:pt>
                <c:pt idx="39">
                  <c:v>1.1215200000000001</c:v>
                </c:pt>
                <c:pt idx="40">
                  <c:v>1.1706479999999999</c:v>
                </c:pt>
                <c:pt idx="41">
                  <c:v>1.1998800000000001</c:v>
                </c:pt>
                <c:pt idx="42">
                  <c:v>1.4605200000000003</c:v>
                </c:pt>
                <c:pt idx="43">
                  <c:v>1.5645</c:v>
                </c:pt>
                <c:pt idx="44">
                  <c:v>1.6062480000000001</c:v>
                </c:pt>
                <c:pt idx="45">
                  <c:v>1.22577</c:v>
                </c:pt>
                <c:pt idx="46">
                  <c:v>1.4514480000000001</c:v>
                </c:pt>
                <c:pt idx="47">
                  <c:v>1.77159</c:v>
                </c:pt>
                <c:pt idx="48">
                  <c:v>1.5905880000000001</c:v>
                </c:pt>
                <c:pt idx="49">
                  <c:v>1.4464439999999998</c:v>
                </c:pt>
                <c:pt idx="50">
                  <c:v>1.4991299999999999</c:v>
                </c:pt>
                <c:pt idx="51">
                  <c:v>1.028826</c:v>
                </c:pt>
                <c:pt idx="52">
                  <c:v>1.8975000000000002</c:v>
                </c:pt>
                <c:pt idx="53">
                  <c:v>1.9490399999999997</c:v>
                </c:pt>
                <c:pt idx="54">
                  <c:v>1.6187850000000001</c:v>
                </c:pt>
                <c:pt idx="55">
                  <c:v>1.7012520000000002</c:v>
                </c:pt>
                <c:pt idx="56">
                  <c:v>2.2530000000000001</c:v>
                </c:pt>
                <c:pt idx="57">
                  <c:v>1.102752</c:v>
                </c:pt>
                <c:pt idx="58">
                  <c:v>0.97911000000000004</c:v>
                </c:pt>
                <c:pt idx="59">
                  <c:v>0.52432199999999995</c:v>
                </c:pt>
                <c:pt idx="60">
                  <c:v>0.16082999999999997</c:v>
                </c:pt>
                <c:pt idx="61">
                  <c:v>0.93167999999999973</c:v>
                </c:pt>
                <c:pt idx="62">
                  <c:v>1.5897959999999998</c:v>
                </c:pt>
                <c:pt idx="63">
                  <c:v>2.1297000000000001</c:v>
                </c:pt>
                <c:pt idx="64">
                  <c:v>2.3317200000000002</c:v>
                </c:pt>
                <c:pt idx="65">
                  <c:v>2.3085</c:v>
                </c:pt>
                <c:pt idx="66">
                  <c:v>2.3814000000000002</c:v>
                </c:pt>
                <c:pt idx="67">
                  <c:v>2.4662999999999999</c:v>
                </c:pt>
                <c:pt idx="68">
                  <c:v>2.3832</c:v>
                </c:pt>
                <c:pt idx="69">
                  <c:v>1.3497899999999998</c:v>
                </c:pt>
                <c:pt idx="70">
                  <c:v>2.6053199999999999</c:v>
                </c:pt>
                <c:pt idx="71">
                  <c:v>2.5797599999999998</c:v>
                </c:pt>
                <c:pt idx="72">
                  <c:v>2.5415100000000002</c:v>
                </c:pt>
                <c:pt idx="73">
                  <c:v>0.34848000000000001</c:v>
                </c:pt>
                <c:pt idx="74">
                  <c:v>1.0904849999999999</c:v>
                </c:pt>
                <c:pt idx="75">
                  <c:v>0.73958400000000002</c:v>
                </c:pt>
                <c:pt idx="76">
                  <c:v>1.5583500000000001</c:v>
                </c:pt>
                <c:pt idx="77">
                  <c:v>0.97183799999999998</c:v>
                </c:pt>
                <c:pt idx="78">
                  <c:v>2.6928000000000001</c:v>
                </c:pt>
                <c:pt idx="79">
                  <c:v>2.4080400000000002</c:v>
                </c:pt>
                <c:pt idx="80">
                  <c:v>1.9455000000000002</c:v>
                </c:pt>
                <c:pt idx="81">
                  <c:v>0.96739200000000003</c:v>
                </c:pt>
                <c:pt idx="82">
                  <c:v>2.8551600000000001</c:v>
                </c:pt>
                <c:pt idx="83">
                  <c:v>3.0030000000000001</c:v>
                </c:pt>
                <c:pt idx="84">
                  <c:v>3.2241599999999999</c:v>
                </c:pt>
                <c:pt idx="85">
                  <c:v>3.2037</c:v>
                </c:pt>
                <c:pt idx="86">
                  <c:v>3.2738399999999999</c:v>
                </c:pt>
                <c:pt idx="87">
                  <c:v>3.3102</c:v>
                </c:pt>
                <c:pt idx="88">
                  <c:v>2.4639479999999998</c:v>
                </c:pt>
                <c:pt idx="89">
                  <c:v>2.9145000000000003</c:v>
                </c:pt>
                <c:pt idx="90">
                  <c:v>0.94917599999999991</c:v>
                </c:pt>
                <c:pt idx="91">
                  <c:v>0.17512499999999998</c:v>
                </c:pt>
                <c:pt idx="92">
                  <c:v>0.13003200000000001</c:v>
                </c:pt>
                <c:pt idx="93">
                  <c:v>9.7091999999999998E-2</c:v>
                </c:pt>
                <c:pt idx="94">
                  <c:v>0.33268500000000001</c:v>
                </c:pt>
                <c:pt idx="95">
                  <c:v>1.4821200000000001</c:v>
                </c:pt>
                <c:pt idx="96">
                  <c:v>0.55145999999999995</c:v>
                </c:pt>
                <c:pt idx="97">
                  <c:v>0.22613399999999997</c:v>
                </c:pt>
                <c:pt idx="98">
                  <c:v>0.83396999999999988</c:v>
                </c:pt>
                <c:pt idx="99">
                  <c:v>0.57810600000000001</c:v>
                </c:pt>
                <c:pt idx="100">
                  <c:v>0.94972499999999993</c:v>
                </c:pt>
                <c:pt idx="101">
                  <c:v>0.23797799999999997</c:v>
                </c:pt>
                <c:pt idx="102">
                  <c:v>0.49196999999999996</c:v>
                </c:pt>
                <c:pt idx="103">
                  <c:v>0.14569199999999999</c:v>
                </c:pt>
                <c:pt idx="104">
                  <c:v>1.0274220000000001</c:v>
                </c:pt>
                <c:pt idx="105">
                  <c:v>1.5911099999999998</c:v>
                </c:pt>
                <c:pt idx="106">
                  <c:v>1.1585519999999998</c:v>
                </c:pt>
                <c:pt idx="107">
                  <c:v>1.4537100000000001</c:v>
                </c:pt>
                <c:pt idx="108">
                  <c:v>1.6835040000000003</c:v>
                </c:pt>
                <c:pt idx="109">
                  <c:v>1.7282399999999998</c:v>
                </c:pt>
                <c:pt idx="110">
                  <c:v>1.7188199999999998</c:v>
                </c:pt>
                <c:pt idx="111">
                  <c:v>1.7521500000000003</c:v>
                </c:pt>
                <c:pt idx="112">
                  <c:v>1.8111599999999999</c:v>
                </c:pt>
                <c:pt idx="113">
                  <c:v>1.917</c:v>
                </c:pt>
                <c:pt idx="114">
                  <c:v>0.48432600000000009</c:v>
                </c:pt>
                <c:pt idx="115">
                  <c:v>1.1205719999999999</c:v>
                </c:pt>
                <c:pt idx="116">
                  <c:v>1.8483000000000001</c:v>
                </c:pt>
                <c:pt idx="117">
                  <c:v>0.64405800000000002</c:v>
                </c:pt>
                <c:pt idx="118">
                  <c:v>7.6170000000000002E-2</c:v>
                </c:pt>
                <c:pt idx="119">
                  <c:v>1.4013360000000001</c:v>
                </c:pt>
                <c:pt idx="120">
                  <c:v>1.9229999999999998</c:v>
                </c:pt>
                <c:pt idx="121">
                  <c:v>1.9108799999999999</c:v>
                </c:pt>
                <c:pt idx="122">
                  <c:v>1.8783000000000001</c:v>
                </c:pt>
                <c:pt idx="123">
                  <c:v>0.65406600000000004</c:v>
                </c:pt>
                <c:pt idx="124">
                  <c:v>1.7919900000000002</c:v>
                </c:pt>
                <c:pt idx="125">
                  <c:v>1.9108799999999999</c:v>
                </c:pt>
                <c:pt idx="126">
                  <c:v>1.9850400000000001</c:v>
                </c:pt>
                <c:pt idx="127">
                  <c:v>1.8696299999999999</c:v>
                </c:pt>
                <c:pt idx="128">
                  <c:v>1.8463319999999999</c:v>
                </c:pt>
                <c:pt idx="129">
                  <c:v>1.9188000000000001</c:v>
                </c:pt>
                <c:pt idx="130">
                  <c:v>1.91448</c:v>
                </c:pt>
                <c:pt idx="131">
                  <c:v>1.9356</c:v>
                </c:pt>
                <c:pt idx="132">
                  <c:v>1.97244</c:v>
                </c:pt>
                <c:pt idx="133">
                  <c:v>1.9334999999999998</c:v>
                </c:pt>
                <c:pt idx="134">
                  <c:v>1.9692000000000001</c:v>
                </c:pt>
                <c:pt idx="135">
                  <c:v>1.9623000000000002</c:v>
                </c:pt>
                <c:pt idx="136">
                  <c:v>1.9353600000000004</c:v>
                </c:pt>
                <c:pt idx="137">
                  <c:v>1.9609200000000002</c:v>
                </c:pt>
                <c:pt idx="138">
                  <c:v>1.9608000000000001</c:v>
                </c:pt>
                <c:pt idx="139">
                  <c:v>1.87164</c:v>
                </c:pt>
                <c:pt idx="140">
                  <c:v>1.9431</c:v>
                </c:pt>
                <c:pt idx="141">
                  <c:v>1.9299600000000001</c:v>
                </c:pt>
                <c:pt idx="142">
                  <c:v>1.9311</c:v>
                </c:pt>
                <c:pt idx="143">
                  <c:v>1.8820799999999998</c:v>
                </c:pt>
                <c:pt idx="144">
                  <c:v>1.8653999999999999</c:v>
                </c:pt>
                <c:pt idx="145">
                  <c:v>1.8147600000000002</c:v>
                </c:pt>
                <c:pt idx="146">
                  <c:v>1.7786999999999999</c:v>
                </c:pt>
                <c:pt idx="147">
                  <c:v>1.7500319999999998</c:v>
                </c:pt>
                <c:pt idx="148">
                  <c:v>1.73556</c:v>
                </c:pt>
                <c:pt idx="149">
                  <c:v>1.7551500000000002</c:v>
                </c:pt>
                <c:pt idx="150">
                  <c:v>1.7818920000000003</c:v>
                </c:pt>
                <c:pt idx="151">
                  <c:v>1.7523600000000001</c:v>
                </c:pt>
                <c:pt idx="152">
                  <c:v>1.8709200000000004</c:v>
                </c:pt>
                <c:pt idx="153">
                  <c:v>1.8780000000000001</c:v>
                </c:pt>
                <c:pt idx="154">
                  <c:v>1.8597600000000003</c:v>
                </c:pt>
                <c:pt idx="155">
                  <c:v>1.8592500000000001</c:v>
                </c:pt>
                <c:pt idx="156">
                  <c:v>1.800576</c:v>
                </c:pt>
                <c:pt idx="157">
                  <c:v>1.8745799999999999</c:v>
                </c:pt>
                <c:pt idx="158">
                  <c:v>1.91628</c:v>
                </c:pt>
                <c:pt idx="159">
                  <c:v>1.88568</c:v>
                </c:pt>
                <c:pt idx="160">
                  <c:v>1.89</c:v>
                </c:pt>
                <c:pt idx="161">
                  <c:v>1.8723599999999998</c:v>
                </c:pt>
                <c:pt idx="162">
                  <c:v>1.8365100000000003</c:v>
                </c:pt>
                <c:pt idx="163">
                  <c:v>1.8835200000000001</c:v>
                </c:pt>
                <c:pt idx="164">
                  <c:v>1.8827999999999998</c:v>
                </c:pt>
                <c:pt idx="165">
                  <c:v>1.9062000000000001</c:v>
                </c:pt>
                <c:pt idx="166">
                  <c:v>1.8968999999999998</c:v>
                </c:pt>
                <c:pt idx="167">
                  <c:v>1.7931239999999999</c:v>
                </c:pt>
                <c:pt idx="168">
                  <c:v>1.8573599999999999</c:v>
                </c:pt>
                <c:pt idx="169">
                  <c:v>1.8810000000000002</c:v>
                </c:pt>
                <c:pt idx="170">
                  <c:v>1.8968399999999999</c:v>
                </c:pt>
                <c:pt idx="171">
                  <c:v>1.9107000000000003</c:v>
                </c:pt>
                <c:pt idx="172">
                  <c:v>1.84572</c:v>
                </c:pt>
                <c:pt idx="173">
                  <c:v>1.77729</c:v>
                </c:pt>
                <c:pt idx="174">
                  <c:v>1.8110879999999998</c:v>
                </c:pt>
                <c:pt idx="175">
                  <c:v>1.8540000000000001</c:v>
                </c:pt>
                <c:pt idx="176">
                  <c:v>1.840608</c:v>
                </c:pt>
                <c:pt idx="177">
                  <c:v>1.8311999999999999</c:v>
                </c:pt>
                <c:pt idx="178">
                  <c:v>1.7989559999999998</c:v>
                </c:pt>
                <c:pt idx="179">
                  <c:v>1.7963699999999998</c:v>
                </c:pt>
                <c:pt idx="180">
                  <c:v>1.7912880000000002</c:v>
                </c:pt>
                <c:pt idx="181">
                  <c:v>1.8174959999999998</c:v>
                </c:pt>
                <c:pt idx="182">
                  <c:v>1.7879099999999999</c:v>
                </c:pt>
                <c:pt idx="183">
                  <c:v>1.4576039999999999</c:v>
                </c:pt>
                <c:pt idx="184">
                  <c:v>1.73763</c:v>
                </c:pt>
                <c:pt idx="185">
                  <c:v>1.7229959999999997</c:v>
                </c:pt>
                <c:pt idx="186">
                  <c:v>1.7614799999999999</c:v>
                </c:pt>
                <c:pt idx="187">
                  <c:v>1.8277199999999998</c:v>
                </c:pt>
                <c:pt idx="188">
                  <c:v>1.8228600000000001</c:v>
                </c:pt>
                <c:pt idx="189">
                  <c:v>1.756332</c:v>
                </c:pt>
                <c:pt idx="190">
                  <c:v>1.7121599999999999</c:v>
                </c:pt>
                <c:pt idx="191">
                  <c:v>1.7078399999999998</c:v>
                </c:pt>
                <c:pt idx="192">
                  <c:v>1.6903079999999999</c:v>
                </c:pt>
                <c:pt idx="193">
                  <c:v>1.70964</c:v>
                </c:pt>
                <c:pt idx="194">
                  <c:v>1.7113320000000001</c:v>
                </c:pt>
                <c:pt idx="195">
                  <c:v>1.7056500000000001</c:v>
                </c:pt>
                <c:pt idx="196">
                  <c:v>1.6171199999999999</c:v>
                </c:pt>
                <c:pt idx="197">
                  <c:v>1.6700400000000002</c:v>
                </c:pt>
                <c:pt idx="198">
                  <c:v>0.23040000000000002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3.9042E-2</c:v>
                </c:pt>
                <c:pt idx="204">
                  <c:v>1.25661</c:v>
                </c:pt>
                <c:pt idx="205">
                  <c:v>0.63838800000000007</c:v>
                </c:pt>
                <c:pt idx="206">
                  <c:v>0.85048499999999994</c:v>
                </c:pt>
                <c:pt idx="207">
                  <c:v>1.521684</c:v>
                </c:pt>
                <c:pt idx="208">
                  <c:v>1.5764099999999999</c:v>
                </c:pt>
                <c:pt idx="209">
                  <c:v>1.6533720000000003</c:v>
                </c:pt>
                <c:pt idx="210">
                  <c:v>1.67391</c:v>
                </c:pt>
                <c:pt idx="211">
                  <c:v>1.6926839999999999</c:v>
                </c:pt>
                <c:pt idx="212">
                  <c:v>1.71879</c:v>
                </c:pt>
                <c:pt idx="213">
                  <c:v>1.7287919999999999</c:v>
                </c:pt>
                <c:pt idx="214">
                  <c:v>1.737144</c:v>
                </c:pt>
                <c:pt idx="215">
                  <c:v>1.7317799999999999</c:v>
                </c:pt>
                <c:pt idx="216">
                  <c:v>1.7816400000000001</c:v>
                </c:pt>
                <c:pt idx="217">
                  <c:v>1.73142</c:v>
                </c:pt>
                <c:pt idx="218">
                  <c:v>1.7787600000000001</c:v>
                </c:pt>
                <c:pt idx="219">
                  <c:v>1.716</c:v>
                </c:pt>
                <c:pt idx="220">
                  <c:v>1.7269559999999999</c:v>
                </c:pt>
                <c:pt idx="221">
                  <c:v>1.78596</c:v>
                </c:pt>
                <c:pt idx="222">
                  <c:v>1.685484</c:v>
                </c:pt>
                <c:pt idx="223">
                  <c:v>1.7147400000000002</c:v>
                </c:pt>
                <c:pt idx="224">
                  <c:v>1.6799040000000001</c:v>
                </c:pt>
                <c:pt idx="225">
                  <c:v>1.7195399999999998</c:v>
                </c:pt>
                <c:pt idx="226">
                  <c:v>1.7228700000000001</c:v>
                </c:pt>
                <c:pt idx="227">
                  <c:v>1.7645759999999999</c:v>
                </c:pt>
                <c:pt idx="228">
                  <c:v>1.7701500000000001</c:v>
                </c:pt>
                <c:pt idx="229">
                  <c:v>1.7593920000000001</c:v>
                </c:pt>
                <c:pt idx="230">
                  <c:v>1.6989299999999998</c:v>
                </c:pt>
                <c:pt idx="231">
                  <c:v>1.761552</c:v>
                </c:pt>
                <c:pt idx="232">
                  <c:v>1.7541</c:v>
                </c:pt>
                <c:pt idx="233">
                  <c:v>1.760904</c:v>
                </c:pt>
                <c:pt idx="234">
                  <c:v>1.69926</c:v>
                </c:pt>
                <c:pt idx="235">
                  <c:v>1.738872</c:v>
                </c:pt>
                <c:pt idx="236">
                  <c:v>1.6577639999999998</c:v>
                </c:pt>
                <c:pt idx="237">
                  <c:v>1.6056000000000001</c:v>
                </c:pt>
                <c:pt idx="238">
                  <c:v>1.666836</c:v>
                </c:pt>
                <c:pt idx="239">
                  <c:v>1.6890000000000001</c:v>
                </c:pt>
                <c:pt idx="240">
                  <c:v>1.6652160000000003</c:v>
                </c:pt>
                <c:pt idx="241">
                  <c:v>1.6172700000000002</c:v>
                </c:pt>
                <c:pt idx="242">
                  <c:v>1.6427880000000001</c:v>
                </c:pt>
                <c:pt idx="243">
                  <c:v>1.6326600000000002</c:v>
                </c:pt>
                <c:pt idx="244">
                  <c:v>1.673028</c:v>
                </c:pt>
                <c:pt idx="245">
                  <c:v>1.69554</c:v>
                </c:pt>
                <c:pt idx="246">
                  <c:v>1.6401599999999998</c:v>
                </c:pt>
                <c:pt idx="247">
                  <c:v>1.6126200000000002</c:v>
                </c:pt>
                <c:pt idx="248">
                  <c:v>1.6553100000000001</c:v>
                </c:pt>
                <c:pt idx="249">
                  <c:v>1.6285319999999999</c:v>
                </c:pt>
                <c:pt idx="250">
                  <c:v>1.6409099999999999</c:v>
                </c:pt>
                <c:pt idx="251">
                  <c:v>1.606176</c:v>
                </c:pt>
                <c:pt idx="252">
                  <c:v>1.59354</c:v>
                </c:pt>
                <c:pt idx="253">
                  <c:v>1.567944</c:v>
                </c:pt>
                <c:pt idx="254">
                  <c:v>1.3588500000000001</c:v>
                </c:pt>
                <c:pt idx="255">
                  <c:v>6.4836000000000005E-2</c:v>
                </c:pt>
                <c:pt idx="256">
                  <c:v>0.24048000000000003</c:v>
                </c:pt>
                <c:pt idx="257">
                  <c:v>0.85660199999999997</c:v>
                </c:pt>
                <c:pt idx="258">
                  <c:v>1.4680439999999997</c:v>
                </c:pt>
                <c:pt idx="259">
                  <c:v>1.45638</c:v>
                </c:pt>
                <c:pt idx="260">
                  <c:v>0.39821400000000001</c:v>
                </c:pt>
                <c:pt idx="261">
                  <c:v>1.144245</c:v>
                </c:pt>
                <c:pt idx="262">
                  <c:v>1.5243120000000001</c:v>
                </c:pt>
                <c:pt idx="263">
                  <c:v>1.5008100000000002</c:v>
                </c:pt>
                <c:pt idx="264">
                  <c:v>1.486728</c:v>
                </c:pt>
                <c:pt idx="265">
                  <c:v>1.55955</c:v>
                </c:pt>
                <c:pt idx="266">
                  <c:v>1.638792</c:v>
                </c:pt>
                <c:pt idx="267">
                  <c:v>1.55088</c:v>
                </c:pt>
                <c:pt idx="268">
                  <c:v>1.6421399999999999</c:v>
                </c:pt>
                <c:pt idx="269">
                  <c:v>1.6165800000000001</c:v>
                </c:pt>
                <c:pt idx="270">
                  <c:v>0.76045499999999999</c:v>
                </c:pt>
                <c:pt idx="271">
                  <c:v>1.6135200000000001</c:v>
                </c:pt>
                <c:pt idx="272">
                  <c:v>1.64175</c:v>
                </c:pt>
                <c:pt idx="273">
                  <c:v>1.6804079999999999</c:v>
                </c:pt>
                <c:pt idx="274">
                  <c:v>1.6467900000000002</c:v>
                </c:pt>
                <c:pt idx="275">
                  <c:v>1.6477920000000001</c:v>
                </c:pt>
                <c:pt idx="276">
                  <c:v>1.6863599999999999</c:v>
                </c:pt>
                <c:pt idx="277">
                  <c:v>1.6874639999999999</c:v>
                </c:pt>
                <c:pt idx="278">
                  <c:v>1.6994099999999996</c:v>
                </c:pt>
                <c:pt idx="279">
                  <c:v>1.6935479999999998</c:v>
                </c:pt>
                <c:pt idx="280">
                  <c:v>1.7401320000000002</c:v>
                </c:pt>
                <c:pt idx="281">
                  <c:v>1.7356799999999997</c:v>
                </c:pt>
                <c:pt idx="282">
                  <c:v>1.682496</c:v>
                </c:pt>
                <c:pt idx="283">
                  <c:v>1.6630199999999997</c:v>
                </c:pt>
                <c:pt idx="284">
                  <c:v>1.6988759999999998</c:v>
                </c:pt>
                <c:pt idx="285">
                  <c:v>1.6626899999999998</c:v>
                </c:pt>
                <c:pt idx="286">
                  <c:v>1.6256880000000002</c:v>
                </c:pt>
                <c:pt idx="287">
                  <c:v>1.6498800000000002</c:v>
                </c:pt>
                <c:pt idx="288">
                  <c:v>1.696536</c:v>
                </c:pt>
                <c:pt idx="289">
                  <c:v>1.6811699999999998</c:v>
                </c:pt>
                <c:pt idx="290">
                  <c:v>1.6719839999999997</c:v>
                </c:pt>
                <c:pt idx="291">
                  <c:v>1.626012</c:v>
                </c:pt>
                <c:pt idx="292">
                  <c:v>1.6358699999999999</c:v>
                </c:pt>
                <c:pt idx="293">
                  <c:v>1.6291799999999999</c:v>
                </c:pt>
                <c:pt idx="294">
                  <c:v>1.68129</c:v>
                </c:pt>
                <c:pt idx="295">
                  <c:v>1.6533719999999998</c:v>
                </c:pt>
                <c:pt idx="296">
                  <c:v>1.6441499999999998</c:v>
                </c:pt>
                <c:pt idx="297">
                  <c:v>1.6063199999999997</c:v>
                </c:pt>
                <c:pt idx="298">
                  <c:v>1.6057499999999998</c:v>
                </c:pt>
                <c:pt idx="299">
                  <c:v>1.6619039999999998</c:v>
                </c:pt>
                <c:pt idx="300">
                  <c:v>1.5356699999999999</c:v>
                </c:pt>
                <c:pt idx="301">
                  <c:v>1.7260199999999997</c:v>
                </c:pt>
                <c:pt idx="302">
                  <c:v>1.6706160000000001</c:v>
                </c:pt>
                <c:pt idx="303">
                  <c:v>1.6471499999999999</c:v>
                </c:pt>
                <c:pt idx="304">
                  <c:v>1.629216</c:v>
                </c:pt>
                <c:pt idx="305">
                  <c:v>1.6479900000000001</c:v>
                </c:pt>
                <c:pt idx="306">
                  <c:v>1.6724160000000001</c:v>
                </c:pt>
                <c:pt idx="307">
                  <c:v>1.6728000000000003</c:v>
                </c:pt>
                <c:pt idx="308">
                  <c:v>1.6533360000000001</c:v>
                </c:pt>
                <c:pt idx="309">
                  <c:v>1.6447199999999997</c:v>
                </c:pt>
                <c:pt idx="310">
                  <c:v>1.6482599999999998</c:v>
                </c:pt>
                <c:pt idx="311">
                  <c:v>1.3690800000000003</c:v>
                </c:pt>
                <c:pt idx="312">
                  <c:v>1.6188479999999998</c:v>
                </c:pt>
                <c:pt idx="313">
                  <c:v>1.6242480000000001</c:v>
                </c:pt>
                <c:pt idx="314">
                  <c:v>1.6230599999999999</c:v>
                </c:pt>
                <c:pt idx="315">
                  <c:v>1.5675839999999999</c:v>
                </c:pt>
                <c:pt idx="316">
                  <c:v>1.6500899999999998</c:v>
                </c:pt>
                <c:pt idx="317">
                  <c:v>1.630728</c:v>
                </c:pt>
                <c:pt idx="318">
                  <c:v>1.6463700000000001</c:v>
                </c:pt>
                <c:pt idx="319">
                  <c:v>1.6371359999999999</c:v>
                </c:pt>
                <c:pt idx="320">
                  <c:v>1.5753899999999998</c:v>
                </c:pt>
                <c:pt idx="321">
                  <c:v>1.566684</c:v>
                </c:pt>
                <c:pt idx="322">
                  <c:v>1.5395700000000001</c:v>
                </c:pt>
                <c:pt idx="323">
                  <c:v>1.6029</c:v>
                </c:pt>
                <c:pt idx="324">
                  <c:v>1.6201080000000001</c:v>
                </c:pt>
                <c:pt idx="325">
                  <c:v>1.56555</c:v>
                </c:pt>
                <c:pt idx="326">
                  <c:v>1.5511680000000001</c:v>
                </c:pt>
                <c:pt idx="327">
                  <c:v>1.5799799999999999</c:v>
                </c:pt>
                <c:pt idx="328">
                  <c:v>1.601532</c:v>
                </c:pt>
                <c:pt idx="329">
                  <c:v>1.58484</c:v>
                </c:pt>
                <c:pt idx="330">
                  <c:v>1.5732360000000001</c:v>
                </c:pt>
                <c:pt idx="331">
                  <c:v>1.5744899999999999</c:v>
                </c:pt>
                <c:pt idx="332">
                  <c:v>0.81665999999999994</c:v>
                </c:pt>
                <c:pt idx="333">
                  <c:v>1.3659600000000001</c:v>
                </c:pt>
                <c:pt idx="334">
                  <c:v>1.588428</c:v>
                </c:pt>
                <c:pt idx="335">
                  <c:v>1.6392959999999999</c:v>
                </c:pt>
                <c:pt idx="336">
                  <c:v>1.5097199999999997</c:v>
                </c:pt>
                <c:pt idx="337">
                  <c:v>1.136952</c:v>
                </c:pt>
                <c:pt idx="338">
                  <c:v>1.58199</c:v>
                </c:pt>
                <c:pt idx="339">
                  <c:v>1.6372799999999998</c:v>
                </c:pt>
                <c:pt idx="340">
                  <c:v>1.6001699999999996</c:v>
                </c:pt>
                <c:pt idx="341">
                  <c:v>1.6001999999999998</c:v>
                </c:pt>
                <c:pt idx="342">
                  <c:v>1.6213200000000001</c:v>
                </c:pt>
                <c:pt idx="343">
                  <c:v>1.621332</c:v>
                </c:pt>
                <c:pt idx="344">
                  <c:v>1.6401000000000001</c:v>
                </c:pt>
                <c:pt idx="345">
                  <c:v>1.6454159999999998</c:v>
                </c:pt>
                <c:pt idx="346">
                  <c:v>1.670652</c:v>
                </c:pt>
                <c:pt idx="347">
                  <c:v>1.6702199999999998</c:v>
                </c:pt>
                <c:pt idx="348">
                  <c:v>1.621332</c:v>
                </c:pt>
                <c:pt idx="349">
                  <c:v>1.6521600000000001</c:v>
                </c:pt>
                <c:pt idx="350">
                  <c:v>1.6280640000000002</c:v>
                </c:pt>
                <c:pt idx="351">
                  <c:v>1.6617</c:v>
                </c:pt>
                <c:pt idx="352">
                  <c:v>1.6292519999999999</c:v>
                </c:pt>
                <c:pt idx="353">
                  <c:v>1.5949500000000001</c:v>
                </c:pt>
                <c:pt idx="354">
                  <c:v>1.6093800000000003</c:v>
                </c:pt>
                <c:pt idx="355">
                  <c:v>1.6032599999999997</c:v>
                </c:pt>
                <c:pt idx="356">
                  <c:v>1.608012</c:v>
                </c:pt>
                <c:pt idx="357">
                  <c:v>1.639008</c:v>
                </c:pt>
                <c:pt idx="358">
                  <c:v>1.2215550000000002</c:v>
                </c:pt>
                <c:pt idx="359">
                  <c:v>1.5289559999999998</c:v>
                </c:pt>
                <c:pt idx="360">
                  <c:v>1.3734599999999999</c:v>
                </c:pt>
                <c:pt idx="361">
                  <c:v>1.388628</c:v>
                </c:pt>
                <c:pt idx="362">
                  <c:v>1.4162999999999999</c:v>
                </c:pt>
                <c:pt idx="363">
                  <c:v>1.4121359999999998</c:v>
                </c:pt>
                <c:pt idx="364">
                  <c:v>1.4021999999999999</c:v>
                </c:pt>
                <c:pt idx="365">
                  <c:v>1.3722840000000001</c:v>
                </c:pt>
                <c:pt idx="366">
                  <c:v>1.38774</c:v>
                </c:pt>
                <c:pt idx="367">
                  <c:v>1.3929839999999998</c:v>
                </c:pt>
                <c:pt idx="368">
                  <c:v>1.436256</c:v>
                </c:pt>
                <c:pt idx="369">
                  <c:v>1.4129400000000001</c:v>
                </c:pt>
                <c:pt idx="370">
                  <c:v>1.4231159999999998</c:v>
                </c:pt>
                <c:pt idx="371">
                  <c:v>1.4021400000000002</c:v>
                </c:pt>
                <c:pt idx="372">
                  <c:v>1.4278679999999999</c:v>
                </c:pt>
                <c:pt idx="373">
                  <c:v>1.4080199999999998</c:v>
                </c:pt>
                <c:pt idx="374">
                  <c:v>1.5042960000000001</c:v>
                </c:pt>
                <c:pt idx="375">
                  <c:v>1.4617499999999997</c:v>
                </c:pt>
                <c:pt idx="376">
                  <c:v>1.1312279999999999</c:v>
                </c:pt>
                <c:pt idx="377">
                  <c:v>1.2084599999999999</c:v>
                </c:pt>
                <c:pt idx="378">
                  <c:v>1.4502599999999999</c:v>
                </c:pt>
                <c:pt idx="379">
                  <c:v>1.4688719999999997</c:v>
                </c:pt>
                <c:pt idx="380">
                  <c:v>1.5063600000000001</c:v>
                </c:pt>
                <c:pt idx="381">
                  <c:v>1.529244</c:v>
                </c:pt>
                <c:pt idx="382">
                  <c:v>1.5256799999999997</c:v>
                </c:pt>
                <c:pt idx="383">
                  <c:v>1.470888</c:v>
                </c:pt>
                <c:pt idx="384">
                  <c:v>1.3110299999999999</c:v>
                </c:pt>
                <c:pt idx="385">
                  <c:v>1.488888</c:v>
                </c:pt>
                <c:pt idx="386">
                  <c:v>1.4431200000000002</c:v>
                </c:pt>
                <c:pt idx="387">
                  <c:v>1.4447160000000001</c:v>
                </c:pt>
                <c:pt idx="388">
                  <c:v>1.3974599999999999</c:v>
                </c:pt>
                <c:pt idx="389">
                  <c:v>1.4382359999999998</c:v>
                </c:pt>
                <c:pt idx="390">
                  <c:v>1.4334120000000001</c:v>
                </c:pt>
                <c:pt idx="391">
                  <c:v>1.4594100000000001</c:v>
                </c:pt>
                <c:pt idx="392">
                  <c:v>1.474164</c:v>
                </c:pt>
                <c:pt idx="393">
                  <c:v>1.008105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1.9799999999999999E-4</c:v>
                </c:pt>
                <c:pt idx="399">
                  <c:v>0.43474499999999999</c:v>
                </c:pt>
                <c:pt idx="400">
                  <c:v>1.2569759999999999</c:v>
                </c:pt>
                <c:pt idx="401">
                  <c:v>1.2884039999999999</c:v>
                </c:pt>
                <c:pt idx="402">
                  <c:v>1.3551900000000001</c:v>
                </c:pt>
                <c:pt idx="403">
                  <c:v>0.43671599999999999</c:v>
                </c:pt>
                <c:pt idx="404">
                  <c:v>0.7917900000000001</c:v>
                </c:pt>
                <c:pt idx="405">
                  <c:v>1.1408039999999999</c:v>
                </c:pt>
                <c:pt idx="406">
                  <c:v>1.34073</c:v>
                </c:pt>
                <c:pt idx="407">
                  <c:v>1.3851</c:v>
                </c:pt>
                <c:pt idx="408">
                  <c:v>1.38429</c:v>
                </c:pt>
                <c:pt idx="409">
                  <c:v>1.3254840000000001</c:v>
                </c:pt>
                <c:pt idx="410">
                  <c:v>1.2925800000000001</c:v>
                </c:pt>
                <c:pt idx="411">
                  <c:v>1.31958</c:v>
                </c:pt>
                <c:pt idx="412">
                  <c:v>1.3640760000000003</c:v>
                </c:pt>
                <c:pt idx="413">
                  <c:v>1.3918800000000002</c:v>
                </c:pt>
                <c:pt idx="414">
                  <c:v>1.431468</c:v>
                </c:pt>
                <c:pt idx="415">
                  <c:v>1.4226300000000001</c:v>
                </c:pt>
                <c:pt idx="416">
                  <c:v>1.3991399999999998</c:v>
                </c:pt>
                <c:pt idx="417">
                  <c:v>1.4573399999999996</c:v>
                </c:pt>
                <c:pt idx="418">
                  <c:v>1.4922359999999999</c:v>
                </c:pt>
                <c:pt idx="419">
                  <c:v>1.4594699999999998</c:v>
                </c:pt>
                <c:pt idx="420">
                  <c:v>1.485144</c:v>
                </c:pt>
                <c:pt idx="421">
                  <c:v>1.4165400000000001</c:v>
                </c:pt>
                <c:pt idx="422">
                  <c:v>1.3781519999999998</c:v>
                </c:pt>
                <c:pt idx="423">
                  <c:v>1.417824</c:v>
                </c:pt>
                <c:pt idx="424">
                  <c:v>1.4402999999999999</c:v>
                </c:pt>
                <c:pt idx="425">
                  <c:v>1.4497200000000001</c:v>
                </c:pt>
                <c:pt idx="426">
                  <c:v>1.44618</c:v>
                </c:pt>
                <c:pt idx="427">
                  <c:v>1.331712</c:v>
                </c:pt>
                <c:pt idx="428">
                  <c:v>1.37205</c:v>
                </c:pt>
                <c:pt idx="429">
                  <c:v>1.402488</c:v>
                </c:pt>
                <c:pt idx="430">
                  <c:v>1.3987499999999999</c:v>
                </c:pt>
                <c:pt idx="431">
                  <c:v>1.4331599999999998</c:v>
                </c:pt>
                <c:pt idx="432">
                  <c:v>1.4017199999999999</c:v>
                </c:pt>
                <c:pt idx="433">
                  <c:v>1.3630679999999999</c:v>
                </c:pt>
                <c:pt idx="434">
                  <c:v>1.3079879999999999</c:v>
                </c:pt>
                <c:pt idx="435">
                  <c:v>1.3858199999999998</c:v>
                </c:pt>
                <c:pt idx="436">
                  <c:v>1.4378040000000001</c:v>
                </c:pt>
                <c:pt idx="437">
                  <c:v>1.3778699999999999</c:v>
                </c:pt>
                <c:pt idx="438">
                  <c:v>0.90169199999999994</c:v>
                </c:pt>
                <c:pt idx="439">
                  <c:v>1.05348</c:v>
                </c:pt>
                <c:pt idx="440">
                  <c:v>1.3476600000000001</c:v>
                </c:pt>
                <c:pt idx="441">
                  <c:v>1.3669500000000001</c:v>
                </c:pt>
                <c:pt idx="442">
                  <c:v>1.3313520000000001</c:v>
                </c:pt>
                <c:pt idx="443">
                  <c:v>1.061175</c:v>
                </c:pt>
                <c:pt idx="444">
                  <c:v>0.50878800000000002</c:v>
                </c:pt>
                <c:pt idx="445">
                  <c:v>1.3511519999999999</c:v>
                </c:pt>
                <c:pt idx="446">
                  <c:v>1.4061599999999999</c:v>
                </c:pt>
                <c:pt idx="447">
                  <c:v>1.382652</c:v>
                </c:pt>
                <c:pt idx="448">
                  <c:v>1.37802</c:v>
                </c:pt>
                <c:pt idx="449">
                  <c:v>0.76795199999999997</c:v>
                </c:pt>
                <c:pt idx="450">
                  <c:v>0.91519500000000009</c:v>
                </c:pt>
                <c:pt idx="451">
                  <c:v>1.3861079999999999</c:v>
                </c:pt>
                <c:pt idx="452">
                  <c:v>1.4396700000000002</c:v>
                </c:pt>
                <c:pt idx="453">
                  <c:v>1.4431680000000002</c:v>
                </c:pt>
                <c:pt idx="454">
                  <c:v>1.3648199999999999</c:v>
                </c:pt>
                <c:pt idx="455">
                  <c:v>0.43968600000000002</c:v>
                </c:pt>
                <c:pt idx="456">
                  <c:v>0.95050799999999991</c:v>
                </c:pt>
                <c:pt idx="457">
                  <c:v>1.35768</c:v>
                </c:pt>
                <c:pt idx="458">
                  <c:v>1.3909319999999998</c:v>
                </c:pt>
                <c:pt idx="459">
                  <c:v>0.75692999999999999</c:v>
                </c:pt>
                <c:pt idx="460">
                  <c:v>0.50913000000000008</c:v>
                </c:pt>
                <c:pt idx="461">
                  <c:v>1.3411500000000001</c:v>
                </c:pt>
                <c:pt idx="462">
                  <c:v>1.394784</c:v>
                </c:pt>
                <c:pt idx="463">
                  <c:v>0.61985999999999997</c:v>
                </c:pt>
                <c:pt idx="464">
                  <c:v>0.7407180000000001</c:v>
                </c:pt>
                <c:pt idx="465">
                  <c:v>1.28199</c:v>
                </c:pt>
                <c:pt idx="466">
                  <c:v>1.3286520000000002</c:v>
                </c:pt>
                <c:pt idx="467">
                  <c:v>1.3899240000000002</c:v>
                </c:pt>
                <c:pt idx="468">
                  <c:v>1.3426800000000003</c:v>
                </c:pt>
                <c:pt idx="469">
                  <c:v>1.3952519999999999</c:v>
                </c:pt>
                <c:pt idx="470">
                  <c:v>1.3409399999999998</c:v>
                </c:pt>
                <c:pt idx="471">
                  <c:v>1.2843720000000001</c:v>
                </c:pt>
                <c:pt idx="472">
                  <c:v>1.30257</c:v>
                </c:pt>
                <c:pt idx="473">
                  <c:v>1.362384</c:v>
                </c:pt>
                <c:pt idx="474">
                  <c:v>1.3418400000000001</c:v>
                </c:pt>
                <c:pt idx="475">
                  <c:v>1.3817519999999999</c:v>
                </c:pt>
                <c:pt idx="476">
                  <c:v>1.3464</c:v>
                </c:pt>
                <c:pt idx="477">
                  <c:v>1.3539600000000001</c:v>
                </c:pt>
                <c:pt idx="478">
                  <c:v>1.3543200000000002</c:v>
                </c:pt>
                <c:pt idx="479">
                  <c:v>1.3850639999999999</c:v>
                </c:pt>
                <c:pt idx="480">
                  <c:v>1.3966560000000001</c:v>
                </c:pt>
                <c:pt idx="481">
                  <c:v>1.34802</c:v>
                </c:pt>
                <c:pt idx="482">
                  <c:v>1.3157639999999999</c:v>
                </c:pt>
                <c:pt idx="483">
                  <c:v>1.3249199999999999</c:v>
                </c:pt>
                <c:pt idx="484">
                  <c:v>1.344168</c:v>
                </c:pt>
                <c:pt idx="485">
                  <c:v>1.3208400000000002</c:v>
                </c:pt>
                <c:pt idx="486">
                  <c:v>1.3824359999999998</c:v>
                </c:pt>
                <c:pt idx="487">
                  <c:v>1.3429800000000001</c:v>
                </c:pt>
                <c:pt idx="488">
                  <c:v>1.3403880000000001</c:v>
                </c:pt>
                <c:pt idx="489">
                  <c:v>1.3810200000000001</c:v>
                </c:pt>
                <c:pt idx="490">
                  <c:v>1.399608</c:v>
                </c:pt>
                <c:pt idx="491">
                  <c:v>1.412928</c:v>
                </c:pt>
                <c:pt idx="492">
                  <c:v>1.3476900000000001</c:v>
                </c:pt>
                <c:pt idx="493">
                  <c:v>1.3714559999999998</c:v>
                </c:pt>
                <c:pt idx="494">
                  <c:v>1.3756200000000003</c:v>
                </c:pt>
                <c:pt idx="495">
                  <c:v>1.383264</c:v>
                </c:pt>
                <c:pt idx="496">
                  <c:v>1.4158200000000001</c:v>
                </c:pt>
                <c:pt idx="497">
                  <c:v>1.3787639999999999</c:v>
                </c:pt>
                <c:pt idx="498">
                  <c:v>1.3177199999999998</c:v>
                </c:pt>
                <c:pt idx="499">
                  <c:v>1.31094</c:v>
                </c:pt>
                <c:pt idx="500">
                  <c:v>1.3941299999999999</c:v>
                </c:pt>
                <c:pt idx="501">
                  <c:v>1.3889880000000001</c:v>
                </c:pt>
                <c:pt idx="502">
                  <c:v>1.3655880000000002</c:v>
                </c:pt>
                <c:pt idx="503">
                  <c:v>1.32891</c:v>
                </c:pt>
                <c:pt idx="504">
                  <c:v>1.0693259999999998</c:v>
                </c:pt>
                <c:pt idx="505">
                  <c:v>0.38865</c:v>
                </c:pt>
                <c:pt idx="506">
                  <c:v>1.3157999999999999</c:v>
                </c:pt>
                <c:pt idx="507">
                  <c:v>1.3449299999999997</c:v>
                </c:pt>
                <c:pt idx="508">
                  <c:v>1.3129919999999999</c:v>
                </c:pt>
                <c:pt idx="509">
                  <c:v>0.32532</c:v>
                </c:pt>
                <c:pt idx="510">
                  <c:v>1.1886480000000001</c:v>
                </c:pt>
                <c:pt idx="511">
                  <c:v>1.2309000000000001</c:v>
                </c:pt>
                <c:pt idx="512">
                  <c:v>1.3042440000000002</c:v>
                </c:pt>
                <c:pt idx="513">
                  <c:v>1.280592</c:v>
                </c:pt>
                <c:pt idx="514">
                  <c:v>1.2917999999999998</c:v>
                </c:pt>
                <c:pt idx="515">
                  <c:v>1.288476</c:v>
                </c:pt>
                <c:pt idx="516">
                  <c:v>1.2823500000000001</c:v>
                </c:pt>
                <c:pt idx="517">
                  <c:v>1.2858480000000001</c:v>
                </c:pt>
                <c:pt idx="518">
                  <c:v>1.2629999999999999</c:v>
                </c:pt>
                <c:pt idx="519">
                  <c:v>1.2992400000000002</c:v>
                </c:pt>
                <c:pt idx="520">
                  <c:v>1.2736799999999999</c:v>
                </c:pt>
                <c:pt idx="521">
                  <c:v>1.2392280000000002</c:v>
                </c:pt>
                <c:pt idx="522">
                  <c:v>0.69713999999999998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1.5000000000000001E-4</c:v>
                </c:pt>
                <c:pt idx="528">
                  <c:v>0.24139800000000006</c:v>
                </c:pt>
                <c:pt idx="529">
                  <c:v>1.2123899999999999</c:v>
                </c:pt>
                <c:pt idx="530">
                  <c:v>1.2021840000000001</c:v>
                </c:pt>
                <c:pt idx="531">
                  <c:v>1.2326400000000002</c:v>
                </c:pt>
                <c:pt idx="532">
                  <c:v>1.2330359999999998</c:v>
                </c:pt>
                <c:pt idx="533">
                  <c:v>1.25736</c:v>
                </c:pt>
                <c:pt idx="534">
                  <c:v>1.2819960000000001</c:v>
                </c:pt>
                <c:pt idx="535">
                  <c:v>1.2835079999999999</c:v>
                </c:pt>
                <c:pt idx="536">
                  <c:v>1.28664</c:v>
                </c:pt>
                <c:pt idx="537">
                  <c:v>1.2728159999999999</c:v>
                </c:pt>
                <c:pt idx="538">
                  <c:v>1.2731999999999999</c:v>
                </c:pt>
                <c:pt idx="539">
                  <c:v>1.2637800000000001</c:v>
                </c:pt>
                <c:pt idx="540">
                  <c:v>1.26474</c:v>
                </c:pt>
                <c:pt idx="541">
                  <c:v>1.378692</c:v>
                </c:pt>
                <c:pt idx="542">
                  <c:v>1.3472100000000002</c:v>
                </c:pt>
                <c:pt idx="543">
                  <c:v>1.33992</c:v>
                </c:pt>
                <c:pt idx="544">
                  <c:v>1.2959400000000001</c:v>
                </c:pt>
                <c:pt idx="545">
                  <c:v>1.3437000000000001</c:v>
                </c:pt>
                <c:pt idx="546">
                  <c:v>1.367388</c:v>
                </c:pt>
                <c:pt idx="547">
                  <c:v>1.1677199999999999</c:v>
                </c:pt>
                <c:pt idx="548">
                  <c:v>1.1037239999999999</c:v>
                </c:pt>
                <c:pt idx="549">
                  <c:v>1.3427100000000001</c:v>
                </c:pt>
                <c:pt idx="550">
                  <c:v>0.90068400000000004</c:v>
                </c:pt>
                <c:pt idx="551">
                  <c:v>0.34400999999999998</c:v>
                </c:pt>
                <c:pt idx="552">
                  <c:v>0.318276</c:v>
                </c:pt>
                <c:pt idx="553">
                  <c:v>1.0014000000000001</c:v>
                </c:pt>
                <c:pt idx="554">
                  <c:v>1.307304</c:v>
                </c:pt>
                <c:pt idx="555">
                  <c:v>1.3065300000000002</c:v>
                </c:pt>
                <c:pt idx="556">
                  <c:v>1.3467959999999999</c:v>
                </c:pt>
                <c:pt idx="557">
                  <c:v>1.3186799999999999</c:v>
                </c:pt>
                <c:pt idx="558">
                  <c:v>1.2964800000000001</c:v>
                </c:pt>
                <c:pt idx="559">
                  <c:v>1.2077640000000003</c:v>
                </c:pt>
                <c:pt idx="560">
                  <c:v>1.27647</c:v>
                </c:pt>
                <c:pt idx="561">
                  <c:v>0</c:v>
                </c:pt>
                <c:pt idx="562">
                  <c:v>0</c:v>
                </c:pt>
                <c:pt idx="563">
                  <c:v>0.69022499999999998</c:v>
                </c:pt>
                <c:pt idx="564">
                  <c:v>1.32894</c:v>
                </c:pt>
                <c:pt idx="565">
                  <c:v>0.95305499999999999</c:v>
                </c:pt>
                <c:pt idx="566">
                  <c:v>1.3953960000000001</c:v>
                </c:pt>
                <c:pt idx="567">
                  <c:v>1.3836000000000002</c:v>
                </c:pt>
                <c:pt idx="568">
                  <c:v>1.3814399999999998</c:v>
                </c:pt>
                <c:pt idx="569">
                  <c:v>0.52880399999999994</c:v>
                </c:pt>
                <c:pt idx="570">
                  <c:v>0</c:v>
                </c:pt>
                <c:pt idx="571">
                  <c:v>0</c:v>
                </c:pt>
                <c:pt idx="572">
                  <c:v>9.2999999999999995E-4</c:v>
                </c:pt>
                <c:pt idx="573">
                  <c:v>1.216728</c:v>
                </c:pt>
                <c:pt idx="574">
                  <c:v>1.2619199999999999</c:v>
                </c:pt>
                <c:pt idx="575">
                  <c:v>1.2872160000000001</c:v>
                </c:pt>
                <c:pt idx="576">
                  <c:v>1.31043</c:v>
                </c:pt>
                <c:pt idx="577">
                  <c:v>1.3164899999999999</c:v>
                </c:pt>
                <c:pt idx="578">
                  <c:v>1.342152</c:v>
                </c:pt>
                <c:pt idx="579">
                  <c:v>1.32525</c:v>
                </c:pt>
                <c:pt idx="580">
                  <c:v>1.3743719999999999</c:v>
                </c:pt>
                <c:pt idx="581">
                  <c:v>1.3292700000000002</c:v>
                </c:pt>
                <c:pt idx="582">
                  <c:v>0.30032999999999999</c:v>
                </c:pt>
                <c:pt idx="583">
                  <c:v>5.9999999999999995E-5</c:v>
                </c:pt>
                <c:pt idx="584">
                  <c:v>0.55909799999999998</c:v>
                </c:pt>
                <c:pt idx="585">
                  <c:v>1.40079</c:v>
                </c:pt>
                <c:pt idx="586">
                  <c:v>1.35795</c:v>
                </c:pt>
                <c:pt idx="587">
                  <c:v>0.72901800000000005</c:v>
                </c:pt>
                <c:pt idx="588">
                  <c:v>1.3743899999999998</c:v>
                </c:pt>
                <c:pt idx="589">
                  <c:v>1.4073840000000002</c:v>
                </c:pt>
                <c:pt idx="590">
                  <c:v>1.43712</c:v>
                </c:pt>
                <c:pt idx="591">
                  <c:v>1.579968</c:v>
                </c:pt>
                <c:pt idx="592">
                  <c:v>1.6451700000000002</c:v>
                </c:pt>
                <c:pt idx="593">
                  <c:v>1.650096</c:v>
                </c:pt>
                <c:pt idx="594">
                  <c:v>1.6980299999999999</c:v>
                </c:pt>
                <c:pt idx="595">
                  <c:v>1.7636400000000003</c:v>
                </c:pt>
                <c:pt idx="596">
                  <c:v>1.1367180000000001</c:v>
                </c:pt>
                <c:pt idx="597">
                  <c:v>1.7432999999999998</c:v>
                </c:pt>
                <c:pt idx="598">
                  <c:v>1.0574460000000001</c:v>
                </c:pt>
                <c:pt idx="599">
                  <c:v>2.1342000000000003</c:v>
                </c:pt>
                <c:pt idx="600">
                  <c:v>2.1718800000000003</c:v>
                </c:pt>
                <c:pt idx="601">
                  <c:v>1.4027700000000001</c:v>
                </c:pt>
                <c:pt idx="602">
                  <c:v>2.1707999999999998</c:v>
                </c:pt>
                <c:pt idx="603">
                  <c:v>2.2341000000000002</c:v>
                </c:pt>
                <c:pt idx="604">
                  <c:v>2.2311000000000001</c:v>
                </c:pt>
                <c:pt idx="605">
                  <c:v>2.2888799999999998</c:v>
                </c:pt>
                <c:pt idx="606">
                  <c:v>2.3454000000000002</c:v>
                </c:pt>
                <c:pt idx="607">
                  <c:v>2.2694399999999999</c:v>
                </c:pt>
                <c:pt idx="608">
                  <c:v>1.2859200000000002</c:v>
                </c:pt>
                <c:pt idx="609">
                  <c:v>2.2161600000000004</c:v>
                </c:pt>
                <c:pt idx="610">
                  <c:v>2.3163</c:v>
                </c:pt>
                <c:pt idx="611">
                  <c:v>2.3907600000000002</c:v>
                </c:pt>
                <c:pt idx="612">
                  <c:v>2.3433000000000002</c:v>
                </c:pt>
                <c:pt idx="613">
                  <c:v>2.3252999999999999</c:v>
                </c:pt>
                <c:pt idx="614">
                  <c:v>2.2989600000000001</c:v>
                </c:pt>
                <c:pt idx="615">
                  <c:v>2.3607</c:v>
                </c:pt>
                <c:pt idx="616">
                  <c:v>2.40984</c:v>
                </c:pt>
                <c:pt idx="617">
                  <c:v>2.4201000000000001</c:v>
                </c:pt>
                <c:pt idx="618">
                  <c:v>2.38896</c:v>
                </c:pt>
                <c:pt idx="619">
                  <c:v>2.3502000000000001</c:v>
                </c:pt>
                <c:pt idx="620">
                  <c:v>2.34504</c:v>
                </c:pt>
                <c:pt idx="621">
                  <c:v>2.4072</c:v>
                </c:pt>
                <c:pt idx="622">
                  <c:v>2.3982000000000006</c:v>
                </c:pt>
                <c:pt idx="623">
                  <c:v>2.0410200000000001</c:v>
                </c:pt>
                <c:pt idx="624">
                  <c:v>2.2730999999999999</c:v>
                </c:pt>
                <c:pt idx="625">
                  <c:v>2.3734799999999998</c:v>
                </c:pt>
                <c:pt idx="626">
                  <c:v>2.4870000000000001</c:v>
                </c:pt>
                <c:pt idx="627">
                  <c:v>1.5806520000000002</c:v>
                </c:pt>
                <c:pt idx="628">
                  <c:v>2.4662999999999999</c:v>
                </c:pt>
                <c:pt idx="629">
                  <c:v>2.4487200000000002</c:v>
                </c:pt>
                <c:pt idx="630">
                  <c:v>2.3879999999999999</c:v>
                </c:pt>
                <c:pt idx="631">
                  <c:v>2.3793000000000002</c:v>
                </c:pt>
                <c:pt idx="632">
                  <c:v>1.3907879999999999</c:v>
                </c:pt>
                <c:pt idx="633">
                  <c:v>1.9705799999999998</c:v>
                </c:pt>
                <c:pt idx="634">
                  <c:v>2.4645599999999996</c:v>
                </c:pt>
                <c:pt idx="635">
                  <c:v>2.4834000000000001</c:v>
                </c:pt>
                <c:pt idx="636">
                  <c:v>2.32056</c:v>
                </c:pt>
                <c:pt idx="637">
                  <c:v>2.4365999999999999</c:v>
                </c:pt>
                <c:pt idx="638">
                  <c:v>2.3526000000000002</c:v>
                </c:pt>
                <c:pt idx="639">
                  <c:v>2.3861999999999997</c:v>
                </c:pt>
                <c:pt idx="640">
                  <c:v>2.4811199999999998</c:v>
                </c:pt>
                <c:pt idx="641">
                  <c:v>2.5089000000000001</c:v>
                </c:pt>
                <c:pt idx="642">
                  <c:v>2.4062999999999999</c:v>
                </c:pt>
                <c:pt idx="643">
                  <c:v>1.9557720000000001</c:v>
                </c:pt>
                <c:pt idx="644">
                  <c:v>2.4015000000000004</c:v>
                </c:pt>
                <c:pt idx="645">
                  <c:v>2.36808</c:v>
                </c:pt>
                <c:pt idx="646">
                  <c:v>2.4108000000000001</c:v>
                </c:pt>
                <c:pt idx="647">
                  <c:v>2.4091200000000002</c:v>
                </c:pt>
                <c:pt idx="648">
                  <c:v>2.3333999999999997</c:v>
                </c:pt>
                <c:pt idx="649">
                  <c:v>1.4847119999999998</c:v>
                </c:pt>
                <c:pt idx="650">
                  <c:v>1.5771899999999999</c:v>
                </c:pt>
                <c:pt idx="651">
                  <c:v>2.3919000000000001</c:v>
                </c:pt>
                <c:pt idx="652">
                  <c:v>2.3655599999999999</c:v>
                </c:pt>
                <c:pt idx="653">
                  <c:v>1.6672800000000001</c:v>
                </c:pt>
                <c:pt idx="654">
                  <c:v>2.3328000000000002</c:v>
                </c:pt>
                <c:pt idx="655">
                  <c:v>1.1794500000000001</c:v>
                </c:pt>
                <c:pt idx="656">
                  <c:v>1.3141799999999999</c:v>
                </c:pt>
                <c:pt idx="657">
                  <c:v>1.216785</c:v>
                </c:pt>
                <c:pt idx="658">
                  <c:v>2.2841999999999998</c:v>
                </c:pt>
                <c:pt idx="659">
                  <c:v>2.2947000000000002</c:v>
                </c:pt>
                <c:pt idx="660">
                  <c:v>2.3052000000000001</c:v>
                </c:pt>
                <c:pt idx="661">
                  <c:v>2.4094799999999998</c:v>
                </c:pt>
                <c:pt idx="662">
                  <c:v>2.4224999999999999</c:v>
                </c:pt>
                <c:pt idx="663">
                  <c:v>0.54259199999999996</c:v>
                </c:pt>
                <c:pt idx="664">
                  <c:v>0.37216500000000002</c:v>
                </c:pt>
                <c:pt idx="665">
                  <c:v>0.34684199999999998</c:v>
                </c:pt>
                <c:pt idx="666">
                  <c:v>0.29031000000000001</c:v>
                </c:pt>
                <c:pt idx="667">
                  <c:v>0.40212000000000003</c:v>
                </c:pt>
                <c:pt idx="668">
                  <c:v>2.3145000000000002E-2</c:v>
                </c:pt>
                <c:pt idx="669">
                  <c:v>0.26677500000000004</c:v>
                </c:pt>
                <c:pt idx="670">
                  <c:v>0.269154</c:v>
                </c:pt>
                <c:pt idx="671">
                  <c:v>0.93465000000000009</c:v>
                </c:pt>
                <c:pt idx="672">
                  <c:v>1.0643579999999999</c:v>
                </c:pt>
                <c:pt idx="673">
                  <c:v>1.5542699999999998</c:v>
                </c:pt>
                <c:pt idx="674">
                  <c:v>0.10551600000000001</c:v>
                </c:pt>
                <c:pt idx="675">
                  <c:v>0.39946500000000001</c:v>
                </c:pt>
                <c:pt idx="676">
                  <c:v>0.89420399999999989</c:v>
                </c:pt>
                <c:pt idx="677">
                  <c:v>0.90644999999999987</c:v>
                </c:pt>
                <c:pt idx="678">
                  <c:v>0.27691500000000002</c:v>
                </c:pt>
                <c:pt idx="679">
                  <c:v>1.0395719999999999</c:v>
                </c:pt>
                <c:pt idx="680">
                  <c:v>0.20482500000000003</c:v>
                </c:pt>
                <c:pt idx="681">
                  <c:v>9.5237999999999989E-2</c:v>
                </c:pt>
                <c:pt idx="682">
                  <c:v>0.45807000000000003</c:v>
                </c:pt>
                <c:pt idx="683">
                  <c:v>0.71117999999999992</c:v>
                </c:pt>
                <c:pt idx="684">
                  <c:v>0.27565500000000004</c:v>
                </c:pt>
                <c:pt idx="685">
                  <c:v>0.640872</c:v>
                </c:pt>
                <c:pt idx="686">
                  <c:v>1.6011600000000001</c:v>
                </c:pt>
                <c:pt idx="687">
                  <c:v>1.6161299999999998</c:v>
                </c:pt>
                <c:pt idx="688">
                  <c:v>0.26899200000000001</c:v>
                </c:pt>
                <c:pt idx="689">
                  <c:v>0.99407999999999996</c:v>
                </c:pt>
                <c:pt idx="690">
                  <c:v>0.82497599999999982</c:v>
                </c:pt>
                <c:pt idx="691">
                  <c:v>1.3491299999999999</c:v>
                </c:pt>
                <c:pt idx="692">
                  <c:v>0.47014199999999995</c:v>
                </c:pt>
                <c:pt idx="693">
                  <c:v>1.4877149999999999</c:v>
                </c:pt>
                <c:pt idx="694">
                  <c:v>1.7945279999999997</c:v>
                </c:pt>
                <c:pt idx="695">
                  <c:v>0.77698500000000015</c:v>
                </c:pt>
                <c:pt idx="696">
                  <c:v>0.239565</c:v>
                </c:pt>
                <c:pt idx="697">
                  <c:v>3.8682000000000008E-2</c:v>
                </c:pt>
                <c:pt idx="698">
                  <c:v>0.10828500000000001</c:v>
                </c:pt>
                <c:pt idx="699">
                  <c:v>0.76096799999999987</c:v>
                </c:pt>
                <c:pt idx="700">
                  <c:v>0.298485</c:v>
                </c:pt>
                <c:pt idx="701">
                  <c:v>0.25667999999999996</c:v>
                </c:pt>
                <c:pt idx="702">
                  <c:v>0.12028500000000002</c:v>
                </c:pt>
                <c:pt idx="703">
                  <c:v>0.35717399999999999</c:v>
                </c:pt>
                <c:pt idx="704">
                  <c:v>0.61985999999999997</c:v>
                </c:pt>
                <c:pt idx="705">
                  <c:v>0.63010500000000003</c:v>
                </c:pt>
                <c:pt idx="706">
                  <c:v>0.81615599999999999</c:v>
                </c:pt>
                <c:pt idx="707">
                  <c:v>0.81684000000000001</c:v>
                </c:pt>
                <c:pt idx="708">
                  <c:v>0.846468</c:v>
                </c:pt>
                <c:pt idx="709">
                  <c:v>0.46668000000000004</c:v>
                </c:pt>
                <c:pt idx="710">
                  <c:v>0.59844599999999992</c:v>
                </c:pt>
                <c:pt idx="711">
                  <c:v>0.78627000000000002</c:v>
                </c:pt>
                <c:pt idx="712">
                  <c:v>0.79747199999999996</c:v>
                </c:pt>
                <c:pt idx="713">
                  <c:v>0.85197000000000012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3188536"/>
        <c:axId val="232904568"/>
      </c:scatterChart>
      <c:valAx>
        <c:axId val="1731885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Gradient (MV/m)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32904568"/>
        <c:crosses val="autoZero"/>
        <c:crossBetween val="midCat"/>
      </c:valAx>
      <c:valAx>
        <c:axId val="232904568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C4@20cm</a:t>
                </a:r>
                <a:r>
                  <a:rPr lang="fr-FR" baseline="0"/>
                  <a:t> (Gy/h)</a:t>
                </a:r>
                <a:endParaRPr lang="fr-FR"/>
              </a:p>
            </c:rich>
          </c:tx>
          <c:layout>
            <c:manualLayout>
              <c:xMode val="edge"/>
              <c:yMode val="edge"/>
              <c:x val="0.10205412995617531"/>
              <c:y val="0.1111585529066321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7318853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0059AE-6D14-4523-982A-7F86AD3A5B93}" type="datetimeFigureOut">
              <a:rPr lang="en-GB" smtClean="0"/>
              <a:t>10/12/2015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80CA80-A2D3-459F-91B8-F23A57969D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809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0CA80-A2D3-459F-91B8-F23A57969DD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822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0CA80-A2D3-459F-91B8-F23A57969DD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627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**</a:t>
            </a:r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0CA80-A2D3-459F-91B8-F23A57969DD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053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EC82FE-F383-478D-B364-098C53F7F8A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774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</a:t>
            </a:r>
            <a:r>
              <a:rPr lang="en-GB" baseline="0" dirty="0" smtClean="0"/>
              <a:t> RF is provided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EC82FE-F383-478D-B364-098C53F7F8A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2422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ra</a:t>
            </a:r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0CA80-A2D3-459F-91B8-F23A57969DD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2335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0CA80-A2D3-459F-91B8-F23A57969DDC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637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png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7381" y="764705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7381" y="2276872"/>
            <a:ext cx="8534400" cy="720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48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fld id="{50B6E300-0A13-4A81-945A-7333C271A069}" type="datetimeFigureOut">
              <a:rPr lang="en-US" smtClean="0"/>
              <a:t>12/10/2015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414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fld id="{34671962-1EA4-46E7-BCB0-F36CE46D1A59}" type="datetimeFigureOut">
              <a:rPr lang="en-US" smtClean="0"/>
              <a:t>12/10/2015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519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1446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6210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10/12/2015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61163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10/12/2015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94989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10/12/2015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22090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10/12/2015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65471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10/12/2015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1761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10/12/2015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62362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fld id="{D30BB376-B19C-488D-ABEB-03C7E6E9E3E0}" type="datetimeFigureOut">
              <a:rPr lang="en-US" smtClean="0"/>
              <a:t>12/10/2015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7947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10/12/2015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18890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10/12/2015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4650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10/12/2015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14903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10/12/2015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7789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10/12/2015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72495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7381" y="764705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7381" y="2276872"/>
            <a:ext cx="8534400" cy="720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1929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en-GB" dirty="0" smtClean="0">
                <a:solidFill>
                  <a:prstClr val="white"/>
                </a:solidFill>
              </a:rPr>
              <a:t>N. Catalan Lasheras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3160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smtClean="0">
                <a:solidFill>
                  <a:prstClr val="white"/>
                </a:solidFill>
              </a:rPr>
              <a:t>N. Catalan Lasheras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531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16200000">
            <a:off x="-1204381" y="5170518"/>
            <a:ext cx="2895600" cy="486833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0022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368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fld id="{486F077B-A50F-4D64-8574-E2D6A98A5553}" type="datetimeFigureOut">
              <a:rPr lang="en-US" smtClean="0"/>
              <a:t>12/10/2015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3694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0356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849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2683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3559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0246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9076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IWLC10_p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360363" y="6525345"/>
            <a:ext cx="2844800" cy="293117"/>
          </a:xfrm>
        </p:spPr>
        <p:txBody>
          <a:bodyPr/>
          <a:lstStyle>
            <a:lvl1pPr>
              <a:defRPr>
                <a:latin typeface="Candara" panose="020E0502030303020204" pitchFamily="34" charset="0"/>
              </a:defRPr>
            </a:lvl1pPr>
          </a:lstStyle>
          <a:p>
            <a:fld id="{957DD4C6-89DA-4F5D-B8E7-C8C79B22941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34433" y="1052737"/>
            <a:ext cx="11618384" cy="5184552"/>
          </a:xfrm>
        </p:spPr>
        <p:txBody>
          <a:bodyPr/>
          <a:lstStyle>
            <a:lvl1pPr>
              <a:defRPr>
                <a:latin typeface="Candara" panose="020E0502030303020204" pitchFamily="34" charset="0"/>
              </a:defRPr>
            </a:lvl1pPr>
            <a:lvl2pPr>
              <a:defRPr>
                <a:latin typeface="Candara" panose="020E0502030303020204" pitchFamily="34" charset="0"/>
              </a:defRPr>
            </a:lvl2pPr>
            <a:lvl3pPr>
              <a:defRPr>
                <a:latin typeface="Candara" panose="020E0502030303020204" pitchFamily="34" charset="0"/>
              </a:defRPr>
            </a:lvl3pPr>
            <a:lvl4pPr>
              <a:defRPr>
                <a:latin typeface="Candara" panose="020E0502030303020204" pitchFamily="34" charset="0"/>
              </a:defRPr>
            </a:lvl4pPr>
            <a:lvl5pPr>
              <a:defRPr>
                <a:latin typeface="Candara" panose="020E0502030303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4697444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7381" y="764705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7381" y="2276872"/>
            <a:ext cx="8534400" cy="720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5543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en-GB" dirty="0" smtClean="0">
                <a:solidFill>
                  <a:prstClr val="white"/>
                </a:solidFill>
              </a:rPr>
              <a:t>N. Catalan Lasheras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96898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smtClean="0">
                <a:solidFill>
                  <a:prstClr val="white"/>
                </a:solidFill>
              </a:rPr>
              <a:t>N. Catalan Lasheras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00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fld id="{7D9E2A62-1983-43A1-A163-D8AA46534C80}" type="datetimeFigureOut">
              <a:rPr lang="en-US" smtClean="0"/>
              <a:t>12/10/2015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16200000">
            <a:off x="-1204381" y="5170518"/>
            <a:ext cx="2895600" cy="486833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85823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16200000">
            <a:off x="-1204381" y="5170518"/>
            <a:ext cx="2895600" cy="486833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19692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7925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4654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20514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66388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6166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06230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90665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esentation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/>
        </p:nvSpPr>
        <p:spPr bwMode="auto">
          <a:xfrm>
            <a:off x="0" y="205740"/>
            <a:ext cx="12192000" cy="533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3" descr="G:\Users\s\samosh\Documents\My Pictures\LOGO\CLIC\CLIC-Logo-Color-7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277" y="7620"/>
            <a:ext cx="1219200" cy="914400"/>
          </a:xfrm>
          <a:prstGeom prst="rect">
            <a:avLst/>
          </a:prstGeom>
          <a:noFill/>
        </p:spPr>
      </p:pic>
      <p:sp>
        <p:nvSpPr>
          <p:cNvPr id="8" name="Title 15"/>
          <p:cNvSpPr>
            <a:spLocks noGrp="1"/>
          </p:cNvSpPr>
          <p:nvPr>
            <p:ph type="title" hasCustomPrompt="1"/>
          </p:nvPr>
        </p:nvSpPr>
        <p:spPr>
          <a:xfrm>
            <a:off x="1487488" y="206058"/>
            <a:ext cx="8829248" cy="533082"/>
          </a:xfrm>
          <a:prstGeom prst="rect">
            <a:avLst/>
          </a:prstGeom>
          <a:solidFill>
            <a:srgbClr val="002060"/>
          </a:solidFill>
        </p:spPr>
        <p:txBody>
          <a:bodyPr anchor="ctr">
            <a:normAutofit/>
          </a:bodyPr>
          <a:lstStyle>
            <a:lvl1pPr>
              <a:defRPr sz="28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 smtClean="0"/>
              <a:t>[Sub-title]</a:t>
            </a:r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0" y="6363290"/>
            <a:ext cx="12192000" cy="30607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prstClr val="white"/>
                </a:solidFill>
              </a:rPr>
              <a:t>  </a:t>
            </a:r>
            <a:r>
              <a:rPr lang="fr-CH" sz="1200" dirty="0" smtClean="0">
                <a:solidFill>
                  <a:prstClr val="white"/>
                </a:solidFill>
              </a:rPr>
              <a:t>X-band </a:t>
            </a:r>
            <a:r>
              <a:rPr lang="fr-CH" sz="1200" dirty="0" err="1" smtClean="0">
                <a:solidFill>
                  <a:prstClr val="white"/>
                </a:solidFill>
              </a:rPr>
              <a:t>Accelerating</a:t>
            </a:r>
            <a:r>
              <a:rPr lang="fr-CH" sz="1200" dirty="0" smtClean="0">
                <a:solidFill>
                  <a:prstClr val="white"/>
                </a:solidFill>
              </a:rPr>
              <a:t> structure </a:t>
            </a:r>
            <a:r>
              <a:rPr lang="fr-CH" sz="1200" dirty="0" err="1" smtClean="0">
                <a:solidFill>
                  <a:prstClr val="white"/>
                </a:solidFill>
              </a:rPr>
              <a:t>Review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                                    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7" name="Slide Number Placeholder 5"/>
          <p:cNvSpPr txBox="1">
            <a:spLocks/>
          </p:cNvSpPr>
          <p:nvPr/>
        </p:nvSpPr>
        <p:spPr>
          <a:xfrm>
            <a:off x="11618453" y="6376244"/>
            <a:ext cx="573548" cy="311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3034ED-392B-42A2-8939-5A95FD54CEFE}" type="slidenum">
              <a:rPr lang="en-US" sz="1400" smtClean="0">
                <a:solidFill>
                  <a:prstClr val="white"/>
                </a:solidFill>
              </a:rPr>
              <a:pPr/>
              <a:t>‹#›</a:t>
            </a:fld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0301" y="6392362"/>
            <a:ext cx="17136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24-25 NOVEMBER 2014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GB" sz="1200" dirty="0">
              <a:solidFill>
                <a:prstClr val="black"/>
              </a:solidFill>
            </a:endParaRPr>
          </a:p>
        </p:txBody>
      </p:sp>
      <p:pic>
        <p:nvPicPr>
          <p:cNvPr id="14" name="Pictur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491" y="225000"/>
            <a:ext cx="619200" cy="46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857116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esentation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 bwMode="auto">
          <a:xfrm>
            <a:off x="0" y="205740"/>
            <a:ext cx="12192000" cy="533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11618453" y="6309321"/>
            <a:ext cx="5735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3368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03034ED-392B-42A2-8939-5A95FD54CEFE}" type="slidenum">
              <a:rPr lang="en-US" sz="1400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18453" y="6376244"/>
            <a:ext cx="573548" cy="31115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403034ED-392B-42A2-8939-5A95FD54CE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8" name="Picture 3" descr="G:\Users\s\samosh\Documents\My Pictures\LOGO\CLIC\CLIC-Logo-Color-7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277" y="7620"/>
            <a:ext cx="1219200" cy="914400"/>
          </a:xfrm>
          <a:prstGeom prst="rect">
            <a:avLst/>
          </a:prstGeom>
          <a:noFill/>
        </p:spPr>
      </p:pic>
      <p:sp>
        <p:nvSpPr>
          <p:cNvPr id="8" name="Title 15"/>
          <p:cNvSpPr>
            <a:spLocks noGrp="1"/>
          </p:cNvSpPr>
          <p:nvPr>
            <p:ph type="title" hasCustomPrompt="1"/>
          </p:nvPr>
        </p:nvSpPr>
        <p:spPr>
          <a:xfrm>
            <a:off x="1487488" y="206058"/>
            <a:ext cx="8829248" cy="533082"/>
          </a:xfrm>
          <a:prstGeom prst="rect">
            <a:avLst/>
          </a:prstGeom>
          <a:solidFill>
            <a:srgbClr val="002060"/>
          </a:solidFill>
        </p:spPr>
        <p:txBody>
          <a:bodyPr anchor="ctr">
            <a:normAutofit/>
          </a:bodyPr>
          <a:lstStyle>
            <a:lvl1pPr>
              <a:defRPr sz="28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 smtClean="0"/>
              <a:t>[Sub-title]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75302" y="6392362"/>
            <a:ext cx="12770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prstClr val="white"/>
                </a:solidFill>
              </a:rPr>
              <a:t>31-January-2013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0" y="6363290"/>
            <a:ext cx="12192000" cy="30607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prstClr val="white"/>
                </a:solidFill>
              </a:rPr>
              <a:t>   </a:t>
            </a:r>
            <a:r>
              <a:rPr lang="fr-CH" sz="1200" dirty="0" smtClean="0">
                <a:solidFill>
                  <a:prstClr val="white"/>
                </a:solidFill>
              </a:rPr>
              <a:t>X-band </a:t>
            </a:r>
            <a:r>
              <a:rPr lang="fr-CH" sz="1200" dirty="0" err="1" smtClean="0">
                <a:solidFill>
                  <a:prstClr val="white"/>
                </a:solidFill>
              </a:rPr>
              <a:t>Accelerating</a:t>
            </a:r>
            <a:r>
              <a:rPr lang="fr-CH" sz="1200" dirty="0" smtClean="0">
                <a:solidFill>
                  <a:prstClr val="white"/>
                </a:solidFill>
              </a:rPr>
              <a:t> structure </a:t>
            </a:r>
            <a:r>
              <a:rPr lang="fr-CH" sz="1200" dirty="0" err="1" smtClean="0">
                <a:solidFill>
                  <a:prstClr val="white"/>
                </a:solidFill>
              </a:rPr>
              <a:t>Review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                                    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303" y="6392362"/>
            <a:ext cx="17136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24-25 NOVEMBER 2014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GB" sz="1200" dirty="0">
              <a:solidFill>
                <a:prstClr val="black"/>
              </a:solidFill>
            </a:endParaRPr>
          </a:p>
        </p:txBody>
      </p:sp>
      <p:pic>
        <p:nvPicPr>
          <p:cNvPr id="19" name="Picture 1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491" y="225000"/>
            <a:ext cx="619200" cy="46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5622585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fld id="{898F3E3B-34E3-4345-B2A1-994B83598A9C}" type="datetimeFigureOut">
              <a:rPr lang="en-US" smtClean="0"/>
              <a:t>12/10/2015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48173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52737"/>
            <a:ext cx="10972800" cy="50734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0" y="205740"/>
            <a:ext cx="12192000" cy="533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3" descr="G:\Users\s\samosh\Documents\My Pictures\LOGO\CLIC\CLIC-Logo-Color-7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277" y="7620"/>
            <a:ext cx="1219200" cy="914400"/>
          </a:xfrm>
          <a:prstGeom prst="rect">
            <a:avLst/>
          </a:prstGeom>
          <a:noFill/>
        </p:spPr>
      </p:pic>
      <p:sp>
        <p:nvSpPr>
          <p:cNvPr id="13" name="Title 15"/>
          <p:cNvSpPr>
            <a:spLocks noGrp="1"/>
          </p:cNvSpPr>
          <p:nvPr>
            <p:ph type="title" hasCustomPrompt="1"/>
          </p:nvPr>
        </p:nvSpPr>
        <p:spPr>
          <a:xfrm>
            <a:off x="1487488" y="206058"/>
            <a:ext cx="8829248" cy="533082"/>
          </a:xfrm>
          <a:prstGeom prst="rect">
            <a:avLst/>
          </a:prstGeom>
          <a:solidFill>
            <a:srgbClr val="002060"/>
          </a:solidFill>
        </p:spPr>
        <p:txBody>
          <a:bodyPr anchor="ctr">
            <a:normAutofit/>
          </a:bodyPr>
          <a:lstStyle>
            <a:lvl1pPr>
              <a:defRPr sz="28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 smtClean="0"/>
              <a:t>[Sub-title]</a:t>
            </a:r>
            <a:endParaRPr lang="en-US" dirty="0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11618453" y="6309321"/>
            <a:ext cx="5735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3368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03034ED-392B-42A2-8939-5A95FD54CEFE}" type="slidenum">
              <a:rPr lang="en-US" sz="1400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0" y="6381328"/>
            <a:ext cx="12192000" cy="30607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prstClr val="white"/>
                </a:solidFill>
              </a:rPr>
              <a:t>                                                                                                          </a:t>
            </a:r>
            <a:r>
              <a:rPr lang="en-GB" sz="1200" dirty="0" smtClean="0">
                <a:solidFill>
                  <a:prstClr val="white"/>
                </a:solidFill>
              </a:rPr>
              <a:t>[Meeting Name]                        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                                     </a:t>
            </a:r>
            <a:r>
              <a:rPr lang="en-US" sz="1200" dirty="0" smtClean="0">
                <a:solidFill>
                  <a:prstClr val="white"/>
                </a:solidFill>
              </a:rPr>
              <a:t>«BE-RF-PM»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18453" y="6376244"/>
            <a:ext cx="573548" cy="31115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403034ED-392B-42A2-8939-5A95FD54CE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75302" y="6392362"/>
            <a:ext cx="13326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prstClr val="white"/>
                </a:solidFill>
              </a:rPr>
              <a:t>[DD-Month-YYYY]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GB" sz="1200" dirty="0">
              <a:solidFill>
                <a:prstClr val="black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71138" y="232646"/>
            <a:ext cx="619132" cy="464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491" y="225000"/>
            <a:ext cx="619200" cy="46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2228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052737"/>
            <a:ext cx="5384800" cy="507342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052737"/>
            <a:ext cx="5384800" cy="507342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11618453" y="6309321"/>
            <a:ext cx="5735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3368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03034ED-392B-42A2-8939-5A95FD54CEFE}" type="slidenum">
              <a:rPr lang="en-US" sz="1400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0" y="6381328"/>
            <a:ext cx="12192000" cy="30607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prstClr val="white"/>
                </a:solidFill>
              </a:rPr>
              <a:t>                                                                                                          </a:t>
            </a:r>
            <a:r>
              <a:rPr lang="en-GB" sz="1200" dirty="0" smtClean="0">
                <a:solidFill>
                  <a:prstClr val="white"/>
                </a:solidFill>
              </a:rPr>
              <a:t>[Meeting Name]                        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                                     </a:t>
            </a:r>
            <a:r>
              <a:rPr lang="en-US" sz="1200" dirty="0" smtClean="0">
                <a:solidFill>
                  <a:prstClr val="white"/>
                </a:solidFill>
              </a:rPr>
              <a:t>«BE-RF-PM»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18453" y="6376244"/>
            <a:ext cx="573548" cy="31115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403034ED-392B-42A2-8939-5A95FD54CE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0" y="205740"/>
            <a:ext cx="12192000" cy="533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3" descr="G:\Users\s\samosh\Documents\My Pictures\LOGO\CLIC\CLIC-Logo-Color-7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277" y="7620"/>
            <a:ext cx="1219200" cy="914400"/>
          </a:xfrm>
          <a:prstGeom prst="rect">
            <a:avLst/>
          </a:prstGeom>
          <a:noFill/>
        </p:spPr>
      </p:pic>
      <p:sp>
        <p:nvSpPr>
          <p:cNvPr id="15" name="Title 15"/>
          <p:cNvSpPr>
            <a:spLocks noGrp="1"/>
          </p:cNvSpPr>
          <p:nvPr>
            <p:ph type="title" hasCustomPrompt="1"/>
          </p:nvPr>
        </p:nvSpPr>
        <p:spPr>
          <a:xfrm>
            <a:off x="1487488" y="206058"/>
            <a:ext cx="8829248" cy="533082"/>
          </a:xfrm>
          <a:prstGeom prst="rect">
            <a:avLst/>
          </a:prstGeom>
          <a:solidFill>
            <a:srgbClr val="002060"/>
          </a:solidFill>
        </p:spPr>
        <p:txBody>
          <a:bodyPr anchor="ctr">
            <a:normAutofit/>
          </a:bodyPr>
          <a:lstStyle>
            <a:lvl1pPr>
              <a:defRPr sz="28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 smtClean="0"/>
              <a:t>[Sub-title]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75302" y="6392362"/>
            <a:ext cx="13326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prstClr val="white"/>
                </a:solidFill>
              </a:rPr>
              <a:t>[DD-Month-YYYY]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GB" sz="1200" dirty="0">
              <a:solidFill>
                <a:prstClr val="black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0" t="4413" r="10308" b="14990"/>
          <a:stretch/>
        </p:blipFill>
        <p:spPr bwMode="auto">
          <a:xfrm>
            <a:off x="11088554" y="220020"/>
            <a:ext cx="848959" cy="51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8253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947861"/>
            <a:ext cx="4011084" cy="5983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947862"/>
            <a:ext cx="6815667" cy="52894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546249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11618453" y="6309321"/>
            <a:ext cx="5735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3368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03034ED-392B-42A2-8939-5A95FD54CEFE}" type="slidenum">
              <a:rPr lang="en-US" sz="1400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0" y="6381328"/>
            <a:ext cx="12192000" cy="30607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prstClr val="white"/>
                </a:solidFill>
              </a:rPr>
              <a:t>                                                                                                          </a:t>
            </a:r>
            <a:r>
              <a:rPr lang="en-GB" sz="1200" dirty="0" smtClean="0">
                <a:solidFill>
                  <a:prstClr val="white"/>
                </a:solidFill>
              </a:rPr>
              <a:t>[Meeting Name]                        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                                     </a:t>
            </a:r>
            <a:r>
              <a:rPr lang="en-US" sz="1200" dirty="0" smtClean="0">
                <a:solidFill>
                  <a:prstClr val="white"/>
                </a:solidFill>
              </a:rPr>
              <a:t>«BE-RF-PM»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18453" y="6376244"/>
            <a:ext cx="573548" cy="31115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403034ED-392B-42A2-8939-5A95FD54CE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0" y="205740"/>
            <a:ext cx="12192000" cy="533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3" descr="G:\Users\s\samosh\Documents\My Pictures\LOGO\CLIC\CLIC-Logo-Color-7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277" y="7620"/>
            <a:ext cx="1219200" cy="914400"/>
          </a:xfrm>
          <a:prstGeom prst="rect">
            <a:avLst/>
          </a:prstGeom>
          <a:noFill/>
        </p:spPr>
      </p:pic>
      <p:sp>
        <p:nvSpPr>
          <p:cNvPr id="15" name="Title 15"/>
          <p:cNvSpPr txBox="1">
            <a:spLocks/>
          </p:cNvSpPr>
          <p:nvPr/>
        </p:nvSpPr>
        <p:spPr>
          <a:xfrm>
            <a:off x="1487488" y="206058"/>
            <a:ext cx="8829248" cy="533082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sz="2800" smtClean="0">
                <a:solidFill>
                  <a:prstClr val="white"/>
                </a:solidFill>
              </a:rPr>
              <a:t>[Sub-title]</a:t>
            </a:r>
            <a:endParaRPr lang="en-US" sz="2800" dirty="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75302" y="6392362"/>
            <a:ext cx="13326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prstClr val="white"/>
                </a:solidFill>
              </a:rPr>
              <a:t>[DD-Month-YYYY]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GB" sz="1200" dirty="0">
              <a:solidFill>
                <a:prstClr val="black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0" t="4413" r="10308" b="14990"/>
          <a:stretch/>
        </p:blipFill>
        <p:spPr bwMode="auto">
          <a:xfrm>
            <a:off x="11088554" y="220020"/>
            <a:ext cx="848959" cy="51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6033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IWLC-1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 bwMode="auto">
          <a:xfrm>
            <a:off x="0" y="6453336"/>
            <a:ext cx="12192000" cy="30607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 bwMode="auto">
          <a:xfrm>
            <a:off x="0" y="116632"/>
            <a:ext cx="12192000" cy="53340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18453" y="6448252"/>
            <a:ext cx="573548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403034ED-392B-42A2-8939-5A95FD54CE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48" y="133950"/>
            <a:ext cx="816161" cy="498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561195" y="6452352"/>
            <a:ext cx="10102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 smtClean="0">
                <a:solidFill>
                  <a:prstClr val="white"/>
                </a:solidFill>
              </a:rPr>
              <a:t>BE-RF-PM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283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07.04.2014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itle 15"/>
          <p:cNvSpPr>
            <a:spLocks noGrp="1"/>
          </p:cNvSpPr>
          <p:nvPr>
            <p:ph type="title" hasCustomPrompt="1"/>
          </p:nvPr>
        </p:nvSpPr>
        <p:spPr>
          <a:xfrm>
            <a:off x="1487488" y="116950"/>
            <a:ext cx="8829248" cy="533082"/>
          </a:xfrm>
          <a:prstGeom prst="rect">
            <a:avLst/>
          </a:prstGeom>
          <a:solidFill>
            <a:srgbClr val="003368"/>
          </a:solidFill>
        </p:spPr>
        <p:txBody>
          <a:bodyPr anchor="ctr"/>
          <a:lstStyle>
            <a:lvl1pPr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[Sub-title 1]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434002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IWLC-1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 bwMode="auto">
          <a:xfrm>
            <a:off x="0" y="6453336"/>
            <a:ext cx="12192000" cy="30607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 bwMode="auto">
          <a:xfrm>
            <a:off x="0" y="116632"/>
            <a:ext cx="12192000" cy="53340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18453" y="6448252"/>
            <a:ext cx="573548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403034ED-392B-42A2-8939-5A95FD54CE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48" y="133950"/>
            <a:ext cx="816161" cy="498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561195" y="6452352"/>
            <a:ext cx="10102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 smtClean="0">
                <a:solidFill>
                  <a:prstClr val="white"/>
                </a:solidFill>
              </a:rPr>
              <a:t>BE-RF-PM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283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07.04.2014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itle 15"/>
          <p:cNvSpPr>
            <a:spLocks noGrp="1"/>
          </p:cNvSpPr>
          <p:nvPr>
            <p:ph type="title" hasCustomPrompt="1"/>
          </p:nvPr>
        </p:nvSpPr>
        <p:spPr>
          <a:xfrm>
            <a:off x="1487488" y="116950"/>
            <a:ext cx="8829248" cy="533082"/>
          </a:xfrm>
          <a:prstGeom prst="rect">
            <a:avLst/>
          </a:prstGeom>
          <a:solidFill>
            <a:srgbClr val="003368"/>
          </a:solidFill>
        </p:spPr>
        <p:txBody>
          <a:bodyPr anchor="ctr"/>
          <a:lstStyle>
            <a:lvl1pPr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[Sub-title 1]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489561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fld id="{FD816C96-82A1-4D77-8ADA-627AC6FE3D65}" type="datetimeFigureOut">
              <a:rPr lang="en-US" smtClean="0"/>
              <a:t>12/10/2015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105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fld id="{1D102C1E-28F2-47E9-802D-339E64E2F920}" type="datetimeFigureOut">
              <a:rPr lang="en-US" smtClean="0"/>
              <a:t>12/10/2015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19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fld id="{24271A48-F18A-45B3-BC05-1E27DA3F88AF}" type="datetimeFigureOut">
              <a:rPr lang="en-US" smtClean="0"/>
              <a:t>12/10/2015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089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fld id="{65B747F8-9654-4282-85D2-65F41AAE7A75}" type="datetimeFigureOut">
              <a:rPr lang="en-US" smtClean="0"/>
              <a:t>12/10/2015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183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2.xml"/><Relationship Id="rId4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-99392"/>
            <a:ext cx="12192000" cy="914400"/>
            <a:chOff x="0" y="7620"/>
            <a:chExt cx="9144000" cy="914400"/>
          </a:xfrm>
        </p:grpSpPr>
        <p:sp>
          <p:nvSpPr>
            <p:cNvPr id="8" name="Title 1"/>
            <p:cNvSpPr txBox="1">
              <a:spLocks/>
            </p:cNvSpPr>
            <p:nvPr/>
          </p:nvSpPr>
          <p:spPr bwMode="auto">
            <a:xfrm>
              <a:off x="0" y="84837"/>
              <a:ext cx="9144000" cy="775971"/>
            </a:xfrm>
            <a:prstGeom prst="rect">
              <a:avLst/>
            </a:prstGeom>
            <a:gradFill>
              <a:gsLst>
                <a:gs pos="0">
                  <a:srgbClr val="FF66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dirty="0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" name="Picture 3" descr="G:\Users\s\samosh\Documents\My Pictures\LOGO\CLIC\CLIC-Logo-Color-72.png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450850" y="7620"/>
              <a:ext cx="914400" cy="914400"/>
            </a:xfrm>
            <a:prstGeom prst="rect">
              <a:avLst/>
            </a:prstGeom>
            <a:noFill/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0333" y="7620"/>
            <a:ext cx="9762067" cy="746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815008"/>
            <a:ext cx="10972800" cy="5710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1190799" y="5166784"/>
            <a:ext cx="2895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" y="753796"/>
            <a:ext cx="500417" cy="6104204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272234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718" r:id="rId12"/>
    <p:sldLayoutId id="2147483719" r:id="rId13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C0F27D4-C7BA-4513-A815-4E3963CF9350}" type="datetimeFigureOut">
              <a:rPr lang="es-ES" smtClean="0"/>
              <a:pPr/>
              <a:t>10/12/2015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2520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-99392"/>
            <a:ext cx="12192000" cy="914400"/>
            <a:chOff x="0" y="7620"/>
            <a:chExt cx="9144000" cy="914400"/>
          </a:xfrm>
        </p:grpSpPr>
        <p:sp>
          <p:nvSpPr>
            <p:cNvPr id="8" name="Title 1"/>
            <p:cNvSpPr txBox="1">
              <a:spLocks/>
            </p:cNvSpPr>
            <p:nvPr/>
          </p:nvSpPr>
          <p:spPr bwMode="auto">
            <a:xfrm>
              <a:off x="0" y="84837"/>
              <a:ext cx="9144000" cy="775971"/>
            </a:xfrm>
            <a:prstGeom prst="rect">
              <a:avLst/>
            </a:prstGeom>
            <a:gradFill>
              <a:gsLst>
                <a:gs pos="0">
                  <a:srgbClr val="FF66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dirty="0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" name="Picture 3" descr="G:\Users\s\samosh\Documents\My Pictures\LOGO\CLIC\CLIC-Logo-Color-72.png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450850" y="7620"/>
              <a:ext cx="914400" cy="914400"/>
            </a:xfrm>
            <a:prstGeom prst="rect">
              <a:avLst/>
            </a:prstGeom>
            <a:noFill/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0333" y="7620"/>
            <a:ext cx="9762067" cy="746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815008"/>
            <a:ext cx="10972800" cy="5710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1190799" y="5166784"/>
            <a:ext cx="2895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N. Catalan Lasheras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" y="753796"/>
            <a:ext cx="500417" cy="6104204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528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-99392"/>
            <a:ext cx="12192000" cy="914400"/>
            <a:chOff x="0" y="7620"/>
            <a:chExt cx="9144000" cy="914400"/>
          </a:xfrm>
        </p:grpSpPr>
        <p:sp>
          <p:nvSpPr>
            <p:cNvPr id="8" name="Title 1"/>
            <p:cNvSpPr txBox="1">
              <a:spLocks/>
            </p:cNvSpPr>
            <p:nvPr/>
          </p:nvSpPr>
          <p:spPr bwMode="auto">
            <a:xfrm>
              <a:off x="0" y="84837"/>
              <a:ext cx="9144000" cy="775971"/>
            </a:xfrm>
            <a:prstGeom prst="rect">
              <a:avLst/>
            </a:prstGeom>
            <a:gradFill>
              <a:gsLst>
                <a:gs pos="0">
                  <a:srgbClr val="FF66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dirty="0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" name="Picture 3" descr="G:\Users\s\samosh\Documents\My Pictures\LOGO\CLIC\CLIC-Logo-Color-72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50850" y="7620"/>
              <a:ext cx="914400" cy="914400"/>
            </a:xfrm>
            <a:prstGeom prst="rect">
              <a:avLst/>
            </a:prstGeom>
            <a:noFill/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0333" y="7620"/>
            <a:ext cx="9762067" cy="746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815008"/>
            <a:ext cx="10972800" cy="5710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1190799" y="5166784"/>
            <a:ext cx="2895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N. Catalan Lasheras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" y="753796"/>
            <a:ext cx="500417" cy="6104204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677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F41C2-FAC0-407D-9C4C-1E5F276ECA6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337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emf"/><Relationship Id="rId4" Type="http://schemas.openxmlformats.org/officeDocument/2006/relationships/image" Target="../media/image6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G"/><Relationship Id="rId5" Type="http://schemas.openxmlformats.org/officeDocument/2006/relationships/image" Target="../media/image70.emf"/><Relationship Id="rId4" Type="http://schemas.openxmlformats.org/officeDocument/2006/relationships/image" Target="../media/image6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tiff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7.JPG"/><Relationship Id="rId5" Type="http://schemas.openxmlformats.org/officeDocument/2006/relationships/image" Target="../media/image26.jpeg"/><Relationship Id="rId4" Type="http://schemas.openxmlformats.org/officeDocument/2006/relationships/image" Target="../media/image2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1206" y="2860205"/>
            <a:ext cx="10363200" cy="1470025"/>
          </a:xfrm>
        </p:spPr>
        <p:txBody>
          <a:bodyPr>
            <a:normAutofit/>
          </a:bodyPr>
          <a:lstStyle/>
          <a:p>
            <a:r>
              <a:rPr lang="en-GB" sz="4800" b="1" dirty="0" smtClean="0">
                <a:solidFill>
                  <a:schemeClr val="tx1"/>
                </a:solidFill>
              </a:rPr>
              <a:t>CERN Xboxes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1206" y="4034591"/>
            <a:ext cx="9072458" cy="720080"/>
          </a:xfrm>
        </p:spPr>
        <p:txBody>
          <a:bodyPr>
            <a:noAutofit/>
          </a:bodyPr>
          <a:lstStyle/>
          <a:p>
            <a:pPr algn="l"/>
            <a:r>
              <a:rPr lang="en-GB" sz="1600" dirty="0"/>
              <a:t>N. Catalan Lasheras</a:t>
            </a:r>
          </a:p>
          <a:p>
            <a:pPr algn="l"/>
            <a:r>
              <a:rPr lang="en-GB" sz="1600" dirty="0" smtClean="0"/>
              <a:t>X-band FEL meeting. 10.12.2015</a:t>
            </a:r>
            <a:endParaRPr lang="en-GB" sz="1600" dirty="0"/>
          </a:p>
        </p:txBody>
      </p:sp>
      <p:grpSp>
        <p:nvGrpSpPr>
          <p:cNvPr id="4" name="Group 3"/>
          <p:cNvGrpSpPr/>
          <p:nvPr/>
        </p:nvGrpSpPr>
        <p:grpSpPr>
          <a:xfrm>
            <a:off x="9418111" y="-413143"/>
            <a:ext cx="2483450" cy="3977338"/>
            <a:chOff x="3873054" y="324372"/>
            <a:chExt cx="2483450" cy="3977338"/>
          </a:xfrm>
        </p:grpSpPr>
        <p:sp>
          <p:nvSpPr>
            <p:cNvPr id="5" name="Rectangle 4"/>
            <p:cNvSpPr/>
            <p:nvPr/>
          </p:nvSpPr>
          <p:spPr>
            <a:xfrm>
              <a:off x="3873054" y="1700142"/>
              <a:ext cx="2483450" cy="2601568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065342" y="2896229"/>
              <a:ext cx="2098874" cy="1313624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36000" tIns="45720" rIns="36000" bIns="3600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cap="none" spc="0" dirty="0" smtClean="0">
                  <a:ln/>
                  <a:solidFill>
                    <a:schemeClr val="accent3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Chiller" panose="04020404031007020602" pitchFamily="82" charset="0"/>
                </a:rPr>
                <a:t>Xbox </a:t>
              </a:r>
              <a:endParaRPr lang="en-US" sz="8000" b="1" cap="none" spc="0" dirty="0">
                <a:ln/>
                <a:solidFill>
                  <a:schemeClr val="accent3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hiller" panose="04020404031007020602" pitchFamily="82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385755" y="324372"/>
              <a:ext cx="1458048" cy="3770263"/>
            </a:xfrm>
            <a:prstGeom prst="rect">
              <a:avLst/>
            </a:prstGeom>
            <a:effectLst>
              <a:outerShdw blurRad="50800" dist="50800" dir="5400000" algn="ctr" rotWithShape="0">
                <a:srgbClr val="92D050">
                  <a:alpha val="26000"/>
                </a:srgbClr>
              </a:outerShdw>
            </a:effectLst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sz="23900" b="1" dirty="0" smtClean="0">
                  <a:ln/>
                  <a:solidFill>
                    <a:srgbClr val="9BBB59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Chiller" panose="04020404031007020602" pitchFamily="82" charset="0"/>
                </a:rPr>
                <a:t>x</a:t>
              </a:r>
              <a:endParaRPr lang="en-US" sz="23900" dirty="0">
                <a:ln/>
                <a:solidFill>
                  <a:srgbClr val="9BBB59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Chiller" panose="04020404031007020602" pitchFamily="8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663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121" y="811056"/>
            <a:ext cx="6900279" cy="6146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Xbox3 acceptance tests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108" y="1367481"/>
            <a:ext cx="3568013" cy="4757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27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Achtung</a:t>
            </a:r>
            <a:r>
              <a:rPr lang="en-GB" dirty="0" smtClean="0"/>
              <a:t>!! Flanges</a:t>
            </a:r>
            <a:endParaRPr lang="en-GB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649" y="804330"/>
            <a:ext cx="4840239" cy="3481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895" y="804330"/>
            <a:ext cx="5316143" cy="3734668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249" y="3137645"/>
            <a:ext cx="4873143" cy="17227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863" y="4285796"/>
            <a:ext cx="2791406" cy="27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8392" y="4414754"/>
            <a:ext cx="2914079" cy="24432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455154" y="5417041"/>
            <a:ext cx="3790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Xbox1&amp;2				Xbox3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74466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Xboxes comparison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N. Catalan Lasheras</a:t>
            </a:r>
            <a:endParaRPr lang="en-GB" dirty="0"/>
          </a:p>
        </p:txBody>
      </p:sp>
      <p:graphicFrame>
        <p:nvGraphicFramePr>
          <p:cNvPr id="10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1595352"/>
              </p:ext>
            </p:extLst>
          </p:nvPr>
        </p:nvGraphicFramePr>
        <p:xfrm>
          <a:off x="711034" y="984142"/>
          <a:ext cx="5592704" cy="5503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8176"/>
                <a:gridCol w="1398176"/>
                <a:gridCol w="1398176"/>
                <a:gridCol w="1398176"/>
              </a:tblGrid>
              <a:tr h="598847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Xbox1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Xbox2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Xbo3x</a:t>
                      </a:r>
                      <a:endParaRPr lang="en-GB" sz="1600" dirty="0"/>
                    </a:p>
                  </a:txBody>
                  <a:tcPr/>
                </a:tc>
              </a:tr>
              <a:tr h="130343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Modulator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 err="1" smtClean="0"/>
                        <a:t>Scandinova</a:t>
                      </a:r>
                      <a:r>
                        <a:rPr lang="en-GB" sz="1600" dirty="0" smtClean="0"/>
                        <a:t> K2-3X </a:t>
                      </a:r>
                    </a:p>
                    <a:p>
                      <a:pPr algn="ctr"/>
                      <a:r>
                        <a:rPr lang="en-GB" sz="1600" dirty="0" smtClean="0"/>
                        <a:t>(solid state 450kV, 350 A, 1.5us, 50 Hz)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/>
                        <a:t>Scandinova</a:t>
                      </a:r>
                      <a:r>
                        <a:rPr lang="en-GB" sz="1600" dirty="0" smtClean="0"/>
                        <a:t> K1</a:t>
                      </a:r>
                    </a:p>
                    <a:p>
                      <a:pPr algn="ctr"/>
                      <a:r>
                        <a:rPr lang="en-GB" sz="1600" dirty="0" smtClean="0"/>
                        <a:t>(solid state, 170 kV,</a:t>
                      </a:r>
                      <a:r>
                        <a:rPr lang="en-GB" sz="1600" baseline="0" dirty="0" smtClean="0"/>
                        <a:t> 100 A, 6us, 400 Hz</a:t>
                      </a:r>
                      <a:endParaRPr lang="en-GB" sz="1600" dirty="0"/>
                    </a:p>
                  </a:txBody>
                  <a:tcPr/>
                </a:tc>
              </a:tr>
              <a:tr h="91310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Klystron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SLAC-XL5/CPI</a:t>
                      </a:r>
                    </a:p>
                    <a:p>
                      <a:pPr algn="ctr"/>
                      <a:r>
                        <a:rPr lang="en-GB" sz="1600" dirty="0" smtClean="0"/>
                        <a:t>50 MW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CPI-2</a:t>
                      </a:r>
                    </a:p>
                    <a:p>
                      <a:pPr algn="ctr"/>
                      <a:r>
                        <a:rPr lang="en-GB" sz="1600" dirty="0" smtClean="0"/>
                        <a:t>50 MW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Toshiba</a:t>
                      </a:r>
                      <a:r>
                        <a:rPr lang="en-GB" sz="1600" baseline="0" dirty="0" smtClean="0"/>
                        <a:t> E37113</a:t>
                      </a:r>
                    </a:p>
                    <a:p>
                      <a:pPr algn="ctr"/>
                      <a:r>
                        <a:rPr lang="en-GB" sz="1600" baseline="0" dirty="0" smtClean="0"/>
                        <a:t>6MW</a:t>
                      </a:r>
                      <a:endParaRPr lang="en-GB" sz="1600" dirty="0"/>
                    </a:p>
                  </a:txBody>
                  <a:tcPr/>
                </a:tc>
              </a:tr>
              <a:tr h="598847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RF</a:t>
                      </a:r>
                      <a:r>
                        <a:rPr lang="en-GB" sz="1600" baseline="0" dirty="0" smtClean="0"/>
                        <a:t> amplifier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TWT 3kW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TWT 3kW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Solid state</a:t>
                      </a:r>
                      <a:endParaRPr lang="en-GB" sz="1600" dirty="0"/>
                    </a:p>
                  </a:txBody>
                  <a:tcPr/>
                </a:tc>
              </a:tr>
              <a:tr h="63917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Pulse compressor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SLED1 </a:t>
                      </a:r>
                      <a:r>
                        <a:rPr lang="en-GB" sz="1600" dirty="0" err="1" smtClean="0"/>
                        <a:t>Gycom</a:t>
                      </a:r>
                      <a:r>
                        <a:rPr lang="en-GB" sz="1600" dirty="0" smtClean="0"/>
                        <a:t> (x2.8)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SLED2 CERN (x3.5)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598847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Flanges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SLAC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IUWR90</a:t>
                      </a:r>
                      <a:endParaRPr lang="en-GB" sz="1600" dirty="0"/>
                    </a:p>
                  </a:txBody>
                  <a:tcPr/>
                </a:tc>
              </a:tr>
              <a:tr h="85172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Number of testing slots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1(CTF2/Dog-leg)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1(+1)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 (2+2)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9669" y="1148443"/>
            <a:ext cx="4633362" cy="2487384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579669" y="3866758"/>
            <a:ext cx="4615072" cy="2462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36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81200" y="6235010"/>
            <a:ext cx="7391400" cy="16579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 rot="19776558">
            <a:off x="7358422" y="5971403"/>
            <a:ext cx="1088807" cy="16534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8325256" y="5705274"/>
            <a:ext cx="2209800" cy="15229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 rot="1030577">
            <a:off x="9314476" y="6384968"/>
            <a:ext cx="1041373" cy="17067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nip Same Side Corner Rectangle 7"/>
          <p:cNvSpPr/>
          <p:nvPr/>
        </p:nvSpPr>
        <p:spPr>
          <a:xfrm>
            <a:off x="4191000" y="6148992"/>
            <a:ext cx="609600" cy="185336"/>
          </a:xfrm>
          <a:prstGeom prst="snip2SameRect">
            <a:avLst>
              <a:gd name="adj1" fmla="val 50000"/>
              <a:gd name="adj2" fmla="val 0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ightning Bolt 9"/>
          <p:cNvSpPr/>
          <p:nvPr/>
        </p:nvSpPr>
        <p:spPr>
          <a:xfrm>
            <a:off x="1860415" y="6117051"/>
            <a:ext cx="228600" cy="346724"/>
          </a:xfrm>
          <a:prstGeom prst="lightningBol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2438400" y="6126779"/>
            <a:ext cx="228600" cy="346724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ounded Rectangle 23"/>
          <p:cNvSpPr/>
          <p:nvPr/>
        </p:nvSpPr>
        <p:spPr>
          <a:xfrm>
            <a:off x="2819400" y="6130276"/>
            <a:ext cx="456698" cy="346724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/>
          <p:cNvSpPr/>
          <p:nvPr/>
        </p:nvSpPr>
        <p:spPr>
          <a:xfrm>
            <a:off x="3581400" y="6130276"/>
            <a:ext cx="456698" cy="346724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ounded Rectangle 25"/>
          <p:cNvSpPr/>
          <p:nvPr/>
        </p:nvSpPr>
        <p:spPr>
          <a:xfrm>
            <a:off x="5029200" y="6130276"/>
            <a:ext cx="456698" cy="346724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ounded Rectangle 26"/>
          <p:cNvSpPr/>
          <p:nvPr/>
        </p:nvSpPr>
        <p:spPr>
          <a:xfrm>
            <a:off x="5867400" y="6130276"/>
            <a:ext cx="456698" cy="346724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ounded Rectangle 34"/>
          <p:cNvSpPr/>
          <p:nvPr/>
        </p:nvSpPr>
        <p:spPr>
          <a:xfrm>
            <a:off x="6705600" y="6130276"/>
            <a:ext cx="456698" cy="346724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an 11"/>
          <p:cNvSpPr/>
          <p:nvPr/>
        </p:nvSpPr>
        <p:spPr>
          <a:xfrm rot="16200000">
            <a:off x="9695356" y="5534919"/>
            <a:ext cx="142571" cy="483281"/>
          </a:xfrm>
          <a:prstGeom prst="can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lowchart: Or 14"/>
          <p:cNvSpPr/>
          <p:nvPr/>
        </p:nvSpPr>
        <p:spPr>
          <a:xfrm>
            <a:off x="9209504" y="5687441"/>
            <a:ext cx="172825" cy="176487"/>
          </a:xfrm>
          <a:prstGeom prst="flowChartOr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Sort 15"/>
          <p:cNvSpPr/>
          <p:nvPr/>
        </p:nvSpPr>
        <p:spPr>
          <a:xfrm rot="19710582">
            <a:off x="7723178" y="5951797"/>
            <a:ext cx="124517" cy="330330"/>
          </a:xfrm>
          <a:prstGeom prst="flowChartSor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Flowchart: Sort 38"/>
          <p:cNvSpPr/>
          <p:nvPr/>
        </p:nvSpPr>
        <p:spPr>
          <a:xfrm rot="19710582">
            <a:off x="8209562" y="5661817"/>
            <a:ext cx="124517" cy="330330"/>
          </a:xfrm>
          <a:prstGeom prst="flowChartSor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lowchart: Collate 16"/>
          <p:cNvSpPr/>
          <p:nvPr/>
        </p:nvSpPr>
        <p:spPr>
          <a:xfrm rot="19769281">
            <a:off x="7977558" y="5845507"/>
            <a:ext cx="138041" cy="283789"/>
          </a:xfrm>
          <a:prstGeom prst="flowChartCollat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1" name="Flowchart: Sort 40"/>
          <p:cNvSpPr/>
          <p:nvPr/>
        </p:nvSpPr>
        <p:spPr>
          <a:xfrm>
            <a:off x="8458200" y="5613270"/>
            <a:ext cx="150674" cy="330330"/>
          </a:xfrm>
          <a:prstGeom prst="flowChartSor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Flowchart: Collate 41"/>
          <p:cNvSpPr/>
          <p:nvPr/>
        </p:nvSpPr>
        <p:spPr>
          <a:xfrm>
            <a:off x="8618146" y="5640356"/>
            <a:ext cx="144854" cy="283789"/>
          </a:xfrm>
          <a:prstGeom prst="flowChartCollat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3" name="Flowchart: Sort 42"/>
          <p:cNvSpPr/>
          <p:nvPr/>
        </p:nvSpPr>
        <p:spPr>
          <a:xfrm>
            <a:off x="8764726" y="5613270"/>
            <a:ext cx="150674" cy="330330"/>
          </a:xfrm>
          <a:prstGeom prst="flowChartSor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Flowchart: Or 43"/>
          <p:cNvSpPr/>
          <p:nvPr/>
        </p:nvSpPr>
        <p:spPr>
          <a:xfrm>
            <a:off x="10134601" y="5690914"/>
            <a:ext cx="172825" cy="176487"/>
          </a:xfrm>
          <a:prstGeom prst="flowChartOr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9630384" y="1607209"/>
            <a:ext cx="5558" cy="4171257"/>
          </a:xfrm>
          <a:prstGeom prst="line">
            <a:avLst/>
          </a:prstGeom>
          <a:ln w="7620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9935184" y="5186445"/>
            <a:ext cx="0" cy="551485"/>
          </a:xfrm>
          <a:prstGeom prst="line">
            <a:avLst/>
          </a:prstGeom>
          <a:ln w="76200"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Flowchart: Predefined Process 82"/>
          <p:cNvSpPr/>
          <p:nvPr/>
        </p:nvSpPr>
        <p:spPr>
          <a:xfrm rot="16200000">
            <a:off x="9714883" y="4885099"/>
            <a:ext cx="440602" cy="152400"/>
          </a:xfrm>
          <a:prstGeom prst="flowChartPredefinedProcess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6" name="Group 85"/>
          <p:cNvGrpSpPr/>
          <p:nvPr/>
        </p:nvGrpSpPr>
        <p:grpSpPr>
          <a:xfrm>
            <a:off x="6827759" y="911979"/>
            <a:ext cx="2848584" cy="1907422"/>
            <a:chOff x="5257800" y="685800"/>
            <a:chExt cx="2848584" cy="1907422"/>
          </a:xfrm>
        </p:grpSpPr>
        <p:sp>
          <p:nvSpPr>
            <p:cNvPr id="84" name="Rounded Rectangle 83"/>
            <p:cNvSpPr/>
            <p:nvPr/>
          </p:nvSpPr>
          <p:spPr>
            <a:xfrm>
              <a:off x="5257800" y="685800"/>
              <a:ext cx="2590800" cy="1907422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Flowchart: Extract 17"/>
            <p:cNvSpPr/>
            <p:nvPr/>
          </p:nvSpPr>
          <p:spPr>
            <a:xfrm rot="5400000">
              <a:off x="5753100" y="1057288"/>
              <a:ext cx="876084" cy="647484"/>
            </a:xfrm>
            <a:prstGeom prst="flowChartExtra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3" name="Straight Connector 22"/>
            <p:cNvCxnSpPr>
              <a:stCxn id="18" idx="0"/>
            </p:cNvCxnSpPr>
            <p:nvPr/>
          </p:nvCxnSpPr>
          <p:spPr>
            <a:xfrm>
              <a:off x="6514884" y="1381030"/>
              <a:ext cx="1591500" cy="0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Flowchart: Summing Junction 45"/>
            <p:cNvSpPr/>
            <p:nvPr/>
          </p:nvSpPr>
          <p:spPr>
            <a:xfrm>
              <a:off x="6858000" y="914400"/>
              <a:ext cx="457702" cy="457200"/>
            </a:xfrm>
            <a:prstGeom prst="flowChartSummingJunction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Flowchart: Summing Junction 19"/>
            <p:cNvSpPr/>
            <p:nvPr/>
          </p:nvSpPr>
          <p:spPr>
            <a:xfrm>
              <a:off x="6858000" y="1371600"/>
              <a:ext cx="457702" cy="457200"/>
            </a:xfrm>
            <a:prstGeom prst="flowChartSummingJunction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6025950" y="1828800"/>
              <a:ext cx="11368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/>
                <a:t>XBOX1</a:t>
              </a:r>
            </a:p>
            <a:p>
              <a:pPr algn="ctr"/>
              <a:r>
                <a:rPr lang="en-GB" b="1" dirty="0"/>
                <a:t>12 GHz RF</a:t>
              </a: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1600200" y="3610584"/>
            <a:ext cx="1275944" cy="1185756"/>
            <a:chOff x="5439123" y="685800"/>
            <a:chExt cx="2667261" cy="2512528"/>
          </a:xfrm>
        </p:grpSpPr>
        <p:sp>
          <p:nvSpPr>
            <p:cNvPr id="88" name="Rounded Rectangle 87"/>
            <p:cNvSpPr/>
            <p:nvPr/>
          </p:nvSpPr>
          <p:spPr>
            <a:xfrm>
              <a:off x="5439123" y="685800"/>
              <a:ext cx="2409477" cy="2457101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9" name="Flowchart: Extract 88"/>
            <p:cNvSpPr/>
            <p:nvPr/>
          </p:nvSpPr>
          <p:spPr>
            <a:xfrm rot="5400000">
              <a:off x="5753100" y="1057288"/>
              <a:ext cx="876084" cy="647484"/>
            </a:xfrm>
            <a:prstGeom prst="flowChartExtra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90" name="Straight Connector 89"/>
            <p:cNvCxnSpPr>
              <a:stCxn id="89" idx="0"/>
            </p:cNvCxnSpPr>
            <p:nvPr/>
          </p:nvCxnSpPr>
          <p:spPr>
            <a:xfrm>
              <a:off x="6514884" y="1381030"/>
              <a:ext cx="1591500" cy="0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Flowchart: Summing Junction 90"/>
            <p:cNvSpPr/>
            <p:nvPr/>
          </p:nvSpPr>
          <p:spPr>
            <a:xfrm>
              <a:off x="6858000" y="914400"/>
              <a:ext cx="457702" cy="457200"/>
            </a:xfrm>
            <a:prstGeom prst="flowChartSummingJunction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Flowchart: Summing Junction 91"/>
            <p:cNvSpPr/>
            <p:nvPr/>
          </p:nvSpPr>
          <p:spPr>
            <a:xfrm>
              <a:off x="6858000" y="1371600"/>
              <a:ext cx="457702" cy="457200"/>
            </a:xfrm>
            <a:prstGeom prst="flowChartSummingJunction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5520064" y="1828801"/>
              <a:ext cx="2148629" cy="13695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/>
                <a:t>MKS02</a:t>
              </a:r>
            </a:p>
            <a:p>
              <a:pPr algn="ctr"/>
              <a:r>
                <a:rPr lang="en-GB" b="1" dirty="0"/>
                <a:t>3 GHz RF</a:t>
              </a:r>
            </a:p>
          </p:txBody>
        </p:sp>
      </p:grpSp>
      <p:cxnSp>
        <p:nvCxnSpPr>
          <p:cNvPr id="94" name="Straight Connector 93"/>
          <p:cNvCxnSpPr/>
          <p:nvPr/>
        </p:nvCxnSpPr>
        <p:spPr>
          <a:xfrm>
            <a:off x="2895600" y="3905055"/>
            <a:ext cx="8916" cy="228197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2514600" y="5620716"/>
            <a:ext cx="0" cy="551485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2514600" y="5653620"/>
            <a:ext cx="381000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ounded Rectangle 99"/>
          <p:cNvSpPr/>
          <p:nvPr/>
        </p:nvSpPr>
        <p:spPr>
          <a:xfrm>
            <a:off x="3238500" y="5128026"/>
            <a:ext cx="952500" cy="51077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MKS03</a:t>
            </a:r>
          </a:p>
        </p:txBody>
      </p:sp>
      <p:sp>
        <p:nvSpPr>
          <p:cNvPr id="102" name="Rounded Rectangle 101"/>
          <p:cNvSpPr/>
          <p:nvPr/>
        </p:nvSpPr>
        <p:spPr>
          <a:xfrm>
            <a:off x="4267200" y="5128026"/>
            <a:ext cx="952500" cy="51077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MKS05</a:t>
            </a:r>
          </a:p>
        </p:txBody>
      </p:sp>
      <p:sp>
        <p:nvSpPr>
          <p:cNvPr id="103" name="Rounded Rectangle 102"/>
          <p:cNvSpPr/>
          <p:nvPr/>
        </p:nvSpPr>
        <p:spPr>
          <a:xfrm>
            <a:off x="5334000" y="5128026"/>
            <a:ext cx="952500" cy="51077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MKS06</a:t>
            </a:r>
          </a:p>
        </p:txBody>
      </p:sp>
      <p:sp>
        <p:nvSpPr>
          <p:cNvPr id="104" name="Rounded Rectangle 103"/>
          <p:cNvSpPr/>
          <p:nvPr/>
        </p:nvSpPr>
        <p:spPr>
          <a:xfrm>
            <a:off x="6400800" y="5128026"/>
            <a:ext cx="952500" cy="51077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MKS07</a:t>
            </a:r>
          </a:p>
        </p:txBody>
      </p:sp>
      <p:cxnSp>
        <p:nvCxnSpPr>
          <p:cNvPr id="105" name="Straight Connector 104"/>
          <p:cNvCxnSpPr/>
          <p:nvPr/>
        </p:nvCxnSpPr>
        <p:spPr>
          <a:xfrm>
            <a:off x="3714344" y="5609617"/>
            <a:ext cx="0" cy="551485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5123232" y="5610988"/>
            <a:ext cx="0" cy="551485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982512" y="5601260"/>
            <a:ext cx="0" cy="551485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6828816" y="5601513"/>
            <a:ext cx="0" cy="551485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>
            <a:off x="3886632" y="2305788"/>
            <a:ext cx="2895168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>
            <a:stCxn id="19" idx="1"/>
          </p:cNvCxnSpPr>
          <p:nvPr/>
        </p:nvCxnSpPr>
        <p:spPr>
          <a:xfrm flipV="1">
            <a:off x="9337698" y="6309535"/>
            <a:ext cx="1197359" cy="7004"/>
          </a:xfrm>
          <a:prstGeom prst="line">
            <a:avLst/>
          </a:prstGeom>
          <a:ln w="1587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3124200" y="3198674"/>
            <a:ext cx="33271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Beam: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CTF3 Drive Beam modified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3GHz beam at ~1.2 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Pulse length up to 250 ns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Energy ~125 MeV at structure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Up to 25 Hz pulse rep. rate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4419600" y="1066800"/>
            <a:ext cx="25386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12 GHz RF: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90 MW RF power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Up to 50 Hz rep. rate 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1600200" y="5494820"/>
            <a:ext cx="678752" cy="44878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Gun</a:t>
            </a:r>
          </a:p>
        </p:txBody>
      </p:sp>
      <p:sp>
        <p:nvSpPr>
          <p:cNvPr id="4" name="TextBox 3"/>
          <p:cNvSpPr txBox="1"/>
          <p:nvPr/>
        </p:nvSpPr>
        <p:spPr>
          <a:xfrm rot="5400000">
            <a:off x="8522533" y="2783699"/>
            <a:ext cx="2750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35 m low loss waveguide</a:t>
            </a:r>
          </a:p>
        </p:txBody>
      </p:sp>
      <p:sp>
        <p:nvSpPr>
          <p:cNvPr id="5" name="Rectangle 4"/>
          <p:cNvSpPr/>
          <p:nvPr/>
        </p:nvSpPr>
        <p:spPr>
          <a:xfrm>
            <a:off x="1860416" y="2819401"/>
            <a:ext cx="1955009" cy="3178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CTF3 Injector</a:t>
            </a:r>
          </a:p>
        </p:txBody>
      </p:sp>
      <p:sp>
        <p:nvSpPr>
          <p:cNvPr id="73" name="Flowchart: Summing Junction 72"/>
          <p:cNvSpPr/>
          <p:nvPr/>
        </p:nvSpPr>
        <p:spPr>
          <a:xfrm>
            <a:off x="3480268" y="5666086"/>
            <a:ext cx="218952" cy="215770"/>
          </a:xfrm>
          <a:prstGeom prst="flowChartSummingJuncti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Flowchart: Summing Junction 73"/>
          <p:cNvSpPr/>
          <p:nvPr/>
        </p:nvSpPr>
        <p:spPr>
          <a:xfrm>
            <a:off x="3722101" y="5666086"/>
            <a:ext cx="218952" cy="215770"/>
          </a:xfrm>
          <a:prstGeom prst="flowChartSummingJuncti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Flowchart: Summing Junction 74"/>
          <p:cNvSpPr/>
          <p:nvPr/>
        </p:nvSpPr>
        <p:spPr>
          <a:xfrm>
            <a:off x="5755563" y="5671045"/>
            <a:ext cx="218952" cy="215770"/>
          </a:xfrm>
          <a:prstGeom prst="flowChartSummingJuncti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Flowchart: Summing Junction 75"/>
          <p:cNvSpPr/>
          <p:nvPr/>
        </p:nvSpPr>
        <p:spPr>
          <a:xfrm>
            <a:off x="5981467" y="5671045"/>
            <a:ext cx="218952" cy="215770"/>
          </a:xfrm>
          <a:prstGeom prst="flowChartSummingJuncti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Flowchart: Summing Junction 76"/>
          <p:cNvSpPr/>
          <p:nvPr/>
        </p:nvSpPr>
        <p:spPr>
          <a:xfrm>
            <a:off x="6617776" y="5663247"/>
            <a:ext cx="218952" cy="215770"/>
          </a:xfrm>
          <a:prstGeom prst="flowChartSummingJuncti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Flowchart: Summing Junction 77"/>
          <p:cNvSpPr/>
          <p:nvPr/>
        </p:nvSpPr>
        <p:spPr>
          <a:xfrm>
            <a:off x="6841981" y="5661943"/>
            <a:ext cx="218952" cy="215770"/>
          </a:xfrm>
          <a:prstGeom prst="flowChartSummingJuncti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Flowchart: Summing Junction 78"/>
          <p:cNvSpPr/>
          <p:nvPr/>
        </p:nvSpPr>
        <p:spPr>
          <a:xfrm>
            <a:off x="5137785" y="5670699"/>
            <a:ext cx="218952" cy="215770"/>
          </a:xfrm>
          <a:prstGeom prst="flowChartSummingJuncti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Flowchart: Summing Junction 79"/>
          <p:cNvSpPr/>
          <p:nvPr/>
        </p:nvSpPr>
        <p:spPr>
          <a:xfrm>
            <a:off x="4893899" y="5671045"/>
            <a:ext cx="218952" cy="215770"/>
          </a:xfrm>
          <a:prstGeom prst="flowChartSummingJuncti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Folded Corner 80"/>
          <p:cNvSpPr/>
          <p:nvPr/>
        </p:nvSpPr>
        <p:spPr>
          <a:xfrm>
            <a:off x="7915073" y="4227099"/>
            <a:ext cx="1640837" cy="941881"/>
          </a:xfrm>
          <a:prstGeom prst="foldedCorner">
            <a:avLst>
              <a:gd name="adj" fmla="val 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b="1" dirty="0"/>
              <a:t>High Gradient Accelerating Structure</a:t>
            </a:r>
            <a:endParaRPr lang="en-GB" dirty="0"/>
          </a:p>
        </p:txBody>
      </p:sp>
      <p:sp>
        <p:nvSpPr>
          <p:cNvPr id="6" name="Right Arrow 5"/>
          <p:cNvSpPr/>
          <p:nvPr/>
        </p:nvSpPr>
        <p:spPr>
          <a:xfrm rot="2963118">
            <a:off x="9067801" y="5313847"/>
            <a:ext cx="457200" cy="236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Dog-Leg experiment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313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838200"/>
            <a:ext cx="9144000" cy="5830028"/>
          </a:xfrm>
          <a:prstGeom prst="rect">
            <a:avLst/>
          </a:prstGeom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73" b="28888"/>
          <a:stretch/>
        </p:blipFill>
        <p:spPr bwMode="auto">
          <a:xfrm>
            <a:off x="7848600" y="4874078"/>
            <a:ext cx="4040686" cy="1715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848600" y="838200"/>
            <a:ext cx="1929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Thanks A. Solodko</a:t>
            </a:r>
          </a:p>
        </p:txBody>
      </p:sp>
      <p:sp>
        <p:nvSpPr>
          <p:cNvPr id="8" name="Rectangle 7"/>
          <p:cNvSpPr/>
          <p:nvPr/>
        </p:nvSpPr>
        <p:spPr>
          <a:xfrm>
            <a:off x="1714500" y="1752601"/>
            <a:ext cx="3848100" cy="17061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b="1" u="sng" dirty="0"/>
              <a:t>RF network:</a:t>
            </a:r>
          </a:p>
          <a:p>
            <a:pPr marL="285750" indent="-285750">
              <a:buFontTx/>
              <a:buChar char="-"/>
            </a:pPr>
            <a:r>
              <a:rPr lang="en-GB" dirty="0"/>
              <a:t>~ 35 meters from PC to structure</a:t>
            </a:r>
          </a:p>
          <a:p>
            <a:pPr marL="285750" indent="-285750">
              <a:buFontTx/>
              <a:buChar char="-"/>
            </a:pPr>
            <a:r>
              <a:rPr lang="en-GB" dirty="0"/>
              <a:t>61% of transmission</a:t>
            </a:r>
          </a:p>
          <a:p>
            <a:pPr marL="285750" indent="-285750">
              <a:buFontTx/>
              <a:buChar char="-"/>
            </a:pPr>
            <a:r>
              <a:rPr lang="en-GB" dirty="0"/>
              <a:t>230 ns round trip delay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Dog-leg experiment. RF network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202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8548" y="806486"/>
            <a:ext cx="8631752" cy="6034096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LLRF and acquisition system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609600" y="1027522"/>
            <a:ext cx="4876800" cy="5497822"/>
          </a:xfrm>
        </p:spPr>
        <p:txBody>
          <a:bodyPr>
            <a:normAutofit/>
          </a:bodyPr>
          <a:lstStyle/>
          <a:p>
            <a:r>
              <a:rPr lang="en-GB" sz="2000" dirty="0" smtClean="0"/>
              <a:t>Based on PXI system for timing signal generation, acquisition and interlocks</a:t>
            </a:r>
          </a:p>
          <a:p>
            <a:r>
              <a:rPr lang="en-GB" sz="2000" dirty="0" smtClean="0"/>
              <a:t>Frequency multiplication and down sampling in separate crates</a:t>
            </a:r>
          </a:p>
          <a:p>
            <a:r>
              <a:rPr lang="en-GB" sz="2000" dirty="0" smtClean="0"/>
              <a:t>Interlocks though FPGA card</a:t>
            </a:r>
          </a:p>
          <a:p>
            <a:r>
              <a:rPr lang="en-GB" sz="2000" dirty="0" smtClean="0"/>
              <a:t>Retrofitted to Xbox1</a:t>
            </a:r>
          </a:p>
          <a:p>
            <a:r>
              <a:rPr lang="en-GB" sz="2000" dirty="0" smtClean="0"/>
              <a:t>Extended to Xbox3</a:t>
            </a:r>
            <a:endParaRPr lang="en-GB" sz="2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7186" y="3968586"/>
            <a:ext cx="3117665" cy="2328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49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Control (Xbox3)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16" y="2648426"/>
            <a:ext cx="11452490" cy="3221013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91948" y="955309"/>
            <a:ext cx="11166375" cy="2153652"/>
          </a:xfrm>
        </p:spPr>
        <p:txBody>
          <a:bodyPr/>
          <a:lstStyle/>
          <a:p>
            <a:r>
              <a:rPr lang="en-GB" dirty="0" smtClean="0"/>
              <a:t>Based on NI LabVIEW. Runs in stand alone computer </a:t>
            </a:r>
          </a:p>
          <a:p>
            <a:r>
              <a:rPr lang="en-GB" dirty="0" smtClean="0"/>
              <a:t>Saves and plots RF data, temperature and vacuum signals. </a:t>
            </a:r>
          </a:p>
          <a:p>
            <a:r>
              <a:rPr lang="en-GB" dirty="0" smtClean="0"/>
              <a:t>Saves breakdown data and previous pulse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912305" y="6262148"/>
            <a:ext cx="1807482" cy="338554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1600" b="1" i="1" dirty="0" smtClean="0"/>
              <a:t>B. Woolley,  J. </a:t>
            </a:r>
            <a:r>
              <a:rPr lang="en-GB" sz="1600" b="1" i="1" dirty="0" err="1" smtClean="0"/>
              <a:t>Tagg</a:t>
            </a:r>
            <a:endParaRPr lang="en-GB" sz="1600" b="1" i="1" dirty="0"/>
          </a:p>
        </p:txBody>
      </p:sp>
    </p:spTree>
    <p:extLst>
      <p:ext uri="{BB962C8B-B14F-4D97-AF65-F5344CB8AC3E}">
        <p14:creationId xmlns:p14="http://schemas.microsoft.com/office/powerpoint/2010/main" val="140640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Cooling system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32019" y="1067667"/>
            <a:ext cx="6603729" cy="4525963"/>
          </a:xfrm>
        </p:spPr>
        <p:txBody>
          <a:bodyPr/>
          <a:lstStyle/>
          <a:p>
            <a:r>
              <a:rPr lang="en-GB" dirty="0" smtClean="0"/>
              <a:t>Independent demineralized water system for Xboxes</a:t>
            </a:r>
          </a:p>
          <a:p>
            <a:pPr lvl="1"/>
            <a:r>
              <a:rPr lang="en-GB" dirty="0" smtClean="0"/>
              <a:t>DT=10, 8Pa</a:t>
            </a:r>
          </a:p>
          <a:p>
            <a:pPr lvl="1"/>
            <a:r>
              <a:rPr lang="en-GB" dirty="0" smtClean="0"/>
              <a:t>Feeds modulator, loads</a:t>
            </a:r>
          </a:p>
          <a:p>
            <a:r>
              <a:rPr lang="en-GB" dirty="0" smtClean="0"/>
              <a:t>Special chillers with temperature stabilization for structures and pulse compressors</a:t>
            </a:r>
          </a:p>
          <a:p>
            <a:pPr lvl="1"/>
            <a:r>
              <a:rPr lang="en-GB" dirty="0" smtClean="0"/>
              <a:t>2kW average power</a:t>
            </a:r>
          </a:p>
          <a:p>
            <a:pPr lvl="1"/>
            <a:r>
              <a:rPr lang="en-GB" dirty="0" smtClean="0"/>
              <a:t>0.1 degrees stability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8003" y="1801759"/>
            <a:ext cx="4565556" cy="3424167"/>
          </a:xfrm>
        </p:spPr>
      </p:pic>
      <p:pic>
        <p:nvPicPr>
          <p:cNvPr id="8" name="Picture 2" descr="C:\Photos from iPhone\2014-02-03\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318" y="3906122"/>
            <a:ext cx="3843098" cy="287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836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716845" y="3793605"/>
            <a:ext cx="540000" cy="2421336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716844" y="3789785"/>
            <a:ext cx="1080000" cy="1060305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716844" y="4848207"/>
            <a:ext cx="1080000" cy="1367676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720420" y="3793605"/>
            <a:ext cx="1620000" cy="729363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720420" y="4524224"/>
            <a:ext cx="1620000" cy="1691162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719001" y="4322687"/>
            <a:ext cx="2160000" cy="18922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2719001" y="3793606"/>
            <a:ext cx="2160000" cy="5279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5" name="Diamond 44"/>
          <p:cNvSpPr/>
          <p:nvPr/>
        </p:nvSpPr>
        <p:spPr>
          <a:xfrm>
            <a:off x="8252331" y="3864868"/>
            <a:ext cx="144016" cy="147836"/>
          </a:xfrm>
          <a:prstGeom prst="diamond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9" name="Diamond 48"/>
          <p:cNvSpPr/>
          <p:nvPr/>
        </p:nvSpPr>
        <p:spPr>
          <a:xfrm>
            <a:off x="8162988" y="3873012"/>
            <a:ext cx="144016" cy="147836"/>
          </a:xfrm>
          <a:prstGeom prst="diamond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/>
        </p:nvSpPr>
        <p:spPr>
          <a:xfrm>
            <a:off x="8073644" y="3882745"/>
            <a:ext cx="144016" cy="147836"/>
          </a:xfrm>
          <a:prstGeom prst="diamond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3" name="Diamond 42"/>
          <p:cNvSpPr/>
          <p:nvPr/>
        </p:nvSpPr>
        <p:spPr>
          <a:xfrm>
            <a:off x="7966963" y="3887390"/>
            <a:ext cx="144016" cy="147836"/>
          </a:xfrm>
          <a:prstGeom prst="diamond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8" name="Diamond 47"/>
          <p:cNvSpPr/>
          <p:nvPr/>
        </p:nvSpPr>
        <p:spPr>
          <a:xfrm>
            <a:off x="7882621" y="3895968"/>
            <a:ext cx="156350" cy="158879"/>
          </a:xfrm>
          <a:prstGeom prst="diamond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7" name="Diamond 46"/>
          <p:cNvSpPr/>
          <p:nvPr/>
        </p:nvSpPr>
        <p:spPr>
          <a:xfrm>
            <a:off x="7796294" y="3938786"/>
            <a:ext cx="144016" cy="147836"/>
          </a:xfrm>
          <a:prstGeom prst="diamond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8" name="Diamond 67"/>
          <p:cNvSpPr/>
          <p:nvPr/>
        </p:nvSpPr>
        <p:spPr>
          <a:xfrm>
            <a:off x="7687039" y="3982741"/>
            <a:ext cx="144016" cy="147836"/>
          </a:xfrm>
          <a:prstGeom prst="diamond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1" name="Diamond 40"/>
          <p:cNvSpPr/>
          <p:nvPr/>
        </p:nvSpPr>
        <p:spPr>
          <a:xfrm>
            <a:off x="7626924" y="4069584"/>
            <a:ext cx="144016" cy="147836"/>
          </a:xfrm>
          <a:prstGeom prst="diamond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Operation: Conditioning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2757" y="815007"/>
            <a:ext cx="11095264" cy="2239615"/>
          </a:xfrm>
        </p:spPr>
        <p:txBody>
          <a:bodyPr>
            <a:noAutofit/>
          </a:bodyPr>
          <a:lstStyle/>
          <a:p>
            <a:r>
              <a:rPr lang="en-GB" sz="2400" dirty="0" smtClean="0"/>
              <a:t>The final pulse length and power is defined for each case</a:t>
            </a:r>
          </a:p>
          <a:p>
            <a:r>
              <a:rPr lang="en-GB" sz="2400" dirty="0" smtClean="0"/>
              <a:t>Conditioning algorithm sets a target value for vacuum level (network conditioning) or BDR (structures) </a:t>
            </a:r>
          </a:p>
          <a:p>
            <a:r>
              <a:rPr lang="en-GB" sz="2400" dirty="0" smtClean="0"/>
              <a:t>Real conditioning speed follows a complicated algorithm and is a function of the state of the DUT. </a:t>
            </a:r>
          </a:p>
          <a:p>
            <a:pPr lvl="1"/>
            <a:r>
              <a:rPr lang="en-GB" sz="2400" dirty="0" smtClean="0"/>
              <a:t>Faster for lower power, shorter pulses or conditioned structures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40339" y="6323512"/>
            <a:ext cx="1330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Pulse length</a:t>
            </a:r>
          </a:p>
        </p:txBody>
      </p:sp>
      <p:sp>
        <p:nvSpPr>
          <p:cNvPr id="19" name="TextBox 18"/>
          <p:cNvSpPr txBox="1"/>
          <p:nvPr/>
        </p:nvSpPr>
        <p:spPr>
          <a:xfrm rot="16200000">
            <a:off x="2126399" y="3565259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Power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660619" y="6229672"/>
            <a:ext cx="2666051" cy="76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6660618" y="3356992"/>
            <a:ext cx="20222" cy="288032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388811" y="6323512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Time</a:t>
            </a:r>
          </a:p>
        </p:txBody>
      </p:sp>
      <p:sp>
        <p:nvSpPr>
          <p:cNvPr id="24" name="TextBox 23"/>
          <p:cNvSpPr txBox="1"/>
          <p:nvPr/>
        </p:nvSpPr>
        <p:spPr>
          <a:xfrm rot="16200000">
            <a:off x="5093987" y="4445768"/>
            <a:ext cx="2415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Conditioning Parameter</a:t>
            </a:r>
          </a:p>
        </p:txBody>
      </p:sp>
      <p:sp>
        <p:nvSpPr>
          <p:cNvPr id="25" name="Diamond 24"/>
          <p:cNvSpPr/>
          <p:nvPr/>
        </p:nvSpPr>
        <p:spPr>
          <a:xfrm>
            <a:off x="6679722" y="4737917"/>
            <a:ext cx="144016" cy="147836"/>
          </a:xfrm>
          <a:prstGeom prst="diamon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6" name="Diamond 25"/>
          <p:cNvSpPr/>
          <p:nvPr/>
        </p:nvSpPr>
        <p:spPr>
          <a:xfrm>
            <a:off x="6675956" y="4482598"/>
            <a:ext cx="144016" cy="147836"/>
          </a:xfrm>
          <a:prstGeom prst="diamon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7" name="Diamond 26"/>
          <p:cNvSpPr/>
          <p:nvPr/>
        </p:nvSpPr>
        <p:spPr>
          <a:xfrm>
            <a:off x="6720418" y="4239246"/>
            <a:ext cx="144016" cy="147836"/>
          </a:xfrm>
          <a:prstGeom prst="diamon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8" name="Diamond 27"/>
          <p:cNvSpPr/>
          <p:nvPr/>
        </p:nvSpPr>
        <p:spPr>
          <a:xfrm>
            <a:off x="6736596" y="4045322"/>
            <a:ext cx="144016" cy="147836"/>
          </a:xfrm>
          <a:prstGeom prst="diamon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Diamond 28"/>
          <p:cNvSpPr/>
          <p:nvPr/>
        </p:nvSpPr>
        <p:spPr>
          <a:xfrm>
            <a:off x="6843480" y="3907540"/>
            <a:ext cx="144016" cy="147836"/>
          </a:xfrm>
          <a:prstGeom prst="diamon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0" name="Diamond 29"/>
          <p:cNvSpPr/>
          <p:nvPr/>
        </p:nvSpPr>
        <p:spPr>
          <a:xfrm>
            <a:off x="7022637" y="3861423"/>
            <a:ext cx="144016" cy="147836"/>
          </a:xfrm>
          <a:prstGeom prst="diamon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2" name="Diamond 31"/>
          <p:cNvSpPr/>
          <p:nvPr/>
        </p:nvSpPr>
        <p:spPr>
          <a:xfrm flipH="1">
            <a:off x="7119706" y="4184422"/>
            <a:ext cx="144016" cy="147836"/>
          </a:xfrm>
          <a:prstGeom prst="diamond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432194" y="3600554"/>
            <a:ext cx="744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target</a:t>
            </a:r>
          </a:p>
        </p:txBody>
      </p:sp>
      <p:sp>
        <p:nvSpPr>
          <p:cNvPr id="36" name="Diamond 35"/>
          <p:cNvSpPr/>
          <p:nvPr/>
        </p:nvSpPr>
        <p:spPr>
          <a:xfrm flipH="1">
            <a:off x="7158493" y="4025383"/>
            <a:ext cx="144016" cy="147836"/>
          </a:xfrm>
          <a:prstGeom prst="diamond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7" name="Diamond 36"/>
          <p:cNvSpPr/>
          <p:nvPr/>
        </p:nvSpPr>
        <p:spPr>
          <a:xfrm flipH="1">
            <a:off x="7232920" y="3946930"/>
            <a:ext cx="144016" cy="147836"/>
          </a:xfrm>
          <a:prstGeom prst="diamond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8" name="Diamond 37"/>
          <p:cNvSpPr/>
          <p:nvPr/>
        </p:nvSpPr>
        <p:spPr>
          <a:xfrm flipH="1">
            <a:off x="7322699" y="3910675"/>
            <a:ext cx="144016" cy="147836"/>
          </a:xfrm>
          <a:prstGeom prst="diamond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9" name="Diamond 38"/>
          <p:cNvSpPr/>
          <p:nvPr/>
        </p:nvSpPr>
        <p:spPr>
          <a:xfrm flipH="1">
            <a:off x="7447759" y="3889801"/>
            <a:ext cx="144016" cy="147836"/>
          </a:xfrm>
          <a:prstGeom prst="diamond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0" name="Diamond 39"/>
          <p:cNvSpPr/>
          <p:nvPr/>
        </p:nvSpPr>
        <p:spPr>
          <a:xfrm flipH="1">
            <a:off x="7549783" y="3864868"/>
            <a:ext cx="144016" cy="147836"/>
          </a:xfrm>
          <a:prstGeom prst="diamond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5" name="Diamond 54"/>
          <p:cNvSpPr/>
          <p:nvPr/>
        </p:nvSpPr>
        <p:spPr>
          <a:xfrm>
            <a:off x="8386380" y="4004577"/>
            <a:ext cx="144016" cy="14783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6" name="Diamond 55"/>
          <p:cNvSpPr/>
          <p:nvPr/>
        </p:nvSpPr>
        <p:spPr>
          <a:xfrm>
            <a:off x="8289191" y="4090777"/>
            <a:ext cx="144016" cy="14783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7" name="Diamond 56"/>
          <p:cNvSpPr/>
          <p:nvPr/>
        </p:nvSpPr>
        <p:spPr>
          <a:xfrm>
            <a:off x="8483569" y="3910675"/>
            <a:ext cx="144016" cy="14783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8" name="Diamond 57"/>
          <p:cNvSpPr/>
          <p:nvPr/>
        </p:nvSpPr>
        <p:spPr>
          <a:xfrm>
            <a:off x="8580758" y="3877547"/>
            <a:ext cx="144016" cy="14783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9" name="Diamond 58"/>
          <p:cNvSpPr/>
          <p:nvPr/>
        </p:nvSpPr>
        <p:spPr>
          <a:xfrm>
            <a:off x="8677947" y="3875346"/>
            <a:ext cx="144016" cy="14783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0" name="Diamond 59"/>
          <p:cNvSpPr/>
          <p:nvPr/>
        </p:nvSpPr>
        <p:spPr>
          <a:xfrm>
            <a:off x="8775136" y="3879996"/>
            <a:ext cx="144016" cy="14783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1" name="Diamond 60"/>
          <p:cNvSpPr/>
          <p:nvPr/>
        </p:nvSpPr>
        <p:spPr>
          <a:xfrm>
            <a:off x="8872325" y="3883764"/>
            <a:ext cx="144016" cy="14783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2" name="Diamond 61"/>
          <p:cNvSpPr/>
          <p:nvPr/>
        </p:nvSpPr>
        <p:spPr>
          <a:xfrm>
            <a:off x="8969514" y="3879996"/>
            <a:ext cx="144016" cy="14783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3" name="Diamond 62"/>
          <p:cNvSpPr/>
          <p:nvPr/>
        </p:nvSpPr>
        <p:spPr>
          <a:xfrm>
            <a:off x="9066703" y="3875346"/>
            <a:ext cx="144016" cy="14783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4" name="Diamond 63"/>
          <p:cNvSpPr/>
          <p:nvPr/>
        </p:nvSpPr>
        <p:spPr>
          <a:xfrm>
            <a:off x="9163893" y="3869307"/>
            <a:ext cx="144016" cy="14783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 flipV="1">
            <a:off x="6679722" y="3905630"/>
            <a:ext cx="3497098" cy="3124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698332" y="3360812"/>
            <a:ext cx="1846" cy="2876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700179" y="6233492"/>
            <a:ext cx="2666051" cy="76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700178" y="3785220"/>
            <a:ext cx="2197914" cy="24482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027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5" grpId="0" animBg="1"/>
      <p:bldP spid="52" grpId="0" animBg="1"/>
      <p:bldP spid="51" grpId="0" animBg="1"/>
      <p:bldP spid="14" grpId="0" animBg="1"/>
      <p:bldP spid="13" grpId="0" animBg="1"/>
      <p:bldP spid="50" grpId="0" animBg="1"/>
      <p:bldP spid="45" grpId="0" animBg="1"/>
      <p:bldP spid="49" grpId="0" animBg="1"/>
      <p:bldP spid="44" grpId="0" animBg="1"/>
      <p:bldP spid="43" grpId="0" animBg="1"/>
      <p:bldP spid="48" grpId="0" animBg="1"/>
      <p:bldP spid="47" grpId="0" animBg="1"/>
      <p:bldP spid="68" grpId="0" animBg="1"/>
      <p:bldP spid="41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4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62" t="23593" r="4369" b="23718"/>
          <a:stretch/>
        </p:blipFill>
        <p:spPr bwMode="auto">
          <a:xfrm>
            <a:off x="690251" y="835603"/>
            <a:ext cx="4315569" cy="2586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Operation: Radiation and shielding</a:t>
            </a:r>
            <a:endParaRPr lang="en-GB" dirty="0"/>
          </a:p>
        </p:txBody>
      </p:sp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3349727"/>
              </p:ext>
            </p:extLst>
          </p:nvPr>
        </p:nvGraphicFramePr>
        <p:xfrm>
          <a:off x="5317343" y="852648"/>
          <a:ext cx="5067693" cy="2473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7" t="16590" r="52020" b="18152"/>
          <a:stretch/>
        </p:blipFill>
        <p:spPr bwMode="auto">
          <a:xfrm>
            <a:off x="526008" y="3630101"/>
            <a:ext cx="4410494" cy="313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8" t="30650" r="59657" b="22085"/>
          <a:stretch/>
        </p:blipFill>
        <p:spPr bwMode="auto">
          <a:xfrm>
            <a:off x="4113983" y="3342898"/>
            <a:ext cx="3828422" cy="2363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 descr="\\cern.ch\dfs\Departments\Safety\Groups\RP\Survey_PS-Complex\Survey\Accelerators\CTF2\2012-2013_RF-Xbox-cavity\Mylegend2.bm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533" y="5914130"/>
            <a:ext cx="5375315" cy="848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8438606" y="3518262"/>
            <a:ext cx="3248297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Measurements</a:t>
            </a:r>
            <a:r>
              <a:rPr lang="en-GB" dirty="0" smtClean="0"/>
              <a:t> done around Xbox1</a:t>
            </a:r>
          </a:p>
          <a:p>
            <a:endParaRPr lang="en-GB" dirty="0"/>
          </a:p>
          <a:p>
            <a:r>
              <a:rPr lang="en-GB" dirty="0" smtClean="0"/>
              <a:t>Data used for simulations of Xbox2 bunker</a:t>
            </a:r>
          </a:p>
          <a:p>
            <a:r>
              <a:rPr lang="en-GB" dirty="0" smtClean="0"/>
              <a:t>	80cm shielding blocks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0128080" y="5388804"/>
            <a:ext cx="1004314" cy="338554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1600" b="1" i="1" dirty="0" smtClean="0"/>
              <a:t>J. </a:t>
            </a:r>
            <a:r>
              <a:rPr lang="en-US" sz="1600" b="1" i="1" dirty="0" err="1" smtClean="0"/>
              <a:t>Vollaire</a:t>
            </a:r>
            <a:endParaRPr lang="en-GB" sz="1600" b="1" i="1" dirty="0"/>
          </a:p>
        </p:txBody>
      </p:sp>
    </p:spTree>
    <p:extLst>
      <p:ext uri="{BB962C8B-B14F-4D97-AF65-F5344CB8AC3E}">
        <p14:creationId xmlns:p14="http://schemas.microsoft.com/office/powerpoint/2010/main" val="86808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Xboxes 1,2 &amp; 3 presentation</a:t>
            </a:r>
          </a:p>
          <a:p>
            <a:pPr lvl="1"/>
            <a:r>
              <a:rPr lang="en-GB" dirty="0" smtClean="0"/>
              <a:t>Location and layout, Differences, Capabilities</a:t>
            </a:r>
          </a:p>
          <a:p>
            <a:r>
              <a:rPr lang="en-GB" dirty="0" smtClean="0"/>
              <a:t>Associated systems</a:t>
            </a:r>
          </a:p>
          <a:p>
            <a:pPr lvl="1"/>
            <a:r>
              <a:rPr lang="en-GB" dirty="0" smtClean="0"/>
              <a:t>LLRF,  signal acquisition, Cooling, Controls</a:t>
            </a:r>
          </a:p>
          <a:p>
            <a:pPr marL="514350" indent="-457200"/>
            <a:r>
              <a:rPr lang="en-GB" dirty="0" smtClean="0"/>
              <a:t>Operation</a:t>
            </a:r>
          </a:p>
          <a:p>
            <a:pPr marL="514350" indent="-457200"/>
            <a:r>
              <a:rPr lang="en-GB" dirty="0" smtClean="0"/>
              <a:t>Diagnostics</a:t>
            </a:r>
          </a:p>
          <a:p>
            <a:r>
              <a:rPr lang="en-GB" dirty="0" smtClean="0"/>
              <a:t>Schedules</a:t>
            </a:r>
            <a:endParaRPr lang="en-GB" dirty="0"/>
          </a:p>
          <a:p>
            <a:pPr lvl="1"/>
            <a:r>
              <a:rPr lang="en-GB" dirty="0"/>
              <a:t>Construction </a:t>
            </a:r>
            <a:r>
              <a:rPr lang="en-GB" dirty="0" smtClean="0"/>
              <a:t>schedule</a:t>
            </a:r>
            <a:endParaRPr lang="en-GB" dirty="0"/>
          </a:p>
          <a:p>
            <a:pPr lvl="1"/>
            <a:r>
              <a:rPr lang="en-GB" dirty="0"/>
              <a:t>Testing</a:t>
            </a:r>
            <a:r>
              <a:rPr lang="en-GB" b="1" dirty="0"/>
              <a:t> </a:t>
            </a:r>
            <a:r>
              <a:rPr lang="en-GB" dirty="0" smtClean="0"/>
              <a:t>schedule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108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Operation: Availability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5" t="1736" r="6252" b="-1"/>
          <a:stretch/>
        </p:blipFill>
        <p:spPr>
          <a:xfrm>
            <a:off x="4251491" y="925473"/>
            <a:ext cx="3437394" cy="2865359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2" t="86" r="3832"/>
          <a:stretch/>
        </p:blipFill>
        <p:spPr>
          <a:xfrm>
            <a:off x="650452" y="925473"/>
            <a:ext cx="3430505" cy="2920468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349" y="3610466"/>
            <a:ext cx="5925149" cy="302406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927519" y="2234617"/>
            <a:ext cx="37950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/>
              <a:t>Xbox1 and dogleg availability</a:t>
            </a:r>
          </a:p>
          <a:p>
            <a:pPr algn="ctr"/>
            <a:r>
              <a:rPr lang="en-GB" sz="2400" dirty="0" smtClean="0"/>
              <a:t> estimated 63%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688742" y="4561374"/>
            <a:ext cx="4896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Not yet well established yet for Xbox2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771307" y="6339725"/>
            <a:ext cx="2383281" cy="338554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1400" b="1" i="1" dirty="0" smtClean="0"/>
              <a:t>A. </a:t>
            </a:r>
            <a:r>
              <a:rPr lang="en-GB" sz="1600" b="1" i="1" dirty="0" err="1" smtClean="0"/>
              <a:t>DeGiovanni</a:t>
            </a:r>
            <a:r>
              <a:rPr lang="en-GB" sz="1600" b="1" i="1" dirty="0" smtClean="0"/>
              <a:t>, B. Woolley</a:t>
            </a:r>
            <a:endParaRPr lang="en-GB" sz="1400" b="1" i="1" dirty="0"/>
          </a:p>
        </p:txBody>
      </p:sp>
    </p:spTree>
    <p:extLst>
      <p:ext uri="{BB962C8B-B14F-4D97-AF65-F5344CB8AC3E}">
        <p14:creationId xmlns:p14="http://schemas.microsoft.com/office/powerpoint/2010/main" val="302687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Diagnostics: Accelerometers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003" y="3045487"/>
            <a:ext cx="4575349" cy="3431512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226518" y="1070812"/>
            <a:ext cx="6583680" cy="1845644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6 accelerometers installed with dynamic range +/- 500 g</a:t>
            </a:r>
          </a:p>
          <a:p>
            <a:r>
              <a:rPr lang="en-GB" dirty="0" smtClean="0"/>
              <a:t>Aim at breakdown location</a:t>
            </a:r>
          </a:p>
          <a:p>
            <a:r>
              <a:rPr lang="en-GB" dirty="0" smtClean="0"/>
              <a:t>Under tests in Xbox2 for crab-cavity. See A. Degiovanni presentation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096672" y="6323111"/>
            <a:ext cx="1671355" cy="338554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1600" b="1" i="1" dirty="0" smtClean="0"/>
              <a:t>Wilfrid </a:t>
            </a:r>
            <a:r>
              <a:rPr lang="en-GB" sz="1600" b="1" i="1" dirty="0" err="1" smtClean="0"/>
              <a:t>Farabolini</a:t>
            </a:r>
            <a:endParaRPr lang="en-GB" sz="1600" b="1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-41" r="2121"/>
          <a:stretch/>
        </p:blipFill>
        <p:spPr>
          <a:xfrm>
            <a:off x="673647" y="753796"/>
            <a:ext cx="3444525" cy="4551305"/>
          </a:xfrm>
          <a:prstGeom prst="rect">
            <a:avLst/>
          </a:prstGeom>
        </p:spPr>
      </p:pic>
      <p:pic>
        <p:nvPicPr>
          <p:cNvPr id="10" name="Picture 3" descr="G:\Users\w\wfarabol\Documents\Accelerometers study\PCB352C6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47" y="4538266"/>
            <a:ext cx="1609145" cy="1467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429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Diagnostics: Spectrometer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69" t="2739" r="29889"/>
          <a:stretch/>
        </p:blipFill>
        <p:spPr>
          <a:xfrm>
            <a:off x="7677792" y="911536"/>
            <a:ext cx="3204143" cy="492064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344" y="911536"/>
            <a:ext cx="6932361" cy="3663327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09600" y="4956137"/>
            <a:ext cx="10972800" cy="1472081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Maximum electron energy &lt; 20MeV</a:t>
            </a:r>
          </a:p>
          <a:p>
            <a:r>
              <a:rPr lang="en-GB" dirty="0" smtClean="0"/>
              <a:t>Real energy spread (single slit) 10-25%</a:t>
            </a:r>
          </a:p>
          <a:p>
            <a:r>
              <a:rPr lang="en-GB" dirty="0" smtClean="0"/>
              <a:t>Full energy coverage through a magnetic field scan</a:t>
            </a:r>
          </a:p>
          <a:p>
            <a:r>
              <a:rPr lang="en-GB" dirty="0" smtClean="0"/>
              <a:t>System </a:t>
            </a:r>
            <a:r>
              <a:rPr lang="en-GB" dirty="0"/>
              <a:t>under commissioning. Interesting data at B. Woolley presentation 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8132004" y="6333070"/>
            <a:ext cx="3679918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1400" b="1" i="1" dirty="0" smtClean="0"/>
              <a:t>Marek Jacewicz and Uppsala accelerator group</a:t>
            </a:r>
            <a:endParaRPr lang="en-GB" sz="1400" b="1" i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66143" y="3846489"/>
            <a:ext cx="1891866" cy="97887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66143" y="2731019"/>
            <a:ext cx="995978" cy="98470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3162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Diagnostics: Calorimetric power measurements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N. Catalan Lasheras</a:t>
            </a:r>
            <a:endParaRPr lang="en-GB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59" y="846976"/>
            <a:ext cx="3299425" cy="2084695"/>
          </a:xfrm>
          <a:prstGeom prst="rect">
            <a:avLst/>
          </a:prstGeom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571" y="1072247"/>
            <a:ext cx="1999439" cy="1188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7204271" y="987038"/>
            <a:ext cx="4406864" cy="3244835"/>
            <a:chOff x="5680271" y="987037"/>
            <a:chExt cx="4406864" cy="324483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16363" y="987037"/>
              <a:ext cx="4070772" cy="268511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5680271" y="3585541"/>
              <a:ext cx="4114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Average power comparison</a:t>
              </a:r>
            </a:p>
            <a:p>
              <a:r>
                <a:rPr lang="en-GB" sz="1200" dirty="0"/>
                <a:t>Directional coupler ~ peak power*pulse width*repetition rate</a:t>
              </a:r>
            </a:p>
            <a:p>
              <a:r>
                <a:rPr lang="en-GB" sz="1200" dirty="0"/>
                <a:t>Calorimeter ~ specific heat*flow-rate*temperature difference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600130" y="6381329"/>
            <a:ext cx="6960367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1400" b="1" i="1" dirty="0"/>
              <a:t>Xiaowei Wu et al.  “Calorimetric power measurements in X-band high power RF”. IPAC 2015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84557" y="4425683"/>
            <a:ext cx="51823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Measurements taken in Xbox1 during CPI-1 commissioning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Good </a:t>
            </a:r>
            <a:r>
              <a:rPr lang="en-GB" dirty="0"/>
              <a:t>measurement in steady conditions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~50 s </a:t>
            </a:r>
            <a:r>
              <a:rPr lang="en-GB" dirty="0" err="1"/>
              <a:t>thermalisation</a:t>
            </a:r>
            <a:r>
              <a:rPr lang="en-GB" dirty="0"/>
              <a:t> delay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Tested in Xbox1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Being installed </a:t>
            </a:r>
            <a:r>
              <a:rPr lang="en-GB" dirty="0"/>
              <a:t>in Xbox2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3350506" y="2810446"/>
            <a:ext cx="3561701" cy="2817356"/>
            <a:chOff x="4716016" y="1412776"/>
            <a:chExt cx="4321372" cy="3240360"/>
          </a:xfrm>
        </p:grpSpPr>
        <p:pic>
          <p:nvPicPr>
            <p:cNvPr id="16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6016" y="1412776"/>
              <a:ext cx="4321372" cy="3240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7" name="Straight Connector 16"/>
            <p:cNvCxnSpPr/>
            <p:nvPr/>
          </p:nvCxnSpPr>
          <p:spPr>
            <a:xfrm>
              <a:off x="4973025" y="3861048"/>
              <a:ext cx="4032448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454405" y="2687009"/>
              <a:ext cx="1479499" cy="35398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Less than 7%!</a:t>
              </a:r>
            </a:p>
          </p:txBody>
        </p:sp>
        <p:cxnSp>
          <p:nvCxnSpPr>
            <p:cNvPr id="19" name="Straight Arrow Connector 18"/>
            <p:cNvCxnSpPr>
              <a:endCxn id="18" idx="2"/>
            </p:cNvCxnSpPr>
            <p:nvPr/>
          </p:nvCxnSpPr>
          <p:spPr>
            <a:xfrm flipV="1">
              <a:off x="7741972" y="3040997"/>
              <a:ext cx="452183" cy="78993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7987" y="3597825"/>
            <a:ext cx="3060387" cy="229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63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Schedule installation xbox3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815008"/>
            <a:ext cx="10812236" cy="3593706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Still procuring network waveguides, LLRF components and cables, solid state drivers.</a:t>
            </a:r>
          </a:p>
          <a:p>
            <a:r>
              <a:rPr lang="en-GB" dirty="0" smtClean="0"/>
              <a:t>Pulse compressors under fabrication with some brazing problems</a:t>
            </a:r>
          </a:p>
          <a:p>
            <a:pPr lvl="1"/>
            <a:r>
              <a:rPr lang="en-GB" dirty="0" smtClean="0"/>
              <a:t>Last delivery expected in March</a:t>
            </a:r>
          </a:p>
          <a:p>
            <a:r>
              <a:rPr lang="en-GB" dirty="0" smtClean="0"/>
              <a:t>Installation from January. </a:t>
            </a:r>
          </a:p>
          <a:p>
            <a:pPr lvl="1"/>
            <a:r>
              <a:rPr lang="en-GB" dirty="0" smtClean="0"/>
              <a:t>Some </a:t>
            </a:r>
            <a:r>
              <a:rPr lang="en-GB" dirty="0" err="1" smtClean="0"/>
              <a:t>mimimum</a:t>
            </a:r>
            <a:r>
              <a:rPr lang="en-GB" dirty="0" smtClean="0"/>
              <a:t> disruption to Xbox2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99" y="4547507"/>
            <a:ext cx="11575627" cy="216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73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schedule until 2016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3100020"/>
            <a:ext cx="11171464" cy="3650260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08264" y="978294"/>
            <a:ext cx="9642022" cy="1879206"/>
          </a:xfrm>
        </p:spPr>
        <p:txBody>
          <a:bodyPr>
            <a:normAutofit/>
          </a:bodyPr>
          <a:lstStyle/>
          <a:p>
            <a:endParaRPr lang="en-GB" sz="2000" dirty="0" smtClean="0"/>
          </a:p>
          <a:p>
            <a:r>
              <a:rPr lang="en-GB" sz="2000" dirty="0" smtClean="0"/>
              <a:t>Xbox1:beam loading experiment after Xmas shutdown</a:t>
            </a:r>
          </a:p>
          <a:p>
            <a:r>
              <a:rPr lang="en-GB" sz="2000" dirty="0" smtClean="0"/>
              <a:t>Xbox2: SLAC halves structure and installation in the bunker</a:t>
            </a:r>
          </a:p>
          <a:p>
            <a:r>
              <a:rPr lang="en-GB" sz="2000" dirty="0" smtClean="0"/>
              <a:t>Xbox3: Waveguide installation, cabling etc. in January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194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GB" sz="4800" dirty="0"/>
          </a:p>
          <a:p>
            <a:pPr marL="0" indent="0" algn="ctr">
              <a:buNone/>
            </a:pPr>
            <a:endParaRPr lang="en-GB" sz="4800" dirty="0"/>
          </a:p>
          <a:p>
            <a:pPr marL="0" indent="0" algn="ctr">
              <a:buNone/>
            </a:pPr>
            <a:endParaRPr lang="en-GB" sz="4800" dirty="0"/>
          </a:p>
          <a:p>
            <a:pPr marL="0" indent="0" algn="ctr">
              <a:buNone/>
            </a:pPr>
            <a:r>
              <a:rPr lang="en-GB" sz="4800" dirty="0"/>
              <a:t>Thanks for your attention</a:t>
            </a:r>
            <a:r>
              <a:rPr lang="en-GB" sz="4800" dirty="0" smtClean="0"/>
              <a:t>!!!</a:t>
            </a:r>
          </a:p>
          <a:p>
            <a:pPr marL="0" indent="0" algn="ctr">
              <a:buNone/>
            </a:pPr>
            <a:endParaRPr lang="es-ES_tradnl" sz="4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N. Catalan Lasheras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9418111" y="-413143"/>
            <a:ext cx="2483450" cy="3977338"/>
            <a:chOff x="3873054" y="324372"/>
            <a:chExt cx="2483450" cy="3977338"/>
          </a:xfrm>
        </p:grpSpPr>
        <p:sp>
          <p:nvSpPr>
            <p:cNvPr id="6" name="Rectangle 5"/>
            <p:cNvSpPr/>
            <p:nvPr/>
          </p:nvSpPr>
          <p:spPr>
            <a:xfrm>
              <a:off x="3873054" y="1700142"/>
              <a:ext cx="2483450" cy="2601568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065342" y="2896229"/>
              <a:ext cx="2098874" cy="1313624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36000" tIns="45720" rIns="36000" bIns="3600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cap="none" spc="0" dirty="0" smtClean="0">
                  <a:ln/>
                  <a:solidFill>
                    <a:schemeClr val="accent3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Chiller" panose="04020404031007020602" pitchFamily="82" charset="0"/>
                </a:rPr>
                <a:t>Xbox </a:t>
              </a:r>
              <a:endParaRPr lang="en-US" sz="8000" b="1" cap="none" spc="0" dirty="0">
                <a:ln/>
                <a:solidFill>
                  <a:schemeClr val="accent3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hiller" panose="04020404031007020602" pitchFamily="82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385755" y="324372"/>
              <a:ext cx="1458048" cy="3770263"/>
            </a:xfrm>
            <a:prstGeom prst="rect">
              <a:avLst/>
            </a:prstGeom>
            <a:effectLst>
              <a:outerShdw blurRad="50800" dist="50800" dir="5400000" algn="ctr" rotWithShape="0">
                <a:srgbClr val="92D050">
                  <a:alpha val="26000"/>
                </a:srgbClr>
              </a:outerShdw>
            </a:effectLst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sz="23900" b="1" dirty="0" smtClean="0">
                  <a:ln/>
                  <a:solidFill>
                    <a:srgbClr val="9BBB59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Chiller" panose="04020404031007020602" pitchFamily="82" charset="0"/>
                </a:rPr>
                <a:t>x</a:t>
              </a:r>
              <a:endParaRPr lang="en-US" sz="23900" dirty="0">
                <a:ln/>
                <a:solidFill>
                  <a:srgbClr val="9BBB59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Chiller" panose="04020404031007020602" pitchFamily="8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663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https://maps.cern.ch/pdf_ws/img/img_20120427_6c3dda94.pn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85" t="36114" r="30887" b="28393"/>
          <a:stretch/>
        </p:blipFill>
        <p:spPr bwMode="auto">
          <a:xfrm>
            <a:off x="3752751" y="4347938"/>
            <a:ext cx="4038600" cy="17254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6" t="6799" r="7083" b="13379"/>
          <a:stretch/>
        </p:blipFill>
        <p:spPr>
          <a:xfrm>
            <a:off x="775932" y="867748"/>
            <a:ext cx="7956000" cy="3276000"/>
          </a:xfrm>
          <a:prstGeom prst="rect">
            <a:avLst/>
          </a:prstGeom>
          <a:effectLst>
            <a:softEdge rad="101600"/>
          </a:effectLst>
        </p:spPr>
      </p:pic>
      <p:grpSp>
        <p:nvGrpSpPr>
          <p:cNvPr id="10" name="Group 9"/>
          <p:cNvGrpSpPr/>
          <p:nvPr/>
        </p:nvGrpSpPr>
        <p:grpSpPr>
          <a:xfrm>
            <a:off x="8730081" y="730726"/>
            <a:ext cx="3276000" cy="1476000"/>
            <a:chOff x="1763688" y="1502868"/>
            <a:chExt cx="3276000" cy="1476000"/>
          </a:xfrm>
        </p:grpSpPr>
        <p:pic>
          <p:nvPicPr>
            <p:cNvPr id="11" name="Picture 8" descr="https://maps.cern.ch/pdf_ws/img/img_20120402_da35ef54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690" t="23390" r="35756" b="43183"/>
            <a:stretch/>
          </p:blipFill>
          <p:spPr bwMode="auto">
            <a:xfrm>
              <a:off x="1763688" y="1502868"/>
              <a:ext cx="3276000" cy="14760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2118970" y="1844824"/>
              <a:ext cx="796846" cy="216024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Xbox1 operating since 2012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N. Catalan Lasheras</a:t>
            </a:r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39" y="4243600"/>
            <a:ext cx="3213098" cy="2148193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9085363" y="1848978"/>
            <a:ext cx="19466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CTF3 klystron gallery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17224" y="5763519"/>
            <a:ext cx="5928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CTF2</a:t>
            </a:r>
          </a:p>
        </p:txBody>
      </p:sp>
      <p:pic>
        <p:nvPicPr>
          <p:cNvPr id="1026" name="Picture 2" descr="https://maps.cern.ch/arcgis/rest/directories/arcgisoutput/Utilities/PrintingTools_GPServer/_ags_05875c5a5928455e90ee14b2f8c92ff4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961" y="4347938"/>
            <a:ext cx="4186039" cy="2291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366418" y="5817588"/>
            <a:ext cx="38135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Dog-Leg (beam loading) working since 2014</a:t>
            </a:r>
            <a:endParaRPr lang="en-GB" sz="1600" dirty="0"/>
          </a:p>
        </p:txBody>
      </p:sp>
      <p:pic>
        <p:nvPicPr>
          <p:cNvPr id="19" name="Picture 18" descr="DSC06573_0.tmp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642439" y="3271463"/>
            <a:ext cx="1956813" cy="2389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240971" y="3518807"/>
            <a:ext cx="1897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430 kV</a:t>
            </a:r>
            <a:r>
              <a:rPr lang="en-GB" b="1" dirty="0" smtClean="0">
                <a:solidFill>
                  <a:srgbClr val="FFFF00"/>
                </a:solidFill>
              </a:rPr>
              <a:t> </a:t>
            </a:r>
            <a:r>
              <a:rPr lang="en-GB" b="1" dirty="0" smtClean="0">
                <a:solidFill>
                  <a:srgbClr val="FFFF00"/>
                </a:solidFill>
              </a:rPr>
              <a:t>modulator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73469" y="1314786"/>
            <a:ext cx="1705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50 MW klystron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33850" y="1565142"/>
            <a:ext cx="16967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RF </a:t>
            </a:r>
            <a:r>
              <a:rPr lang="en-GB" b="1" dirty="0" smtClean="0">
                <a:solidFill>
                  <a:srgbClr val="FFFF00"/>
                </a:solidFill>
              </a:rPr>
              <a:t>pulse compressor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43827" y="1889303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LLRF</a:t>
            </a:r>
            <a:endParaRPr lang="en-GB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4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Content Placeholder 5"/>
          <p:cNvPicPr>
            <a:picLocks noChangeAspect="1"/>
          </p:cNvPicPr>
          <p:nvPr/>
        </p:nvPicPr>
        <p:blipFill rotWithShape="1">
          <a:blip r:embed="rId2"/>
          <a:srcRect l="6362" t="617" b="3552"/>
          <a:stretch/>
        </p:blipFill>
        <p:spPr>
          <a:xfrm>
            <a:off x="6089545" y="4009488"/>
            <a:ext cx="3610130" cy="2759640"/>
          </a:xfrm>
          <a:prstGeom prst="rect">
            <a:avLst/>
          </a:prstGeom>
        </p:spPr>
      </p:pic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Xbox2 in operation since 2014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63" y="951047"/>
            <a:ext cx="5305563" cy="3979172"/>
          </a:xfrm>
          <a:prstGeom prst="rect">
            <a:avLst/>
          </a:prstGeom>
        </p:spPr>
      </p:pic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857" y="869727"/>
            <a:ext cx="4626589" cy="347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Group 22"/>
          <p:cNvGrpSpPr/>
          <p:nvPr/>
        </p:nvGrpSpPr>
        <p:grpSpPr>
          <a:xfrm>
            <a:off x="3077752" y="4009488"/>
            <a:ext cx="8864489" cy="2750596"/>
            <a:chOff x="1319608" y="3780436"/>
            <a:chExt cx="8493936" cy="2557497"/>
          </a:xfrm>
        </p:grpSpPr>
        <p:pic>
          <p:nvPicPr>
            <p:cNvPr id="28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30" t="2416" r="4223" b="2845"/>
            <a:stretch/>
          </p:blipFill>
          <p:spPr bwMode="auto">
            <a:xfrm>
              <a:off x="1319608" y="3785819"/>
              <a:ext cx="2931925" cy="2552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6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82" r="20003"/>
            <a:stretch/>
          </p:blipFill>
          <p:spPr bwMode="auto">
            <a:xfrm>
              <a:off x="7698207" y="3780436"/>
              <a:ext cx="1099218" cy="2557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7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15" t="7304" r="25495"/>
            <a:stretch/>
          </p:blipFill>
          <p:spPr bwMode="auto">
            <a:xfrm>
              <a:off x="8805701" y="3785820"/>
              <a:ext cx="1007843" cy="2539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xtBox 32"/>
            <p:cNvSpPr txBox="1"/>
            <p:nvPr/>
          </p:nvSpPr>
          <p:spPr>
            <a:xfrm>
              <a:off x="1670162" y="5928891"/>
              <a:ext cx="1897122" cy="3540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FF00"/>
                  </a:solidFill>
                </a:rPr>
                <a:t>430 kV modulator</a:t>
              </a:r>
              <a:endParaRPr lang="en-GB" b="1" dirty="0">
                <a:solidFill>
                  <a:srgbClr val="FFFF00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877940" y="5264997"/>
              <a:ext cx="1721497" cy="3540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FF00"/>
                  </a:solidFill>
                </a:rPr>
                <a:t>50 MW Klystron</a:t>
              </a:r>
              <a:endParaRPr lang="en-GB" b="1" dirty="0">
                <a:solidFill>
                  <a:srgbClr val="FFFF00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273734" y="5619074"/>
              <a:ext cx="1577001" cy="6196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FFFF00"/>
                  </a:solidFill>
                </a:rPr>
                <a:t>RF Pulse compressor</a:t>
              </a:r>
              <a:endParaRPr lang="en-GB" b="1" dirty="0">
                <a:solidFill>
                  <a:srgbClr val="FFFF0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057786" y="5968586"/>
              <a:ext cx="611065" cy="3540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FF00"/>
                  </a:solidFill>
                </a:rPr>
                <a:t>LLRF</a:t>
              </a:r>
              <a:endParaRPr lang="en-GB" b="1" dirty="0">
                <a:solidFill>
                  <a:srgbClr val="FFFF00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720407" y="5368271"/>
              <a:ext cx="1133618" cy="5606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solidFill>
                    <a:srgbClr val="FFFF00"/>
                  </a:solidFill>
                </a:rPr>
                <a:t>Vacuum controllers</a:t>
              </a:r>
              <a:endParaRPr lang="en-GB" sz="1600" b="1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332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095" y="1114966"/>
            <a:ext cx="3038451" cy="5401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04262" y="757829"/>
            <a:ext cx="7067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First diode tests (no RF) of CPI#2 tube showed that  0.7 GHz gun oscillations starts at about 240 kV and even generate RF power from the input cavity:</a:t>
            </a:r>
          </a:p>
        </p:txBody>
      </p:sp>
      <p:pic>
        <p:nvPicPr>
          <p:cNvPr id="6" name="Picture 5" descr="tek00005.tif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853" b="10652"/>
          <a:stretch/>
        </p:blipFill>
        <p:spPr>
          <a:xfrm>
            <a:off x="4992130" y="1567300"/>
            <a:ext cx="3165495" cy="20167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673" t="40546" r="39664" b="25460"/>
          <a:stretch/>
        </p:blipFill>
        <p:spPr>
          <a:xfrm>
            <a:off x="8316088" y="2215854"/>
            <a:ext cx="1596336" cy="13681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84232" y="1439227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12 GHz pulse from the input cavity</a:t>
            </a:r>
          </a:p>
        </p:txBody>
      </p:sp>
      <p:pic>
        <p:nvPicPr>
          <p:cNvPr id="9" name="Picture 8" descr="tek00013.tif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777" b="11482"/>
          <a:stretch/>
        </p:blipFill>
        <p:spPr>
          <a:xfrm>
            <a:off x="4875269" y="4646141"/>
            <a:ext cx="3282355" cy="21201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34706" y="3657391"/>
            <a:ext cx="78502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Fortunately, going higher in voltage, the instability zone moves towards the rise/fall time, so the plat top can be used now.</a:t>
            </a:r>
          </a:p>
          <a:p>
            <a:r>
              <a:rPr lang="en-GB" sz="1600" dirty="0"/>
              <a:t>Example of the pulse with ~ 5 MW RF peak power expected: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9165" r="42162" b="15382"/>
          <a:stretch/>
        </p:blipFill>
        <p:spPr>
          <a:xfrm>
            <a:off x="8290015" y="5470869"/>
            <a:ext cx="1648481" cy="1295467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CPI2-2 Klystron in Xbox2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297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different?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1" t="10888" r="17041" b="6172"/>
          <a:stretch/>
        </p:blipFill>
        <p:spPr>
          <a:xfrm>
            <a:off x="8431730" y="854066"/>
            <a:ext cx="3638350" cy="4045194"/>
          </a:xfrm>
        </p:spPr>
      </p:pic>
      <p:pic>
        <p:nvPicPr>
          <p:cNvPr id="8" name="Picture 4" descr="\\CERNHOMER.cern.ch\rleuxe\Public\CLIC-PC-Cavity\CLIC - PC Cavity - 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1730" y="4427620"/>
            <a:ext cx="2970498" cy="225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17" t="12211" r="40488" b="14807"/>
          <a:stretch/>
        </p:blipFill>
        <p:spPr>
          <a:xfrm>
            <a:off x="847023" y="854066"/>
            <a:ext cx="2637322" cy="5860715"/>
          </a:xfrm>
          <a:prstGeom prst="rect">
            <a:avLst/>
          </a:prstGeom>
        </p:spPr>
      </p:pic>
      <p:graphicFrame>
        <p:nvGraphicFramePr>
          <p:cNvPr id="12" name="Object 6">
            <a:hlinkClick r:id="" action="ppaction://ole?verb=0"/>
          </p:cNvPr>
          <p:cNvGraphicFramePr>
            <a:graphicFrameLocks noChangeAspect="1"/>
          </p:cNvGraphicFramePr>
          <p:nvPr>
            <p:extLst/>
          </p:nvPr>
        </p:nvGraphicFramePr>
        <p:xfrm>
          <a:off x="3584124" y="854066"/>
          <a:ext cx="4621500" cy="346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Presentation" r:id="rId7" imgW="4570530" imgH="3427653" progId="PowerPoint.Show.12">
                  <p:embed/>
                </p:oleObj>
              </mc:Choice>
              <mc:Fallback>
                <p:oleObj name="Presentation" r:id="rId7" imgW="4570530" imgH="3427653" progId="PowerPoint.Show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4124" y="854066"/>
                        <a:ext cx="4621500" cy="346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710451" y="4621314"/>
            <a:ext cx="495526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Similar multiplication factor (~2.7)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Xbox1 actively tuned,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large impact of temperature variations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Xbox2/3 tuned once after assembly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Can be tuned with temperature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Very stable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42345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\\cern.ch\dfs\Users\c\ccapelli\Desktop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4" y="833753"/>
            <a:ext cx="10712165" cy="6044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Xbox3 being installed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" t="20893" r="6830" b="15394"/>
          <a:stretch/>
        </p:blipFill>
        <p:spPr>
          <a:xfrm>
            <a:off x="531591" y="753796"/>
            <a:ext cx="6169775" cy="18971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231" t="28951" r="12323" b="643"/>
          <a:stretch/>
        </p:blipFill>
        <p:spPr>
          <a:xfrm>
            <a:off x="940923" y="4547379"/>
            <a:ext cx="2872648" cy="209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46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Xbox3 integration drawings</a:t>
            </a:r>
            <a:endParaRPr lang="en-GB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70" y="856648"/>
            <a:ext cx="6547238" cy="540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9248" y="2361842"/>
            <a:ext cx="5056292" cy="4291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636657" y="2665687"/>
            <a:ext cx="2945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Testing area inside bunker x4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62089" y="1071915"/>
            <a:ext cx="2281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Power generation 2+2</a:t>
            </a:r>
            <a:endParaRPr lang="en-GB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58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829" y="2119155"/>
            <a:ext cx="5164151" cy="405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0111" y="6170655"/>
            <a:ext cx="594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full delivery of 4 units will be completed before July 2015.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88396" y="851441"/>
            <a:ext cx="1970732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00FF"/>
                </a:solidFill>
              </a:rPr>
              <a:t>Peak power: 6 MW</a:t>
            </a:r>
          </a:p>
          <a:p>
            <a:r>
              <a:rPr lang="en-GB" sz="1400" dirty="0">
                <a:solidFill>
                  <a:srgbClr val="0000FF"/>
                </a:solidFill>
              </a:rPr>
              <a:t>Beam Voltage: 150 kV</a:t>
            </a:r>
          </a:p>
          <a:p>
            <a:r>
              <a:rPr lang="en-GB" sz="1400" dirty="0">
                <a:solidFill>
                  <a:srgbClr val="0000FF"/>
                </a:solidFill>
              </a:rPr>
              <a:t>Beam current: 90 A</a:t>
            </a:r>
          </a:p>
          <a:p>
            <a:r>
              <a:rPr lang="en-GB" sz="1400" dirty="0">
                <a:solidFill>
                  <a:srgbClr val="0000FF"/>
                </a:solidFill>
              </a:rPr>
              <a:t>Average power: 12.4 kW</a:t>
            </a:r>
          </a:p>
          <a:p>
            <a:r>
              <a:rPr lang="en-GB" sz="1400" dirty="0">
                <a:solidFill>
                  <a:srgbClr val="0000FF"/>
                </a:solidFill>
              </a:rPr>
              <a:t>Efficiency: 47.5%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751" y="760529"/>
            <a:ext cx="3692931" cy="3325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881306" y="3775573"/>
            <a:ext cx="204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Factory tests results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6" y="886673"/>
            <a:ext cx="1890052" cy="549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989" y="4086075"/>
            <a:ext cx="3446866" cy="277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78230" y="851441"/>
            <a:ext cx="87556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Design: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Toshiba E37113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138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yCL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yCLIC" id="{DE2D0CF0-0F31-459E-AD45-62244A54EAFC}" vid="{1C1CB8AD-3ED7-40CB-99BE-0116F4C72FB7}"/>
    </a:ext>
  </a:extLst>
</a:theme>
</file>

<file path=ppt/theme/theme2.xml><?xml version="1.0" encoding="utf-8"?>
<a:theme xmlns:a="http://schemas.openxmlformats.org/drawingml/2006/main" name="Claridad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MyCLIC</Template>
  <TotalTime>10556</TotalTime>
  <Words>915</Words>
  <Application>Microsoft Office PowerPoint</Application>
  <PresentationFormat>Widescreen</PresentationFormat>
  <Paragraphs>211</Paragraphs>
  <Slides>26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8" baseType="lpstr">
      <vt:lpstr>Arial</vt:lpstr>
      <vt:lpstr>Calibri</vt:lpstr>
      <vt:lpstr>Candara</vt:lpstr>
      <vt:lpstr>Chiller</vt:lpstr>
      <vt:lpstr>Tahoma</vt:lpstr>
      <vt:lpstr>Wingdings</vt:lpstr>
      <vt:lpstr>MyCLIC</vt:lpstr>
      <vt:lpstr>Claridad</vt:lpstr>
      <vt:lpstr>1_Office Theme</vt:lpstr>
      <vt:lpstr>2_Office Theme</vt:lpstr>
      <vt:lpstr>3_Office Theme</vt:lpstr>
      <vt:lpstr>Presentation</vt:lpstr>
      <vt:lpstr>CERN Xboxes</vt:lpstr>
      <vt:lpstr>Outline</vt:lpstr>
      <vt:lpstr>Xbox1 operating since 2012</vt:lpstr>
      <vt:lpstr>Xbox2 in operation since 2014</vt:lpstr>
      <vt:lpstr>CPI2-2 Klystron in Xbox2</vt:lpstr>
      <vt:lpstr>What is different?</vt:lpstr>
      <vt:lpstr>Xbox3 being installed</vt:lpstr>
      <vt:lpstr>Xbox3 integration drawings</vt:lpstr>
      <vt:lpstr>Toshiba E37113</vt:lpstr>
      <vt:lpstr>Xbox3 acceptance tests</vt:lpstr>
      <vt:lpstr>Achtung!! Flanges</vt:lpstr>
      <vt:lpstr>Xboxes comparison</vt:lpstr>
      <vt:lpstr>Dog-Leg experiment</vt:lpstr>
      <vt:lpstr>Dog-leg experiment. RF network</vt:lpstr>
      <vt:lpstr>LLRF and acquisition system</vt:lpstr>
      <vt:lpstr>Control (Xbox3)</vt:lpstr>
      <vt:lpstr>Cooling system</vt:lpstr>
      <vt:lpstr>Operation: Conditioning</vt:lpstr>
      <vt:lpstr>Operation: Radiation and shielding</vt:lpstr>
      <vt:lpstr>Operation: Availability</vt:lpstr>
      <vt:lpstr>Diagnostics: Accelerometers</vt:lpstr>
      <vt:lpstr>Diagnostics: Spectrometer</vt:lpstr>
      <vt:lpstr>Diagnostics: Calorimetric power measurements</vt:lpstr>
      <vt:lpstr>Schedule installation xbox3</vt:lpstr>
      <vt:lpstr>Test schedule until 2016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Xbox overview and status</dc:title>
  <dc:creator>Nuria Catalan Lasheras</dc:creator>
  <cp:lastModifiedBy>Nuria Catalan Lasheras</cp:lastModifiedBy>
  <cp:revision>108</cp:revision>
  <dcterms:created xsi:type="dcterms:W3CDTF">2015-01-21T08:26:52Z</dcterms:created>
  <dcterms:modified xsi:type="dcterms:W3CDTF">2015-12-10T07:47:12Z</dcterms:modified>
</cp:coreProperties>
</file>