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Masters/slideMaster20.xml" ContentType="application/vnd.openxmlformats-officedocument.presentationml.slideMaster+xml"/>
  <Override PartName="/ppt/slideMasters/slideMaster21.xml" ContentType="application/vnd.openxmlformats-officedocument.presentationml.slideMaster+xml"/>
  <Override PartName="/ppt/slideMasters/slideMaster22.xml" ContentType="application/vnd.openxmlformats-officedocument.presentationml.slideMaster+xml"/>
  <Override PartName="/ppt/slideMasters/slideMaster23.xml" ContentType="application/vnd.openxmlformats-officedocument.presentationml.slideMaster+xml"/>
  <Override PartName="/ppt/slideMasters/slideMaster24.xml" ContentType="application/vnd.openxmlformats-officedocument.presentationml.slideMaster+xml"/>
  <Override PartName="/ppt/slideMasters/slideMaster25.xml" ContentType="application/vnd.openxmlformats-officedocument.presentationml.slideMaster+xml"/>
  <Override PartName="/ppt/slideMasters/slideMaster26.xml" ContentType="application/vnd.openxmlformats-officedocument.presentationml.slideMaster+xml"/>
  <Override PartName="/ppt/slideMasters/slideMaster2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3.xml" ContentType="application/vnd.openxmlformats-officedocument.theme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theme/theme5.xml" ContentType="application/vnd.openxmlformats-officedocument.theme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theme/theme6.xml" ContentType="application/vnd.openxmlformats-officedocument.theme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theme/theme7.xml" ContentType="application/vnd.openxmlformats-officedocument.theme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theme/theme8.xml" ContentType="application/vnd.openxmlformats-officedocument.theme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theme/theme9.xml" ContentType="application/vnd.openxmlformats-officedocument.theme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theme/theme10.xml" ContentType="application/vnd.openxmlformats-officedocument.theme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11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theme/theme12.xml" ContentType="application/vnd.openxmlformats-officedocument.theme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theme/theme13.xml" ContentType="application/vnd.openxmlformats-officedocument.theme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theme/theme14.xml" ContentType="application/vnd.openxmlformats-officedocument.theme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theme/theme15.xml" ContentType="application/vnd.openxmlformats-officedocument.theme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theme/theme16.xml" ContentType="application/vnd.openxmlformats-officedocument.theme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theme/theme17.xml" ContentType="application/vnd.openxmlformats-officedocument.theme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theme/theme18.xml" ContentType="application/vnd.openxmlformats-officedocument.theme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theme/theme19.xml" ContentType="application/vnd.openxmlformats-officedocument.theme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theme/theme20.xml" ContentType="application/vnd.openxmlformats-officedocument.theme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theme/theme21.xml" ContentType="application/vnd.openxmlformats-officedocument.theme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theme/theme22.xml" ContentType="application/vnd.openxmlformats-officedocument.theme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theme/theme23.xml" ContentType="application/vnd.openxmlformats-officedocument.theme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theme/theme24.xml" ContentType="application/vnd.openxmlformats-officedocument.theme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theme/theme25.xml" ContentType="application/vnd.openxmlformats-officedocument.theme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theme/theme26.xml" ContentType="application/vnd.openxmlformats-officedocument.theme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theme/theme27.xml" ContentType="application/vnd.openxmlformats-officedocument.theme+xml"/>
  <Override PartName="/ppt/theme/theme28.xml" ContentType="application/vnd.openxmlformats-officedocument.theme+xml"/>
  <Override PartName="/ppt/theme/theme29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830" r:id="rId1"/>
    <p:sldMasterId id="2147483742" r:id="rId2"/>
    <p:sldMasterId id="2147483757" r:id="rId3"/>
    <p:sldMasterId id="2147483788" r:id="rId4"/>
    <p:sldMasterId id="2147483815" r:id="rId5"/>
    <p:sldMasterId id="2147483893" r:id="rId6"/>
    <p:sldMasterId id="2147483959" r:id="rId7"/>
    <p:sldMasterId id="2147483962" r:id="rId8"/>
    <p:sldMasterId id="2147483965" r:id="rId9"/>
    <p:sldMasterId id="2147483982" r:id="rId10"/>
    <p:sldMasterId id="2147483996" r:id="rId11"/>
    <p:sldMasterId id="2147484013" r:id="rId12"/>
    <p:sldMasterId id="2147484040" r:id="rId13"/>
    <p:sldMasterId id="2147484043" r:id="rId14"/>
    <p:sldMasterId id="2147484091" r:id="rId15"/>
    <p:sldMasterId id="2147484107" r:id="rId16"/>
    <p:sldMasterId id="2147484127" r:id="rId17"/>
    <p:sldMasterId id="2147484164" r:id="rId18"/>
    <p:sldMasterId id="2147484169" r:id="rId19"/>
    <p:sldMasterId id="2147484174" r:id="rId20"/>
    <p:sldMasterId id="2147484210" r:id="rId21"/>
    <p:sldMasterId id="2147484213" r:id="rId22"/>
    <p:sldMasterId id="2147484228" r:id="rId23"/>
    <p:sldMasterId id="2147484243" r:id="rId24"/>
    <p:sldMasterId id="2147484259" r:id="rId25"/>
    <p:sldMasterId id="2147484271" r:id="rId26"/>
    <p:sldMasterId id="2147484279" r:id="rId27"/>
  </p:sldMasterIdLst>
  <p:notesMasterIdLst>
    <p:notesMasterId r:id="rId33"/>
  </p:notesMasterIdLst>
  <p:handoutMasterIdLst>
    <p:handoutMasterId r:id="rId34"/>
  </p:handoutMasterIdLst>
  <p:sldIdLst>
    <p:sldId id="1335" r:id="rId28"/>
    <p:sldId id="1336" r:id="rId29"/>
    <p:sldId id="1337" r:id="rId30"/>
    <p:sldId id="1338" r:id="rId31"/>
    <p:sldId id="1339" r:id="rId32"/>
  </p:sldIdLst>
  <p:sldSz cx="9144000" cy="6858000" type="screen4x3"/>
  <p:notesSz cx="7099300" cy="10234613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400" b="1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1400" b="1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1400" b="1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1400" b="1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BC5FF"/>
    <a:srgbClr val="B43C0C"/>
    <a:srgbClr val="008080"/>
    <a:srgbClr val="0000FF"/>
    <a:srgbClr val="EDF6F9"/>
    <a:srgbClr val="E5F3EE"/>
    <a:srgbClr val="E8F0F4"/>
    <a:srgbClr val="EC40BB"/>
    <a:srgbClr val="0033CC"/>
    <a:srgbClr val="DDF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661" autoAdjust="0"/>
    <p:restoredTop sz="86410" autoAdjust="0"/>
  </p:normalViewPr>
  <p:slideViewPr>
    <p:cSldViewPr snapToGrid="0">
      <p:cViewPr varScale="1">
        <p:scale>
          <a:sx n="57" d="100"/>
          <a:sy n="57" d="100"/>
        </p:scale>
        <p:origin x="-149" y="-86"/>
      </p:cViewPr>
      <p:guideLst>
        <p:guide orient="horz" pos="2232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200" d="100"/>
        <a:sy n="200" d="100"/>
      </p:scale>
      <p:origin x="0" y="0"/>
    </p:cViewPr>
  </p:notesTextViewPr>
  <p:sorterViewPr>
    <p:cViewPr>
      <p:scale>
        <a:sx n="66" d="100"/>
        <a:sy n="66" d="100"/>
      </p:scale>
      <p:origin x="0" y="1950"/>
    </p:cViewPr>
  </p:sorterViewPr>
  <p:notesViewPr>
    <p:cSldViewPr snapToGrid="0">
      <p:cViewPr varScale="1">
        <p:scale>
          <a:sx n="48" d="100"/>
          <a:sy n="48" d="100"/>
        </p:scale>
        <p:origin x="-2004" y="-96"/>
      </p:cViewPr>
      <p:guideLst>
        <p:guide orient="horz" pos="3224"/>
        <p:guide pos="223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Master" Target="slideMasters/slideMaster26.xml"/><Relationship Id="rId21" Type="http://schemas.openxmlformats.org/officeDocument/2006/relationships/slideMaster" Target="slideMasters/slideMaster21.xml"/><Relationship Id="rId34" Type="http://schemas.openxmlformats.org/officeDocument/2006/relationships/handoutMaster" Target="handoutMasters/handoutMaster1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Master" Target="slideMasters/slideMaster25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Master" Target="slideMasters/slideMaster20.xml"/><Relationship Id="rId29" Type="http://schemas.openxmlformats.org/officeDocument/2006/relationships/slide" Target="slides/slide2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Master" Target="slideMasters/slideMaster24.xml"/><Relationship Id="rId32" Type="http://schemas.openxmlformats.org/officeDocument/2006/relationships/slide" Target="slides/slide5.xml"/><Relationship Id="rId37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Master" Target="slideMasters/slideMaster23.xml"/><Relationship Id="rId28" Type="http://schemas.openxmlformats.org/officeDocument/2006/relationships/slide" Target="slides/slide1.xml"/><Relationship Id="rId36" Type="http://schemas.openxmlformats.org/officeDocument/2006/relationships/viewProps" Target="viewProps.xml"/><Relationship Id="rId10" Type="http://schemas.openxmlformats.org/officeDocument/2006/relationships/slideMaster" Target="slideMasters/slideMaster10.xml"/><Relationship Id="rId19" Type="http://schemas.openxmlformats.org/officeDocument/2006/relationships/slideMaster" Target="slideMasters/slideMaster19.xml"/><Relationship Id="rId31" Type="http://schemas.openxmlformats.org/officeDocument/2006/relationships/slide" Target="slides/slide4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Master" Target="slideMasters/slideMaster22.xml"/><Relationship Id="rId27" Type="http://schemas.openxmlformats.org/officeDocument/2006/relationships/slideMaster" Target="slideMasters/slideMaster27.xml"/><Relationship Id="rId30" Type="http://schemas.openxmlformats.org/officeDocument/2006/relationships/slide" Target="slides/slide3.xml"/><Relationship Id="rId35" Type="http://schemas.openxmlformats.org/officeDocument/2006/relationships/presProps" Target="presProps.xml"/><Relationship Id="rId8" Type="http://schemas.openxmlformats.org/officeDocument/2006/relationships/slideMaster" Target="slideMasters/slideMaster8.xml"/><Relationship Id="rId3" Type="http://schemas.openxmlformats.org/officeDocument/2006/relationships/slideMaster" Target="slideMasters/slideMaster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9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0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48000" cy="471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950" tIns="47476" rIns="94950" bIns="47476" numCol="1" anchor="t" anchorCtr="0" compatLnSpc="1">
            <a:prstTxWarp prst="textNoShape">
              <a:avLst/>
            </a:prstTxWarp>
          </a:bodyPr>
          <a:lstStyle>
            <a:lvl1pPr defTabSz="949325">
              <a:defRPr sz="1200"/>
            </a:lvl1pPr>
          </a:lstStyle>
          <a:p>
            <a:endParaRPr lang="en-US"/>
          </a:p>
        </p:txBody>
      </p:sp>
      <p:sp>
        <p:nvSpPr>
          <p:cNvPr id="2170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10025" y="0"/>
            <a:ext cx="3049588" cy="471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950" tIns="47476" rIns="94950" bIns="47476" numCol="1" anchor="t" anchorCtr="0" compatLnSpc="1">
            <a:prstTxWarp prst="textNoShape">
              <a:avLst/>
            </a:prstTxWarp>
          </a:bodyPr>
          <a:lstStyle>
            <a:lvl1pPr algn="r" defTabSz="949325">
              <a:defRPr sz="1200"/>
            </a:lvl1pPr>
          </a:lstStyle>
          <a:p>
            <a:endParaRPr lang="en-US"/>
          </a:p>
        </p:txBody>
      </p:sp>
      <p:sp>
        <p:nvSpPr>
          <p:cNvPr id="2170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09150"/>
            <a:ext cx="304800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950" tIns="47476" rIns="94950" bIns="47476" numCol="1" anchor="b" anchorCtr="0" compatLnSpc="1">
            <a:prstTxWarp prst="textNoShape">
              <a:avLst/>
            </a:prstTxWarp>
          </a:bodyPr>
          <a:lstStyle>
            <a:lvl1pPr defTabSz="949325">
              <a:defRPr sz="1200"/>
            </a:lvl1pPr>
          </a:lstStyle>
          <a:p>
            <a:endParaRPr lang="en-US"/>
          </a:p>
        </p:txBody>
      </p:sp>
      <p:sp>
        <p:nvSpPr>
          <p:cNvPr id="2170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10025" y="9709150"/>
            <a:ext cx="3049588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950" tIns="47476" rIns="94950" bIns="47476" numCol="1" anchor="b" anchorCtr="0" compatLnSpc="1">
            <a:prstTxWarp prst="textNoShape">
              <a:avLst/>
            </a:prstTxWarp>
          </a:bodyPr>
          <a:lstStyle>
            <a:lvl1pPr algn="r" defTabSz="949325">
              <a:defRPr sz="1200"/>
            </a:lvl1pPr>
          </a:lstStyle>
          <a:p>
            <a:fld id="{C6B5E852-0091-43F4-9E06-9FD67948804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73718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8163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654" tIns="47325" rIns="94654" bIns="47325" numCol="1" anchor="t" anchorCtr="0" compatLnSpc="1">
            <a:prstTxWarp prst="textNoShape">
              <a:avLst/>
            </a:prstTxWarp>
          </a:bodyPr>
          <a:lstStyle>
            <a:lvl1pPr defTabSz="947738">
              <a:defRPr sz="1200" b="0"/>
            </a:lvl1pPr>
          </a:lstStyle>
          <a:p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138" y="0"/>
            <a:ext cx="3078162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654" tIns="47325" rIns="94654" bIns="47325" numCol="1" anchor="t" anchorCtr="0" compatLnSpc="1">
            <a:prstTxWarp prst="textNoShape">
              <a:avLst/>
            </a:prstTxWarp>
          </a:bodyPr>
          <a:lstStyle>
            <a:lvl1pPr algn="r" defTabSz="947738">
              <a:defRPr sz="1200" b="0"/>
            </a:lvl1pPr>
          </a:lstStyle>
          <a:p>
            <a:endParaRPr lang="en-US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3775" y="768350"/>
            <a:ext cx="5118100" cy="38385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7738" y="4859338"/>
            <a:ext cx="5203825" cy="460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654" tIns="47325" rIns="94654" bIns="4732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3438"/>
            <a:ext cx="3078163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654" tIns="47325" rIns="94654" bIns="47325" numCol="1" anchor="b" anchorCtr="0" compatLnSpc="1">
            <a:prstTxWarp prst="textNoShape">
              <a:avLst/>
            </a:prstTxWarp>
          </a:bodyPr>
          <a:lstStyle>
            <a:lvl1pPr defTabSz="947738">
              <a:defRPr sz="1200" b="0"/>
            </a:lvl1pPr>
          </a:lstStyle>
          <a:p>
            <a:endParaRPr lang="en-US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138" y="9723438"/>
            <a:ext cx="3078162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654" tIns="47325" rIns="94654" bIns="47325" numCol="1" anchor="b" anchorCtr="0" compatLnSpc="1">
            <a:prstTxWarp prst="textNoShape">
              <a:avLst/>
            </a:prstTxWarp>
          </a:bodyPr>
          <a:lstStyle>
            <a:lvl1pPr algn="r" defTabSz="947738">
              <a:defRPr sz="1200" b="0"/>
            </a:lvl1pPr>
          </a:lstStyle>
          <a:p>
            <a:fld id="{2C2D0228-BB61-40C2-BD8F-6D458FEDA81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965539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4-5 Feb 2016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210300" y="6356350"/>
            <a:ext cx="2133600" cy="365125"/>
          </a:xfrm>
        </p:spPr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11435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n-US" smtClean="0">
                <a:solidFill>
                  <a:srgbClr val="000000"/>
                </a:solidFill>
              </a:rPr>
              <a:t>4-5 Feb 2016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Alain Blondel Xth FCC-ee Physics Workshop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3E0678-3149-443B-8A5D-85EC3119747D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n-US" smtClean="0">
                <a:solidFill>
                  <a:srgbClr val="000000"/>
                </a:solidFill>
              </a:rPr>
              <a:t>4-5 Feb 2016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Alain Blondel Xth FCC-ee Physics Workshop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0E0F29-8CEC-48E4-9081-B3B24D9ED4CA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7689871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61060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n-US" smtClean="0">
                <a:solidFill>
                  <a:srgbClr val="000000"/>
                </a:solidFill>
              </a:rPr>
              <a:t>4-5 Feb 2016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Alain Blondel Xth FCC-ee Physics Workshop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A463A4-1425-4350-AC63-E9ADFA407B67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15198672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n-US" smtClean="0">
                <a:solidFill>
                  <a:srgbClr val="000000"/>
                </a:solidFill>
              </a:rPr>
              <a:t>4-5 Feb 2016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Alain Blondel Xth FCC-ee Physics Workshop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3E0678-3149-443B-8A5D-85EC3119747D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3272570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n-US" smtClean="0">
                <a:solidFill>
                  <a:srgbClr val="000000"/>
                </a:solidFill>
              </a:rPr>
              <a:t>4-5 Feb 2016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Alain Blondel Xth FCC-ee Physics Workshop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3EB195-D2B7-4D0A-8B1C-749C5BCD3FE8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8393081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 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n-US" smtClean="0">
                <a:solidFill>
                  <a:srgbClr val="000000"/>
                </a:solidFill>
              </a:rPr>
              <a:t>4-5 Feb 2016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Alain Blondel Xth FCC-ee Physics Workshop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1D6649-B869-482D-9FB7-E5CAAFB5D891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2211473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n-US" smtClean="0">
                <a:solidFill>
                  <a:srgbClr val="000000"/>
                </a:solidFill>
              </a:rPr>
              <a:t>4-5 Feb 2016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Alain Blondel Xth FCC-ee Physics Workshop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5CCB8F-D0CD-49E5-88AB-A8F3F4C00268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406739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2750" y="152400"/>
            <a:ext cx="2152650" cy="61404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52400"/>
            <a:ext cx="6305550" cy="6140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n-US" smtClean="0">
                <a:solidFill>
                  <a:srgbClr val="000000"/>
                </a:solidFill>
              </a:rPr>
              <a:t>4-5 Feb 2016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Alain Blondel Xth FCC-ee Physics Workshop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5DD7CF-BEDA-4913-816E-1F120F320F8E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3976656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1093788" y="152400"/>
            <a:ext cx="7821612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914400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86300" y="914400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304800" y="3679825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86300" y="3679825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n-US" smtClean="0">
                <a:solidFill>
                  <a:srgbClr val="000000"/>
                </a:solidFill>
              </a:rPr>
              <a:t>4-5 Feb 2016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Alain Blondel Xth FCC-ee Physics Workshop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A44971-6174-4D10-B2A6-1EA49BB7016B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13292116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3788" y="152400"/>
            <a:ext cx="7821612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04800" y="914400"/>
            <a:ext cx="4229100" cy="53784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86300" y="914400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86300" y="3679825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n-US" smtClean="0">
                <a:solidFill>
                  <a:srgbClr val="000000"/>
                </a:solidFill>
              </a:rPr>
              <a:t>4-5 Feb 2016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Alain Blondel Xth FCC-ee Physics Workshop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2996AA-51BA-4786-A951-9D5ECE8ABD0C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38235869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4-5 Feb 2016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210300" y="6356350"/>
            <a:ext cx="2133600" cy="365125"/>
          </a:xfrm>
        </p:spPr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52082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n-US" smtClean="0">
                <a:solidFill>
                  <a:srgbClr val="000000"/>
                </a:solidFill>
              </a:rPr>
              <a:t>4-5 Feb 2016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Alain Blondel Xth FCC-ee Physics Workshop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3EB195-D2B7-4D0A-8B1C-749C5BCD3FE8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4-5 Feb 2016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Alain Blondel Xth FCC-ee Physics Workshop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99395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4-5 Feb 2016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210300" y="6356350"/>
            <a:ext cx="2133600" cy="365125"/>
          </a:xfrm>
        </p:spPr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24507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4-5 Feb 2016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Alain Blondel Xth FCC-ee Physics Workshop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70520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4-5 Feb 2016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210300" y="6356350"/>
            <a:ext cx="2133600" cy="365125"/>
          </a:xfrm>
        </p:spPr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38437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4-5 Feb 2016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080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8326664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D8487-8710-46A3-9426-7846F447D52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059710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4-5 Feb 2016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210300" y="6356350"/>
            <a:ext cx="2133600" cy="365125"/>
          </a:xfrm>
        </p:spPr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58349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4-5 Feb 2016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60698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D8487-8710-46A3-9426-7846F447D52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78497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 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n-US" smtClean="0">
                <a:solidFill>
                  <a:srgbClr val="000000"/>
                </a:solidFill>
              </a:rPr>
              <a:t>4-5 Feb 2016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Alain Blondel Xth FCC-ee Physics Workshop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1D6649-B869-482D-9FB7-E5CAAFB5D891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4-5 Feb 2016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210300" y="6356350"/>
            <a:ext cx="2133600" cy="365125"/>
          </a:xfrm>
        </p:spPr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28786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4-5 Feb 2016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Alain Blondel Xth FCC-ee Physics Workshop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32553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4-5 Feb 2016</a:t>
            </a:r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Alain Blondel Xth FCC-ee Physics Workshop</a:t>
            </a:r>
            <a:endParaRPr lang="fr-CH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C3CA99-6544-4B12-A7B1-691B9BBFEB45}" type="slidenum">
              <a:rPr lang="fr-C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1047631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4-5 Feb 2016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210300" y="6356350"/>
            <a:ext cx="2133600" cy="365125"/>
          </a:xfrm>
        </p:spPr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46629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4-5 Feb 2016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Alain Blondel Xth FCC-ee Physics Workshop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17935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28467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610600" cy="762000"/>
          </a:xfrm>
          <a:gradFill>
            <a:gsLst>
              <a:gs pos="0">
                <a:srgbClr val="EBF5FF"/>
              </a:gs>
              <a:gs pos="100000">
                <a:srgbClr val="7F96F9"/>
              </a:gs>
            </a:gsLst>
          </a:gradFill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fr-FR" altLang="en-US" smtClean="0">
                <a:solidFill>
                  <a:srgbClr val="000000"/>
                </a:solidFill>
              </a:rPr>
              <a:t>4-5 Feb 2016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 err="1" smtClean="0"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Alain Blondel Xth FCC-ee Physics Workshop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F37CEC-7426-473D-BB9A-C0489BA294D7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136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n-US" smtClean="0">
                <a:solidFill>
                  <a:srgbClr val="000000"/>
                </a:solidFill>
              </a:rPr>
              <a:t>4-5 Feb 2016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Alain Blondel Xth FCC-ee Physics Workshop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49453E-1DE5-426C-B922-979B5BCB3A31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3178688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n-US" smtClean="0">
                <a:solidFill>
                  <a:srgbClr val="000000"/>
                </a:solidFill>
              </a:rPr>
              <a:t>4-5 Feb 2016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Alain Blondel Xth FCC-ee Physics Workshop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A2F5BE-86E4-4E9A-A8FB-7367990F2C5C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34445366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914400"/>
            <a:ext cx="4229100" cy="53784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914400"/>
            <a:ext cx="4229100" cy="53784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n-US" smtClean="0">
                <a:solidFill>
                  <a:srgbClr val="000000"/>
                </a:solidFill>
              </a:rPr>
              <a:t>4-5 Feb 2016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Alain Blondel Xth FCC-ee Physics Workshop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1A4C39-1342-4DBF-BA2D-862D2705C813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12637291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n-US" smtClean="0">
                <a:solidFill>
                  <a:srgbClr val="000000"/>
                </a:solidFill>
              </a:rPr>
              <a:t>4-5 Feb 2016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Alain Blondel Xth FCC-ee Physics Workshop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5CCB8F-D0CD-49E5-88AB-A8F3F4C00268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n-US" smtClean="0">
                <a:solidFill>
                  <a:srgbClr val="000000"/>
                </a:solidFill>
              </a:rPr>
              <a:t>4-5 Feb 2016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Alain Blondel Xth FCC-ee Physics Workshop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0E0F29-8CEC-48E4-9081-B3B24D9ED4CA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30541032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61060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n-US" smtClean="0">
                <a:solidFill>
                  <a:srgbClr val="000000"/>
                </a:solidFill>
              </a:rPr>
              <a:t>4-5 Feb 2016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Alain Blondel Xth FCC-ee Physics Workshop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A463A4-1425-4350-AC63-E9ADFA407B67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3902584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n-US" smtClean="0">
                <a:solidFill>
                  <a:srgbClr val="000000"/>
                </a:solidFill>
              </a:rPr>
              <a:t>4-5 Feb 2016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Alain Blondel Xth FCC-ee Physics Workshop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3E0678-3149-443B-8A5D-85EC3119747D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1495510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n-US" smtClean="0">
                <a:solidFill>
                  <a:srgbClr val="000000"/>
                </a:solidFill>
              </a:rPr>
              <a:t>4-5 Feb 2016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Alain Blondel Xth FCC-ee Physics Workshop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3EB195-D2B7-4D0A-8B1C-749C5BCD3FE8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17115688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 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n-US" smtClean="0">
                <a:solidFill>
                  <a:srgbClr val="000000"/>
                </a:solidFill>
              </a:rPr>
              <a:t>4-5 Feb 2016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Alain Blondel Xth FCC-ee Physics Workshop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1D6649-B869-482D-9FB7-E5CAAFB5D891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199472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n-US" smtClean="0">
                <a:solidFill>
                  <a:srgbClr val="000000"/>
                </a:solidFill>
              </a:rPr>
              <a:t>4-5 Feb 2016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Alain Blondel Xth FCC-ee Physics Workshop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5CCB8F-D0CD-49E5-88AB-A8F3F4C00268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1836294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2750" y="152400"/>
            <a:ext cx="2152650" cy="61404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52400"/>
            <a:ext cx="6305550" cy="6140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n-US" smtClean="0">
                <a:solidFill>
                  <a:srgbClr val="000000"/>
                </a:solidFill>
              </a:rPr>
              <a:t>4-5 Feb 2016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Alain Blondel Xth FCC-ee Physics Workshop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5DD7CF-BEDA-4913-816E-1F120F320F8E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3611076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1093788" y="152400"/>
            <a:ext cx="7821612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914400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86300" y="914400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304800" y="3679825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86300" y="3679825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n-US" smtClean="0">
                <a:solidFill>
                  <a:srgbClr val="000000"/>
                </a:solidFill>
              </a:rPr>
              <a:t>4-5 Feb 2016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Alain Blondel Xth FCC-ee Physics Workshop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A44971-6174-4D10-B2A6-1EA49BB7016B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2579981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3788" y="152400"/>
            <a:ext cx="7821612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04800" y="914400"/>
            <a:ext cx="4229100" cy="53784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86300" y="914400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86300" y="3679825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n-US" smtClean="0">
                <a:solidFill>
                  <a:srgbClr val="000000"/>
                </a:solidFill>
              </a:rPr>
              <a:t>4-5 Feb 2016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Alain Blondel Xth FCC-ee Physics Workshop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2996AA-51BA-4786-A951-9D5ECE8ABD0C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1177118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4-5 Feb 2016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210300" y="6356354"/>
            <a:ext cx="2133600" cy="365125"/>
          </a:xfrm>
        </p:spPr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41703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2750" y="152400"/>
            <a:ext cx="2152650" cy="61404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52400"/>
            <a:ext cx="6305550" cy="6140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n-US" smtClean="0">
                <a:solidFill>
                  <a:srgbClr val="000000"/>
                </a:solidFill>
              </a:rPr>
              <a:t>4-5 Feb 2016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Alain Blondel Xth FCC-ee Physics Workshop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5DD7CF-BEDA-4913-816E-1F120F320F8E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4-5 Feb 2016</a:t>
            </a:r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EE4CBECB-E6B9-4CF2-ABF0-89C6B79D862F}" type="slidenum">
              <a:rPr lang="en-GB" b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89166120"/>
      </p:ext>
    </p:extLst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4-5 Feb 2016</a:t>
            </a:r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EE4CBECB-E6B9-4CF2-ABF0-89C6B79D862F}" type="slidenum">
              <a:rPr lang="en-GB" b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43738702"/>
      </p:ext>
    </p:extLst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4-5 Feb 2016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7786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4-5 Feb 2016</a:t>
            </a:r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EE4CBECB-E6B9-4CF2-ABF0-89C6B79D862F}" type="slidenum">
              <a:rPr lang="en-GB" b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974587760"/>
      </p:ext>
    </p:extLst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228600"/>
            <a:ext cx="685800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066800"/>
            <a:ext cx="6858000" cy="5181600"/>
          </a:xfrm>
        </p:spPr>
        <p:txBody>
          <a:bodyPr/>
          <a:lstStyle>
            <a:lvl3pPr>
              <a:buClr>
                <a:schemeClr val="accent4">
                  <a:lumMod val="20000"/>
                  <a:lumOff val="80000"/>
                </a:schemeClr>
              </a:buClr>
              <a:buSzPct val="25000"/>
              <a:buFont typeface="Wingdings" pitchFamily="2" charset="2"/>
              <a:buChar char="q"/>
              <a:defRPr sz="2000"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3"/>
            <a:r>
              <a:rPr lang="en-US" dirty="0" smtClean="0"/>
              <a:t>Third level</a:t>
            </a:r>
          </a:p>
          <a:p>
            <a:pPr lvl="4"/>
            <a:r>
              <a:rPr lang="en-US" dirty="0" smtClean="0"/>
              <a:t>Fourth level</a:t>
            </a:r>
          </a:p>
        </p:txBody>
      </p:sp>
      <p:sp>
        <p:nvSpPr>
          <p:cNvPr id="4" name="Rectangle 16"/>
          <p:cNvSpPr>
            <a:spLocks noGrp="1" noChangeArrowheads="1"/>
          </p:cNvSpPr>
          <p:nvPr>
            <p:ph type="ftr" sz="quarter" idx="10"/>
          </p:nvPr>
        </p:nvSpPr>
        <p:spPr>
          <a:xfrm>
            <a:off x="762000" y="6324600"/>
            <a:ext cx="6248400" cy="3619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/>
                </a:solidFill>
              </a:rPr>
              <a:t>Alain Blondel Xth FCC-ee Physics Workshop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152400" y="6324600"/>
            <a:ext cx="533400" cy="3619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1C9121-044D-47E8-87E9-7D343DF06EE3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93468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4-5 Feb 2016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4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Alain Blondel Xth FCC-ee Physics Workshop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3857656"/>
      </p:ext>
    </p:extLst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4-5 Feb 2016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210300" y="6356354"/>
            <a:ext cx="2133600" cy="365125"/>
          </a:xfrm>
        </p:spPr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70506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4-5 Feb 2016</a:t>
            </a:r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EE4CBECB-E6B9-4CF2-ABF0-89C6B79D862F}" type="slidenum">
              <a:rPr lang="en-GB" b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87300596"/>
      </p:ext>
    </p:extLst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4-5 Feb 2016</a:t>
            </a:r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EE4CBECB-E6B9-4CF2-ABF0-89C6B79D862F}" type="slidenum">
              <a:rPr lang="en-GB" b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795100941"/>
      </p:ext>
    </p:extLst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4-5 Feb 2016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33725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1093788" y="152400"/>
            <a:ext cx="7821612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914400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86300" y="914400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304800" y="3679825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86300" y="3679825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n-US" smtClean="0">
                <a:solidFill>
                  <a:srgbClr val="000000"/>
                </a:solidFill>
              </a:rPr>
              <a:t>4-5 Feb 2016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Alain Blondel Xth FCC-ee Physics Workshop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A44971-6174-4D10-B2A6-1EA49BB7016B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4-5 Feb 2016</a:t>
            </a:r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EE4CBECB-E6B9-4CF2-ABF0-89C6B79D862F}" type="slidenum">
              <a:rPr lang="en-GB" b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805200708"/>
      </p:ext>
    </p:extLst>
  </p:cSld>
  <p:clrMapOvr>
    <a:masterClrMapping/>
  </p:clrMapOvr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228600"/>
            <a:ext cx="685800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066800"/>
            <a:ext cx="6858000" cy="5181600"/>
          </a:xfrm>
        </p:spPr>
        <p:txBody>
          <a:bodyPr/>
          <a:lstStyle>
            <a:lvl3pPr>
              <a:buClr>
                <a:schemeClr val="accent4">
                  <a:lumMod val="20000"/>
                  <a:lumOff val="80000"/>
                </a:schemeClr>
              </a:buClr>
              <a:buSzPct val="25000"/>
              <a:buFont typeface="Wingdings" pitchFamily="2" charset="2"/>
              <a:buChar char="q"/>
              <a:defRPr sz="2000"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3"/>
            <a:r>
              <a:rPr lang="en-US" dirty="0" smtClean="0"/>
              <a:t>Third level</a:t>
            </a:r>
          </a:p>
          <a:p>
            <a:pPr lvl="4"/>
            <a:r>
              <a:rPr lang="en-US" dirty="0" smtClean="0"/>
              <a:t>Fourth level</a:t>
            </a:r>
          </a:p>
        </p:txBody>
      </p:sp>
      <p:sp>
        <p:nvSpPr>
          <p:cNvPr id="4" name="Rectangle 16"/>
          <p:cNvSpPr>
            <a:spLocks noGrp="1" noChangeArrowheads="1"/>
          </p:cNvSpPr>
          <p:nvPr>
            <p:ph type="ftr" sz="quarter" idx="10"/>
          </p:nvPr>
        </p:nvSpPr>
        <p:spPr>
          <a:xfrm>
            <a:off x="762000" y="6324600"/>
            <a:ext cx="6248400" cy="3619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/>
                </a:solidFill>
              </a:rPr>
              <a:t>Alain Blondel Xth FCC-ee Physics Workshop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152400" y="6324600"/>
            <a:ext cx="533400" cy="3619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1C9121-044D-47E8-87E9-7D343DF06EE3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5016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4-5 Feb 2016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4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Alain Blondel Xth FCC-ee Physics Workshop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991531"/>
      </p:ext>
    </p:extLst>
  </p:cSld>
  <p:clrMapOvr>
    <a:masterClrMapping/>
  </p:clrMapOvr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4-5 Feb 2016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210300" y="6356350"/>
            <a:ext cx="2133600" cy="365125"/>
          </a:xfrm>
        </p:spPr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6473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4-5 Feb 2016</a:t>
            </a:r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EE4CBECB-E6B9-4CF2-ABF0-89C6B79D862F}" type="slidenum">
              <a:rPr lang="en-GB" b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4269452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4-5 Feb 2016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Alain Blondel Xth FCC-ee Physics Workshop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93873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4-5 Feb 2016</a:t>
            </a:r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Alain Blondel Xth FCC-ee Physics Workshop</a:t>
            </a:r>
            <a:endParaRPr lang="en-GB" b="0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EE4CBECB-E6B9-4CF2-ABF0-89C6B79D862F}" type="slidenum">
              <a:rPr lang="en-GB" b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23915926"/>
      </p:ext>
    </p:extLst>
  </p:cSld>
  <p:clrMapOvr>
    <a:masterClrMapping/>
  </p:clrMapOvr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4-5 Feb 2016</a:t>
            </a:r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Alain Blondel Xth FCC-ee Physics Workshop</a:t>
            </a:r>
            <a:endParaRPr lang="en-GB" b="0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EE4CBECB-E6B9-4CF2-ABF0-89C6B79D862F}" type="slidenum">
              <a:rPr lang="en-GB" b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93297823"/>
      </p:ext>
    </p:extLst>
  </p:cSld>
  <p:clrMapOvr>
    <a:masterClrMapping/>
  </p:clrMapOvr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4-5 Feb 2016</a:t>
            </a:r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Alain Blondel Xth FCC-ee Physics Workshop</a:t>
            </a:r>
            <a:endParaRPr lang="en-GB" b="0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EE4CBECB-E6B9-4CF2-ABF0-89C6B79D862F}" type="slidenum">
              <a:rPr lang="en-GB" b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45657768"/>
      </p:ext>
    </p:extLst>
  </p:cSld>
  <p:clrMapOvr>
    <a:masterClrMapping/>
  </p:clrMapOvr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4-5 Feb 2016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Alain Blondel Xth FCC-ee Physics Workshop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986981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3788" y="152400"/>
            <a:ext cx="7821612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04800" y="914400"/>
            <a:ext cx="4229100" cy="53784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86300" y="914400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86300" y="3679825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n-US" smtClean="0">
                <a:solidFill>
                  <a:srgbClr val="000000"/>
                </a:solidFill>
              </a:rPr>
              <a:t>4-5 Feb 2016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Alain Blondel Xth FCC-ee Physics Workshop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2996AA-51BA-4786-A951-9D5ECE8ABD0C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4-5 Feb 2016</a:t>
            </a:r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Alain Blondel Xth FCC-ee Physics Workshop</a:t>
            </a:r>
            <a:endParaRPr lang="en-GB" b="0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EE4CBECB-E6B9-4CF2-ABF0-89C6B79D862F}" type="slidenum">
              <a:rPr lang="en-GB" b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59552052"/>
      </p:ext>
    </p:extLst>
  </p:cSld>
  <p:clrMapOvr>
    <a:masterClrMapping/>
  </p:clrMapOvr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4-5 Feb 2016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Alain Blondel Xth FCC-ee Physics Workshop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8828989"/>
      </p:ext>
    </p:extLst>
  </p:cSld>
  <p:clrMapOvr>
    <a:masterClrMapping/>
  </p:clrMapOvr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4-5 Feb 2016</a:t>
            </a:r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Alain Blondel Xth FCC-ee Physics Workshop</a:t>
            </a:r>
            <a:endParaRPr lang="en-GB" b="0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EE4CBECB-E6B9-4CF2-ABF0-89C6B79D862F}" type="slidenum">
              <a:rPr lang="en-GB" b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611214867"/>
      </p:ext>
    </p:extLst>
  </p:cSld>
  <p:clrMapOvr>
    <a:masterClrMapping/>
  </p:clrMapOvr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4-5 Feb 2016</a:t>
            </a:r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Alain Blondel Xth FCC-ee Physics Workshop</a:t>
            </a:r>
            <a:endParaRPr lang="en-GB" b="0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EE4CBECB-E6B9-4CF2-ABF0-89C6B79D862F}" type="slidenum">
              <a:rPr lang="en-GB" b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05251776"/>
      </p:ext>
    </p:extLst>
  </p:cSld>
  <p:clrMapOvr>
    <a:masterClrMapping/>
  </p:clrMapOvr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4-5 Feb 2016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210300" y="6356354"/>
            <a:ext cx="2133600" cy="365125"/>
          </a:xfrm>
        </p:spPr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57390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4-5 Feb 2016</a:t>
            </a:r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EE4CBECB-E6B9-4CF2-ABF0-89C6B79D862F}" type="slidenum">
              <a:rPr lang="en-GB" b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531157904"/>
      </p:ext>
    </p:extLst>
  </p:cSld>
  <p:clrMapOvr>
    <a:masterClrMapping/>
  </p:clrMapOvr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4-5 Feb 2016</a:t>
            </a:r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EE4CBECB-E6B9-4CF2-ABF0-89C6B79D862F}" type="slidenum">
              <a:rPr lang="en-GB" b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9247714"/>
      </p:ext>
    </p:extLst>
  </p:cSld>
  <p:clrMapOvr>
    <a:masterClrMapping/>
  </p:clrMapOvr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4-5 Feb 2016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1575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4-5 Feb 2016</a:t>
            </a:r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EE4CBECB-E6B9-4CF2-ABF0-89C6B79D862F}" type="slidenum">
              <a:rPr lang="en-GB" b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16812482"/>
      </p:ext>
    </p:extLst>
  </p:cSld>
  <p:clrMapOvr>
    <a:masterClrMapping/>
  </p:clrMapOvr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228600"/>
            <a:ext cx="685800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066800"/>
            <a:ext cx="6858000" cy="5181600"/>
          </a:xfrm>
        </p:spPr>
        <p:txBody>
          <a:bodyPr/>
          <a:lstStyle>
            <a:lvl3pPr>
              <a:buClr>
                <a:schemeClr val="accent4">
                  <a:lumMod val="20000"/>
                  <a:lumOff val="80000"/>
                </a:schemeClr>
              </a:buClr>
              <a:buSzPct val="25000"/>
              <a:buFont typeface="Wingdings" pitchFamily="2" charset="2"/>
              <a:buChar char="q"/>
              <a:defRPr sz="2000"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3"/>
            <a:r>
              <a:rPr lang="en-US" dirty="0" smtClean="0"/>
              <a:t>Third level</a:t>
            </a:r>
          </a:p>
          <a:p>
            <a:pPr lvl="4"/>
            <a:r>
              <a:rPr lang="en-US" dirty="0" smtClean="0"/>
              <a:t>Fourth level</a:t>
            </a:r>
          </a:p>
        </p:txBody>
      </p:sp>
      <p:sp>
        <p:nvSpPr>
          <p:cNvPr id="4" name="Rectangle 16"/>
          <p:cNvSpPr>
            <a:spLocks noGrp="1" noChangeArrowheads="1"/>
          </p:cNvSpPr>
          <p:nvPr>
            <p:ph type="ftr" sz="quarter" idx="10"/>
          </p:nvPr>
        </p:nvSpPr>
        <p:spPr>
          <a:xfrm>
            <a:off x="762000" y="6324600"/>
            <a:ext cx="6248400" cy="3619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/>
                </a:solidFill>
              </a:rPr>
              <a:t>Alain Blondel Xth FCC-ee Physics Workshop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152400" y="6324600"/>
            <a:ext cx="533400" cy="3619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1C9121-044D-47E8-87E9-7D343DF06EE3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91905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dissolve/>
  </p:transition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4-5 Feb 2016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4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Alain Blondel Xth FCC-ee Physics Workshop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405576"/>
      </p:ext>
    </p:extLst>
  </p:cSld>
  <p:clrMapOvr>
    <a:masterClrMapping/>
  </p:clrMapOvr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DE056-C649-4BA7-9645-6388197973FE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2/4/2016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210300" y="6356350"/>
            <a:ext cx="2133600" cy="365125"/>
          </a:xfrm>
        </p:spPr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46016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C2B13-0430-49C3-97B6-40F4A69B9497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2/4/2016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Alain Blondel FCC Future Circular Colliders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80045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610600" cy="762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fr-FR" altLang="en-US" smtClean="0">
                <a:solidFill>
                  <a:srgbClr val="000000"/>
                </a:solidFill>
              </a:rPr>
              <a:t>4-5 Feb 2016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 err="1" smtClean="0"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Alain Blondel Xth FCC-ee Physics Workshop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F37CEC-7426-473D-BB9A-C0489BA294D7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>
    <p:dissolv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n-US" smtClean="0">
                <a:solidFill>
                  <a:srgbClr val="000000"/>
                </a:solidFill>
              </a:rPr>
              <a:t>4-5 Feb 2016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Alain Blondel Xth FCC-ee Physics Workshop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49453E-1DE5-426C-B922-979B5BCB3A31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4-5 Feb 2016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Alain Blondel Xth FCC-ee Physics Workshop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3459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n-US" smtClean="0">
                <a:solidFill>
                  <a:srgbClr val="000000"/>
                </a:solidFill>
              </a:rPr>
              <a:t>4-5 Feb 2016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Alain Blondel Xth FCC-ee Physics Workshop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A2F5BE-86E4-4E9A-A8FB-7367990F2C5C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914400"/>
            <a:ext cx="4229100" cy="53784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914400"/>
            <a:ext cx="4229100" cy="53784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n-US" smtClean="0">
                <a:solidFill>
                  <a:srgbClr val="000000"/>
                </a:solidFill>
              </a:rPr>
              <a:t>4-5 Feb 2016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Alain Blondel Xth FCC-ee Physics Workshop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1A4C39-1342-4DBF-BA2D-862D2705C813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n-US" smtClean="0">
                <a:solidFill>
                  <a:srgbClr val="000000"/>
                </a:solidFill>
              </a:rPr>
              <a:t>4-5 Feb 2016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Alain Blondel Xth FCC-ee Physics Workshop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0E0F29-8CEC-48E4-9081-B3B24D9ED4CA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n-US" smtClean="0">
                <a:solidFill>
                  <a:srgbClr val="000000"/>
                </a:solidFill>
              </a:rPr>
              <a:t>4-5 Feb 2016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Alain Blondel Xth FCC-ee Physics Workshop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A463A4-1425-4350-AC63-E9ADFA407B67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n-US" smtClean="0">
                <a:solidFill>
                  <a:srgbClr val="000000"/>
                </a:solidFill>
              </a:rPr>
              <a:t>4-5 Feb 2016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Alain Blondel Xth FCC-ee Physics Workshop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3E0678-3149-443B-8A5D-85EC3119747D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n-US" smtClean="0">
                <a:solidFill>
                  <a:srgbClr val="000000"/>
                </a:solidFill>
              </a:rPr>
              <a:t>4-5 Feb 2016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Alain Blondel Xth FCC-ee Physics Workshop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3EB195-D2B7-4D0A-8B1C-749C5BCD3FE8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 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n-US" smtClean="0">
                <a:solidFill>
                  <a:srgbClr val="000000"/>
                </a:solidFill>
              </a:rPr>
              <a:t>4-5 Feb 2016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Alain Blondel Xth FCC-ee Physics Workshop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1D6649-B869-482D-9FB7-E5CAAFB5D891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n-US" smtClean="0">
                <a:solidFill>
                  <a:srgbClr val="000000"/>
                </a:solidFill>
              </a:rPr>
              <a:t>4-5 Feb 2016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Alain Blondel Xth FCC-ee Physics Workshop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5CCB8F-D0CD-49E5-88AB-A8F3F4C00268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2750" y="152400"/>
            <a:ext cx="2152650" cy="61404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52400"/>
            <a:ext cx="6305550" cy="6140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n-US" smtClean="0">
                <a:solidFill>
                  <a:srgbClr val="000000"/>
                </a:solidFill>
              </a:rPr>
              <a:t>4-5 Feb 2016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Alain Blondel Xth FCC-ee Physics Workshop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5DD7CF-BEDA-4913-816E-1F120F320F8E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1093788" y="152400"/>
            <a:ext cx="7821612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914400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86300" y="914400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304800" y="3679825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86300" y="3679825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n-US" smtClean="0">
                <a:solidFill>
                  <a:srgbClr val="000000"/>
                </a:solidFill>
              </a:rPr>
              <a:t>4-5 Feb 2016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Alain Blondel Xth FCC-ee Physics Workshop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A44971-6174-4D10-B2A6-1EA49BB7016B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dissolve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3788" y="152400"/>
            <a:ext cx="7821612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04800" y="914400"/>
            <a:ext cx="4229100" cy="53784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86300" y="914400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86300" y="3679825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n-US" smtClean="0">
                <a:solidFill>
                  <a:srgbClr val="000000"/>
                </a:solidFill>
              </a:rPr>
              <a:t>4-5 Feb 2016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Alain Blondel Xth FCC-ee Physics Workshop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2996AA-51BA-4786-A951-9D5ECE8ABD0C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73958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610600" cy="762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fr-FR" altLang="en-US" smtClean="0">
                <a:solidFill>
                  <a:srgbClr val="000000"/>
                </a:solidFill>
              </a:rPr>
              <a:t>4-5 Feb 2016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 err="1" smtClean="0"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Alain Blondel Xth FCC-ee Physics Workshop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F37CEC-7426-473D-BB9A-C0489BA294D7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4391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n-US" smtClean="0">
                <a:solidFill>
                  <a:srgbClr val="000000"/>
                </a:solidFill>
              </a:rPr>
              <a:t>4-5 Feb 2016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Alain Blondel Xth FCC-ee Physics Workshop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49453E-1DE5-426C-B922-979B5BCB3A31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650499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n-US" smtClean="0">
                <a:solidFill>
                  <a:srgbClr val="000000"/>
                </a:solidFill>
              </a:rPr>
              <a:t>4-5 Feb 2016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Alain Blondel Xth FCC-ee Physics Workshop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A2F5BE-86E4-4E9A-A8FB-7367990F2C5C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40518436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914400"/>
            <a:ext cx="4229100" cy="53784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914400"/>
            <a:ext cx="4229100" cy="53784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n-US" smtClean="0">
                <a:solidFill>
                  <a:srgbClr val="000000"/>
                </a:solidFill>
              </a:rPr>
              <a:t>4-5 Feb 2016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Alain Blondel Xth FCC-ee Physics Workshop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1A4C39-1342-4DBF-BA2D-862D2705C813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9070366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n-US" smtClean="0">
                <a:solidFill>
                  <a:srgbClr val="000000"/>
                </a:solidFill>
              </a:rPr>
              <a:t>4-5 Feb 2016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Alain Blondel Xth FCC-ee Physics Workshop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0E0F29-8CEC-48E4-9081-B3B24D9ED4CA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1202941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61060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n-US" smtClean="0">
                <a:solidFill>
                  <a:srgbClr val="000000"/>
                </a:solidFill>
              </a:rPr>
              <a:t>4-5 Feb 2016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Alain Blondel Xth FCC-ee Physics Workshop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A463A4-1425-4350-AC63-E9ADFA407B67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3336588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n-US" smtClean="0">
                <a:solidFill>
                  <a:srgbClr val="000000"/>
                </a:solidFill>
              </a:rPr>
              <a:t>4-5 Feb 2016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Alain Blondel Xth FCC-ee Physics Workshop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3E0678-3149-443B-8A5D-85EC3119747D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3000539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n-US" smtClean="0">
                <a:solidFill>
                  <a:srgbClr val="000000"/>
                </a:solidFill>
              </a:rPr>
              <a:t>4-5 Feb 2016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Alain Blondel Xth FCC-ee Physics Workshop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3EB195-D2B7-4D0A-8B1C-749C5BCD3FE8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25441332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610600" cy="762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fr-FR" altLang="en-US" smtClean="0">
                <a:solidFill>
                  <a:srgbClr val="000000"/>
                </a:solidFill>
              </a:rPr>
              <a:t>4-5 Feb 2016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 err="1" smtClean="0"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Alain Blondel Xth FCC-ee Physics Workshop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F37CEC-7426-473D-BB9A-C0489BA294D7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 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n-US" smtClean="0">
                <a:solidFill>
                  <a:srgbClr val="000000"/>
                </a:solidFill>
              </a:rPr>
              <a:t>4-5 Feb 2016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Alain Blondel Xth FCC-ee Physics Workshop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1D6649-B869-482D-9FB7-E5CAAFB5D891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1530634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n-US" smtClean="0">
                <a:solidFill>
                  <a:srgbClr val="000000"/>
                </a:solidFill>
              </a:rPr>
              <a:t>4-5 Feb 2016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Alain Blondel Xth FCC-ee Physics Workshop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5CCB8F-D0CD-49E5-88AB-A8F3F4C00268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2016729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2750" y="152400"/>
            <a:ext cx="2152650" cy="61404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52400"/>
            <a:ext cx="6305550" cy="6140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n-US" smtClean="0">
                <a:solidFill>
                  <a:srgbClr val="000000"/>
                </a:solidFill>
              </a:rPr>
              <a:t>4-5 Feb 2016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Alain Blondel Xth FCC-ee Physics Workshop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5DD7CF-BEDA-4913-816E-1F120F320F8E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1817893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1093788" y="152400"/>
            <a:ext cx="7821612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914400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86300" y="914400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304800" y="3679825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86300" y="3679825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n-US" smtClean="0">
                <a:solidFill>
                  <a:srgbClr val="000000"/>
                </a:solidFill>
              </a:rPr>
              <a:t>4-5 Feb 2016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Alain Blondel Xth FCC-ee Physics Workshop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A44971-6174-4D10-B2A6-1EA49BB7016B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3709732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3788" y="152400"/>
            <a:ext cx="7821612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04800" y="914400"/>
            <a:ext cx="4229100" cy="53784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86300" y="914400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86300" y="3679825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n-US" smtClean="0">
                <a:solidFill>
                  <a:srgbClr val="000000"/>
                </a:solidFill>
              </a:rPr>
              <a:t>4-5 Feb 2016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Alain Blondel Xth FCC-ee Physics Workshop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2996AA-51BA-4786-A951-9D5ECE8ABD0C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3009982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0074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610600" cy="762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fr-FR" altLang="en-US" smtClean="0">
                <a:solidFill>
                  <a:srgbClr val="000000"/>
                </a:solidFill>
              </a:rPr>
              <a:t>4-5 Feb 2016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 err="1" smtClean="0"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Alain Blondel Xth FCC-ee Physics Workshop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F37CEC-7426-473D-BB9A-C0489BA294D7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70617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n-US" smtClean="0">
                <a:solidFill>
                  <a:srgbClr val="000000"/>
                </a:solidFill>
              </a:rPr>
              <a:t>4-5 Feb 2016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Alain Blondel Xth FCC-ee Physics Workshop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49453E-1DE5-426C-B922-979B5BCB3A31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28771894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n-US" smtClean="0">
                <a:solidFill>
                  <a:srgbClr val="000000"/>
                </a:solidFill>
              </a:rPr>
              <a:t>4-5 Feb 2016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Alain Blondel Xth FCC-ee Physics Workshop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A2F5BE-86E4-4E9A-A8FB-7367990F2C5C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1052427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914400"/>
            <a:ext cx="4229100" cy="53784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914400"/>
            <a:ext cx="4229100" cy="53784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n-US" smtClean="0">
                <a:solidFill>
                  <a:srgbClr val="000000"/>
                </a:solidFill>
              </a:rPr>
              <a:t>4-5 Feb 2016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Alain Blondel Xth FCC-ee Physics Workshop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1A4C39-1342-4DBF-BA2D-862D2705C813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2765669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n-US" smtClean="0">
                <a:solidFill>
                  <a:srgbClr val="000000"/>
                </a:solidFill>
              </a:rPr>
              <a:t>4-5 Feb 2016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Alain Blondel Xth FCC-ee Physics Workshop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49453E-1DE5-426C-B922-979B5BCB3A31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n-US" smtClean="0">
                <a:solidFill>
                  <a:srgbClr val="000000"/>
                </a:solidFill>
              </a:rPr>
              <a:t>4-5 Feb 2016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Alain Blondel Xth FCC-ee Physics Workshop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0E0F29-8CEC-48E4-9081-B3B24D9ED4CA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18734729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61060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n-US" smtClean="0">
                <a:solidFill>
                  <a:srgbClr val="000000"/>
                </a:solidFill>
              </a:rPr>
              <a:t>4-5 Feb 2016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Alain Blondel Xth FCC-ee Physics Workshop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A463A4-1425-4350-AC63-E9ADFA407B67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680130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n-US" smtClean="0">
                <a:solidFill>
                  <a:srgbClr val="000000"/>
                </a:solidFill>
              </a:rPr>
              <a:t>4-5 Feb 2016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Alain Blondel Xth FCC-ee Physics Workshop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3E0678-3149-443B-8A5D-85EC3119747D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39173918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n-US" smtClean="0">
                <a:solidFill>
                  <a:srgbClr val="000000"/>
                </a:solidFill>
              </a:rPr>
              <a:t>4-5 Feb 2016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Alain Blondel Xth FCC-ee Physics Workshop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3EB195-D2B7-4D0A-8B1C-749C5BCD3FE8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641618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 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n-US" smtClean="0">
                <a:solidFill>
                  <a:srgbClr val="000000"/>
                </a:solidFill>
              </a:rPr>
              <a:t>4-5 Feb 2016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Alain Blondel Xth FCC-ee Physics Workshop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1D6649-B869-482D-9FB7-E5CAAFB5D891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3904099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n-US" smtClean="0">
                <a:solidFill>
                  <a:srgbClr val="000000"/>
                </a:solidFill>
              </a:rPr>
              <a:t>4-5 Feb 2016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Alain Blondel Xth FCC-ee Physics Workshop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5CCB8F-D0CD-49E5-88AB-A8F3F4C00268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2223706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2750" y="152400"/>
            <a:ext cx="2152650" cy="61404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52400"/>
            <a:ext cx="6305550" cy="6140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n-US" smtClean="0">
                <a:solidFill>
                  <a:srgbClr val="000000"/>
                </a:solidFill>
              </a:rPr>
              <a:t>4-5 Feb 2016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Alain Blondel Xth FCC-ee Physics Workshop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5DD7CF-BEDA-4913-816E-1F120F320F8E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6628002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1093788" y="152400"/>
            <a:ext cx="7821612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914400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86300" y="914400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304800" y="3679825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86300" y="3679825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n-US" smtClean="0">
                <a:solidFill>
                  <a:srgbClr val="000000"/>
                </a:solidFill>
              </a:rPr>
              <a:t>4-5 Feb 2016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Alain Blondel Xth FCC-ee Physics Workshop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A44971-6174-4D10-B2A6-1EA49BB7016B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2023551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3788" y="152400"/>
            <a:ext cx="7821612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04800" y="914400"/>
            <a:ext cx="4229100" cy="53784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86300" y="914400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86300" y="3679825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n-US" smtClean="0">
                <a:solidFill>
                  <a:srgbClr val="000000"/>
                </a:solidFill>
              </a:rPr>
              <a:t>4-5 Feb 2016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Alain Blondel Xth FCC-ee Physics Workshop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2996AA-51BA-4786-A951-9D5ECE8ABD0C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25185196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4-5 Feb 2016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210300" y="6356350"/>
            <a:ext cx="2133600" cy="365125"/>
          </a:xfrm>
        </p:spPr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01930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n-US" smtClean="0">
                <a:solidFill>
                  <a:srgbClr val="000000"/>
                </a:solidFill>
              </a:rPr>
              <a:t>4-5 Feb 2016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Alain Blondel Xth FCC-ee Physics Workshop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A2F5BE-86E4-4E9A-A8FB-7367990F2C5C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4-5 Feb 2016</a:t>
            </a:r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EE4CBECB-E6B9-4CF2-ABF0-89C6B79D862F}" type="slidenum">
              <a:rPr lang="en-GB" b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1716925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4-5 Feb 2016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Alain Blondel Xth FCC-ee Physics Workshop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59052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4-5 Feb 2016</a:t>
            </a:r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Alain Blondel Xth FCC-ee Physics Workshop</a:t>
            </a:r>
            <a:endParaRPr lang="en-GB" b="0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EE4CBECB-E6B9-4CF2-ABF0-89C6B79D862F}" type="slidenum">
              <a:rPr lang="en-GB" b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5304893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4-5 Feb 2016</a:t>
            </a:r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Alain Blondel Xth FCC-ee Physics Workshop</a:t>
            </a:r>
            <a:endParaRPr lang="en-GB" b="0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EE4CBECB-E6B9-4CF2-ABF0-89C6B79D862F}" type="slidenum">
              <a:rPr lang="en-GB" b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1432405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4-5 Feb 2016</a:t>
            </a:r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Alain Blondel Xth FCC-ee Physics Workshop</a:t>
            </a:r>
            <a:endParaRPr lang="en-GB" b="0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EE4CBECB-E6B9-4CF2-ABF0-89C6B79D862F}" type="slidenum">
              <a:rPr lang="en-GB" b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79516557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4-5 Feb 2016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Alain Blondel Xth FCC-ee Physics Workshop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0561711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4-5 Feb 2016</a:t>
            </a:r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Alain Blondel Xth FCC-ee Physics Workshop</a:t>
            </a:r>
            <a:endParaRPr lang="en-GB" b="0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EE4CBECB-E6B9-4CF2-ABF0-89C6B79D862F}" type="slidenum">
              <a:rPr lang="en-GB" b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68663435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4-5 Feb 2016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Alain Blondel Xth FCC-ee Physics Workshop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2914977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4-5 Feb 2016</a:t>
            </a:r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Alain Blondel Xth FCC-ee Physics Workshop</a:t>
            </a:r>
            <a:endParaRPr lang="en-GB" b="0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EE4CBECB-E6B9-4CF2-ABF0-89C6B79D862F}" type="slidenum">
              <a:rPr lang="en-GB" b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61918924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4-5 Feb 2016</a:t>
            </a:r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Alain Blondel Xth FCC-ee Physics Workshop</a:t>
            </a:r>
            <a:endParaRPr lang="en-GB" b="0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EE4CBECB-E6B9-4CF2-ABF0-89C6B79D862F}" type="slidenum">
              <a:rPr lang="en-GB" b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8640691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914400"/>
            <a:ext cx="4229100" cy="53784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914400"/>
            <a:ext cx="4229100" cy="53784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n-US" smtClean="0">
                <a:solidFill>
                  <a:srgbClr val="000000"/>
                </a:solidFill>
              </a:rPr>
              <a:t>4-5 Feb 2016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Alain Blondel Xth FCC-ee Physics Workshop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1A4C39-1342-4DBF-BA2D-862D2705C813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4-5 Feb 2016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210300" y="6356350"/>
            <a:ext cx="2133600" cy="365125"/>
          </a:xfrm>
        </p:spPr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57153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4-5 Feb 2016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Alain Blondel Xth FCC-ee Physics Workshop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66119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4-5 Feb 2016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210300" y="6356350"/>
            <a:ext cx="2133600" cy="365125"/>
          </a:xfrm>
        </p:spPr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32817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4-5 Feb 2016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Alain Blondel Xth FCC-ee Physics Workshop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83900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4-5 Feb 2016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210300" y="6356350"/>
            <a:ext cx="2133600" cy="365125"/>
          </a:xfrm>
        </p:spPr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41917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4-5 Feb 2016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Alain Blondel Xth FCC-ee Physics Workshop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69224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4-5 Feb 2016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210300" y="6356350"/>
            <a:ext cx="2133600" cy="365125"/>
          </a:xfrm>
        </p:spPr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37677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4-5 Feb 2016</a:t>
            </a:r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EE4CBECB-E6B9-4CF2-ABF0-89C6B79D862F}" type="slidenum">
              <a:rPr lang="en-GB" b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582483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4-5 Feb 2016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Alain Blondel Xth FCC-ee Physics Workshop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59332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4-5 Feb 2016</a:t>
            </a:r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Alain Blondel Xth FCC-ee Physics Workshop</a:t>
            </a:r>
            <a:endParaRPr lang="en-GB" b="0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EE4CBECB-E6B9-4CF2-ABF0-89C6B79D862F}" type="slidenum">
              <a:rPr lang="en-GB" b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058891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n-US" smtClean="0">
                <a:solidFill>
                  <a:srgbClr val="000000"/>
                </a:solidFill>
              </a:rPr>
              <a:t>4-5 Feb 2016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Alain Blondel Xth FCC-ee Physics Workshop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0E0F29-8CEC-48E4-9081-B3B24D9ED4CA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4-5 Feb 2016</a:t>
            </a:r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Alain Blondel Xth FCC-ee Physics Workshop</a:t>
            </a:r>
            <a:endParaRPr lang="en-GB" b="0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EE4CBECB-E6B9-4CF2-ABF0-89C6B79D862F}" type="slidenum">
              <a:rPr lang="en-GB" b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191198373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4-5 Feb 2016</a:t>
            </a:r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Alain Blondel Xth FCC-ee Physics Workshop</a:t>
            </a:r>
            <a:endParaRPr lang="en-GB" b="0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EE4CBECB-E6B9-4CF2-ABF0-89C6B79D862F}" type="slidenum">
              <a:rPr lang="en-GB" b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56474388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4-5 Feb 2016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Alain Blondel Xth FCC-ee Physics Workshop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9376309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4-5 Feb 2016</a:t>
            </a:r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Alain Blondel Xth FCC-ee Physics Workshop</a:t>
            </a:r>
            <a:endParaRPr lang="en-GB" b="0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EE4CBECB-E6B9-4CF2-ABF0-89C6B79D862F}" type="slidenum">
              <a:rPr lang="en-GB" b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01751720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4-5 Feb 2016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Alain Blondel Xth FCC-ee Physics Workshop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9833878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4-5 Feb 2016</a:t>
            </a:r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Alain Blondel Xth FCC-ee Physics Workshop</a:t>
            </a:r>
            <a:endParaRPr lang="en-GB" b="0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EE4CBECB-E6B9-4CF2-ABF0-89C6B79D862F}" type="slidenum">
              <a:rPr lang="en-GB" b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277758535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4-5 Feb 2016</a:t>
            </a:r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Alain Blondel Xth FCC-ee Physics Workshop</a:t>
            </a:r>
            <a:endParaRPr lang="en-GB" b="0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EE4CBECB-E6B9-4CF2-ABF0-89C6B79D862F}" type="slidenum">
              <a:rPr lang="en-GB" b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46755309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4-5 Feb 2016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210300" y="6356350"/>
            <a:ext cx="2133600" cy="365125"/>
          </a:xfrm>
        </p:spPr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48912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4-5 Feb 2016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Alain Blondel Xth FCC-ee Physics Workshop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83672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4-5 Feb 2016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210300" y="6356350"/>
            <a:ext cx="2133600" cy="365125"/>
          </a:xfrm>
        </p:spPr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36336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n-US" smtClean="0">
                <a:solidFill>
                  <a:srgbClr val="000000"/>
                </a:solidFill>
              </a:rPr>
              <a:t>4-5 Feb 2016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Alain Blondel Xth FCC-ee Physics Workshop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A463A4-1425-4350-AC63-E9ADFA407B67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4-5 Feb 2016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Alain Blondel Xth FCC-ee Physics Workshop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17064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4-5 Feb 2016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210300" y="6356350"/>
            <a:ext cx="2133600" cy="365125"/>
          </a:xfrm>
        </p:spPr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32215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4-5 Feb 2016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Alain Blondel Xth FCC-ee Physics Workshop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42499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4-5 Feb 2016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210300" y="6356352"/>
            <a:ext cx="2133600" cy="365125"/>
          </a:xfrm>
        </p:spPr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57824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4-5 Feb 2016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92877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Alain Blondel Xth FCC-ee Physics Workshop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9726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489735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610600" cy="762000"/>
          </a:xfrm>
          <a:gradFill>
            <a:gsLst>
              <a:gs pos="0">
                <a:srgbClr val="EBF5FF"/>
              </a:gs>
              <a:gs pos="100000">
                <a:srgbClr val="7F96F9"/>
              </a:gs>
            </a:gsLst>
          </a:gradFill>
          <a:ln>
            <a:solidFill>
              <a:schemeClr val="bg1"/>
            </a:solidFill>
          </a:ln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14400"/>
            <a:ext cx="8610600" cy="5378450"/>
          </a:xfrm>
        </p:spPr>
        <p:txBody>
          <a:bodyPr/>
          <a:lstStyle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fr-FR" altLang="en-US" smtClean="0">
                <a:solidFill>
                  <a:srgbClr val="000000"/>
                </a:solidFill>
              </a:rPr>
              <a:t>4-5 Feb 2016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 err="1" smtClean="0"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Alain Blondel Xth FCC-ee Physics Workshop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F37CEC-7426-473D-BB9A-C0489BA294D7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1305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n-US" smtClean="0">
                <a:solidFill>
                  <a:srgbClr val="000000"/>
                </a:solidFill>
              </a:rPr>
              <a:t>4-5 Feb 2016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Alain Blondel Xth FCC-ee Physics Workshop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49453E-1DE5-426C-B922-979B5BCB3A31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27445483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n-US" smtClean="0">
                <a:solidFill>
                  <a:srgbClr val="000000"/>
                </a:solidFill>
              </a:rPr>
              <a:t>4-5 Feb 2016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Alain Blondel Xth FCC-ee Physics Workshop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A2F5BE-86E4-4E9A-A8FB-7367990F2C5C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1524929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914400"/>
            <a:ext cx="4229100" cy="53784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914400"/>
            <a:ext cx="4229100" cy="53784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n-US" smtClean="0">
                <a:solidFill>
                  <a:srgbClr val="000000"/>
                </a:solidFill>
              </a:rPr>
              <a:t>4-5 Feb 2016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Alain Blondel Xth FCC-ee Physics Workshop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1A4C39-1342-4DBF-BA2D-862D2705C813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3577870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jpg"/><Relationship Id="rId4" Type="http://schemas.openxmlformats.org/officeDocument/2006/relationships/image" Target="../media/image1.png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3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78.xml"/><Relationship Id="rId7" Type="http://schemas.openxmlformats.org/officeDocument/2006/relationships/slideLayout" Target="../slideLayouts/slideLayout82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77.xml"/><Relationship Id="rId1" Type="http://schemas.openxmlformats.org/officeDocument/2006/relationships/slideLayout" Target="../slideLayouts/slideLayout76.xml"/><Relationship Id="rId6" Type="http://schemas.openxmlformats.org/officeDocument/2006/relationships/slideLayout" Target="../slideLayouts/slideLayout81.xml"/><Relationship Id="rId11" Type="http://schemas.openxmlformats.org/officeDocument/2006/relationships/slideLayout" Target="../slideLayouts/slideLayout86.xml"/><Relationship Id="rId5" Type="http://schemas.openxmlformats.org/officeDocument/2006/relationships/slideLayout" Target="../slideLayouts/slideLayout80.xml"/><Relationship Id="rId10" Type="http://schemas.openxmlformats.org/officeDocument/2006/relationships/slideLayout" Target="../slideLayouts/slideLayout85.xml"/><Relationship Id="rId4" Type="http://schemas.openxmlformats.org/officeDocument/2006/relationships/slideLayout" Target="../slideLayouts/slideLayout79.xml"/><Relationship Id="rId9" Type="http://schemas.openxmlformats.org/officeDocument/2006/relationships/slideLayout" Target="../slideLayouts/slideLayout84.xml"/></Relationships>
</file>

<file path=ppt/slideMasters/_rels/slideMaster1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1.xml"/><Relationship Id="rId2" Type="http://schemas.openxmlformats.org/officeDocument/2006/relationships/slideLayout" Target="../slideLayouts/slideLayout88.xml"/><Relationship Id="rId1" Type="http://schemas.openxmlformats.org/officeDocument/2006/relationships/slideLayout" Target="../slideLayouts/slideLayout87.xml"/><Relationship Id="rId5" Type="http://schemas.openxmlformats.org/officeDocument/2006/relationships/image" Target="../media/image2.jpg"/><Relationship Id="rId4" Type="http://schemas.openxmlformats.org/officeDocument/2006/relationships/image" Target="../media/image1.png"/></Relationships>
</file>

<file path=ppt/slideMasters/_rels/slideMaster12.xml.rels><?xml version="1.0" encoding="UTF-8" standalone="yes"?>
<Relationships xmlns="http://schemas.openxmlformats.org/package/2006/relationships"><Relationship Id="rId3" Type="http://schemas.openxmlformats.org/officeDocument/2006/relationships/theme" Target="../theme/theme12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5" Type="http://schemas.openxmlformats.org/officeDocument/2006/relationships/image" Target="../media/image2.jpg"/><Relationship Id="rId4" Type="http://schemas.openxmlformats.org/officeDocument/2006/relationships/image" Target="../media/image1.png"/></Relationships>
</file>

<file path=ppt/slideMasters/_rels/slideMaster13.xml.rels><?xml version="1.0" encoding="UTF-8" standalone="yes"?>
<Relationships xmlns="http://schemas.openxmlformats.org/package/2006/relationships"><Relationship Id="rId3" Type="http://schemas.openxmlformats.org/officeDocument/2006/relationships/theme" Target="../theme/theme13.xml"/><Relationship Id="rId2" Type="http://schemas.openxmlformats.org/officeDocument/2006/relationships/slideLayout" Target="../slideLayouts/slideLayout92.xml"/><Relationship Id="rId1" Type="http://schemas.openxmlformats.org/officeDocument/2006/relationships/slideLayout" Target="../slideLayouts/slideLayout91.xml"/><Relationship Id="rId5" Type="http://schemas.openxmlformats.org/officeDocument/2006/relationships/image" Target="../media/image2.jpg"/><Relationship Id="rId4" Type="http://schemas.openxmlformats.org/officeDocument/2006/relationships/image" Target="../media/image1.png"/></Relationships>
</file>

<file path=ppt/slideMasters/_rels/slideMaster14.xml.rels><?xml version="1.0" encoding="UTF-8" standalone="yes"?>
<Relationships xmlns="http://schemas.openxmlformats.org/package/2006/relationships"><Relationship Id="rId3" Type="http://schemas.openxmlformats.org/officeDocument/2006/relationships/theme" Target="../theme/theme14.xml"/><Relationship Id="rId2" Type="http://schemas.openxmlformats.org/officeDocument/2006/relationships/slideLayout" Target="../slideLayouts/slideLayout94.xml"/><Relationship Id="rId1" Type="http://schemas.openxmlformats.org/officeDocument/2006/relationships/slideLayout" Target="../slideLayouts/slideLayout93.xml"/><Relationship Id="rId5" Type="http://schemas.openxmlformats.org/officeDocument/2006/relationships/image" Target="../media/image5.png"/><Relationship Id="rId4" Type="http://schemas.openxmlformats.org/officeDocument/2006/relationships/image" Target="../media/image1.png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2.xml"/><Relationship Id="rId13" Type="http://schemas.openxmlformats.org/officeDocument/2006/relationships/slideLayout" Target="../slideLayouts/slideLayout107.xml"/><Relationship Id="rId3" Type="http://schemas.openxmlformats.org/officeDocument/2006/relationships/slideLayout" Target="../slideLayouts/slideLayout97.xml"/><Relationship Id="rId7" Type="http://schemas.openxmlformats.org/officeDocument/2006/relationships/slideLayout" Target="../slideLayouts/slideLayout101.xml"/><Relationship Id="rId12" Type="http://schemas.openxmlformats.org/officeDocument/2006/relationships/slideLayout" Target="../slideLayouts/slideLayout106.xml"/><Relationship Id="rId2" Type="http://schemas.openxmlformats.org/officeDocument/2006/relationships/slideLayout" Target="../slideLayouts/slideLayout96.xml"/><Relationship Id="rId1" Type="http://schemas.openxmlformats.org/officeDocument/2006/relationships/slideLayout" Target="../slideLayouts/slideLayout95.xml"/><Relationship Id="rId6" Type="http://schemas.openxmlformats.org/officeDocument/2006/relationships/slideLayout" Target="../slideLayouts/slideLayout100.xml"/><Relationship Id="rId11" Type="http://schemas.openxmlformats.org/officeDocument/2006/relationships/slideLayout" Target="../slideLayouts/slideLayout105.xml"/><Relationship Id="rId5" Type="http://schemas.openxmlformats.org/officeDocument/2006/relationships/slideLayout" Target="../slideLayouts/slideLayout99.xml"/><Relationship Id="rId15" Type="http://schemas.openxmlformats.org/officeDocument/2006/relationships/theme" Target="../theme/theme15.xml"/><Relationship Id="rId10" Type="http://schemas.openxmlformats.org/officeDocument/2006/relationships/slideLayout" Target="../slideLayouts/slideLayout104.xml"/><Relationship Id="rId4" Type="http://schemas.openxmlformats.org/officeDocument/2006/relationships/slideLayout" Target="../slideLayouts/slideLayout98.xml"/><Relationship Id="rId9" Type="http://schemas.openxmlformats.org/officeDocument/2006/relationships/slideLayout" Target="../slideLayouts/slideLayout103.xml"/><Relationship Id="rId14" Type="http://schemas.openxmlformats.org/officeDocument/2006/relationships/slideLayout" Target="../slideLayouts/slideLayout108.xml"/></Relationships>
</file>

<file path=ppt/slideMasters/_rels/slideMaster16.xml.rels><?xml version="1.0" encoding="UTF-8" standalone="yes"?>
<Relationships xmlns="http://schemas.openxmlformats.org/package/2006/relationships"><Relationship Id="rId3" Type="http://schemas.openxmlformats.org/officeDocument/2006/relationships/theme" Target="../theme/theme16.xml"/><Relationship Id="rId2" Type="http://schemas.openxmlformats.org/officeDocument/2006/relationships/slideLayout" Target="../slideLayouts/slideLayout110.xml"/><Relationship Id="rId1" Type="http://schemas.openxmlformats.org/officeDocument/2006/relationships/slideLayout" Target="../slideLayouts/slideLayout109.xml"/><Relationship Id="rId4" Type="http://schemas.openxmlformats.org/officeDocument/2006/relationships/image" Target="../media/image1.png"/></Relationships>
</file>

<file path=ppt/slideMasters/_rels/slideMaster17.xml.rels><?xml version="1.0" encoding="UTF-8" standalone="yes"?>
<Relationships xmlns="http://schemas.openxmlformats.org/package/2006/relationships"><Relationship Id="rId3" Type="http://schemas.openxmlformats.org/officeDocument/2006/relationships/theme" Target="../theme/theme17.xml"/><Relationship Id="rId2" Type="http://schemas.openxmlformats.org/officeDocument/2006/relationships/slideLayout" Target="../slideLayouts/slideLayout112.xml"/><Relationship Id="rId1" Type="http://schemas.openxmlformats.org/officeDocument/2006/relationships/slideLayout" Target="../slideLayouts/slideLayout111.xml"/><Relationship Id="rId5" Type="http://schemas.openxmlformats.org/officeDocument/2006/relationships/image" Target="../media/image2.jpg"/><Relationship Id="rId4" Type="http://schemas.openxmlformats.org/officeDocument/2006/relationships/image" Target="../media/image1.png"/></Relationships>
</file>

<file path=ppt/slideMasters/_rels/slideMaster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15.xml"/><Relationship Id="rId7" Type="http://schemas.openxmlformats.org/officeDocument/2006/relationships/image" Target="../media/image2.jpg"/><Relationship Id="rId2" Type="http://schemas.openxmlformats.org/officeDocument/2006/relationships/slideLayout" Target="../slideLayouts/slideLayout114.xml"/><Relationship Id="rId1" Type="http://schemas.openxmlformats.org/officeDocument/2006/relationships/slideLayout" Target="../slideLayouts/slideLayout113.xml"/><Relationship Id="rId6" Type="http://schemas.openxmlformats.org/officeDocument/2006/relationships/image" Target="../media/image1.png"/><Relationship Id="rId5" Type="http://schemas.openxmlformats.org/officeDocument/2006/relationships/theme" Target="../theme/theme18.xml"/><Relationship Id="rId4" Type="http://schemas.openxmlformats.org/officeDocument/2006/relationships/slideLayout" Target="../slideLayouts/slideLayout116.xml"/></Relationships>
</file>

<file path=ppt/slideMasters/_rels/slideMaster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19.xml"/><Relationship Id="rId2" Type="http://schemas.openxmlformats.org/officeDocument/2006/relationships/slideLayout" Target="../slideLayouts/slideLayout118.xml"/><Relationship Id="rId1" Type="http://schemas.openxmlformats.org/officeDocument/2006/relationships/slideLayout" Target="../slideLayouts/slideLayout117.xml"/><Relationship Id="rId6" Type="http://schemas.openxmlformats.org/officeDocument/2006/relationships/image" Target="../media/image2.jpg"/><Relationship Id="rId5" Type="http://schemas.openxmlformats.org/officeDocument/2006/relationships/image" Target="../media/image1.png"/><Relationship Id="rId4" Type="http://schemas.openxmlformats.org/officeDocument/2006/relationships/theme" Target="../theme/theme1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5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4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6.xml"/></Relationships>
</file>

<file path=ppt/slideMasters/_rels/slideMaster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2.xml"/><Relationship Id="rId2" Type="http://schemas.openxmlformats.org/officeDocument/2006/relationships/slideLayout" Target="../slideLayouts/slideLayout121.xml"/><Relationship Id="rId1" Type="http://schemas.openxmlformats.org/officeDocument/2006/relationships/slideLayout" Target="../slideLayouts/slideLayout120.xml"/><Relationship Id="rId6" Type="http://schemas.openxmlformats.org/officeDocument/2006/relationships/image" Target="../media/image2.jpg"/><Relationship Id="rId5" Type="http://schemas.openxmlformats.org/officeDocument/2006/relationships/image" Target="../media/image1.png"/><Relationship Id="rId4" Type="http://schemas.openxmlformats.org/officeDocument/2006/relationships/theme" Target="../theme/theme20.xml"/></Relationships>
</file>

<file path=ppt/slideMasters/_rels/slideMaster21.xml.rels><?xml version="1.0" encoding="UTF-8" standalone="yes"?>
<Relationships xmlns="http://schemas.openxmlformats.org/package/2006/relationships"><Relationship Id="rId3" Type="http://schemas.openxmlformats.org/officeDocument/2006/relationships/theme" Target="../theme/theme21.xml"/><Relationship Id="rId2" Type="http://schemas.openxmlformats.org/officeDocument/2006/relationships/slideLayout" Target="../slideLayouts/slideLayout124.xml"/><Relationship Id="rId1" Type="http://schemas.openxmlformats.org/officeDocument/2006/relationships/slideLayout" Target="../slideLayouts/slideLayout123.xml"/><Relationship Id="rId5" Type="http://schemas.openxmlformats.org/officeDocument/2006/relationships/image" Target="../media/image6.png"/><Relationship Id="rId4" Type="http://schemas.openxmlformats.org/officeDocument/2006/relationships/image" Target="../media/image1.png"/></Relationships>
</file>

<file path=ppt/slideMasters/_rels/slideMaster2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2.xml"/><Relationship Id="rId13" Type="http://schemas.openxmlformats.org/officeDocument/2006/relationships/slideLayout" Target="../slideLayouts/slideLayout137.xml"/><Relationship Id="rId3" Type="http://schemas.openxmlformats.org/officeDocument/2006/relationships/slideLayout" Target="../slideLayouts/slideLayout127.xml"/><Relationship Id="rId7" Type="http://schemas.openxmlformats.org/officeDocument/2006/relationships/slideLayout" Target="../slideLayouts/slideLayout131.xml"/><Relationship Id="rId12" Type="http://schemas.openxmlformats.org/officeDocument/2006/relationships/slideLayout" Target="../slideLayouts/slideLayout136.xml"/><Relationship Id="rId2" Type="http://schemas.openxmlformats.org/officeDocument/2006/relationships/slideLayout" Target="../slideLayouts/slideLayout126.xml"/><Relationship Id="rId1" Type="http://schemas.openxmlformats.org/officeDocument/2006/relationships/slideLayout" Target="../slideLayouts/slideLayout125.xml"/><Relationship Id="rId6" Type="http://schemas.openxmlformats.org/officeDocument/2006/relationships/slideLayout" Target="../slideLayouts/slideLayout130.xml"/><Relationship Id="rId11" Type="http://schemas.openxmlformats.org/officeDocument/2006/relationships/slideLayout" Target="../slideLayouts/slideLayout135.xml"/><Relationship Id="rId5" Type="http://schemas.openxmlformats.org/officeDocument/2006/relationships/slideLayout" Target="../slideLayouts/slideLayout129.xml"/><Relationship Id="rId15" Type="http://schemas.openxmlformats.org/officeDocument/2006/relationships/theme" Target="../theme/theme22.xml"/><Relationship Id="rId10" Type="http://schemas.openxmlformats.org/officeDocument/2006/relationships/slideLayout" Target="../slideLayouts/slideLayout134.xml"/><Relationship Id="rId4" Type="http://schemas.openxmlformats.org/officeDocument/2006/relationships/slideLayout" Target="../slideLayouts/slideLayout128.xml"/><Relationship Id="rId9" Type="http://schemas.openxmlformats.org/officeDocument/2006/relationships/slideLayout" Target="../slideLayouts/slideLayout133.xml"/><Relationship Id="rId14" Type="http://schemas.openxmlformats.org/officeDocument/2006/relationships/slideLayout" Target="../slideLayouts/slideLayout138.xml"/></Relationships>
</file>

<file path=ppt/slideMasters/_rels/slideMaster23.xml.rels><?xml version="1.0" encoding="UTF-8" standalone="yes"?>
<Relationships xmlns="http://schemas.openxmlformats.org/package/2006/relationships"><Relationship Id="rId8" Type="http://schemas.openxmlformats.org/officeDocument/2006/relationships/theme" Target="../theme/theme23.xml"/><Relationship Id="rId3" Type="http://schemas.openxmlformats.org/officeDocument/2006/relationships/slideLayout" Target="../slideLayouts/slideLayout141.xml"/><Relationship Id="rId7" Type="http://schemas.openxmlformats.org/officeDocument/2006/relationships/slideLayout" Target="../slideLayouts/slideLayout145.xml"/><Relationship Id="rId2" Type="http://schemas.openxmlformats.org/officeDocument/2006/relationships/slideLayout" Target="../slideLayouts/slideLayout140.xml"/><Relationship Id="rId1" Type="http://schemas.openxmlformats.org/officeDocument/2006/relationships/slideLayout" Target="../slideLayouts/slideLayout139.xml"/><Relationship Id="rId6" Type="http://schemas.openxmlformats.org/officeDocument/2006/relationships/slideLayout" Target="../slideLayouts/slideLayout144.xml"/><Relationship Id="rId5" Type="http://schemas.openxmlformats.org/officeDocument/2006/relationships/slideLayout" Target="../slideLayouts/slideLayout143.xml"/><Relationship Id="rId4" Type="http://schemas.openxmlformats.org/officeDocument/2006/relationships/slideLayout" Target="../slideLayouts/slideLayout142.xml"/><Relationship Id="rId9" Type="http://schemas.openxmlformats.org/officeDocument/2006/relationships/image" Target="../media/image1.png"/></Relationships>
</file>

<file path=ppt/slideMasters/_rels/slideMaster24.xml.rels><?xml version="1.0" encoding="UTF-8" standalone="yes"?>
<Relationships xmlns="http://schemas.openxmlformats.org/package/2006/relationships"><Relationship Id="rId8" Type="http://schemas.openxmlformats.org/officeDocument/2006/relationships/theme" Target="../theme/theme24.xml"/><Relationship Id="rId3" Type="http://schemas.openxmlformats.org/officeDocument/2006/relationships/slideLayout" Target="../slideLayouts/slideLayout148.xml"/><Relationship Id="rId7" Type="http://schemas.openxmlformats.org/officeDocument/2006/relationships/slideLayout" Target="../slideLayouts/slideLayout152.xml"/><Relationship Id="rId2" Type="http://schemas.openxmlformats.org/officeDocument/2006/relationships/slideLayout" Target="../slideLayouts/slideLayout147.xml"/><Relationship Id="rId1" Type="http://schemas.openxmlformats.org/officeDocument/2006/relationships/slideLayout" Target="../slideLayouts/slideLayout146.xml"/><Relationship Id="rId6" Type="http://schemas.openxmlformats.org/officeDocument/2006/relationships/slideLayout" Target="../slideLayouts/slideLayout151.xml"/><Relationship Id="rId5" Type="http://schemas.openxmlformats.org/officeDocument/2006/relationships/slideLayout" Target="../slideLayouts/slideLayout150.xml"/><Relationship Id="rId4" Type="http://schemas.openxmlformats.org/officeDocument/2006/relationships/slideLayout" Target="../slideLayouts/slideLayout149.xml"/><Relationship Id="rId9" Type="http://schemas.openxmlformats.org/officeDocument/2006/relationships/image" Target="../media/image1.png"/></Relationships>
</file>

<file path=ppt/slideMasters/_rels/slideMaster2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0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55.xml"/><Relationship Id="rId7" Type="http://schemas.openxmlformats.org/officeDocument/2006/relationships/slideLayout" Target="../slideLayouts/slideLayout159.xml"/><Relationship Id="rId12" Type="http://schemas.openxmlformats.org/officeDocument/2006/relationships/theme" Target="../theme/theme25.xml"/><Relationship Id="rId2" Type="http://schemas.openxmlformats.org/officeDocument/2006/relationships/slideLayout" Target="../slideLayouts/slideLayout154.xml"/><Relationship Id="rId1" Type="http://schemas.openxmlformats.org/officeDocument/2006/relationships/slideLayout" Target="../slideLayouts/slideLayout153.xml"/><Relationship Id="rId6" Type="http://schemas.openxmlformats.org/officeDocument/2006/relationships/slideLayout" Target="../slideLayouts/slideLayout158.xml"/><Relationship Id="rId11" Type="http://schemas.openxmlformats.org/officeDocument/2006/relationships/slideLayout" Target="../slideLayouts/slideLayout163.xml"/><Relationship Id="rId5" Type="http://schemas.openxmlformats.org/officeDocument/2006/relationships/slideLayout" Target="../slideLayouts/slideLayout157.xml"/><Relationship Id="rId10" Type="http://schemas.openxmlformats.org/officeDocument/2006/relationships/slideLayout" Target="../slideLayouts/slideLayout162.xml"/><Relationship Id="rId4" Type="http://schemas.openxmlformats.org/officeDocument/2006/relationships/slideLayout" Target="../slideLayouts/slideLayout156.xml"/><Relationship Id="rId9" Type="http://schemas.openxmlformats.org/officeDocument/2006/relationships/slideLayout" Target="../slideLayouts/slideLayout161.xml"/></Relationships>
</file>

<file path=ppt/slideMasters/_rels/slideMaster26.xml.rels><?xml version="1.0" encoding="UTF-8" standalone="yes"?>
<Relationships xmlns="http://schemas.openxmlformats.org/package/2006/relationships"><Relationship Id="rId8" Type="http://schemas.openxmlformats.org/officeDocument/2006/relationships/theme" Target="../theme/theme26.xml"/><Relationship Id="rId3" Type="http://schemas.openxmlformats.org/officeDocument/2006/relationships/slideLayout" Target="../slideLayouts/slideLayout166.xml"/><Relationship Id="rId7" Type="http://schemas.openxmlformats.org/officeDocument/2006/relationships/slideLayout" Target="../slideLayouts/slideLayout170.xml"/><Relationship Id="rId2" Type="http://schemas.openxmlformats.org/officeDocument/2006/relationships/slideLayout" Target="../slideLayouts/slideLayout165.xml"/><Relationship Id="rId1" Type="http://schemas.openxmlformats.org/officeDocument/2006/relationships/slideLayout" Target="../slideLayouts/slideLayout164.xml"/><Relationship Id="rId6" Type="http://schemas.openxmlformats.org/officeDocument/2006/relationships/slideLayout" Target="../slideLayouts/slideLayout169.xml"/><Relationship Id="rId5" Type="http://schemas.openxmlformats.org/officeDocument/2006/relationships/slideLayout" Target="../slideLayouts/slideLayout168.xml"/><Relationship Id="rId4" Type="http://schemas.openxmlformats.org/officeDocument/2006/relationships/slideLayout" Target="../slideLayouts/slideLayout167.xml"/><Relationship Id="rId9" Type="http://schemas.openxmlformats.org/officeDocument/2006/relationships/image" Target="../media/image1.png"/></Relationships>
</file>

<file path=ppt/slideMasters/_rels/slideMaster27.xml.rels><?xml version="1.0" encoding="UTF-8" standalone="yes"?>
<Relationships xmlns="http://schemas.openxmlformats.org/package/2006/relationships"><Relationship Id="rId3" Type="http://schemas.openxmlformats.org/officeDocument/2006/relationships/theme" Target="../theme/theme27.xml"/><Relationship Id="rId2" Type="http://schemas.openxmlformats.org/officeDocument/2006/relationships/slideLayout" Target="../slideLayouts/slideLayout172.xml"/><Relationship Id="rId1" Type="http://schemas.openxmlformats.org/officeDocument/2006/relationships/slideLayout" Target="../slideLayouts/slideLayout171.xml"/><Relationship Id="rId5" Type="http://schemas.openxmlformats.org/officeDocument/2006/relationships/image" Target="../media/image2.jpg"/><Relationship Id="rId4" Type="http://schemas.openxmlformats.org/officeDocument/2006/relationships/image" Target="../media/image1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13" Type="http://schemas.openxmlformats.org/officeDocument/2006/relationships/slideLayout" Target="../slideLayouts/slideLayout29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5" Type="http://schemas.openxmlformats.org/officeDocument/2006/relationships/theme" Target="../theme/theme3.xml"/><Relationship Id="rId10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Relationship Id="rId14" Type="http://schemas.openxmlformats.org/officeDocument/2006/relationships/slideLayout" Target="../slideLayouts/slideLayout30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8.xml"/><Relationship Id="rId13" Type="http://schemas.openxmlformats.org/officeDocument/2006/relationships/slideLayout" Target="../slideLayouts/slideLayout43.xml"/><Relationship Id="rId3" Type="http://schemas.openxmlformats.org/officeDocument/2006/relationships/slideLayout" Target="../slideLayouts/slideLayout33.xml"/><Relationship Id="rId7" Type="http://schemas.openxmlformats.org/officeDocument/2006/relationships/slideLayout" Target="../slideLayouts/slideLayout37.xml"/><Relationship Id="rId12" Type="http://schemas.openxmlformats.org/officeDocument/2006/relationships/slideLayout" Target="../slideLayouts/slideLayout42.xml"/><Relationship Id="rId2" Type="http://schemas.openxmlformats.org/officeDocument/2006/relationships/slideLayout" Target="../slideLayouts/slideLayout32.xml"/><Relationship Id="rId1" Type="http://schemas.openxmlformats.org/officeDocument/2006/relationships/slideLayout" Target="../slideLayouts/slideLayout31.xml"/><Relationship Id="rId6" Type="http://schemas.openxmlformats.org/officeDocument/2006/relationships/slideLayout" Target="../slideLayouts/slideLayout36.xml"/><Relationship Id="rId11" Type="http://schemas.openxmlformats.org/officeDocument/2006/relationships/slideLayout" Target="../slideLayouts/slideLayout41.xml"/><Relationship Id="rId5" Type="http://schemas.openxmlformats.org/officeDocument/2006/relationships/slideLayout" Target="../slideLayouts/slideLayout35.xml"/><Relationship Id="rId15" Type="http://schemas.openxmlformats.org/officeDocument/2006/relationships/theme" Target="../theme/theme4.xml"/><Relationship Id="rId10" Type="http://schemas.openxmlformats.org/officeDocument/2006/relationships/slideLayout" Target="../slideLayouts/slideLayout40.xml"/><Relationship Id="rId4" Type="http://schemas.openxmlformats.org/officeDocument/2006/relationships/slideLayout" Target="../slideLayouts/slideLayout34.xml"/><Relationship Id="rId9" Type="http://schemas.openxmlformats.org/officeDocument/2006/relationships/slideLayout" Target="../slideLayouts/slideLayout39.xml"/><Relationship Id="rId14" Type="http://schemas.openxmlformats.org/officeDocument/2006/relationships/slideLayout" Target="../slideLayouts/slideLayout4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slideLayout" Target="../slideLayouts/slideLayout57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slideLayout" Target="../slideLayouts/slideLayout56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5" Type="http://schemas.openxmlformats.org/officeDocument/2006/relationships/theme" Target="../theme/theme5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Relationship Id="rId14" Type="http://schemas.openxmlformats.org/officeDocument/2006/relationships/slideLayout" Target="../slideLayouts/slideLayout58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6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61.xml"/><Relationship Id="rId7" Type="http://schemas.openxmlformats.org/officeDocument/2006/relationships/slideLayout" Target="../slideLayouts/slideLayout65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60.xml"/><Relationship Id="rId1" Type="http://schemas.openxmlformats.org/officeDocument/2006/relationships/slideLayout" Target="../slideLayouts/slideLayout59.xml"/><Relationship Id="rId6" Type="http://schemas.openxmlformats.org/officeDocument/2006/relationships/slideLayout" Target="../slideLayouts/slideLayout64.xml"/><Relationship Id="rId11" Type="http://schemas.openxmlformats.org/officeDocument/2006/relationships/slideLayout" Target="../slideLayouts/slideLayout69.xml"/><Relationship Id="rId5" Type="http://schemas.openxmlformats.org/officeDocument/2006/relationships/slideLayout" Target="../slideLayouts/slideLayout63.xml"/><Relationship Id="rId10" Type="http://schemas.openxmlformats.org/officeDocument/2006/relationships/slideLayout" Target="../slideLayouts/slideLayout68.xml"/><Relationship Id="rId4" Type="http://schemas.openxmlformats.org/officeDocument/2006/relationships/slideLayout" Target="../slideLayouts/slideLayout62.xml"/><Relationship Id="rId9" Type="http://schemas.openxmlformats.org/officeDocument/2006/relationships/slideLayout" Target="../slideLayouts/slideLayout67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theme" Target="../theme/theme7.xml"/><Relationship Id="rId2" Type="http://schemas.openxmlformats.org/officeDocument/2006/relationships/slideLayout" Target="../slideLayouts/slideLayout71.xml"/><Relationship Id="rId1" Type="http://schemas.openxmlformats.org/officeDocument/2006/relationships/slideLayout" Target="../slideLayouts/slideLayout70.xml"/><Relationship Id="rId4" Type="http://schemas.openxmlformats.org/officeDocument/2006/relationships/image" Target="../media/image1.png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theme" Target="../theme/theme8.xml"/><Relationship Id="rId2" Type="http://schemas.openxmlformats.org/officeDocument/2006/relationships/slideLayout" Target="../slideLayouts/slideLayout73.xml"/><Relationship Id="rId1" Type="http://schemas.openxmlformats.org/officeDocument/2006/relationships/slideLayout" Target="../slideLayouts/slideLayout72.xml"/><Relationship Id="rId4" Type="http://schemas.openxmlformats.org/officeDocument/2006/relationships/image" Target="../media/image1.png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theme" Target="../theme/theme9.xml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75.xml"/><Relationship Id="rId1" Type="http://schemas.openxmlformats.org/officeDocument/2006/relationships/slideLayout" Target="../slideLayouts/slideLayout74.xml"/><Relationship Id="rId6" Type="http://schemas.microsoft.com/office/2007/relationships/hdphoto" Target="../media/hdphoto1.wdp"/><Relationship Id="rId5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r-CH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4-5 Feb 2016</a:t>
            </a:r>
            <a:endParaRPr lang="fr-CH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162675" y="63754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EE4CBECB-E6B9-4CF2-ABF0-89C6B79D862F}" type="slidenum">
              <a:rPr lang="en-GB" b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7" name="Picture 17" descr="unigelogo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8416925" y="6130925"/>
            <a:ext cx="727075" cy="727075"/>
          </a:xfrm>
          <a:prstGeom prst="rect">
            <a:avLst/>
          </a:prstGeom>
          <a:noFill/>
        </p:spPr>
      </p:pic>
      <p:sp>
        <p:nvSpPr>
          <p:cNvPr id="8" name="Footer Placeholder 2"/>
          <p:cNvSpPr txBox="1">
            <a:spLocks/>
          </p:cNvSpPr>
          <p:nvPr/>
        </p:nvSpPr>
        <p:spPr>
          <a:xfrm>
            <a:off x="2296821" y="6344918"/>
            <a:ext cx="6705599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r>
              <a:rPr lang="en-GB" dirty="0" smtClean="0">
                <a:solidFill>
                  <a:prstClr val="black">
                    <a:tint val="75000"/>
                  </a:prstClr>
                </a:solidFill>
              </a:rPr>
              <a:t>Alain </a:t>
            </a:r>
            <a:r>
              <a:rPr lang="en-GB" dirty="0" err="1" smtClean="0">
                <a:solidFill>
                  <a:prstClr val="black">
                    <a:tint val="75000"/>
                  </a:prstClr>
                </a:solidFill>
              </a:rPr>
              <a:t>Blondel</a:t>
            </a:r>
            <a:r>
              <a:rPr lang="en-GB" dirty="0" smtClean="0">
                <a:solidFill>
                  <a:prstClr val="black">
                    <a:tint val="75000"/>
                  </a:prstClr>
                </a:solidFill>
              </a:rPr>
              <a:t> </a:t>
            </a:r>
            <a:r>
              <a:rPr lang="en-GB" baseline="0" dirty="0" smtClean="0">
                <a:solidFill>
                  <a:prstClr val="black">
                    <a:tint val="75000"/>
                  </a:prstClr>
                </a:solidFill>
              </a:rPr>
              <a:t> </a:t>
            </a:r>
            <a:r>
              <a:rPr lang="en-GB" baseline="0" dirty="0" err="1" smtClean="0">
                <a:solidFill>
                  <a:prstClr val="black">
                    <a:tint val="75000"/>
                  </a:prstClr>
                </a:solidFill>
              </a:rPr>
              <a:t>Xth</a:t>
            </a:r>
            <a:r>
              <a:rPr lang="en-GB" baseline="0" dirty="0" smtClean="0">
                <a:solidFill>
                  <a:prstClr val="black">
                    <a:tint val="75000"/>
                  </a:prstClr>
                </a:solidFill>
              </a:rPr>
              <a:t> FCC-</a:t>
            </a:r>
            <a:r>
              <a:rPr lang="en-GB" baseline="0" dirty="0" err="1" smtClean="0">
                <a:solidFill>
                  <a:prstClr val="black">
                    <a:tint val="75000"/>
                  </a:prstClr>
                </a:solidFill>
              </a:rPr>
              <a:t>ee</a:t>
            </a:r>
            <a:r>
              <a:rPr lang="en-GB" baseline="0" dirty="0" smtClean="0">
                <a:solidFill>
                  <a:prstClr val="black">
                    <a:tint val="75000"/>
                  </a:prstClr>
                </a:solidFill>
              </a:rPr>
              <a:t> Physics </a:t>
            </a:r>
            <a:r>
              <a:rPr lang="en-GB" baseline="0" dirty="0" err="1" smtClean="0">
                <a:solidFill>
                  <a:prstClr val="black">
                    <a:tint val="75000"/>
                  </a:prstClr>
                </a:solidFill>
              </a:rPr>
              <a:t>Wrokshop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44995" cy="904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67755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1" r:id="rId1"/>
    <p:sldLayoutId id="2147483833" r:id="rId2"/>
  </p:sldLayoutIdLst>
  <p:timing>
    <p:tnLst>
      <p:par>
        <p:cTn id="1" dur="indefinite" restart="never" nodeType="tmRoot"/>
      </p:par>
    </p:tnLst>
  </p:timing>
  <p:hf sldNum="0"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4-5 Feb 2016</a:t>
            </a:r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162675" y="63754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EE4CBECB-E6B9-4CF2-ABF0-89C6B79D862F}" type="slidenum">
              <a:rPr lang="en-GB" b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7" name="Picture 17" descr="unigelogo"/>
          <p:cNvPicPr>
            <a:picLocks noChangeAspect="1" noChangeArrowheads="1"/>
          </p:cNvPicPr>
          <p:nvPr/>
        </p:nvPicPr>
        <p:blipFill>
          <a:blip r:embed="rId13" cstate="screen"/>
          <a:srcRect/>
          <a:stretch>
            <a:fillRect/>
          </a:stretch>
        </p:blipFill>
        <p:spPr bwMode="auto">
          <a:xfrm>
            <a:off x="8416925" y="6130925"/>
            <a:ext cx="727075" cy="727075"/>
          </a:xfrm>
          <a:prstGeom prst="rect">
            <a:avLst/>
          </a:prstGeom>
          <a:noFill/>
        </p:spPr>
      </p:pic>
      <p:sp>
        <p:nvSpPr>
          <p:cNvPr id="8" name="Footer Placeholder 2"/>
          <p:cNvSpPr txBox="1">
            <a:spLocks/>
          </p:cNvSpPr>
          <p:nvPr/>
        </p:nvSpPr>
        <p:spPr>
          <a:xfrm>
            <a:off x="2266949" y="6384925"/>
            <a:ext cx="4286251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r>
              <a:rPr lang="en-GB" dirty="0" smtClean="0">
                <a:solidFill>
                  <a:prstClr val="black">
                    <a:tint val="75000"/>
                  </a:prstClr>
                </a:solidFill>
              </a:rPr>
              <a:t>Alain </a:t>
            </a:r>
            <a:r>
              <a:rPr lang="en-GB" dirty="0" err="1" smtClean="0">
                <a:solidFill>
                  <a:prstClr val="black">
                    <a:tint val="75000"/>
                  </a:prstClr>
                </a:solidFill>
              </a:rPr>
              <a:t>Blondel</a:t>
            </a:r>
            <a:r>
              <a:rPr lang="en-GB" dirty="0" smtClean="0">
                <a:solidFill>
                  <a:prstClr val="black">
                    <a:tint val="75000"/>
                  </a:prstClr>
                </a:solidFill>
              </a:rPr>
              <a:t> Higgs and Beyond June 2013 Sendai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89456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3" r:id="rId1"/>
    <p:sldLayoutId id="2147483984" r:id="rId2"/>
    <p:sldLayoutId id="2147483985" r:id="rId3"/>
    <p:sldLayoutId id="2147483986" r:id="rId4"/>
    <p:sldLayoutId id="2147483987" r:id="rId5"/>
    <p:sldLayoutId id="2147483988" r:id="rId6"/>
    <p:sldLayoutId id="2147483989" r:id="rId7"/>
    <p:sldLayoutId id="2147483990" r:id="rId8"/>
    <p:sldLayoutId id="2147483991" r:id="rId9"/>
    <p:sldLayoutId id="2147483992" r:id="rId10"/>
    <p:sldLayoutId id="2147483993" r:id="rId11"/>
  </p:sldLayoutIdLst>
  <p:timing>
    <p:tnLst>
      <p:par>
        <p:cTn id="1" dur="indefinite" restart="never" nodeType="tmRoot"/>
      </p:par>
    </p:tnLst>
  </p:timing>
  <p:hf sldNum="0"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r-CH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4-5 Feb 2016</a:t>
            </a:r>
            <a:endParaRPr lang="fr-C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162675" y="63754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EE4CBECB-E6B9-4CF2-ABF0-89C6B79D862F}" type="slidenum">
              <a:rPr lang="en-GB" b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7" name="Picture 17" descr="unigelogo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8416925" y="6130925"/>
            <a:ext cx="727075" cy="727075"/>
          </a:xfrm>
          <a:prstGeom prst="rect">
            <a:avLst/>
          </a:prstGeom>
          <a:noFill/>
        </p:spPr>
      </p:pic>
      <p:sp>
        <p:nvSpPr>
          <p:cNvPr id="8" name="Footer Placeholder 2"/>
          <p:cNvSpPr txBox="1">
            <a:spLocks/>
          </p:cNvSpPr>
          <p:nvPr/>
        </p:nvSpPr>
        <p:spPr>
          <a:xfrm>
            <a:off x="2296821" y="6344918"/>
            <a:ext cx="6705599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r>
              <a:rPr lang="en-GB" dirty="0" smtClean="0">
                <a:solidFill>
                  <a:prstClr val="black">
                    <a:tint val="75000"/>
                  </a:prstClr>
                </a:solidFill>
              </a:rPr>
              <a:t>Alain Blondel  FCC-</a:t>
            </a:r>
            <a:r>
              <a:rPr lang="en-GB" dirty="0" err="1" smtClean="0">
                <a:solidFill>
                  <a:prstClr val="black">
                    <a:tint val="75000"/>
                  </a:prstClr>
                </a:solidFill>
              </a:rPr>
              <a:t>ee</a:t>
            </a:r>
            <a:r>
              <a:rPr lang="en-GB" dirty="0" smtClean="0">
                <a:solidFill>
                  <a:prstClr val="black">
                    <a:tint val="75000"/>
                  </a:prstClr>
                </a:solidFill>
              </a:rPr>
              <a:t> experiments summary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44995" cy="904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0648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97" r:id="rId1"/>
    <p:sldLayoutId id="2147483998" r:id="rId2"/>
  </p:sldLayoutIdLst>
  <p:timing>
    <p:tnLst>
      <p:par>
        <p:cTn id="1" dur="indefinite" restart="never" nodeType="tmRoot"/>
      </p:par>
    </p:tnLst>
  </p:timing>
  <p:hf sldNum="0"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r-CH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4-5 Feb 2016</a:t>
            </a:r>
            <a:endParaRPr lang="fr-C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162675" y="63754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EE4CBECB-E6B9-4CF2-ABF0-89C6B79D862F}" type="slidenum">
              <a:rPr lang="en-GB" b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7" name="Picture 17" descr="unigelogo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8416925" y="6130925"/>
            <a:ext cx="727075" cy="727075"/>
          </a:xfrm>
          <a:prstGeom prst="rect">
            <a:avLst/>
          </a:prstGeom>
          <a:noFill/>
        </p:spPr>
      </p:pic>
      <p:sp>
        <p:nvSpPr>
          <p:cNvPr id="8" name="Footer Placeholder 2"/>
          <p:cNvSpPr txBox="1">
            <a:spLocks/>
          </p:cNvSpPr>
          <p:nvPr/>
        </p:nvSpPr>
        <p:spPr>
          <a:xfrm>
            <a:off x="2296821" y="6344918"/>
            <a:ext cx="6705599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r>
              <a:rPr lang="en-GB" dirty="0" smtClean="0">
                <a:solidFill>
                  <a:prstClr val="black">
                    <a:tint val="75000"/>
                  </a:prstClr>
                </a:solidFill>
              </a:rPr>
              <a:t>Alain Blondel  FCC Future Circular Colliders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44995" cy="904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37530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14" r:id="rId1"/>
    <p:sldLayoutId id="2147484015" r:id="rId2"/>
  </p:sldLayoutIdLst>
  <p:timing>
    <p:tnLst>
      <p:par>
        <p:cTn id="1" dur="indefinite" restart="never" nodeType="tmRoot"/>
      </p:par>
    </p:tnLst>
  </p:timing>
  <p:hf sldNum="0"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r-CH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4-5 Feb 2016</a:t>
            </a:r>
            <a:endParaRPr lang="fr-C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162675" y="63754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EE4CBECB-E6B9-4CF2-ABF0-89C6B79D862F}" type="slidenum">
              <a:rPr lang="en-GB" b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7" name="Picture 17" descr="unigelogo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8416925" y="6130925"/>
            <a:ext cx="727075" cy="727075"/>
          </a:xfrm>
          <a:prstGeom prst="rect">
            <a:avLst/>
          </a:prstGeom>
          <a:noFill/>
        </p:spPr>
      </p:pic>
      <p:sp>
        <p:nvSpPr>
          <p:cNvPr id="8" name="Footer Placeholder 2"/>
          <p:cNvSpPr txBox="1">
            <a:spLocks/>
          </p:cNvSpPr>
          <p:nvPr/>
        </p:nvSpPr>
        <p:spPr>
          <a:xfrm>
            <a:off x="2296821" y="6344918"/>
            <a:ext cx="6705599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r>
              <a:rPr lang="en-GB" dirty="0" smtClean="0">
                <a:solidFill>
                  <a:prstClr val="black">
                    <a:tint val="75000"/>
                  </a:prstClr>
                </a:solidFill>
              </a:rPr>
              <a:t>Alain Blondel  FCC-</a:t>
            </a:r>
            <a:r>
              <a:rPr lang="en-GB" dirty="0" err="1" smtClean="0">
                <a:solidFill>
                  <a:prstClr val="black">
                    <a:tint val="75000"/>
                  </a:prstClr>
                </a:solidFill>
              </a:rPr>
              <a:t>ee</a:t>
            </a:r>
            <a:r>
              <a:rPr lang="en-GB" dirty="0" smtClean="0">
                <a:solidFill>
                  <a:prstClr val="black">
                    <a:tint val="75000"/>
                  </a:prstClr>
                </a:solidFill>
              </a:rPr>
              <a:t> experiments summary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44995" cy="904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70394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41" r:id="rId1"/>
    <p:sldLayoutId id="2147484042" r:id="rId2"/>
  </p:sldLayoutIdLst>
  <p:timing>
    <p:tnLst>
      <p:par>
        <p:cTn id="1" dur="indefinite" restart="never" nodeType="tmRoot"/>
      </p:par>
    </p:tnLst>
  </p:timing>
  <p:hf sldNum="0"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4-5 Feb 2016</a:t>
            </a:r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162675" y="637540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EE4CBECB-E6B9-4CF2-ABF0-89C6B79D862F}" type="slidenum">
              <a:rPr lang="en-GB" b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7" name="Picture 17" descr="unigelogo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8416926" y="6130927"/>
            <a:ext cx="727075" cy="727075"/>
          </a:xfrm>
          <a:prstGeom prst="rect">
            <a:avLst/>
          </a:prstGeom>
          <a:noFill/>
        </p:spPr>
      </p:pic>
      <p:sp>
        <p:nvSpPr>
          <p:cNvPr id="8" name="Footer Placeholder 2"/>
          <p:cNvSpPr txBox="1">
            <a:spLocks/>
          </p:cNvSpPr>
          <p:nvPr/>
        </p:nvSpPr>
        <p:spPr>
          <a:xfrm>
            <a:off x="2538888" y="6504344"/>
            <a:ext cx="6705599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r>
              <a:rPr lang="en-GB" dirty="0" smtClean="0">
                <a:solidFill>
                  <a:prstClr val="black">
                    <a:tint val="75000"/>
                  </a:prstClr>
                </a:solidFill>
              </a:rPr>
              <a:t>Alain Blondel FCC--</a:t>
            </a:r>
            <a:r>
              <a:rPr lang="en-GB" dirty="0" err="1" smtClean="0">
                <a:solidFill>
                  <a:prstClr val="black">
                    <a:tint val="75000"/>
                  </a:prstClr>
                </a:solidFill>
              </a:rPr>
              <a:t>ee</a:t>
            </a:r>
            <a:r>
              <a:rPr lang="en-GB" dirty="0" smtClean="0">
                <a:solidFill>
                  <a:prstClr val="black">
                    <a:tint val="75000"/>
                  </a:prstClr>
                </a:solidFill>
              </a:rPr>
              <a:t> TLEP VC 2014-03-10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9" name="Picture 8" descr="logo-tlep-01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909888" cy="11327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18986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44" r:id="rId1"/>
    <p:sldLayoutId id="2147484045" r:id="rId2"/>
  </p:sldLayoutIdLst>
  <p:timing>
    <p:tnLst>
      <p:par>
        <p:cTn id="1" dur="indefinite" restart="never" nodeType="tmRoot"/>
      </p:par>
    </p:tnLst>
  </p:timing>
  <p:hf sldNum="0"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152400"/>
            <a:ext cx="8610600" cy="762000"/>
          </a:xfrm>
          <a:prstGeom prst="rect">
            <a:avLst/>
          </a:prstGeom>
          <a:gradFill rotWithShape="0">
            <a:gsLst>
              <a:gs pos="0">
                <a:srgbClr val="EBF5FF"/>
              </a:gs>
              <a:gs pos="100000">
                <a:srgbClr val="7F96F9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vert="horz" wrap="square" lIns="92075" tIns="137160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3075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914400"/>
            <a:ext cx="8610600" cy="537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521075" y="6557963"/>
            <a:ext cx="1905000" cy="20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>
              <a:defRPr/>
            </a:pPr>
            <a:r>
              <a:rPr kumimoji="1" lang="fr-FR" altLang="en-US" b="0" smtClean="0">
                <a:solidFill>
                  <a:srgbClr val="000000"/>
                </a:solidFill>
                <a:latin typeface="Arial" charset="0"/>
              </a:rPr>
              <a:t>4-5 Feb 2016</a:t>
            </a:r>
            <a:endParaRPr kumimoji="1" lang="en-US" altLang="en-US" b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028950" y="6367463"/>
            <a:ext cx="2895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>
              <a:defRPr/>
            </a:pPr>
            <a:r>
              <a:rPr kumimoji="1" lang="en-US" altLang="en-US" b="0" smtClean="0">
                <a:solidFill>
                  <a:srgbClr val="000000"/>
                </a:solidFill>
                <a:latin typeface="Arial" charset="0"/>
              </a:rPr>
              <a:t>Alain Blondel Xth FCC-ee Physics Workshop</a:t>
            </a:r>
            <a:endParaRPr kumimoji="1" lang="en-US" altLang="en-US" b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36746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4F9ECCC-5760-4339-B592-055385547EC6}" type="slidenum">
              <a:rPr kumimoji="1" lang="en-US" altLang="en-US" b="0">
                <a:solidFill>
                  <a:srgbClr val="000000"/>
                </a:solidFill>
                <a:latin typeface="Arial" charset="0"/>
              </a:rPr>
              <a:pPr>
                <a:defRPr/>
              </a:pPr>
              <a:t>‹#›</a:t>
            </a:fld>
            <a:r>
              <a:rPr kumimoji="1" lang="en-US" altLang="en-US" b="0">
                <a:solidFill>
                  <a:srgbClr val="000000"/>
                </a:solidFill>
                <a:latin typeface="Arial" charset="0"/>
              </a:rPr>
              <a:t>/27</a:t>
            </a:r>
          </a:p>
        </p:txBody>
      </p:sp>
      <p:sp>
        <p:nvSpPr>
          <p:cNvPr id="1033" name="Line 9"/>
          <p:cNvSpPr>
            <a:spLocks noChangeShapeType="1"/>
          </p:cNvSpPr>
          <p:nvPr/>
        </p:nvSpPr>
        <p:spPr bwMode="auto">
          <a:xfrm>
            <a:off x="304800" y="6324600"/>
            <a:ext cx="8610600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kumimoji="1" lang="en-US" sz="2400" b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5" name="Text Box 11"/>
          <p:cNvSpPr txBox="1">
            <a:spLocks noChangeArrowheads="1"/>
          </p:cNvSpPr>
          <p:nvPr/>
        </p:nvSpPr>
        <p:spPr bwMode="auto">
          <a:xfrm>
            <a:off x="273050" y="6343650"/>
            <a:ext cx="10731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en-US" sz="1200" b="0" dirty="0">
                <a:solidFill>
                  <a:srgbClr val="000000"/>
                </a:solidFill>
                <a:latin typeface="Arial" charset="0"/>
              </a:rPr>
              <a:t>Patrick Janot</a:t>
            </a:r>
          </a:p>
        </p:txBody>
      </p:sp>
    </p:spTree>
    <p:extLst>
      <p:ext uri="{BB962C8B-B14F-4D97-AF65-F5344CB8AC3E}">
        <p14:creationId xmlns:p14="http://schemas.microsoft.com/office/powerpoint/2010/main" val="11438445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92" r:id="rId1"/>
    <p:sldLayoutId id="2147484093" r:id="rId2"/>
    <p:sldLayoutId id="2147484094" r:id="rId3"/>
    <p:sldLayoutId id="2147484095" r:id="rId4"/>
    <p:sldLayoutId id="2147484096" r:id="rId5"/>
    <p:sldLayoutId id="2147484097" r:id="rId6"/>
    <p:sldLayoutId id="2147484098" r:id="rId7"/>
    <p:sldLayoutId id="2147484099" r:id="rId8"/>
    <p:sldLayoutId id="2147484100" r:id="rId9"/>
    <p:sldLayoutId id="2147484101" r:id="rId10"/>
    <p:sldLayoutId id="2147484102" r:id="rId11"/>
    <p:sldLayoutId id="2147484103" r:id="rId12"/>
    <p:sldLayoutId id="2147484104" r:id="rId13"/>
    <p:sldLayoutId id="2147484105" r:id="rId14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hf sldNum="0" hdr="0"/>
  <p:txStyles>
    <p:titleStyle>
      <a:lvl1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+mj-lt"/>
          <a:ea typeface="+mj-ea"/>
          <a:cs typeface="+mj-cs"/>
        </a:defRPr>
      </a:lvl1pPr>
      <a:lvl2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2pPr>
      <a:lvl3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3pPr>
      <a:lvl4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4pPr>
      <a:lvl5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5pPr>
      <a:lvl6pPr marL="4572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6pPr>
      <a:lvl7pPr marL="9144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7pPr>
      <a:lvl8pPr marL="13716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8pPr>
      <a:lvl9pPr marL="18288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FF0000"/>
        </a:buClr>
        <a:buSzPct val="50000"/>
        <a:buFont typeface="Wingdings" pitchFamily="2" charset="2"/>
        <a:buChar char="q"/>
        <a:defRPr kumimoji="1" sz="2400" b="1">
          <a:solidFill>
            <a:srgbClr val="FF00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00CC"/>
        </a:buClr>
        <a:buSzPct val="60000"/>
        <a:buFont typeface="Zapf Dingbats" charset="2"/>
        <a:buChar char="u"/>
        <a:defRPr kumimoji="1" sz="2000" b="1">
          <a:solidFill>
            <a:srgbClr val="0000CC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9900"/>
        </a:buClr>
        <a:buSzPct val="65000"/>
        <a:buFont typeface="Zapf Dingbats" charset="2"/>
        <a:buChar char="l"/>
        <a:defRPr kumimoji="1" sz="2000" b="1">
          <a:solidFill>
            <a:srgbClr val="009900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CC0099"/>
        </a:buClr>
        <a:buSzPct val="75000"/>
        <a:buFont typeface="Zapf Dingbats" charset="2"/>
        <a:buChar char="è"/>
        <a:defRPr kumimoji="1" sz="2000" b="1">
          <a:solidFill>
            <a:srgbClr val="CC0099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buChar char="»"/>
        <a:defRPr kumimoji="1" sz="2000" b="1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4-5 Feb 2016</a:t>
            </a:r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162675" y="63754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EE4CBECB-E6B9-4CF2-ABF0-89C6B79D862F}" type="slidenum">
              <a:rPr lang="en-GB" b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7" name="Picture 17" descr="unigelogo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8416925" y="6130925"/>
            <a:ext cx="727075" cy="727075"/>
          </a:xfrm>
          <a:prstGeom prst="rect">
            <a:avLst/>
          </a:prstGeom>
          <a:noFill/>
        </p:spPr>
      </p:pic>
      <p:sp>
        <p:nvSpPr>
          <p:cNvPr id="9" name="Footer Placeholder 2"/>
          <p:cNvSpPr txBox="1">
            <a:spLocks/>
          </p:cNvSpPr>
          <p:nvPr/>
        </p:nvSpPr>
        <p:spPr>
          <a:xfrm>
            <a:off x="1786647" y="6537325"/>
            <a:ext cx="6196519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r>
              <a:rPr lang="en-GB" dirty="0" smtClean="0">
                <a:solidFill>
                  <a:prstClr val="black">
                    <a:tint val="75000"/>
                  </a:prstClr>
                </a:solidFill>
              </a:rPr>
              <a:t>Alain Blondel TLEP  Warsaw 2013-10-01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20993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08" r:id="rId1"/>
    <p:sldLayoutId id="2147484109" r:id="rId2"/>
  </p:sldLayoutIdLst>
  <p:timing>
    <p:tnLst>
      <p:par>
        <p:cTn id="1" dur="indefinite" restart="never" nodeType="tmRoot"/>
      </p:par>
    </p:tnLst>
  </p:timing>
  <p:hf sldNum="0"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r-CH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4-5 Feb 2016</a:t>
            </a:r>
            <a:endParaRPr lang="fr-C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162675" y="63754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EE4CBECB-E6B9-4CF2-ABF0-89C6B79D862F}" type="slidenum">
              <a:rPr lang="en-GB" b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7" name="Picture 17" descr="unigelogo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8416925" y="6130925"/>
            <a:ext cx="727075" cy="727075"/>
          </a:xfrm>
          <a:prstGeom prst="rect">
            <a:avLst/>
          </a:prstGeom>
          <a:noFill/>
        </p:spPr>
      </p:pic>
      <p:sp>
        <p:nvSpPr>
          <p:cNvPr id="8" name="Footer Placeholder 2"/>
          <p:cNvSpPr txBox="1">
            <a:spLocks/>
          </p:cNvSpPr>
          <p:nvPr/>
        </p:nvSpPr>
        <p:spPr>
          <a:xfrm>
            <a:off x="2296821" y="6344918"/>
            <a:ext cx="6705599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r>
              <a:rPr lang="en-GB" dirty="0" smtClean="0">
                <a:solidFill>
                  <a:prstClr val="black">
                    <a:tint val="75000"/>
                  </a:prstClr>
                </a:solidFill>
              </a:rPr>
              <a:t>Alain Blondel  FCC Future Circular Colliders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44995" cy="904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59635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28" r:id="rId1"/>
    <p:sldLayoutId id="2147484129" r:id="rId2"/>
  </p:sldLayoutIdLst>
  <p:timing>
    <p:tnLst>
      <p:par>
        <p:cTn id="1" dur="indefinite" restart="never" nodeType="tmRoot"/>
      </p:par>
    </p:tnLst>
  </p:timing>
  <p:hf sldNum="0"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r-CH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4-5 Feb 2016</a:t>
            </a:r>
            <a:endParaRPr lang="fr-C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162675" y="63754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EE4CBECB-E6B9-4CF2-ABF0-89C6B79D862F}" type="slidenum">
              <a:rPr lang="en-GB" b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7" name="Picture 17" descr="unigelogo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8416925" y="6130925"/>
            <a:ext cx="727075" cy="727075"/>
          </a:xfrm>
          <a:prstGeom prst="rect">
            <a:avLst/>
          </a:prstGeom>
          <a:noFill/>
        </p:spPr>
      </p:pic>
      <p:sp>
        <p:nvSpPr>
          <p:cNvPr id="8" name="Footer Placeholder 2"/>
          <p:cNvSpPr txBox="1">
            <a:spLocks/>
          </p:cNvSpPr>
          <p:nvPr/>
        </p:nvSpPr>
        <p:spPr>
          <a:xfrm>
            <a:off x="2296821" y="6344918"/>
            <a:ext cx="6705599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r>
              <a:rPr lang="en-GB" dirty="0" smtClean="0">
                <a:solidFill>
                  <a:prstClr val="black">
                    <a:tint val="75000"/>
                  </a:prstClr>
                </a:solidFill>
              </a:rPr>
              <a:t>Alain Blondel  FCC-</a:t>
            </a:r>
            <a:r>
              <a:rPr lang="en-GB" dirty="0" err="1" smtClean="0">
                <a:solidFill>
                  <a:prstClr val="black">
                    <a:tint val="75000"/>
                  </a:prstClr>
                </a:solidFill>
              </a:rPr>
              <a:t>ee</a:t>
            </a:r>
            <a:r>
              <a:rPr lang="en-GB" dirty="0" smtClean="0">
                <a:solidFill>
                  <a:prstClr val="black">
                    <a:tint val="75000"/>
                  </a:prstClr>
                </a:solidFill>
              </a:rPr>
              <a:t>  Epiphany Conference Krakow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44995" cy="904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15503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65" r:id="rId1"/>
    <p:sldLayoutId id="2147484166" r:id="rId2"/>
    <p:sldLayoutId id="2147484167" r:id="rId3"/>
    <p:sldLayoutId id="2147484168" r:id="rId4"/>
  </p:sldLayoutIdLst>
  <p:timing>
    <p:tnLst>
      <p:par>
        <p:cTn id="1" dur="indefinite" restart="never" nodeType="tmRoot"/>
      </p:par>
    </p:tnLst>
  </p:timing>
  <p:hf sldNum="0"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r-CH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4-5 Feb 2016</a:t>
            </a:r>
            <a:endParaRPr lang="fr-C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162675" y="63754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EE4CBECB-E6B9-4CF2-ABF0-89C6B79D862F}" type="slidenum">
              <a:rPr lang="en-GB" b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7" name="Picture 17" descr="unigelogo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8416925" y="6130925"/>
            <a:ext cx="727075" cy="727075"/>
          </a:xfrm>
          <a:prstGeom prst="rect">
            <a:avLst/>
          </a:prstGeom>
          <a:noFill/>
        </p:spPr>
      </p:pic>
      <p:sp>
        <p:nvSpPr>
          <p:cNvPr id="8" name="Footer Placeholder 2"/>
          <p:cNvSpPr txBox="1">
            <a:spLocks/>
          </p:cNvSpPr>
          <p:nvPr/>
        </p:nvSpPr>
        <p:spPr>
          <a:xfrm>
            <a:off x="2296821" y="6344918"/>
            <a:ext cx="6705599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r>
              <a:rPr lang="en-GB" dirty="0" smtClean="0">
                <a:solidFill>
                  <a:prstClr val="black">
                    <a:tint val="75000"/>
                  </a:prstClr>
                </a:solidFill>
              </a:rPr>
              <a:t>Alain Blondel  FCC-</a:t>
            </a:r>
            <a:r>
              <a:rPr lang="en-GB" dirty="0" err="1" smtClean="0">
                <a:solidFill>
                  <a:prstClr val="black">
                    <a:tint val="75000"/>
                  </a:prstClr>
                </a:solidFill>
              </a:rPr>
              <a:t>ee</a:t>
            </a:r>
            <a:r>
              <a:rPr lang="en-GB" dirty="0" smtClean="0">
                <a:solidFill>
                  <a:prstClr val="black">
                    <a:tint val="75000"/>
                  </a:prstClr>
                </a:solidFill>
              </a:rPr>
              <a:t>  Epiphany Conference Krakow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44995" cy="904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59841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70" r:id="rId1"/>
    <p:sldLayoutId id="2147484171" r:id="rId2"/>
    <p:sldLayoutId id="2147484173" r:id="rId3"/>
  </p:sldLayoutIdLst>
  <p:timing>
    <p:tnLst>
      <p:par>
        <p:cTn id="1" dur="indefinite" restart="never" nodeType="tmRoot"/>
      </p:par>
    </p:tnLst>
  </p:timing>
  <p:hf sldNum="0"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152400"/>
            <a:ext cx="8610600" cy="762000"/>
          </a:xfrm>
          <a:prstGeom prst="rect">
            <a:avLst/>
          </a:prstGeom>
          <a:gradFill rotWithShape="0">
            <a:gsLst>
              <a:gs pos="0">
                <a:srgbClr val="EBF5FF"/>
              </a:gs>
              <a:gs pos="100000">
                <a:srgbClr val="7F96F9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vert="horz" wrap="square" lIns="92075" tIns="137160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3075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914400"/>
            <a:ext cx="8610600" cy="537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521075" y="6557963"/>
            <a:ext cx="1905000" cy="20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>
              <a:defRPr/>
            </a:pPr>
            <a:r>
              <a:rPr kumimoji="1" lang="fr-FR" altLang="en-US" b="0" smtClean="0">
                <a:solidFill>
                  <a:srgbClr val="000000"/>
                </a:solidFill>
                <a:latin typeface="Arial" charset="0"/>
              </a:rPr>
              <a:t>4-5 Feb 2016</a:t>
            </a:r>
            <a:endParaRPr kumimoji="1" lang="en-US" altLang="en-US" b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028950" y="6367463"/>
            <a:ext cx="2895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>
              <a:defRPr/>
            </a:pPr>
            <a:r>
              <a:rPr kumimoji="1" lang="en-US" altLang="en-US" b="0" smtClean="0">
                <a:solidFill>
                  <a:srgbClr val="000000"/>
                </a:solidFill>
                <a:latin typeface="Arial" charset="0"/>
              </a:rPr>
              <a:t>Alain Blondel Xth FCC-ee Physics Workshop</a:t>
            </a:r>
            <a:endParaRPr kumimoji="1" lang="en-US" altLang="en-US" b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36746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4F9ECCC-5760-4339-B592-055385547EC6}" type="slidenum">
              <a:rPr kumimoji="1" lang="en-US" altLang="en-US" b="0">
                <a:solidFill>
                  <a:srgbClr val="000000"/>
                </a:solidFill>
                <a:latin typeface="Arial" charset="0"/>
              </a:rPr>
              <a:pPr>
                <a:defRPr/>
              </a:pPr>
              <a:t>‹#›</a:t>
            </a:fld>
            <a:r>
              <a:rPr kumimoji="1" lang="en-US" altLang="en-US" b="0">
                <a:solidFill>
                  <a:srgbClr val="000000"/>
                </a:solidFill>
                <a:latin typeface="Arial" charset="0"/>
              </a:rPr>
              <a:t>/27</a:t>
            </a:r>
          </a:p>
        </p:txBody>
      </p:sp>
      <p:sp>
        <p:nvSpPr>
          <p:cNvPr id="1033" name="Line 9"/>
          <p:cNvSpPr>
            <a:spLocks noChangeShapeType="1"/>
          </p:cNvSpPr>
          <p:nvPr/>
        </p:nvSpPr>
        <p:spPr bwMode="auto">
          <a:xfrm>
            <a:off x="304800" y="6324600"/>
            <a:ext cx="8610600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kumimoji="1" lang="en-US" sz="2400" b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5" name="Text Box 11"/>
          <p:cNvSpPr txBox="1">
            <a:spLocks noChangeArrowheads="1"/>
          </p:cNvSpPr>
          <p:nvPr/>
        </p:nvSpPr>
        <p:spPr bwMode="auto">
          <a:xfrm>
            <a:off x="273050" y="6343650"/>
            <a:ext cx="10731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en-US" sz="1200" b="0" dirty="0">
                <a:solidFill>
                  <a:srgbClr val="000000"/>
                </a:solidFill>
                <a:latin typeface="Arial" charset="0"/>
              </a:rPr>
              <a:t>Patrick Janot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3" r:id="rId1"/>
    <p:sldLayoutId id="2147483744" r:id="rId2"/>
    <p:sldLayoutId id="2147483745" r:id="rId3"/>
    <p:sldLayoutId id="2147483746" r:id="rId4"/>
    <p:sldLayoutId id="2147483747" r:id="rId5"/>
    <p:sldLayoutId id="2147483748" r:id="rId6"/>
    <p:sldLayoutId id="2147483749" r:id="rId7"/>
    <p:sldLayoutId id="2147483750" r:id="rId8"/>
    <p:sldLayoutId id="2147483751" r:id="rId9"/>
    <p:sldLayoutId id="2147483752" r:id="rId10"/>
    <p:sldLayoutId id="2147483753" r:id="rId11"/>
    <p:sldLayoutId id="2147483754" r:id="rId12"/>
    <p:sldLayoutId id="2147483755" r:id="rId13"/>
    <p:sldLayoutId id="2147483756" r:id="rId14"/>
  </p:sldLayoutIdLst>
  <p:transition>
    <p:dissolve/>
  </p:transition>
  <p:timing>
    <p:tnLst>
      <p:par>
        <p:cTn id="1" dur="indefinite" restart="never" nodeType="tmRoot"/>
      </p:par>
    </p:tnLst>
  </p:timing>
  <p:hf sldNum="0" hdr="0"/>
  <p:txStyles>
    <p:titleStyle>
      <a:lvl1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+mj-lt"/>
          <a:ea typeface="+mj-ea"/>
          <a:cs typeface="+mj-cs"/>
        </a:defRPr>
      </a:lvl1pPr>
      <a:lvl2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2pPr>
      <a:lvl3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3pPr>
      <a:lvl4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4pPr>
      <a:lvl5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5pPr>
      <a:lvl6pPr marL="4572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6pPr>
      <a:lvl7pPr marL="9144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7pPr>
      <a:lvl8pPr marL="13716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8pPr>
      <a:lvl9pPr marL="18288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FF0000"/>
        </a:buClr>
        <a:buSzPct val="50000"/>
        <a:buFont typeface="Wingdings" pitchFamily="2" charset="2"/>
        <a:buChar char="q"/>
        <a:defRPr kumimoji="1" sz="2400" b="1">
          <a:solidFill>
            <a:srgbClr val="FF00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00CC"/>
        </a:buClr>
        <a:buSzPct val="60000"/>
        <a:buFont typeface="Zapf Dingbats" charset="2"/>
        <a:buChar char="u"/>
        <a:defRPr kumimoji="1" sz="2000" b="1">
          <a:solidFill>
            <a:srgbClr val="0000CC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9900"/>
        </a:buClr>
        <a:buSzPct val="65000"/>
        <a:buFont typeface="Zapf Dingbats" charset="2"/>
        <a:buChar char="l"/>
        <a:defRPr kumimoji="1" sz="2000" b="1">
          <a:solidFill>
            <a:srgbClr val="009900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CC0099"/>
        </a:buClr>
        <a:buSzPct val="75000"/>
        <a:buFont typeface="Zapf Dingbats" charset="2"/>
        <a:buChar char="è"/>
        <a:defRPr kumimoji="1" sz="2000" b="1">
          <a:solidFill>
            <a:srgbClr val="CC0099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buChar char="»"/>
        <a:defRPr kumimoji="1" sz="2000" b="1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r-CH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4-5 Feb 2016</a:t>
            </a:r>
            <a:endParaRPr lang="fr-C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162675" y="63754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EE4CBECB-E6B9-4CF2-ABF0-89C6B79D862F}" type="slidenum">
              <a:rPr lang="en-GB" b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7" name="Picture 17" descr="unigelogo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8416925" y="6130925"/>
            <a:ext cx="727075" cy="727075"/>
          </a:xfrm>
          <a:prstGeom prst="rect">
            <a:avLst/>
          </a:prstGeom>
          <a:noFill/>
        </p:spPr>
      </p:pic>
      <p:sp>
        <p:nvSpPr>
          <p:cNvPr id="8" name="Footer Placeholder 2"/>
          <p:cNvSpPr txBox="1">
            <a:spLocks/>
          </p:cNvSpPr>
          <p:nvPr/>
        </p:nvSpPr>
        <p:spPr>
          <a:xfrm>
            <a:off x="2296821" y="6344918"/>
            <a:ext cx="6705599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r>
              <a:rPr lang="en-GB" dirty="0" smtClean="0">
                <a:solidFill>
                  <a:prstClr val="black">
                    <a:tint val="75000"/>
                  </a:prstClr>
                </a:solidFill>
              </a:rPr>
              <a:t>Alain Blondel  FCC Future Circular Colliders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44995" cy="904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65352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75" r:id="rId1"/>
    <p:sldLayoutId id="2147484176" r:id="rId2"/>
    <p:sldLayoutId id="2147484177" r:id="rId3"/>
  </p:sldLayoutIdLst>
  <p:timing>
    <p:tnLst>
      <p:par>
        <p:cTn id="1" dur="indefinite" restart="never" nodeType="tmRoot"/>
      </p:par>
    </p:tnLst>
  </p:timing>
  <p:hf sldNum="0"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4-5 Feb 2016</a:t>
            </a:r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162675" y="63754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EE4CBECB-E6B9-4CF2-ABF0-89C6B79D862F}" type="slidenum">
              <a:rPr lang="en-GB" b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7" name="Picture 17" descr="unigelogo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8416925" y="6130925"/>
            <a:ext cx="727075" cy="727075"/>
          </a:xfrm>
          <a:prstGeom prst="rect">
            <a:avLst/>
          </a:prstGeom>
          <a:noFill/>
        </p:spPr>
      </p:pic>
      <p:sp>
        <p:nvSpPr>
          <p:cNvPr id="8" name="Footer Placeholder 2"/>
          <p:cNvSpPr txBox="1">
            <a:spLocks/>
          </p:cNvSpPr>
          <p:nvPr/>
        </p:nvSpPr>
        <p:spPr>
          <a:xfrm>
            <a:off x="1855486" y="6392199"/>
            <a:ext cx="6705599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r>
              <a:rPr lang="en-GB" dirty="0" smtClean="0">
                <a:solidFill>
                  <a:prstClr val="black">
                    <a:tint val="75000"/>
                  </a:prstClr>
                </a:solidFill>
              </a:rPr>
              <a:t>Alain Blondel  FCC-</a:t>
            </a:r>
            <a:r>
              <a:rPr lang="en-GB" dirty="0" err="1" smtClean="0">
                <a:solidFill>
                  <a:prstClr val="black">
                    <a:tint val="75000"/>
                  </a:prstClr>
                </a:solidFill>
              </a:rPr>
              <a:t>ee</a:t>
            </a:r>
            <a:r>
              <a:rPr lang="en-GB" dirty="0" smtClean="0">
                <a:solidFill>
                  <a:prstClr val="black">
                    <a:tint val="75000"/>
                  </a:prstClr>
                </a:solidFill>
              </a:rPr>
              <a:t> next steps -- </a:t>
            </a:r>
            <a:r>
              <a:rPr lang="en-GB" dirty="0" err="1" smtClean="0">
                <a:solidFill>
                  <a:prstClr val="black">
                    <a:tint val="75000"/>
                  </a:prstClr>
                </a:solidFill>
              </a:rPr>
              <a:t>pheno</a:t>
            </a:r>
            <a:r>
              <a:rPr lang="en-GB" dirty="0" smtClean="0">
                <a:solidFill>
                  <a:prstClr val="black">
                    <a:tint val="75000"/>
                  </a:prstClr>
                </a:solidFill>
              </a:rPr>
              <a:t>  session Washington  2015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071710" cy="86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02489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11" r:id="rId1"/>
    <p:sldLayoutId id="2147484212" r:id="rId2"/>
  </p:sldLayoutIdLst>
  <p:timing>
    <p:tnLst>
      <p:par>
        <p:cTn id="1" dur="indefinite" restart="never" nodeType="tmRoot"/>
      </p:par>
    </p:tnLst>
  </p:timing>
  <p:hf sldNum="0"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152400"/>
            <a:ext cx="8610600" cy="762000"/>
          </a:xfrm>
          <a:prstGeom prst="rect">
            <a:avLst/>
          </a:prstGeom>
          <a:gradFill rotWithShape="0">
            <a:gsLst>
              <a:gs pos="0">
                <a:srgbClr val="EBF5FF"/>
              </a:gs>
              <a:gs pos="100000">
                <a:srgbClr val="7F96F9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vert="horz" wrap="square" lIns="92075" tIns="137160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3075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914400"/>
            <a:ext cx="8610600" cy="537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521075" y="6557963"/>
            <a:ext cx="1905000" cy="20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>
              <a:defRPr/>
            </a:pPr>
            <a:r>
              <a:rPr kumimoji="1" lang="fr-FR" altLang="en-US" b="0" smtClean="0">
                <a:solidFill>
                  <a:srgbClr val="000000"/>
                </a:solidFill>
                <a:latin typeface="Arial" charset="0"/>
              </a:rPr>
              <a:t>4-5 Feb 2016</a:t>
            </a:r>
            <a:endParaRPr kumimoji="1" lang="en-US" altLang="en-US" b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028950" y="6367463"/>
            <a:ext cx="2895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>
              <a:defRPr/>
            </a:pPr>
            <a:r>
              <a:rPr kumimoji="1" lang="en-US" altLang="en-US" b="0" smtClean="0">
                <a:solidFill>
                  <a:srgbClr val="000000"/>
                </a:solidFill>
                <a:latin typeface="Arial" charset="0"/>
              </a:rPr>
              <a:t>Alain Blondel Xth FCC-ee Physics Workshop</a:t>
            </a:r>
            <a:endParaRPr kumimoji="1" lang="en-US" altLang="en-US" b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36746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4F9ECCC-5760-4339-B592-055385547EC6}" type="slidenum">
              <a:rPr kumimoji="1" lang="en-US" altLang="en-US" b="0">
                <a:solidFill>
                  <a:srgbClr val="000000"/>
                </a:solidFill>
                <a:latin typeface="Arial" charset="0"/>
              </a:rPr>
              <a:pPr>
                <a:defRPr/>
              </a:pPr>
              <a:t>‹#›</a:t>
            </a:fld>
            <a:r>
              <a:rPr kumimoji="1" lang="en-US" altLang="en-US" b="0">
                <a:solidFill>
                  <a:srgbClr val="000000"/>
                </a:solidFill>
                <a:latin typeface="Arial" charset="0"/>
              </a:rPr>
              <a:t>/27</a:t>
            </a:r>
          </a:p>
        </p:txBody>
      </p:sp>
      <p:sp>
        <p:nvSpPr>
          <p:cNvPr id="1033" name="Line 9"/>
          <p:cNvSpPr>
            <a:spLocks noChangeShapeType="1"/>
          </p:cNvSpPr>
          <p:nvPr/>
        </p:nvSpPr>
        <p:spPr bwMode="auto">
          <a:xfrm>
            <a:off x="304800" y="6324600"/>
            <a:ext cx="8610600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kumimoji="1" lang="en-US" sz="2400" b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5" name="Text Box 11"/>
          <p:cNvSpPr txBox="1">
            <a:spLocks noChangeArrowheads="1"/>
          </p:cNvSpPr>
          <p:nvPr/>
        </p:nvSpPr>
        <p:spPr bwMode="auto">
          <a:xfrm>
            <a:off x="273050" y="6343650"/>
            <a:ext cx="10731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en-US" sz="1200" b="0" dirty="0">
                <a:solidFill>
                  <a:srgbClr val="000000"/>
                </a:solidFill>
                <a:latin typeface="Arial" charset="0"/>
              </a:rPr>
              <a:t>Patrick Janot</a:t>
            </a:r>
          </a:p>
        </p:txBody>
      </p:sp>
    </p:spTree>
    <p:extLst>
      <p:ext uri="{BB962C8B-B14F-4D97-AF65-F5344CB8AC3E}">
        <p14:creationId xmlns:p14="http://schemas.microsoft.com/office/powerpoint/2010/main" val="14242943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14" r:id="rId1"/>
    <p:sldLayoutId id="2147484215" r:id="rId2"/>
    <p:sldLayoutId id="2147484216" r:id="rId3"/>
    <p:sldLayoutId id="2147484217" r:id="rId4"/>
    <p:sldLayoutId id="2147484218" r:id="rId5"/>
    <p:sldLayoutId id="2147484219" r:id="rId6"/>
    <p:sldLayoutId id="2147484220" r:id="rId7"/>
    <p:sldLayoutId id="2147484221" r:id="rId8"/>
    <p:sldLayoutId id="2147484222" r:id="rId9"/>
    <p:sldLayoutId id="2147484223" r:id="rId10"/>
    <p:sldLayoutId id="2147484224" r:id="rId11"/>
    <p:sldLayoutId id="2147484225" r:id="rId12"/>
    <p:sldLayoutId id="2147484226" r:id="rId13"/>
    <p:sldLayoutId id="2147484227" r:id="rId14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hf sldNum="0" hdr="0"/>
  <p:txStyles>
    <p:titleStyle>
      <a:lvl1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+mj-lt"/>
          <a:ea typeface="+mj-ea"/>
          <a:cs typeface="+mj-cs"/>
        </a:defRPr>
      </a:lvl1pPr>
      <a:lvl2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2pPr>
      <a:lvl3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3pPr>
      <a:lvl4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4pPr>
      <a:lvl5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5pPr>
      <a:lvl6pPr marL="4572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6pPr>
      <a:lvl7pPr marL="9144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7pPr>
      <a:lvl8pPr marL="13716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8pPr>
      <a:lvl9pPr marL="18288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FF0000"/>
        </a:buClr>
        <a:buSzPct val="50000"/>
        <a:buFont typeface="Wingdings" pitchFamily="2" charset="2"/>
        <a:buChar char="q"/>
        <a:defRPr kumimoji="1" sz="2400" b="1">
          <a:solidFill>
            <a:srgbClr val="FF00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00CC"/>
        </a:buClr>
        <a:buSzPct val="60000"/>
        <a:buFont typeface="Zapf Dingbats" charset="2"/>
        <a:buChar char="u"/>
        <a:defRPr kumimoji="1" sz="2000" b="1">
          <a:solidFill>
            <a:srgbClr val="0000CC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9900"/>
        </a:buClr>
        <a:buSzPct val="65000"/>
        <a:buFont typeface="Zapf Dingbats" charset="2"/>
        <a:buChar char="l"/>
        <a:defRPr kumimoji="1" sz="2000" b="1">
          <a:solidFill>
            <a:srgbClr val="009900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CC0099"/>
        </a:buClr>
        <a:buSzPct val="75000"/>
        <a:buFont typeface="Zapf Dingbats" charset="2"/>
        <a:buChar char="è"/>
        <a:defRPr kumimoji="1" sz="2000" b="1">
          <a:solidFill>
            <a:srgbClr val="CC0099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buChar char="»"/>
        <a:defRPr kumimoji="1" sz="2000" b="1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4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4-5 Feb 2016</a:t>
            </a:r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162675" y="637540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EE4CBECB-E6B9-4CF2-ABF0-89C6B79D862F}" type="slidenum">
              <a:rPr lang="en-GB" b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7" name="Picture 17" descr="unigelogo"/>
          <p:cNvPicPr>
            <a:picLocks noChangeAspect="1" noChangeArrowheads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16927" y="6130929"/>
            <a:ext cx="727075" cy="727075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 userDrawn="1"/>
        </p:nvSpPr>
        <p:spPr>
          <a:xfrm>
            <a:off x="2733152" y="6481187"/>
            <a:ext cx="31421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>
                <a:solidFill>
                  <a:prstClr val="black"/>
                </a:solidFill>
              </a:rPr>
              <a:t>Alain Blondel Future Lepton </a:t>
            </a:r>
            <a:r>
              <a:rPr lang="fr-CH" dirty="0" err="1" smtClean="0">
                <a:solidFill>
                  <a:prstClr val="black"/>
                </a:solidFill>
              </a:rPr>
              <a:t>Colliders</a:t>
            </a:r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83717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29" r:id="rId1"/>
    <p:sldLayoutId id="2147484230" r:id="rId2"/>
    <p:sldLayoutId id="2147484231" r:id="rId3"/>
    <p:sldLayoutId id="2147484232" r:id="rId4"/>
    <p:sldLayoutId id="2147484233" r:id="rId5"/>
    <p:sldLayoutId id="2147484234" r:id="rId6"/>
    <p:sldLayoutId id="2147484235" r:id="rId7"/>
  </p:sldLayoutIdLst>
  <p:timing>
    <p:tnLst>
      <p:par>
        <p:cTn id="1" dur="indefinite" restart="never" nodeType="tmRoot"/>
      </p:par>
    </p:tnLst>
  </p:timing>
  <p:hf sldNum="0"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4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4-5 Feb 2016</a:t>
            </a:r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162675" y="637540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EE4CBECB-E6B9-4CF2-ABF0-89C6B79D862F}" type="slidenum">
              <a:rPr lang="en-GB" b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7" name="Picture 17" descr="unigelogo"/>
          <p:cNvPicPr>
            <a:picLocks noChangeAspect="1" noChangeArrowheads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16927" y="6130929"/>
            <a:ext cx="727075" cy="727075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 userDrawn="1"/>
        </p:nvSpPr>
        <p:spPr>
          <a:xfrm>
            <a:off x="2733152" y="6481187"/>
            <a:ext cx="31421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>
                <a:solidFill>
                  <a:prstClr val="black"/>
                </a:solidFill>
              </a:rPr>
              <a:t>Alain Blondel Future Lepton </a:t>
            </a:r>
            <a:r>
              <a:rPr lang="fr-CH" dirty="0" err="1" smtClean="0">
                <a:solidFill>
                  <a:prstClr val="black"/>
                </a:solidFill>
              </a:rPr>
              <a:t>Colliders</a:t>
            </a:r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5945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44" r:id="rId1"/>
    <p:sldLayoutId id="2147484245" r:id="rId2"/>
    <p:sldLayoutId id="2147484246" r:id="rId3"/>
    <p:sldLayoutId id="2147484247" r:id="rId4"/>
    <p:sldLayoutId id="2147484248" r:id="rId5"/>
    <p:sldLayoutId id="2147484249" r:id="rId6"/>
    <p:sldLayoutId id="2147484250" r:id="rId7"/>
  </p:sldLayoutIdLst>
  <p:timing>
    <p:tnLst>
      <p:par>
        <p:cTn id="1" dur="indefinite" restart="never" nodeType="tmRoot"/>
      </p:par>
    </p:tnLst>
  </p:timing>
  <p:hf sldNum="0"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4-5 Feb 2016</a:t>
            </a:r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162675" y="63754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EE4CBECB-E6B9-4CF2-ABF0-89C6B79D862F}" type="slidenum">
              <a:rPr lang="en-GB" b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7" name="Picture 17" descr="unigelogo"/>
          <p:cNvPicPr>
            <a:picLocks noChangeAspect="1" noChangeArrowheads="1"/>
          </p:cNvPicPr>
          <p:nvPr userDrawn="1"/>
        </p:nvPicPr>
        <p:blipFill>
          <a:blip r:embed="rId13" cstate="screen"/>
          <a:srcRect/>
          <a:stretch>
            <a:fillRect/>
          </a:stretch>
        </p:blipFill>
        <p:spPr bwMode="auto">
          <a:xfrm>
            <a:off x="8416925" y="6130925"/>
            <a:ext cx="727075" cy="727075"/>
          </a:xfrm>
          <a:prstGeom prst="rect">
            <a:avLst/>
          </a:prstGeom>
          <a:noFill/>
        </p:spPr>
      </p:pic>
      <p:sp>
        <p:nvSpPr>
          <p:cNvPr id="8" name="Footer Placeholder 2"/>
          <p:cNvSpPr txBox="1">
            <a:spLocks/>
          </p:cNvSpPr>
          <p:nvPr userDrawn="1"/>
        </p:nvSpPr>
        <p:spPr>
          <a:xfrm>
            <a:off x="2266949" y="6384925"/>
            <a:ext cx="4286251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r>
              <a:rPr lang="en-GB" dirty="0" smtClean="0">
                <a:solidFill>
                  <a:prstClr val="black">
                    <a:tint val="75000"/>
                  </a:prstClr>
                </a:solidFill>
              </a:rPr>
              <a:t>Alain </a:t>
            </a:r>
            <a:r>
              <a:rPr lang="en-GB" dirty="0" err="1" smtClean="0">
                <a:solidFill>
                  <a:prstClr val="black">
                    <a:tint val="75000"/>
                  </a:prstClr>
                </a:solidFill>
              </a:rPr>
              <a:t>Blondel</a:t>
            </a:r>
            <a:r>
              <a:rPr lang="en-GB" dirty="0" smtClean="0">
                <a:solidFill>
                  <a:prstClr val="black">
                    <a:tint val="75000"/>
                  </a:prstClr>
                </a:solidFill>
              </a:rPr>
              <a:t> Higgs and Beyond June 2013 Sendai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11277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60" r:id="rId1"/>
    <p:sldLayoutId id="2147484261" r:id="rId2"/>
    <p:sldLayoutId id="2147484262" r:id="rId3"/>
    <p:sldLayoutId id="2147484263" r:id="rId4"/>
    <p:sldLayoutId id="2147484264" r:id="rId5"/>
    <p:sldLayoutId id="2147484265" r:id="rId6"/>
    <p:sldLayoutId id="2147484266" r:id="rId7"/>
    <p:sldLayoutId id="2147484267" r:id="rId8"/>
    <p:sldLayoutId id="2147484268" r:id="rId9"/>
    <p:sldLayoutId id="2147484269" r:id="rId10"/>
    <p:sldLayoutId id="2147484270" r:id="rId11"/>
  </p:sldLayoutIdLst>
  <p:timing>
    <p:tnLst>
      <p:par>
        <p:cTn id="1" dur="indefinite" restart="never" nodeType="tmRoot"/>
      </p:par>
    </p:tnLst>
  </p:timing>
  <p:hf sldNum="0"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4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4-5 Feb 2016</a:t>
            </a:r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162675" y="637540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EE4CBECB-E6B9-4CF2-ABF0-89C6B79D862F}" type="slidenum">
              <a:rPr lang="en-GB" b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7" name="Picture 17" descr="unigelogo"/>
          <p:cNvPicPr>
            <a:picLocks noChangeAspect="1" noChangeArrowheads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16927" y="6130929"/>
            <a:ext cx="727075" cy="727075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 userDrawn="1"/>
        </p:nvSpPr>
        <p:spPr>
          <a:xfrm>
            <a:off x="2733152" y="6481187"/>
            <a:ext cx="31421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>
                <a:solidFill>
                  <a:prstClr val="black"/>
                </a:solidFill>
              </a:rPr>
              <a:t>Alain Blondel Future Lepton </a:t>
            </a:r>
            <a:r>
              <a:rPr lang="fr-CH" dirty="0" err="1" smtClean="0">
                <a:solidFill>
                  <a:prstClr val="black"/>
                </a:solidFill>
              </a:rPr>
              <a:t>Colliders</a:t>
            </a:r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09177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72" r:id="rId1"/>
    <p:sldLayoutId id="2147484273" r:id="rId2"/>
    <p:sldLayoutId id="2147484274" r:id="rId3"/>
    <p:sldLayoutId id="2147484275" r:id="rId4"/>
    <p:sldLayoutId id="2147484276" r:id="rId5"/>
    <p:sldLayoutId id="2147484277" r:id="rId6"/>
    <p:sldLayoutId id="2147484278" r:id="rId7"/>
  </p:sldLayoutIdLst>
  <p:timing>
    <p:tnLst>
      <p:par>
        <p:cTn id="1" dur="indefinite" restart="never" nodeType="tmRoot"/>
      </p:par>
    </p:tnLst>
  </p:timing>
  <p:hf sldNum="0"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r-CH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FE25B0-F70F-4F51-B036-B4A4BCA4C34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2/4/2016</a:t>
            </a:fld>
            <a:endParaRPr lang="fr-C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162675" y="63754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EE4CBECB-E6B9-4CF2-ABF0-89C6B79D862F}" type="slidenum">
              <a:rPr lang="en-GB" b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7" name="Picture 17" descr="unigelogo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8416925" y="6130925"/>
            <a:ext cx="727075" cy="727075"/>
          </a:xfrm>
          <a:prstGeom prst="rect">
            <a:avLst/>
          </a:prstGeom>
          <a:noFill/>
        </p:spPr>
      </p:pic>
      <p:sp>
        <p:nvSpPr>
          <p:cNvPr id="8" name="Footer Placeholder 2"/>
          <p:cNvSpPr txBox="1">
            <a:spLocks/>
          </p:cNvSpPr>
          <p:nvPr/>
        </p:nvSpPr>
        <p:spPr>
          <a:xfrm>
            <a:off x="2296821" y="6344918"/>
            <a:ext cx="6705599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r>
              <a:rPr lang="en-GB" dirty="0" smtClean="0">
                <a:solidFill>
                  <a:prstClr val="black">
                    <a:tint val="75000"/>
                  </a:prstClr>
                </a:solidFill>
              </a:rPr>
              <a:t>Alain Blondel  FCC-- </a:t>
            </a:r>
            <a:r>
              <a:rPr lang="en-GB" dirty="0" err="1" smtClean="0">
                <a:solidFill>
                  <a:prstClr val="black">
                    <a:tint val="75000"/>
                  </a:prstClr>
                </a:solidFill>
              </a:rPr>
              <a:t>ee</a:t>
            </a:r>
            <a:r>
              <a:rPr lang="en-GB" dirty="0" smtClean="0">
                <a:solidFill>
                  <a:prstClr val="black">
                    <a:tint val="75000"/>
                  </a:prstClr>
                </a:solidFill>
              </a:rPr>
              <a:t> summary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44995" cy="904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23571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80" r:id="rId1"/>
    <p:sldLayoutId id="2147484281" r:id="rId2"/>
  </p:sldLayoutIdLst>
  <p:timing>
    <p:tnLst>
      <p:par>
        <p:cTn id="1" dur="indefinite" restart="never" nodeType="tmRoot"/>
      </p:par>
    </p:tnLst>
  </p:timing>
  <p:hf sldNum="0"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152400"/>
            <a:ext cx="8610600" cy="762000"/>
          </a:xfrm>
          <a:prstGeom prst="rect">
            <a:avLst/>
          </a:prstGeom>
          <a:gradFill rotWithShape="0">
            <a:gsLst>
              <a:gs pos="0">
                <a:srgbClr val="EBF5FF"/>
              </a:gs>
              <a:gs pos="100000">
                <a:srgbClr val="7F96F9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vert="horz" wrap="square" lIns="92075" tIns="137160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3075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914400"/>
            <a:ext cx="8610600" cy="537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521075" y="6557963"/>
            <a:ext cx="1905000" cy="20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>
              <a:defRPr/>
            </a:pPr>
            <a:r>
              <a:rPr kumimoji="1" lang="fr-FR" altLang="en-US" b="0" smtClean="0">
                <a:solidFill>
                  <a:srgbClr val="000000"/>
                </a:solidFill>
                <a:latin typeface="Arial" charset="0"/>
              </a:rPr>
              <a:t>4-5 Feb 2016</a:t>
            </a:r>
            <a:endParaRPr kumimoji="1" lang="en-US" altLang="en-US" b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028950" y="6367463"/>
            <a:ext cx="2895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>
              <a:defRPr/>
            </a:pPr>
            <a:r>
              <a:rPr kumimoji="1" lang="en-US" altLang="en-US" b="0" smtClean="0">
                <a:solidFill>
                  <a:srgbClr val="000000"/>
                </a:solidFill>
                <a:latin typeface="Arial" charset="0"/>
              </a:rPr>
              <a:t>Alain Blondel Xth FCC-ee Physics Workshop</a:t>
            </a:r>
            <a:endParaRPr kumimoji="1" lang="en-US" altLang="en-US" b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36746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4F9ECCC-5760-4339-B592-055385547EC6}" type="slidenum">
              <a:rPr kumimoji="1" lang="en-US" altLang="en-US" b="0">
                <a:solidFill>
                  <a:srgbClr val="000000"/>
                </a:solidFill>
                <a:latin typeface="Arial" charset="0"/>
              </a:rPr>
              <a:pPr>
                <a:defRPr/>
              </a:pPr>
              <a:t>‹#›</a:t>
            </a:fld>
            <a:r>
              <a:rPr kumimoji="1" lang="en-US" altLang="en-US" b="0">
                <a:solidFill>
                  <a:srgbClr val="000000"/>
                </a:solidFill>
                <a:latin typeface="Arial" charset="0"/>
              </a:rPr>
              <a:t>/27</a:t>
            </a:r>
          </a:p>
        </p:txBody>
      </p:sp>
      <p:sp>
        <p:nvSpPr>
          <p:cNvPr id="1033" name="Line 9"/>
          <p:cNvSpPr>
            <a:spLocks noChangeShapeType="1"/>
          </p:cNvSpPr>
          <p:nvPr/>
        </p:nvSpPr>
        <p:spPr bwMode="auto">
          <a:xfrm>
            <a:off x="304800" y="6324600"/>
            <a:ext cx="8610600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kumimoji="1" lang="en-US" sz="2400" b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5" name="Text Box 11"/>
          <p:cNvSpPr txBox="1">
            <a:spLocks noChangeArrowheads="1"/>
          </p:cNvSpPr>
          <p:nvPr/>
        </p:nvSpPr>
        <p:spPr bwMode="auto">
          <a:xfrm>
            <a:off x="273050" y="6343650"/>
            <a:ext cx="10731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en-US" sz="1200" b="0" dirty="0">
                <a:solidFill>
                  <a:srgbClr val="000000"/>
                </a:solidFill>
                <a:latin typeface="Arial" charset="0"/>
              </a:rPr>
              <a:t>Patrick Janot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8" r:id="rId1"/>
    <p:sldLayoutId id="2147483759" r:id="rId2"/>
    <p:sldLayoutId id="2147483760" r:id="rId3"/>
    <p:sldLayoutId id="2147483761" r:id="rId4"/>
    <p:sldLayoutId id="2147483762" r:id="rId5"/>
    <p:sldLayoutId id="2147483763" r:id="rId6"/>
    <p:sldLayoutId id="2147483764" r:id="rId7"/>
    <p:sldLayoutId id="2147483765" r:id="rId8"/>
    <p:sldLayoutId id="2147483766" r:id="rId9"/>
    <p:sldLayoutId id="2147483767" r:id="rId10"/>
    <p:sldLayoutId id="2147483768" r:id="rId11"/>
    <p:sldLayoutId id="2147483769" r:id="rId12"/>
    <p:sldLayoutId id="2147483770" r:id="rId13"/>
    <p:sldLayoutId id="2147483771" r:id="rId14"/>
  </p:sldLayoutIdLst>
  <p:transition>
    <p:dissolve/>
  </p:transition>
  <p:hf sldNum="0" hdr="0"/>
  <p:txStyles>
    <p:titleStyle>
      <a:lvl1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+mj-lt"/>
          <a:ea typeface="+mj-ea"/>
          <a:cs typeface="+mj-cs"/>
        </a:defRPr>
      </a:lvl1pPr>
      <a:lvl2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2pPr>
      <a:lvl3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3pPr>
      <a:lvl4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4pPr>
      <a:lvl5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5pPr>
      <a:lvl6pPr marL="4572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6pPr>
      <a:lvl7pPr marL="9144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7pPr>
      <a:lvl8pPr marL="13716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8pPr>
      <a:lvl9pPr marL="18288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FF0000"/>
        </a:buClr>
        <a:buSzPct val="50000"/>
        <a:buFont typeface="Wingdings" pitchFamily="2" charset="2"/>
        <a:buChar char="q"/>
        <a:defRPr kumimoji="1" sz="2400" b="1">
          <a:solidFill>
            <a:srgbClr val="FF00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00CC"/>
        </a:buClr>
        <a:buSzPct val="60000"/>
        <a:buFont typeface="Zapf Dingbats" charset="2"/>
        <a:buChar char="u"/>
        <a:defRPr kumimoji="1" sz="2000" b="1">
          <a:solidFill>
            <a:srgbClr val="0000CC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9900"/>
        </a:buClr>
        <a:buSzPct val="65000"/>
        <a:buFont typeface="Zapf Dingbats" charset="2"/>
        <a:buChar char="l"/>
        <a:defRPr kumimoji="1" sz="2000" b="1">
          <a:solidFill>
            <a:srgbClr val="009900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CC0099"/>
        </a:buClr>
        <a:buSzPct val="75000"/>
        <a:buFont typeface="Zapf Dingbats" charset="2"/>
        <a:buChar char="è"/>
        <a:defRPr kumimoji="1" sz="2000" b="1">
          <a:solidFill>
            <a:srgbClr val="CC0099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buChar char="»"/>
        <a:defRPr kumimoji="1" sz="2000" b="1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152400"/>
            <a:ext cx="8610600" cy="762000"/>
          </a:xfrm>
          <a:prstGeom prst="rect">
            <a:avLst/>
          </a:prstGeom>
          <a:gradFill rotWithShape="0">
            <a:gsLst>
              <a:gs pos="0">
                <a:srgbClr val="EBF5FF"/>
              </a:gs>
              <a:gs pos="100000">
                <a:srgbClr val="7F96F9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vert="horz" wrap="square" lIns="92075" tIns="137160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3075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914400"/>
            <a:ext cx="8610600" cy="537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521075" y="6557963"/>
            <a:ext cx="1905000" cy="20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>
              <a:defRPr/>
            </a:pPr>
            <a:r>
              <a:rPr kumimoji="1" lang="fr-FR" altLang="en-US" b="0" smtClean="0">
                <a:solidFill>
                  <a:srgbClr val="000000"/>
                </a:solidFill>
                <a:latin typeface="Arial" charset="0"/>
              </a:rPr>
              <a:t>4-5 Feb 2016</a:t>
            </a:r>
            <a:endParaRPr kumimoji="1" lang="en-US" altLang="en-US" b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028950" y="6367463"/>
            <a:ext cx="2895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>
              <a:defRPr/>
            </a:pPr>
            <a:r>
              <a:rPr kumimoji="1" lang="en-US" altLang="en-US" b="0" smtClean="0">
                <a:solidFill>
                  <a:srgbClr val="000000"/>
                </a:solidFill>
                <a:latin typeface="Arial" charset="0"/>
              </a:rPr>
              <a:t>Alain Blondel Xth FCC-ee Physics Workshop</a:t>
            </a:r>
            <a:endParaRPr kumimoji="1" lang="en-US" altLang="en-US" b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36746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4F9ECCC-5760-4339-B592-055385547EC6}" type="slidenum">
              <a:rPr kumimoji="1" lang="en-US" altLang="en-US" b="0">
                <a:solidFill>
                  <a:srgbClr val="000000"/>
                </a:solidFill>
                <a:latin typeface="Arial" charset="0"/>
              </a:rPr>
              <a:pPr>
                <a:defRPr/>
              </a:pPr>
              <a:t>‹#›</a:t>
            </a:fld>
            <a:r>
              <a:rPr kumimoji="1" lang="en-US" altLang="en-US" b="0">
                <a:solidFill>
                  <a:srgbClr val="000000"/>
                </a:solidFill>
                <a:latin typeface="Arial" charset="0"/>
              </a:rPr>
              <a:t>/27</a:t>
            </a:r>
          </a:p>
        </p:txBody>
      </p:sp>
      <p:sp>
        <p:nvSpPr>
          <p:cNvPr id="1033" name="Line 9"/>
          <p:cNvSpPr>
            <a:spLocks noChangeShapeType="1"/>
          </p:cNvSpPr>
          <p:nvPr/>
        </p:nvSpPr>
        <p:spPr bwMode="auto">
          <a:xfrm>
            <a:off x="304800" y="6324600"/>
            <a:ext cx="8610600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kumimoji="1" lang="en-US" sz="2400" b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5" name="Text Box 11"/>
          <p:cNvSpPr txBox="1">
            <a:spLocks noChangeArrowheads="1"/>
          </p:cNvSpPr>
          <p:nvPr/>
        </p:nvSpPr>
        <p:spPr bwMode="auto">
          <a:xfrm>
            <a:off x="273050" y="6343650"/>
            <a:ext cx="10731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en-US" sz="1200" b="0" dirty="0">
                <a:solidFill>
                  <a:srgbClr val="000000"/>
                </a:solidFill>
                <a:latin typeface="Arial" charset="0"/>
              </a:rPr>
              <a:t>Patrick Janot</a:t>
            </a:r>
          </a:p>
        </p:txBody>
      </p:sp>
    </p:spTree>
    <p:extLst>
      <p:ext uri="{BB962C8B-B14F-4D97-AF65-F5344CB8AC3E}">
        <p14:creationId xmlns:p14="http://schemas.microsoft.com/office/powerpoint/2010/main" val="11004198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9" r:id="rId1"/>
    <p:sldLayoutId id="2147483790" r:id="rId2"/>
    <p:sldLayoutId id="2147483791" r:id="rId3"/>
    <p:sldLayoutId id="2147483792" r:id="rId4"/>
    <p:sldLayoutId id="2147483793" r:id="rId5"/>
    <p:sldLayoutId id="2147483794" r:id="rId6"/>
    <p:sldLayoutId id="2147483795" r:id="rId7"/>
    <p:sldLayoutId id="2147483796" r:id="rId8"/>
    <p:sldLayoutId id="2147483797" r:id="rId9"/>
    <p:sldLayoutId id="2147483798" r:id="rId10"/>
    <p:sldLayoutId id="2147483799" r:id="rId11"/>
    <p:sldLayoutId id="2147483800" r:id="rId12"/>
    <p:sldLayoutId id="2147483801" r:id="rId13"/>
    <p:sldLayoutId id="2147483802" r:id="rId14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hf sldNum="0" hdr="0"/>
  <p:txStyles>
    <p:titleStyle>
      <a:lvl1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+mj-lt"/>
          <a:ea typeface="+mj-ea"/>
          <a:cs typeface="+mj-cs"/>
        </a:defRPr>
      </a:lvl1pPr>
      <a:lvl2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2pPr>
      <a:lvl3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3pPr>
      <a:lvl4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4pPr>
      <a:lvl5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5pPr>
      <a:lvl6pPr marL="4572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6pPr>
      <a:lvl7pPr marL="9144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7pPr>
      <a:lvl8pPr marL="13716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8pPr>
      <a:lvl9pPr marL="18288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FF0000"/>
        </a:buClr>
        <a:buSzPct val="50000"/>
        <a:buFont typeface="Wingdings" pitchFamily="2" charset="2"/>
        <a:buChar char="q"/>
        <a:defRPr kumimoji="1" sz="2400" b="1">
          <a:solidFill>
            <a:srgbClr val="FF00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00CC"/>
        </a:buClr>
        <a:buSzPct val="60000"/>
        <a:buFont typeface="Zapf Dingbats" charset="2"/>
        <a:buChar char="u"/>
        <a:defRPr kumimoji="1" sz="2000" b="1">
          <a:solidFill>
            <a:srgbClr val="0000CC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9900"/>
        </a:buClr>
        <a:buSzPct val="65000"/>
        <a:buFont typeface="Zapf Dingbats" charset="2"/>
        <a:buChar char="l"/>
        <a:defRPr kumimoji="1" sz="2000" b="1">
          <a:solidFill>
            <a:srgbClr val="009900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CC0099"/>
        </a:buClr>
        <a:buSzPct val="75000"/>
        <a:buFont typeface="Zapf Dingbats" charset="2"/>
        <a:buChar char="è"/>
        <a:defRPr kumimoji="1" sz="2000" b="1">
          <a:solidFill>
            <a:srgbClr val="CC0099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buChar char="»"/>
        <a:defRPr kumimoji="1" sz="2000" b="1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152400"/>
            <a:ext cx="8610600" cy="762000"/>
          </a:xfrm>
          <a:prstGeom prst="rect">
            <a:avLst/>
          </a:prstGeom>
          <a:gradFill rotWithShape="0">
            <a:gsLst>
              <a:gs pos="0">
                <a:srgbClr val="EBF5FF"/>
              </a:gs>
              <a:gs pos="100000">
                <a:srgbClr val="7F96F9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vert="horz" wrap="square" lIns="92075" tIns="137160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3075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914400"/>
            <a:ext cx="8610600" cy="537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521075" y="6557963"/>
            <a:ext cx="1905000" cy="20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>
              <a:defRPr/>
            </a:pPr>
            <a:r>
              <a:rPr kumimoji="1" lang="fr-FR" altLang="en-US" b="0" smtClean="0">
                <a:solidFill>
                  <a:srgbClr val="000000"/>
                </a:solidFill>
                <a:latin typeface="Arial" charset="0"/>
              </a:rPr>
              <a:t>4-5 Feb 2016</a:t>
            </a:r>
            <a:endParaRPr kumimoji="1" lang="en-US" altLang="en-US" b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028950" y="6367463"/>
            <a:ext cx="2895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>
              <a:defRPr/>
            </a:pPr>
            <a:r>
              <a:rPr kumimoji="1" lang="en-US" altLang="en-US" b="0" smtClean="0">
                <a:solidFill>
                  <a:srgbClr val="000000"/>
                </a:solidFill>
                <a:latin typeface="Arial" charset="0"/>
              </a:rPr>
              <a:t>Alain Blondel Xth FCC-ee Physics Workshop</a:t>
            </a:r>
            <a:endParaRPr kumimoji="1" lang="en-US" altLang="en-US" b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36746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4F9ECCC-5760-4339-B592-055385547EC6}" type="slidenum">
              <a:rPr kumimoji="1" lang="en-US" altLang="en-US" b="0">
                <a:solidFill>
                  <a:srgbClr val="000000"/>
                </a:solidFill>
                <a:latin typeface="Arial" charset="0"/>
              </a:rPr>
              <a:pPr>
                <a:defRPr/>
              </a:pPr>
              <a:t>‹#›</a:t>
            </a:fld>
            <a:r>
              <a:rPr kumimoji="1" lang="en-US" altLang="en-US" b="0">
                <a:solidFill>
                  <a:srgbClr val="000000"/>
                </a:solidFill>
                <a:latin typeface="Arial" charset="0"/>
              </a:rPr>
              <a:t>/27</a:t>
            </a:r>
          </a:p>
        </p:txBody>
      </p:sp>
      <p:sp>
        <p:nvSpPr>
          <p:cNvPr id="1033" name="Line 9"/>
          <p:cNvSpPr>
            <a:spLocks noChangeShapeType="1"/>
          </p:cNvSpPr>
          <p:nvPr/>
        </p:nvSpPr>
        <p:spPr bwMode="auto">
          <a:xfrm>
            <a:off x="304800" y="6324600"/>
            <a:ext cx="8610600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kumimoji="1" lang="en-US" sz="2400" b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5" name="Text Box 11"/>
          <p:cNvSpPr txBox="1">
            <a:spLocks noChangeArrowheads="1"/>
          </p:cNvSpPr>
          <p:nvPr/>
        </p:nvSpPr>
        <p:spPr bwMode="auto">
          <a:xfrm>
            <a:off x="273050" y="6343650"/>
            <a:ext cx="10731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en-US" sz="1200" b="0" dirty="0">
                <a:solidFill>
                  <a:srgbClr val="000000"/>
                </a:solidFill>
                <a:latin typeface="Arial" charset="0"/>
              </a:rPr>
              <a:t>Patrick Janot</a:t>
            </a:r>
          </a:p>
        </p:txBody>
      </p:sp>
    </p:spTree>
    <p:extLst>
      <p:ext uri="{BB962C8B-B14F-4D97-AF65-F5344CB8AC3E}">
        <p14:creationId xmlns:p14="http://schemas.microsoft.com/office/powerpoint/2010/main" val="4816819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6" r:id="rId1"/>
    <p:sldLayoutId id="2147483817" r:id="rId2"/>
    <p:sldLayoutId id="2147483818" r:id="rId3"/>
    <p:sldLayoutId id="2147483819" r:id="rId4"/>
    <p:sldLayoutId id="2147483820" r:id="rId5"/>
    <p:sldLayoutId id="2147483821" r:id="rId6"/>
    <p:sldLayoutId id="2147483822" r:id="rId7"/>
    <p:sldLayoutId id="2147483823" r:id="rId8"/>
    <p:sldLayoutId id="2147483824" r:id="rId9"/>
    <p:sldLayoutId id="2147483825" r:id="rId10"/>
    <p:sldLayoutId id="2147483826" r:id="rId11"/>
    <p:sldLayoutId id="2147483827" r:id="rId12"/>
    <p:sldLayoutId id="2147483828" r:id="rId13"/>
    <p:sldLayoutId id="2147483829" r:id="rId14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hf sldNum="0" hdr="0"/>
  <p:txStyles>
    <p:titleStyle>
      <a:lvl1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+mj-lt"/>
          <a:ea typeface="+mj-ea"/>
          <a:cs typeface="+mj-cs"/>
        </a:defRPr>
      </a:lvl1pPr>
      <a:lvl2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2pPr>
      <a:lvl3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3pPr>
      <a:lvl4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4pPr>
      <a:lvl5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5pPr>
      <a:lvl6pPr marL="4572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6pPr>
      <a:lvl7pPr marL="9144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7pPr>
      <a:lvl8pPr marL="13716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8pPr>
      <a:lvl9pPr marL="18288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FF0000"/>
        </a:buClr>
        <a:buSzPct val="50000"/>
        <a:buFont typeface="Wingdings" pitchFamily="2" charset="2"/>
        <a:buChar char="q"/>
        <a:defRPr kumimoji="1" sz="2400" b="1">
          <a:solidFill>
            <a:srgbClr val="FF00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00CC"/>
        </a:buClr>
        <a:buSzPct val="60000"/>
        <a:buFont typeface="Zapf Dingbats" charset="2"/>
        <a:buChar char="u"/>
        <a:defRPr kumimoji="1" sz="2000" b="1">
          <a:solidFill>
            <a:srgbClr val="0000CC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9900"/>
        </a:buClr>
        <a:buSzPct val="65000"/>
        <a:buFont typeface="Zapf Dingbats" charset="2"/>
        <a:buChar char="l"/>
        <a:defRPr kumimoji="1" sz="2000" b="1">
          <a:solidFill>
            <a:srgbClr val="009900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CC0099"/>
        </a:buClr>
        <a:buSzPct val="75000"/>
        <a:buFont typeface="Zapf Dingbats" charset="2"/>
        <a:buChar char="è"/>
        <a:defRPr kumimoji="1" sz="2000" b="1">
          <a:solidFill>
            <a:srgbClr val="CC0099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buChar char="»"/>
        <a:defRPr kumimoji="1" sz="2000" b="1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4-5 Feb 2016</a:t>
            </a:r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162675" y="63754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EE4CBECB-E6B9-4CF2-ABF0-89C6B79D862F}" type="slidenum">
              <a:rPr lang="en-GB" b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7" name="Picture 17" descr="unigelogo"/>
          <p:cNvPicPr>
            <a:picLocks noChangeAspect="1" noChangeArrowheads="1"/>
          </p:cNvPicPr>
          <p:nvPr/>
        </p:nvPicPr>
        <p:blipFill>
          <a:blip r:embed="rId13" cstate="screen"/>
          <a:srcRect/>
          <a:stretch>
            <a:fillRect/>
          </a:stretch>
        </p:blipFill>
        <p:spPr bwMode="auto">
          <a:xfrm>
            <a:off x="8416925" y="6130925"/>
            <a:ext cx="727075" cy="727075"/>
          </a:xfrm>
          <a:prstGeom prst="rect">
            <a:avLst/>
          </a:prstGeom>
          <a:noFill/>
        </p:spPr>
      </p:pic>
      <p:sp>
        <p:nvSpPr>
          <p:cNvPr id="8" name="Footer Placeholder 2"/>
          <p:cNvSpPr txBox="1">
            <a:spLocks/>
          </p:cNvSpPr>
          <p:nvPr/>
        </p:nvSpPr>
        <p:spPr>
          <a:xfrm>
            <a:off x="2266949" y="6384925"/>
            <a:ext cx="4286251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r>
              <a:rPr lang="en-GB" dirty="0" smtClean="0">
                <a:solidFill>
                  <a:prstClr val="black">
                    <a:tint val="75000"/>
                  </a:prstClr>
                </a:solidFill>
              </a:rPr>
              <a:t>Alain </a:t>
            </a:r>
            <a:r>
              <a:rPr lang="en-GB" dirty="0" err="1" smtClean="0">
                <a:solidFill>
                  <a:prstClr val="black">
                    <a:tint val="75000"/>
                  </a:prstClr>
                </a:solidFill>
              </a:rPr>
              <a:t>Blondel</a:t>
            </a:r>
            <a:r>
              <a:rPr lang="en-GB" dirty="0" smtClean="0">
                <a:solidFill>
                  <a:prstClr val="black">
                    <a:tint val="75000"/>
                  </a:prstClr>
                </a:solidFill>
              </a:rPr>
              <a:t> Higgs and Beyond June 2013 Sendai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93953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4" r:id="rId1"/>
    <p:sldLayoutId id="2147483895" r:id="rId2"/>
    <p:sldLayoutId id="2147483896" r:id="rId3"/>
    <p:sldLayoutId id="2147483897" r:id="rId4"/>
    <p:sldLayoutId id="2147483898" r:id="rId5"/>
    <p:sldLayoutId id="2147483899" r:id="rId6"/>
    <p:sldLayoutId id="2147483900" r:id="rId7"/>
    <p:sldLayoutId id="2147483901" r:id="rId8"/>
    <p:sldLayoutId id="2147483902" r:id="rId9"/>
    <p:sldLayoutId id="2147483903" r:id="rId10"/>
    <p:sldLayoutId id="2147483904" r:id="rId11"/>
  </p:sldLayoutIdLst>
  <p:timing>
    <p:tnLst>
      <p:par>
        <p:cTn id="1" dur="indefinite" restart="never" nodeType="tmRoot"/>
      </p:par>
    </p:tnLst>
  </p:timing>
  <p:hf sldNum="0"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r-CH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4-5 Feb 2016</a:t>
            </a:r>
            <a:endParaRPr lang="fr-C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162675" y="63754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EE4CBECB-E6B9-4CF2-ABF0-89C6B79D862F}" type="slidenum">
              <a:rPr lang="en-GB" b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7" name="Picture 17" descr="unigelogo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8416925" y="6130925"/>
            <a:ext cx="727075" cy="727075"/>
          </a:xfrm>
          <a:prstGeom prst="rect">
            <a:avLst/>
          </a:prstGeom>
          <a:noFill/>
        </p:spPr>
      </p:pic>
      <p:sp>
        <p:nvSpPr>
          <p:cNvPr id="8" name="Footer Placeholder 2"/>
          <p:cNvSpPr txBox="1">
            <a:spLocks/>
          </p:cNvSpPr>
          <p:nvPr/>
        </p:nvSpPr>
        <p:spPr>
          <a:xfrm>
            <a:off x="2296821" y="6344918"/>
            <a:ext cx="6705599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r>
              <a:rPr lang="en-GB" dirty="0" smtClean="0">
                <a:solidFill>
                  <a:prstClr val="black">
                    <a:tint val="75000"/>
                  </a:prstClr>
                </a:solidFill>
              </a:rPr>
              <a:t>Alain Blondel  FCC kick-off meeting practical info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17063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0" r:id="rId1"/>
    <p:sldLayoutId id="2147483961" r:id="rId2"/>
  </p:sldLayoutIdLst>
  <p:timing>
    <p:tnLst>
      <p:par>
        <p:cTn id="1" dur="indefinite" restart="never" nodeType="tmRoot"/>
      </p:par>
    </p:tnLst>
  </p:timing>
  <p:hf sldNum="0"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4-5 Feb 2016</a:t>
            </a:r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162675" y="63754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EE4CBECB-E6B9-4CF2-ABF0-89C6B79D862F}" type="slidenum">
              <a:rPr lang="en-GB" b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7" name="Picture 17" descr="unigelogo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8416925" y="6130925"/>
            <a:ext cx="727075" cy="727075"/>
          </a:xfrm>
          <a:prstGeom prst="rect">
            <a:avLst/>
          </a:prstGeom>
          <a:noFill/>
        </p:spPr>
      </p:pic>
      <p:sp>
        <p:nvSpPr>
          <p:cNvPr id="9" name="Footer Placeholder 2"/>
          <p:cNvSpPr txBox="1">
            <a:spLocks/>
          </p:cNvSpPr>
          <p:nvPr/>
        </p:nvSpPr>
        <p:spPr>
          <a:xfrm>
            <a:off x="1786647" y="6537325"/>
            <a:ext cx="6196519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r>
              <a:rPr lang="en-GB" dirty="0" smtClean="0">
                <a:solidFill>
                  <a:prstClr val="black">
                    <a:tint val="75000"/>
                  </a:prstClr>
                </a:solidFill>
              </a:rPr>
              <a:t>Alain Blondel TLEP  Warsaw 2013-10-01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5134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3" r:id="rId1"/>
    <p:sldLayoutId id="2147483964" r:id="rId2"/>
  </p:sldLayoutIdLst>
  <p:timing>
    <p:tnLst>
      <p:par>
        <p:cTn id="1" dur="indefinite" restart="never" nodeType="tmRoot"/>
      </p:par>
    </p:tnLst>
  </p:timing>
  <p:hf sldNum="0"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4-5 Feb 2016</a:t>
            </a:r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162675" y="63754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EE4CBECB-E6B9-4CF2-ABF0-89C6B79D862F}" type="slidenum">
              <a:rPr lang="en-GB" b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7" name="Picture 17" descr="unigelogo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8416925" y="6130925"/>
            <a:ext cx="727075" cy="727075"/>
          </a:xfrm>
          <a:prstGeom prst="rect">
            <a:avLst/>
          </a:prstGeom>
          <a:noFill/>
        </p:spPr>
      </p:pic>
      <p:sp>
        <p:nvSpPr>
          <p:cNvPr id="8" name="Footer Placeholder 2"/>
          <p:cNvSpPr txBox="1">
            <a:spLocks/>
          </p:cNvSpPr>
          <p:nvPr/>
        </p:nvSpPr>
        <p:spPr>
          <a:xfrm>
            <a:off x="1809187" y="6345901"/>
            <a:ext cx="6705599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r>
              <a:rPr lang="en-GB" dirty="0" smtClean="0">
                <a:solidFill>
                  <a:prstClr val="black">
                    <a:tint val="75000"/>
                  </a:prstClr>
                </a:solidFill>
              </a:rPr>
              <a:t>Alain Blondel  First look at the physics case of TLEP 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2326511" cy="769717"/>
          </a:xfrm>
          <a:prstGeom prst="rect">
            <a:avLst/>
          </a:prstGeom>
          <a:solidFill>
            <a:srgbClr val="DDF9FF"/>
          </a:solidFill>
          <a:ln>
            <a:solidFill>
              <a:srgbClr val="DDF9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>
              <a:solidFill>
                <a:prstClr val="white"/>
              </a:solidFill>
            </a:endParaRPr>
          </a:p>
        </p:txBody>
      </p:sp>
      <p:pic>
        <p:nvPicPr>
          <p:cNvPr id="10" name="Picture 9"/>
          <p:cNvPicPr/>
          <p:nvPr/>
        </p:nvPicPr>
        <p:blipFill rotWithShape="1">
          <a:blip r:embed="rId5" cstate="print">
            <a:biLevel thresh="75000"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100000"/>
                    </a14:imgEffect>
                    <a14:imgEffect>
                      <a14:brightnessContrast brigh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386"/>
          <a:stretch/>
        </p:blipFill>
        <p:spPr>
          <a:xfrm>
            <a:off x="1467736" y="23150"/>
            <a:ext cx="821802" cy="726312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607" t="38750" r="3924" b="34855"/>
          <a:stretch/>
        </p:blipFill>
        <p:spPr bwMode="auto">
          <a:xfrm>
            <a:off x="23149" y="46300"/>
            <a:ext cx="1404613" cy="680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28270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6" r:id="rId1"/>
    <p:sldLayoutId id="2147483967" r:id="rId2"/>
  </p:sldLayoutIdLst>
  <p:timing>
    <p:tnLst>
      <p:par>
        <p:cTn id="1" dur="indefinite" restart="never" nodeType="tmRoot"/>
      </p:par>
    </p:tnLst>
  </p:timing>
  <p:hf sldNum="0"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7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7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7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7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4-5 Feb 2016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025588" y="739588"/>
            <a:ext cx="30644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3600" dirty="0" smtClean="0">
                <a:latin typeface="+mn-lt"/>
              </a:rPr>
              <a:t>MDI for FCC-</a:t>
            </a:r>
            <a:r>
              <a:rPr lang="fr-CH" sz="3600" dirty="0" err="1" smtClean="0">
                <a:latin typeface="+mn-lt"/>
              </a:rPr>
              <a:t>ee</a:t>
            </a:r>
            <a:endParaRPr lang="fr-CH" sz="1800" dirty="0" smtClean="0">
              <a:latin typeface="+mn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7885" y="2097744"/>
            <a:ext cx="8227317" cy="230832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CH" sz="1800" dirty="0" smtClean="0">
                <a:latin typeface="+mn-lt"/>
              </a:rPr>
              <a:t>One of the </a:t>
            </a:r>
            <a:r>
              <a:rPr lang="fr-CH" sz="1800" dirty="0" err="1" smtClean="0">
                <a:latin typeface="+mn-lt"/>
              </a:rPr>
              <a:t>most</a:t>
            </a:r>
            <a:r>
              <a:rPr lang="fr-CH" sz="1800" dirty="0" smtClean="0">
                <a:latin typeface="+mn-lt"/>
              </a:rPr>
              <a:t> </a:t>
            </a:r>
            <a:r>
              <a:rPr lang="fr-CH" sz="1800" dirty="0" err="1" smtClean="0">
                <a:latin typeface="+mn-lt"/>
              </a:rPr>
              <a:t>striking</a:t>
            </a:r>
            <a:r>
              <a:rPr lang="fr-CH" sz="1800" dirty="0" smtClean="0">
                <a:latin typeface="+mn-lt"/>
              </a:rPr>
              <a:t> conclusions of the FCC </a:t>
            </a:r>
            <a:r>
              <a:rPr lang="fr-CH" sz="1800" dirty="0" err="1" smtClean="0">
                <a:latin typeface="+mn-lt"/>
              </a:rPr>
              <a:t>general</a:t>
            </a:r>
            <a:r>
              <a:rPr lang="fr-CH" sz="1800" dirty="0" smtClean="0">
                <a:latin typeface="+mn-lt"/>
              </a:rPr>
              <a:t> meeting at Washington </a:t>
            </a:r>
          </a:p>
          <a:p>
            <a:r>
              <a:rPr lang="fr-CH" sz="1800" dirty="0" err="1">
                <a:latin typeface="+mn-lt"/>
              </a:rPr>
              <a:t>w</a:t>
            </a:r>
            <a:r>
              <a:rPr lang="fr-CH" sz="1800" dirty="0" err="1" smtClean="0">
                <a:latin typeface="+mn-lt"/>
              </a:rPr>
              <a:t>as</a:t>
            </a:r>
            <a:r>
              <a:rPr lang="fr-CH" sz="1800" dirty="0" smtClean="0">
                <a:latin typeface="+mn-lt"/>
              </a:rPr>
              <a:t> the </a:t>
            </a:r>
            <a:r>
              <a:rPr lang="fr-CH" sz="1800" dirty="0" err="1" smtClean="0">
                <a:latin typeface="+mn-lt"/>
              </a:rPr>
              <a:t>need</a:t>
            </a:r>
            <a:r>
              <a:rPr lang="fr-CH" sz="1800" dirty="0" smtClean="0">
                <a:latin typeface="+mn-lt"/>
              </a:rPr>
              <a:t> for a FCC-</a:t>
            </a:r>
            <a:r>
              <a:rPr lang="fr-CH" sz="1800" dirty="0" err="1" smtClean="0">
                <a:latin typeface="+mn-lt"/>
              </a:rPr>
              <a:t>ee</a:t>
            </a:r>
            <a:r>
              <a:rPr lang="fr-CH" sz="1800" dirty="0" smtClean="0">
                <a:latin typeface="+mn-lt"/>
              </a:rPr>
              <a:t> Machine Detector </a:t>
            </a:r>
            <a:r>
              <a:rPr lang="fr-CH" sz="1800" dirty="0">
                <a:latin typeface="+mn-lt"/>
              </a:rPr>
              <a:t>I</a:t>
            </a:r>
            <a:r>
              <a:rPr lang="fr-CH" sz="1800" dirty="0" smtClean="0">
                <a:latin typeface="+mn-lt"/>
              </a:rPr>
              <a:t>nterface (MDI) </a:t>
            </a:r>
            <a:r>
              <a:rPr lang="fr-CH" sz="1800" dirty="0" err="1" smtClean="0">
                <a:latin typeface="+mn-lt"/>
              </a:rPr>
              <a:t>working</a:t>
            </a:r>
            <a:r>
              <a:rPr lang="fr-CH" sz="1800" dirty="0" smtClean="0">
                <a:latin typeface="+mn-lt"/>
              </a:rPr>
              <a:t> group. </a:t>
            </a:r>
          </a:p>
          <a:p>
            <a:endParaRPr lang="fr-CH" sz="1800" dirty="0">
              <a:latin typeface="+mn-lt"/>
            </a:endParaRPr>
          </a:p>
          <a:p>
            <a:r>
              <a:rPr lang="fr-CH" sz="1800" dirty="0" smtClean="0">
                <a:latin typeface="+mn-lt"/>
              </a:rPr>
              <a:t>A mandate </a:t>
            </a:r>
            <a:r>
              <a:rPr lang="fr-CH" sz="1800" dirty="0" err="1" smtClean="0">
                <a:latin typeface="+mn-lt"/>
              </a:rPr>
              <a:t>was</a:t>
            </a:r>
            <a:r>
              <a:rPr lang="fr-CH" sz="1800" dirty="0" smtClean="0">
                <a:latin typeface="+mn-lt"/>
              </a:rPr>
              <a:t> </a:t>
            </a:r>
            <a:r>
              <a:rPr lang="fr-CH" sz="1800" dirty="0" err="1" smtClean="0">
                <a:latin typeface="+mn-lt"/>
              </a:rPr>
              <a:t>drafted</a:t>
            </a:r>
            <a:r>
              <a:rPr lang="fr-CH" sz="1800" dirty="0" smtClean="0">
                <a:latin typeface="+mn-lt"/>
              </a:rPr>
              <a:t> last </a:t>
            </a:r>
            <a:r>
              <a:rPr lang="fr-CH" sz="1800" dirty="0" err="1" smtClean="0">
                <a:latin typeface="+mn-lt"/>
              </a:rPr>
              <a:t>year</a:t>
            </a:r>
            <a:r>
              <a:rPr lang="fr-CH" sz="1800" dirty="0" smtClean="0">
                <a:latin typeface="+mn-lt"/>
              </a:rPr>
              <a:t> and the </a:t>
            </a:r>
            <a:r>
              <a:rPr lang="fr-CH" sz="1800" dirty="0" err="1" smtClean="0">
                <a:latin typeface="+mn-lt"/>
              </a:rPr>
              <a:t>working</a:t>
            </a:r>
            <a:r>
              <a:rPr lang="fr-CH" sz="1800" dirty="0" smtClean="0">
                <a:latin typeface="+mn-lt"/>
              </a:rPr>
              <a:t> group has been </a:t>
            </a:r>
            <a:r>
              <a:rPr lang="fr-CH" sz="1800" dirty="0" err="1" smtClean="0">
                <a:latin typeface="+mn-lt"/>
              </a:rPr>
              <a:t>invited</a:t>
            </a:r>
            <a:r>
              <a:rPr lang="fr-CH" sz="1800" dirty="0" smtClean="0">
                <a:latin typeface="+mn-lt"/>
              </a:rPr>
              <a:t> to </a:t>
            </a:r>
            <a:r>
              <a:rPr lang="fr-CH" sz="1800" dirty="0" err="1" smtClean="0">
                <a:latin typeface="+mn-lt"/>
              </a:rPr>
              <a:t>convene</a:t>
            </a:r>
            <a:endParaRPr lang="fr-CH" sz="1800" dirty="0" smtClean="0">
              <a:latin typeface="+mn-lt"/>
            </a:endParaRPr>
          </a:p>
          <a:p>
            <a:r>
              <a:rPr lang="fr-CH" sz="1800" dirty="0" err="1">
                <a:latin typeface="+mn-lt"/>
              </a:rPr>
              <a:t>w</a:t>
            </a:r>
            <a:r>
              <a:rPr lang="fr-CH" sz="1800" dirty="0" err="1" smtClean="0">
                <a:latin typeface="+mn-lt"/>
              </a:rPr>
              <a:t>ith</a:t>
            </a:r>
            <a:r>
              <a:rPr lang="fr-CH" sz="1800" dirty="0" smtClean="0">
                <a:latin typeface="+mn-lt"/>
              </a:rPr>
              <a:t> Manuela </a:t>
            </a:r>
            <a:r>
              <a:rPr lang="fr-CH" sz="1800" dirty="0" err="1" smtClean="0">
                <a:latin typeface="+mn-lt"/>
              </a:rPr>
              <a:t>Boscolo</a:t>
            </a:r>
            <a:r>
              <a:rPr lang="fr-CH" sz="1800" dirty="0" smtClean="0">
                <a:latin typeface="+mn-lt"/>
              </a:rPr>
              <a:t> (INFN Frascati) and </a:t>
            </a:r>
            <a:r>
              <a:rPr lang="fr-CH" sz="1800" dirty="0" err="1" smtClean="0">
                <a:latin typeface="+mn-lt"/>
              </a:rPr>
              <a:t>Nichola</a:t>
            </a:r>
            <a:r>
              <a:rPr lang="fr-CH" sz="1800" dirty="0" smtClean="0">
                <a:latin typeface="+mn-lt"/>
              </a:rPr>
              <a:t> </a:t>
            </a:r>
            <a:r>
              <a:rPr lang="fr-CH" sz="1800" dirty="0" err="1" smtClean="0">
                <a:latin typeface="+mn-lt"/>
              </a:rPr>
              <a:t>Bacchetta</a:t>
            </a:r>
            <a:r>
              <a:rPr lang="fr-CH" sz="1800" dirty="0" smtClean="0">
                <a:latin typeface="+mn-lt"/>
              </a:rPr>
              <a:t> (INFN, </a:t>
            </a:r>
            <a:r>
              <a:rPr lang="fr-CH" sz="1800" dirty="0" err="1" smtClean="0">
                <a:latin typeface="+mn-lt"/>
              </a:rPr>
              <a:t>Padova</a:t>
            </a:r>
            <a:r>
              <a:rPr lang="fr-CH" sz="1800" dirty="0" smtClean="0">
                <a:latin typeface="+mn-lt"/>
              </a:rPr>
              <a:t>, CMS)</a:t>
            </a:r>
          </a:p>
          <a:p>
            <a:r>
              <a:rPr lang="fr-CH" sz="1800" dirty="0">
                <a:latin typeface="+mn-lt"/>
              </a:rPr>
              <a:t>a</a:t>
            </a:r>
            <a:r>
              <a:rPr lang="fr-CH" sz="1800" dirty="0" smtClean="0">
                <a:latin typeface="+mn-lt"/>
              </a:rPr>
              <a:t>s </a:t>
            </a:r>
            <a:r>
              <a:rPr lang="fr-CH" sz="1800" dirty="0" err="1" smtClean="0">
                <a:latin typeface="+mn-lt"/>
              </a:rPr>
              <a:t>convener</a:t>
            </a:r>
            <a:r>
              <a:rPr lang="fr-CH" sz="1800" dirty="0" smtClean="0">
                <a:latin typeface="+mn-lt"/>
              </a:rPr>
              <a:t> and </a:t>
            </a:r>
            <a:r>
              <a:rPr lang="fr-CH" sz="1800" dirty="0" err="1" smtClean="0">
                <a:latin typeface="+mn-lt"/>
              </a:rPr>
              <a:t>co-convener</a:t>
            </a:r>
            <a:r>
              <a:rPr lang="fr-CH" sz="1800" dirty="0" smtClean="0">
                <a:latin typeface="+mn-lt"/>
              </a:rPr>
              <a:t>. </a:t>
            </a:r>
          </a:p>
          <a:p>
            <a:endParaRPr lang="fr-CH" sz="1800" dirty="0">
              <a:latin typeface="+mn-lt"/>
            </a:endParaRPr>
          </a:p>
          <a:p>
            <a:r>
              <a:rPr lang="fr-CH" sz="1800" dirty="0" smtClean="0">
                <a:latin typeface="+mn-lt"/>
              </a:rPr>
              <a:t>The MDI group </a:t>
            </a:r>
            <a:r>
              <a:rPr lang="fr-CH" sz="1800" dirty="0" err="1" smtClean="0">
                <a:latin typeface="+mn-lt"/>
              </a:rPr>
              <a:t>establishes</a:t>
            </a:r>
            <a:r>
              <a:rPr lang="fr-CH" sz="1800" dirty="0" smtClean="0">
                <a:latin typeface="+mn-lt"/>
              </a:rPr>
              <a:t> a bridge </a:t>
            </a:r>
            <a:r>
              <a:rPr lang="fr-CH" sz="1800" dirty="0" err="1" smtClean="0">
                <a:latin typeface="+mn-lt"/>
              </a:rPr>
              <a:t>between</a:t>
            </a:r>
            <a:r>
              <a:rPr lang="fr-CH" sz="1800" dirty="0" smtClean="0">
                <a:latin typeface="+mn-lt"/>
              </a:rPr>
              <a:t> the </a:t>
            </a:r>
            <a:r>
              <a:rPr lang="fr-CH" sz="1800" dirty="0" err="1" smtClean="0">
                <a:latin typeface="+mn-lt"/>
              </a:rPr>
              <a:t>accelerator</a:t>
            </a:r>
            <a:r>
              <a:rPr lang="fr-CH" sz="1800" dirty="0" smtClean="0">
                <a:latin typeface="+mn-lt"/>
              </a:rPr>
              <a:t> and </a:t>
            </a:r>
            <a:r>
              <a:rPr lang="fr-CH" sz="1800" dirty="0" err="1" smtClean="0">
                <a:latin typeface="+mn-lt"/>
              </a:rPr>
              <a:t>physics</a:t>
            </a:r>
            <a:r>
              <a:rPr lang="fr-CH" sz="1800" dirty="0" smtClean="0">
                <a:latin typeface="+mn-lt"/>
              </a:rPr>
              <a:t> </a:t>
            </a:r>
            <a:r>
              <a:rPr lang="fr-CH" sz="1800" dirty="0" err="1" smtClean="0">
                <a:latin typeface="+mn-lt"/>
              </a:rPr>
              <a:t>studies</a:t>
            </a:r>
            <a:r>
              <a:rPr lang="fr-CH" sz="1800" dirty="0" smtClean="0">
                <a:latin typeface="+mn-lt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422856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DE056-C649-4BA7-9645-6388197973FE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2/4/2016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" y="0"/>
            <a:ext cx="9029700" cy="6153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726155" y="6085939"/>
            <a:ext cx="3174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800" dirty="0" err="1" smtClean="0">
                <a:solidFill>
                  <a:srgbClr val="00B050"/>
                </a:solidFill>
                <a:latin typeface="Calibri"/>
              </a:rPr>
              <a:t>Bogomyagkov</a:t>
            </a:r>
            <a:r>
              <a:rPr lang="fr-CH" sz="1800" dirty="0" smtClean="0">
                <a:solidFill>
                  <a:srgbClr val="00B050"/>
                </a:solidFill>
                <a:latin typeface="Calibri"/>
              </a:rPr>
              <a:t>, Dam, </a:t>
            </a:r>
            <a:r>
              <a:rPr lang="fr-CH" sz="1800" dirty="0" err="1" smtClean="0">
                <a:solidFill>
                  <a:srgbClr val="00B050"/>
                </a:solidFill>
                <a:latin typeface="Calibri"/>
              </a:rPr>
              <a:t>Koratzinos</a:t>
            </a:r>
            <a:endParaRPr lang="en-US" sz="1800" dirty="0" smtClean="0">
              <a:solidFill>
                <a:srgbClr val="00B050"/>
              </a:solidFill>
              <a:latin typeface="Calibri"/>
            </a:endParaRPr>
          </a:p>
        </p:txBody>
      </p:sp>
      <p:sp>
        <p:nvSpPr>
          <p:cNvPr id="5" name="Trapezoid 4"/>
          <p:cNvSpPr/>
          <p:nvPr/>
        </p:nvSpPr>
        <p:spPr>
          <a:xfrm rot="16200000">
            <a:off x="2082188" y="1905918"/>
            <a:ext cx="1983038" cy="198302"/>
          </a:xfrm>
          <a:prstGeom prst="trapezoid">
            <a:avLst>
              <a:gd name="adj" fmla="val 8928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947451" y="716096"/>
            <a:ext cx="2027103" cy="61694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0" y="308472"/>
            <a:ext cx="1383071" cy="147732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CH" sz="1800" dirty="0" err="1" smtClean="0">
                <a:solidFill>
                  <a:prstClr val="black"/>
                </a:solidFill>
                <a:latin typeface="Calibri"/>
              </a:rPr>
              <a:t>Luminosity</a:t>
            </a:r>
            <a:r>
              <a:rPr lang="fr-CH" sz="1800" dirty="0" smtClean="0">
                <a:solidFill>
                  <a:prstClr val="black"/>
                </a:solidFill>
                <a:latin typeface="Calibri"/>
              </a:rPr>
              <a:t> </a:t>
            </a:r>
          </a:p>
          <a:p>
            <a:r>
              <a:rPr lang="fr-CH" sz="1800" dirty="0" smtClean="0">
                <a:solidFill>
                  <a:prstClr val="black"/>
                </a:solidFill>
                <a:latin typeface="Calibri"/>
              </a:rPr>
              <a:t>monitor</a:t>
            </a:r>
          </a:p>
          <a:p>
            <a:r>
              <a:rPr lang="fr-CH" sz="1800" dirty="0" err="1" smtClean="0">
                <a:solidFill>
                  <a:prstClr val="black"/>
                </a:solidFill>
                <a:latin typeface="Calibri"/>
              </a:rPr>
              <a:t>centered</a:t>
            </a:r>
            <a:r>
              <a:rPr lang="fr-CH" sz="1800" dirty="0" smtClean="0">
                <a:solidFill>
                  <a:prstClr val="black"/>
                </a:solidFill>
                <a:latin typeface="Calibri"/>
              </a:rPr>
              <a:t> </a:t>
            </a:r>
          </a:p>
          <a:p>
            <a:r>
              <a:rPr lang="fr-CH" sz="1800" dirty="0" smtClean="0">
                <a:solidFill>
                  <a:prstClr val="black"/>
                </a:solidFill>
                <a:latin typeface="Calibri"/>
              </a:rPr>
              <a:t>on </a:t>
            </a:r>
            <a:r>
              <a:rPr lang="fr-CH" sz="1800" dirty="0" err="1" smtClean="0">
                <a:solidFill>
                  <a:prstClr val="black"/>
                </a:solidFill>
                <a:latin typeface="Calibri"/>
              </a:rPr>
              <a:t>outgoing</a:t>
            </a:r>
            <a:r>
              <a:rPr lang="fr-CH" sz="1800" dirty="0" smtClean="0">
                <a:solidFill>
                  <a:prstClr val="black"/>
                </a:solidFill>
                <a:latin typeface="Calibri"/>
              </a:rPr>
              <a:t> </a:t>
            </a:r>
          </a:p>
          <a:p>
            <a:r>
              <a:rPr lang="fr-CH" sz="1800" dirty="0" err="1" smtClean="0">
                <a:solidFill>
                  <a:prstClr val="black"/>
                </a:solidFill>
                <a:latin typeface="Calibri"/>
              </a:rPr>
              <a:t>beam</a:t>
            </a:r>
            <a:endParaRPr lang="en-US" sz="1800" dirty="0" err="1" smtClean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14162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DE056-C649-4BA7-9645-6388197973FE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2/4/2016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564" y="625899"/>
            <a:ext cx="8977746" cy="4026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057037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DE056-C649-4BA7-9645-6388197973FE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2/4/2016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990" y="0"/>
            <a:ext cx="8424582" cy="6683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57779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DE056-C649-4BA7-9645-6388197973FE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2/4/2016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722" y="982592"/>
            <a:ext cx="8905254" cy="45038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51328" y="5652240"/>
            <a:ext cx="84716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800" dirty="0" smtClean="0">
                <a:latin typeface="+mn-lt"/>
              </a:rPr>
              <a:t>NB </a:t>
            </a:r>
            <a:r>
              <a:rPr lang="fr-CH" sz="1800" dirty="0" err="1" smtClean="0">
                <a:latin typeface="+mn-lt"/>
              </a:rPr>
              <a:t>everyone</a:t>
            </a:r>
            <a:r>
              <a:rPr lang="fr-CH" sz="1800" dirty="0" smtClean="0">
                <a:latin typeface="+mn-lt"/>
              </a:rPr>
              <a:t> has </a:t>
            </a:r>
            <a:r>
              <a:rPr lang="fr-CH" sz="1800" dirty="0" err="1" smtClean="0">
                <a:latin typeface="+mn-lt"/>
              </a:rPr>
              <a:t>agreed</a:t>
            </a:r>
            <a:r>
              <a:rPr lang="fr-CH" sz="1800" dirty="0" smtClean="0">
                <a:latin typeface="+mn-lt"/>
              </a:rPr>
              <a:t> </a:t>
            </a:r>
            <a:r>
              <a:rPr lang="fr-CH" sz="1800" dirty="0" err="1" smtClean="0">
                <a:latin typeface="+mn-lt"/>
              </a:rPr>
              <a:t>except</a:t>
            </a:r>
            <a:r>
              <a:rPr lang="fr-CH" sz="1800" dirty="0" smtClean="0">
                <a:latin typeface="+mn-lt"/>
              </a:rPr>
              <a:t> Michael Moll – </a:t>
            </a:r>
            <a:r>
              <a:rPr lang="fr-CH" sz="1800" dirty="0" err="1" smtClean="0">
                <a:latin typeface="+mn-lt"/>
              </a:rPr>
              <a:t>we</a:t>
            </a:r>
            <a:r>
              <a:rPr lang="fr-CH" sz="1800" dirty="0" smtClean="0">
                <a:latin typeface="+mn-lt"/>
              </a:rPr>
              <a:t> are </a:t>
            </a:r>
            <a:r>
              <a:rPr lang="fr-CH" sz="1800" dirty="0" err="1" smtClean="0">
                <a:latin typeface="+mn-lt"/>
              </a:rPr>
              <a:t>looking</a:t>
            </a:r>
            <a:r>
              <a:rPr lang="fr-CH" sz="1800" dirty="0" smtClean="0">
                <a:latin typeface="+mn-lt"/>
              </a:rPr>
              <a:t> for a replacement   </a:t>
            </a:r>
            <a:endParaRPr lang="fr-CH" sz="1800" dirty="0" smtClean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52790099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sz="1800" dirty="0" err="1" smtClean="0">
            <a:latin typeface="+mn-lt"/>
          </a:defRPr>
        </a:defPPr>
      </a:lstStyle>
    </a:txDef>
  </a:objectDefaults>
  <a:extraClrSchemeLst/>
</a:theme>
</file>

<file path=ppt/theme/theme10.xml><?xml version="1.0" encoding="utf-8"?>
<a:theme xmlns:a="http://schemas.openxmlformats.org/drawingml/2006/main" name="9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10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sz="3600" dirty="0" smtClean="0">
            <a:latin typeface="+mn-lt"/>
          </a:defRPr>
        </a:defPPr>
      </a:lstStyle>
    </a:txDef>
  </a:objectDefaults>
  <a:extraClrSchemeLst/>
</a:theme>
</file>

<file path=ppt/theme/theme12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sz="3600" dirty="0" smtClean="0">
            <a:latin typeface="+mn-lt"/>
          </a:defRPr>
        </a:defPPr>
      </a:lstStyle>
    </a:txDef>
  </a:objectDefaults>
  <a:extraClrSchemeLst/>
</a:theme>
</file>

<file path=ppt/theme/theme13.xml><?xml version="1.0" encoding="utf-8"?>
<a:theme xmlns:a="http://schemas.openxmlformats.org/drawingml/2006/main" name="1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sz="1800" dirty="0" err="1" smtClean="0">
            <a:latin typeface="+mn-lt"/>
          </a:defRPr>
        </a:defPPr>
      </a:lstStyle>
    </a:txDef>
  </a:objectDefaults>
  <a:extraClrSchemeLst/>
</a:theme>
</file>

<file path=ppt/theme/theme14.xml><?xml version="1.0" encoding="utf-8"?>
<a:theme xmlns:a="http://schemas.openxmlformats.org/drawingml/2006/main" name="13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sz="2000" dirty="0" err="1">
            <a:latin typeface="+mn-lt"/>
          </a:defRPr>
        </a:defPPr>
      </a:lstStyle>
    </a:txDef>
  </a:objectDefaults>
  <a:extraClrSchemeLst/>
</a:theme>
</file>

<file path=ppt/theme/theme15.xml><?xml version="1.0" encoding="utf-8"?>
<a:theme xmlns:a="http://schemas.openxmlformats.org/drawingml/2006/main" name="4_Theme1">
  <a:themeElements>
    <a:clrScheme name="">
      <a:dk1>
        <a:srgbClr val="000000"/>
      </a:dk1>
      <a:lt1>
        <a:srgbClr val="FFFFFF"/>
      </a:lt1>
      <a:dk2>
        <a:srgbClr val="0033CC"/>
      </a:dk2>
      <a:lt2>
        <a:srgbClr val="5F5F5F"/>
      </a:lt2>
      <a:accent1>
        <a:srgbClr val="CCECFF"/>
      </a:accent1>
      <a:accent2>
        <a:srgbClr val="FFFFCC"/>
      </a:accent2>
      <a:accent3>
        <a:srgbClr val="FFFFFF"/>
      </a:accent3>
      <a:accent4>
        <a:srgbClr val="000000"/>
      </a:accent4>
      <a:accent5>
        <a:srgbClr val="E2F4FF"/>
      </a:accent5>
      <a:accent6>
        <a:srgbClr val="E7E7B9"/>
      </a:accent6>
      <a:hlink>
        <a:srgbClr val="FF9966"/>
      </a:hlink>
      <a:folHlink>
        <a:srgbClr val="FFFFCC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Generic (Standard) 1">
        <a:dk1>
          <a:srgbClr val="009999"/>
        </a:dk1>
        <a:lt1>
          <a:srgbClr val="FFFFFF"/>
        </a:lt1>
        <a:dk2>
          <a:srgbClr val="336699"/>
        </a:dk2>
        <a:lt2>
          <a:srgbClr val="010000"/>
        </a:lt2>
        <a:accent1>
          <a:srgbClr val="CCECFF"/>
        </a:accent1>
        <a:accent2>
          <a:srgbClr val="FFFFCC"/>
        </a:accent2>
        <a:accent3>
          <a:srgbClr val="FFFFFF"/>
        </a:accent3>
        <a:accent4>
          <a:srgbClr val="008282"/>
        </a:accent4>
        <a:accent5>
          <a:srgbClr val="E2F4FF"/>
        </a:accent5>
        <a:accent6>
          <a:srgbClr val="E7E7B9"/>
        </a:accent6>
        <a:hlink>
          <a:srgbClr val="FF9966"/>
        </a:hlink>
        <a:folHlink>
          <a:srgbClr val="FFFF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eneric (Standard) 2">
        <a:dk1>
          <a:srgbClr val="800000"/>
        </a:dk1>
        <a:lt1>
          <a:srgbClr val="FFFFFF"/>
        </a:lt1>
        <a:dk2>
          <a:srgbClr val="000000"/>
        </a:dk2>
        <a:lt2>
          <a:srgbClr val="FFFFCC"/>
        </a:lt2>
        <a:accent1>
          <a:srgbClr val="000000"/>
        </a:accent1>
        <a:accent2>
          <a:srgbClr val="000099"/>
        </a:accent2>
        <a:accent3>
          <a:srgbClr val="AAAAAA"/>
        </a:accent3>
        <a:accent4>
          <a:srgbClr val="DADADA"/>
        </a:accent4>
        <a:accent5>
          <a:srgbClr val="AAAAAA"/>
        </a:accent5>
        <a:accent6>
          <a:srgbClr val="00008A"/>
        </a:accent6>
        <a:hlink>
          <a:srgbClr val="800000"/>
        </a:hlink>
        <a:folHlink>
          <a:srgbClr val="00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eneric (Standard)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C0C0C0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C8C8C8"/>
        </a:accent6>
        <a:hlink>
          <a:srgbClr val="5F5F5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6.xml><?xml version="1.0" encoding="utf-8"?>
<a:theme xmlns:a="http://schemas.openxmlformats.org/drawingml/2006/main" name="15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7.xml><?xml version="1.0" encoding="utf-8"?>
<a:theme xmlns:a="http://schemas.openxmlformats.org/drawingml/2006/main" name="16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sz="3600" dirty="0" smtClean="0">
            <a:latin typeface="+mn-lt"/>
          </a:defRPr>
        </a:defPPr>
      </a:lstStyle>
    </a:txDef>
  </a:objectDefaults>
  <a:extraClrSchemeLst/>
</a:theme>
</file>

<file path=ppt/theme/theme18.xml><?xml version="1.0" encoding="utf-8"?>
<a:theme xmlns:a="http://schemas.openxmlformats.org/drawingml/2006/main" name="19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sz="1800" dirty="0" err="1" smtClean="0">
            <a:latin typeface="+mn-lt"/>
          </a:defRPr>
        </a:defPPr>
      </a:lstStyle>
    </a:txDef>
  </a:objectDefaults>
  <a:extraClrSchemeLst/>
</a:theme>
</file>

<file path=ppt/theme/theme19.xml><?xml version="1.0" encoding="utf-8"?>
<a:theme xmlns:a="http://schemas.openxmlformats.org/drawingml/2006/main" name="20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sz="1800" dirty="0" err="1" smtClean="0">
            <a:latin typeface="+mn-lt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Theme1">
  <a:themeElements>
    <a:clrScheme name="">
      <a:dk1>
        <a:srgbClr val="000000"/>
      </a:dk1>
      <a:lt1>
        <a:srgbClr val="FFFFFF"/>
      </a:lt1>
      <a:dk2>
        <a:srgbClr val="0033CC"/>
      </a:dk2>
      <a:lt2>
        <a:srgbClr val="5F5F5F"/>
      </a:lt2>
      <a:accent1>
        <a:srgbClr val="CCECFF"/>
      </a:accent1>
      <a:accent2>
        <a:srgbClr val="FFFFCC"/>
      </a:accent2>
      <a:accent3>
        <a:srgbClr val="FFFFFF"/>
      </a:accent3>
      <a:accent4>
        <a:srgbClr val="000000"/>
      </a:accent4>
      <a:accent5>
        <a:srgbClr val="E2F4FF"/>
      </a:accent5>
      <a:accent6>
        <a:srgbClr val="E7E7B9"/>
      </a:accent6>
      <a:hlink>
        <a:srgbClr val="FF9966"/>
      </a:hlink>
      <a:folHlink>
        <a:srgbClr val="FFFFCC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Generic (Standard) 1">
        <a:dk1>
          <a:srgbClr val="009999"/>
        </a:dk1>
        <a:lt1>
          <a:srgbClr val="FFFFFF"/>
        </a:lt1>
        <a:dk2>
          <a:srgbClr val="336699"/>
        </a:dk2>
        <a:lt2>
          <a:srgbClr val="010000"/>
        </a:lt2>
        <a:accent1>
          <a:srgbClr val="CCECFF"/>
        </a:accent1>
        <a:accent2>
          <a:srgbClr val="FFFFCC"/>
        </a:accent2>
        <a:accent3>
          <a:srgbClr val="FFFFFF"/>
        </a:accent3>
        <a:accent4>
          <a:srgbClr val="008282"/>
        </a:accent4>
        <a:accent5>
          <a:srgbClr val="E2F4FF"/>
        </a:accent5>
        <a:accent6>
          <a:srgbClr val="E7E7B9"/>
        </a:accent6>
        <a:hlink>
          <a:srgbClr val="FF9966"/>
        </a:hlink>
        <a:folHlink>
          <a:srgbClr val="FFFF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eneric (Standard) 2">
        <a:dk1>
          <a:srgbClr val="800000"/>
        </a:dk1>
        <a:lt1>
          <a:srgbClr val="FFFFFF"/>
        </a:lt1>
        <a:dk2>
          <a:srgbClr val="000000"/>
        </a:dk2>
        <a:lt2>
          <a:srgbClr val="FFFFCC"/>
        </a:lt2>
        <a:accent1>
          <a:srgbClr val="000000"/>
        </a:accent1>
        <a:accent2>
          <a:srgbClr val="000099"/>
        </a:accent2>
        <a:accent3>
          <a:srgbClr val="AAAAAA"/>
        </a:accent3>
        <a:accent4>
          <a:srgbClr val="DADADA"/>
        </a:accent4>
        <a:accent5>
          <a:srgbClr val="AAAAAA"/>
        </a:accent5>
        <a:accent6>
          <a:srgbClr val="00008A"/>
        </a:accent6>
        <a:hlink>
          <a:srgbClr val="800000"/>
        </a:hlink>
        <a:folHlink>
          <a:srgbClr val="00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eneric (Standard)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C0C0C0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C8C8C8"/>
        </a:accent6>
        <a:hlink>
          <a:srgbClr val="5F5F5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0.xml><?xml version="1.0" encoding="utf-8"?>
<a:theme xmlns:a="http://schemas.openxmlformats.org/drawingml/2006/main" name="2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sz="3600" dirty="0" smtClean="0">
            <a:latin typeface="+mn-lt"/>
          </a:defRPr>
        </a:defPPr>
      </a:lstStyle>
    </a:txDef>
  </a:objectDefaults>
  <a:extraClrSchemeLst/>
</a:theme>
</file>

<file path=ppt/theme/theme21.xml><?xml version="1.0" encoding="utf-8"?>
<a:theme xmlns:a="http://schemas.openxmlformats.org/drawingml/2006/main" name="14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z="1800" dirty="0" smtClean="0">
            <a:latin typeface="+mj-lt"/>
          </a:defRPr>
        </a:defPPr>
      </a:lstStyle>
    </a:txDef>
  </a:objectDefaults>
  <a:extraClrSchemeLst/>
</a:theme>
</file>

<file path=ppt/theme/theme22.xml><?xml version="1.0" encoding="utf-8"?>
<a:theme xmlns:a="http://schemas.openxmlformats.org/drawingml/2006/main" name="5_Theme1">
  <a:themeElements>
    <a:clrScheme name="">
      <a:dk1>
        <a:srgbClr val="000000"/>
      </a:dk1>
      <a:lt1>
        <a:srgbClr val="FFFFFF"/>
      </a:lt1>
      <a:dk2>
        <a:srgbClr val="0033CC"/>
      </a:dk2>
      <a:lt2>
        <a:srgbClr val="5F5F5F"/>
      </a:lt2>
      <a:accent1>
        <a:srgbClr val="CCECFF"/>
      </a:accent1>
      <a:accent2>
        <a:srgbClr val="FFFFCC"/>
      </a:accent2>
      <a:accent3>
        <a:srgbClr val="FFFFFF"/>
      </a:accent3>
      <a:accent4>
        <a:srgbClr val="000000"/>
      </a:accent4>
      <a:accent5>
        <a:srgbClr val="E2F4FF"/>
      </a:accent5>
      <a:accent6>
        <a:srgbClr val="E7E7B9"/>
      </a:accent6>
      <a:hlink>
        <a:srgbClr val="FF9966"/>
      </a:hlink>
      <a:folHlink>
        <a:srgbClr val="FFFFCC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Generic (Standard) 1">
        <a:dk1>
          <a:srgbClr val="009999"/>
        </a:dk1>
        <a:lt1>
          <a:srgbClr val="FFFFFF"/>
        </a:lt1>
        <a:dk2>
          <a:srgbClr val="336699"/>
        </a:dk2>
        <a:lt2>
          <a:srgbClr val="010000"/>
        </a:lt2>
        <a:accent1>
          <a:srgbClr val="CCECFF"/>
        </a:accent1>
        <a:accent2>
          <a:srgbClr val="FFFFCC"/>
        </a:accent2>
        <a:accent3>
          <a:srgbClr val="FFFFFF"/>
        </a:accent3>
        <a:accent4>
          <a:srgbClr val="008282"/>
        </a:accent4>
        <a:accent5>
          <a:srgbClr val="E2F4FF"/>
        </a:accent5>
        <a:accent6>
          <a:srgbClr val="E7E7B9"/>
        </a:accent6>
        <a:hlink>
          <a:srgbClr val="FF9966"/>
        </a:hlink>
        <a:folHlink>
          <a:srgbClr val="FFFF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eneric (Standard) 2">
        <a:dk1>
          <a:srgbClr val="800000"/>
        </a:dk1>
        <a:lt1>
          <a:srgbClr val="FFFFFF"/>
        </a:lt1>
        <a:dk2>
          <a:srgbClr val="000000"/>
        </a:dk2>
        <a:lt2>
          <a:srgbClr val="FFFFCC"/>
        </a:lt2>
        <a:accent1>
          <a:srgbClr val="000000"/>
        </a:accent1>
        <a:accent2>
          <a:srgbClr val="000099"/>
        </a:accent2>
        <a:accent3>
          <a:srgbClr val="AAAAAA"/>
        </a:accent3>
        <a:accent4>
          <a:srgbClr val="DADADA"/>
        </a:accent4>
        <a:accent5>
          <a:srgbClr val="AAAAAA"/>
        </a:accent5>
        <a:accent6>
          <a:srgbClr val="00008A"/>
        </a:accent6>
        <a:hlink>
          <a:srgbClr val="800000"/>
        </a:hlink>
        <a:folHlink>
          <a:srgbClr val="00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eneric (Standard)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C0C0C0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C8C8C8"/>
        </a:accent6>
        <a:hlink>
          <a:srgbClr val="5F5F5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3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sz="2000" dirty="0" smtClean="0">
            <a:latin typeface="+mn-lt"/>
          </a:defRPr>
        </a:defPPr>
      </a:lstStyle>
    </a:txDef>
  </a:objectDefaults>
  <a:extraClrSchemeLst/>
</a:theme>
</file>

<file path=ppt/theme/theme24.xml><?xml version="1.0" encoding="utf-8"?>
<a:theme xmlns:a="http://schemas.openxmlformats.org/drawingml/2006/main" name="17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sz="2000" dirty="0" smtClean="0">
            <a:latin typeface="+mn-lt"/>
          </a:defRPr>
        </a:defPPr>
      </a:lstStyle>
    </a:txDef>
  </a:objectDefaults>
  <a:extraClrSchemeLst/>
</a:theme>
</file>

<file path=ppt/theme/theme25.xml><?xml version="1.0" encoding="utf-8"?>
<a:theme xmlns:a="http://schemas.openxmlformats.org/drawingml/2006/main" name="18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6.xml><?xml version="1.0" encoding="utf-8"?>
<a:theme xmlns:a="http://schemas.openxmlformats.org/drawingml/2006/main" name="8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sz="2000" dirty="0" smtClean="0">
            <a:latin typeface="+mn-lt"/>
          </a:defRPr>
        </a:defPPr>
      </a:lstStyle>
    </a:txDef>
  </a:objectDefaults>
  <a:extraClrSchemeLst/>
</a:theme>
</file>

<file path=ppt/theme/theme27.xml><?xml version="1.0" encoding="utf-8"?>
<a:theme xmlns:a="http://schemas.openxmlformats.org/drawingml/2006/main" name="1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sz="1800" dirty="0" err="1" smtClean="0">
            <a:latin typeface="+mn-lt"/>
          </a:defRPr>
        </a:defPPr>
      </a:lstStyle>
    </a:txDef>
  </a:objectDefaults>
  <a:extraClrSchemeLst/>
</a:theme>
</file>

<file path=ppt/theme/theme28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9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Theme1">
  <a:themeElements>
    <a:clrScheme name="">
      <a:dk1>
        <a:srgbClr val="000000"/>
      </a:dk1>
      <a:lt1>
        <a:srgbClr val="FFFFFF"/>
      </a:lt1>
      <a:dk2>
        <a:srgbClr val="0033CC"/>
      </a:dk2>
      <a:lt2>
        <a:srgbClr val="5F5F5F"/>
      </a:lt2>
      <a:accent1>
        <a:srgbClr val="CCECFF"/>
      </a:accent1>
      <a:accent2>
        <a:srgbClr val="FFFFCC"/>
      </a:accent2>
      <a:accent3>
        <a:srgbClr val="FFFFFF"/>
      </a:accent3>
      <a:accent4>
        <a:srgbClr val="000000"/>
      </a:accent4>
      <a:accent5>
        <a:srgbClr val="E2F4FF"/>
      </a:accent5>
      <a:accent6>
        <a:srgbClr val="E7E7B9"/>
      </a:accent6>
      <a:hlink>
        <a:srgbClr val="FF9966"/>
      </a:hlink>
      <a:folHlink>
        <a:srgbClr val="FFFFCC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Generic (Standard) 1">
        <a:dk1>
          <a:srgbClr val="009999"/>
        </a:dk1>
        <a:lt1>
          <a:srgbClr val="FFFFFF"/>
        </a:lt1>
        <a:dk2>
          <a:srgbClr val="336699"/>
        </a:dk2>
        <a:lt2>
          <a:srgbClr val="010000"/>
        </a:lt2>
        <a:accent1>
          <a:srgbClr val="CCECFF"/>
        </a:accent1>
        <a:accent2>
          <a:srgbClr val="FFFFCC"/>
        </a:accent2>
        <a:accent3>
          <a:srgbClr val="FFFFFF"/>
        </a:accent3>
        <a:accent4>
          <a:srgbClr val="008282"/>
        </a:accent4>
        <a:accent5>
          <a:srgbClr val="E2F4FF"/>
        </a:accent5>
        <a:accent6>
          <a:srgbClr val="E7E7B9"/>
        </a:accent6>
        <a:hlink>
          <a:srgbClr val="FF9966"/>
        </a:hlink>
        <a:folHlink>
          <a:srgbClr val="FFFF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eneric (Standard) 2">
        <a:dk1>
          <a:srgbClr val="800000"/>
        </a:dk1>
        <a:lt1>
          <a:srgbClr val="FFFFFF"/>
        </a:lt1>
        <a:dk2>
          <a:srgbClr val="000000"/>
        </a:dk2>
        <a:lt2>
          <a:srgbClr val="FFFFCC"/>
        </a:lt2>
        <a:accent1>
          <a:srgbClr val="000000"/>
        </a:accent1>
        <a:accent2>
          <a:srgbClr val="000099"/>
        </a:accent2>
        <a:accent3>
          <a:srgbClr val="AAAAAA"/>
        </a:accent3>
        <a:accent4>
          <a:srgbClr val="DADADA"/>
        </a:accent4>
        <a:accent5>
          <a:srgbClr val="AAAAAA"/>
        </a:accent5>
        <a:accent6>
          <a:srgbClr val="00008A"/>
        </a:accent6>
        <a:hlink>
          <a:srgbClr val="800000"/>
        </a:hlink>
        <a:folHlink>
          <a:srgbClr val="00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eneric (Standard)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C0C0C0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C8C8C8"/>
        </a:accent6>
        <a:hlink>
          <a:srgbClr val="5F5F5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2_Theme1">
  <a:themeElements>
    <a:clrScheme name="">
      <a:dk1>
        <a:srgbClr val="000000"/>
      </a:dk1>
      <a:lt1>
        <a:srgbClr val="FFFFFF"/>
      </a:lt1>
      <a:dk2>
        <a:srgbClr val="0033CC"/>
      </a:dk2>
      <a:lt2>
        <a:srgbClr val="5F5F5F"/>
      </a:lt2>
      <a:accent1>
        <a:srgbClr val="CCECFF"/>
      </a:accent1>
      <a:accent2>
        <a:srgbClr val="FFFFCC"/>
      </a:accent2>
      <a:accent3>
        <a:srgbClr val="FFFFFF"/>
      </a:accent3>
      <a:accent4>
        <a:srgbClr val="000000"/>
      </a:accent4>
      <a:accent5>
        <a:srgbClr val="E2F4FF"/>
      </a:accent5>
      <a:accent6>
        <a:srgbClr val="E7E7B9"/>
      </a:accent6>
      <a:hlink>
        <a:srgbClr val="FF9966"/>
      </a:hlink>
      <a:folHlink>
        <a:srgbClr val="FFFFCC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Generic (Standard) 1">
        <a:dk1>
          <a:srgbClr val="009999"/>
        </a:dk1>
        <a:lt1>
          <a:srgbClr val="FFFFFF"/>
        </a:lt1>
        <a:dk2>
          <a:srgbClr val="336699"/>
        </a:dk2>
        <a:lt2>
          <a:srgbClr val="010000"/>
        </a:lt2>
        <a:accent1>
          <a:srgbClr val="CCECFF"/>
        </a:accent1>
        <a:accent2>
          <a:srgbClr val="FFFFCC"/>
        </a:accent2>
        <a:accent3>
          <a:srgbClr val="FFFFFF"/>
        </a:accent3>
        <a:accent4>
          <a:srgbClr val="008282"/>
        </a:accent4>
        <a:accent5>
          <a:srgbClr val="E2F4FF"/>
        </a:accent5>
        <a:accent6>
          <a:srgbClr val="E7E7B9"/>
        </a:accent6>
        <a:hlink>
          <a:srgbClr val="FF9966"/>
        </a:hlink>
        <a:folHlink>
          <a:srgbClr val="FFFF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eneric (Standard) 2">
        <a:dk1>
          <a:srgbClr val="800000"/>
        </a:dk1>
        <a:lt1>
          <a:srgbClr val="FFFFFF"/>
        </a:lt1>
        <a:dk2>
          <a:srgbClr val="000000"/>
        </a:dk2>
        <a:lt2>
          <a:srgbClr val="FFFFCC"/>
        </a:lt2>
        <a:accent1>
          <a:srgbClr val="000000"/>
        </a:accent1>
        <a:accent2>
          <a:srgbClr val="000099"/>
        </a:accent2>
        <a:accent3>
          <a:srgbClr val="AAAAAA"/>
        </a:accent3>
        <a:accent4>
          <a:srgbClr val="DADADA"/>
        </a:accent4>
        <a:accent5>
          <a:srgbClr val="AAAAAA"/>
        </a:accent5>
        <a:accent6>
          <a:srgbClr val="00008A"/>
        </a:accent6>
        <a:hlink>
          <a:srgbClr val="800000"/>
        </a:hlink>
        <a:folHlink>
          <a:srgbClr val="00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eneric (Standard)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C0C0C0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C8C8C8"/>
        </a:accent6>
        <a:hlink>
          <a:srgbClr val="5F5F5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3_Theme1">
  <a:themeElements>
    <a:clrScheme name="">
      <a:dk1>
        <a:srgbClr val="000000"/>
      </a:dk1>
      <a:lt1>
        <a:srgbClr val="FFFFFF"/>
      </a:lt1>
      <a:dk2>
        <a:srgbClr val="0033CC"/>
      </a:dk2>
      <a:lt2>
        <a:srgbClr val="5F5F5F"/>
      </a:lt2>
      <a:accent1>
        <a:srgbClr val="CCECFF"/>
      </a:accent1>
      <a:accent2>
        <a:srgbClr val="FFFFCC"/>
      </a:accent2>
      <a:accent3>
        <a:srgbClr val="FFFFFF"/>
      </a:accent3>
      <a:accent4>
        <a:srgbClr val="000000"/>
      </a:accent4>
      <a:accent5>
        <a:srgbClr val="E2F4FF"/>
      </a:accent5>
      <a:accent6>
        <a:srgbClr val="E7E7B9"/>
      </a:accent6>
      <a:hlink>
        <a:srgbClr val="FF9966"/>
      </a:hlink>
      <a:folHlink>
        <a:srgbClr val="FFFFCC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Generic (Standard) 1">
        <a:dk1>
          <a:srgbClr val="009999"/>
        </a:dk1>
        <a:lt1>
          <a:srgbClr val="FFFFFF"/>
        </a:lt1>
        <a:dk2>
          <a:srgbClr val="336699"/>
        </a:dk2>
        <a:lt2>
          <a:srgbClr val="010000"/>
        </a:lt2>
        <a:accent1>
          <a:srgbClr val="CCECFF"/>
        </a:accent1>
        <a:accent2>
          <a:srgbClr val="FFFFCC"/>
        </a:accent2>
        <a:accent3>
          <a:srgbClr val="FFFFFF"/>
        </a:accent3>
        <a:accent4>
          <a:srgbClr val="008282"/>
        </a:accent4>
        <a:accent5>
          <a:srgbClr val="E2F4FF"/>
        </a:accent5>
        <a:accent6>
          <a:srgbClr val="E7E7B9"/>
        </a:accent6>
        <a:hlink>
          <a:srgbClr val="FF9966"/>
        </a:hlink>
        <a:folHlink>
          <a:srgbClr val="FFFF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eneric (Standard) 2">
        <a:dk1>
          <a:srgbClr val="800000"/>
        </a:dk1>
        <a:lt1>
          <a:srgbClr val="FFFFFF"/>
        </a:lt1>
        <a:dk2>
          <a:srgbClr val="000000"/>
        </a:dk2>
        <a:lt2>
          <a:srgbClr val="FFFFCC"/>
        </a:lt2>
        <a:accent1>
          <a:srgbClr val="000000"/>
        </a:accent1>
        <a:accent2>
          <a:srgbClr val="000099"/>
        </a:accent2>
        <a:accent3>
          <a:srgbClr val="AAAAAA"/>
        </a:accent3>
        <a:accent4>
          <a:srgbClr val="DADADA"/>
        </a:accent4>
        <a:accent5>
          <a:srgbClr val="AAAAAA"/>
        </a:accent5>
        <a:accent6>
          <a:srgbClr val="00008A"/>
        </a:accent6>
        <a:hlink>
          <a:srgbClr val="800000"/>
        </a:hlink>
        <a:folHlink>
          <a:srgbClr val="00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eneric (Standard)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C0C0C0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C8C8C8"/>
        </a:accent6>
        <a:hlink>
          <a:srgbClr val="5F5F5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5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4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sz="3600" dirty="0" smtClean="0">
            <a:latin typeface="+mn-lt"/>
          </a:defRPr>
        </a:defPPr>
      </a:lstStyle>
    </a:txDef>
  </a:objectDefaults>
  <a:extraClrSchemeLst/>
</a:theme>
</file>

<file path=ppt/theme/theme8.xml><?xml version="1.0" encoding="utf-8"?>
<a:theme xmlns:a="http://schemas.openxmlformats.org/drawingml/2006/main" name="6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7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sz="2000" dirty="0" err="1">
            <a:latin typeface="+mn-lt"/>
          </a:defRPr>
        </a:defPPr>
      </a:lst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59159</TotalTime>
  <Words>113</Words>
  <Application>Microsoft Office PowerPoint</Application>
  <PresentationFormat>On-screen Show (4:3)</PresentationFormat>
  <Paragraphs>21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27</vt:i4>
      </vt:variant>
      <vt:variant>
        <vt:lpstr>Slide Titles</vt:lpstr>
      </vt:variant>
      <vt:variant>
        <vt:i4>5</vt:i4>
      </vt:variant>
    </vt:vector>
  </HeadingPairs>
  <TitlesOfParts>
    <vt:vector size="32" baseType="lpstr">
      <vt:lpstr>1_Office Theme</vt:lpstr>
      <vt:lpstr>Theme1</vt:lpstr>
      <vt:lpstr>1_Theme1</vt:lpstr>
      <vt:lpstr>2_Theme1</vt:lpstr>
      <vt:lpstr>3_Theme1</vt:lpstr>
      <vt:lpstr>5_Office Theme</vt:lpstr>
      <vt:lpstr>4_Office Theme</vt:lpstr>
      <vt:lpstr>6_Office Theme</vt:lpstr>
      <vt:lpstr>7_Office Theme</vt:lpstr>
      <vt:lpstr>9_Office Theme</vt:lpstr>
      <vt:lpstr>10_Office Theme</vt:lpstr>
      <vt:lpstr>2_Office Theme</vt:lpstr>
      <vt:lpstr>12_Office Theme</vt:lpstr>
      <vt:lpstr>13_Office Theme</vt:lpstr>
      <vt:lpstr>4_Theme1</vt:lpstr>
      <vt:lpstr>15_Office Theme</vt:lpstr>
      <vt:lpstr>16_Office Theme</vt:lpstr>
      <vt:lpstr>19_Office Theme</vt:lpstr>
      <vt:lpstr>20_Office Theme</vt:lpstr>
      <vt:lpstr>21_Office Theme</vt:lpstr>
      <vt:lpstr>14_Office Theme</vt:lpstr>
      <vt:lpstr>5_Theme1</vt:lpstr>
      <vt:lpstr>3_Office Theme</vt:lpstr>
      <vt:lpstr>17_Office Theme</vt:lpstr>
      <vt:lpstr>18_Office Theme</vt:lpstr>
      <vt:lpstr>8_Office Theme</vt:lpstr>
      <vt:lpstr>11_Office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Université de Genève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Alain Blondel</dc:creator>
  <cp:lastModifiedBy>bdl</cp:lastModifiedBy>
  <cp:revision>458</cp:revision>
  <cp:lastPrinted>2014-11-04T11:52:23Z</cp:lastPrinted>
  <dcterms:created xsi:type="dcterms:W3CDTF">2007-04-25T04:41:04Z</dcterms:created>
  <dcterms:modified xsi:type="dcterms:W3CDTF">2016-02-04T11:03:33Z</dcterms:modified>
</cp:coreProperties>
</file>