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9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3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194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4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84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96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79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91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70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39066-068B-4310-B974-72ABC56BDF3D}" type="datetimeFigureOut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8B442-BB26-4DF8-BF6D-7513F7E4E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0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tf-ipv6-dev.cern.ch/etf/" TargetMode="External"/><Relationship Id="rId2" Type="http://schemas.openxmlformats.org/officeDocument/2006/relationships/hyperlink" Target="https://hepix-ipv6.web.cern.ch/testbed-nod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ETF for IPv6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Marian Babik</a:t>
            </a:r>
          </a:p>
          <a:p>
            <a:r>
              <a:rPr lang="en-GB" u="sng" dirty="0" smtClean="0"/>
              <a:t>Andrea </a:t>
            </a:r>
            <a:r>
              <a:rPr lang="en-GB" u="sng" dirty="0" err="1" smtClean="0"/>
              <a:t>Sciabà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76364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dirty="0" smtClean="0"/>
              <a:t>Hostname: etf-ipv6-dev.cern.ch</a:t>
            </a:r>
          </a:p>
          <a:p>
            <a:r>
              <a:rPr lang="en-GB" dirty="0" smtClean="0"/>
              <a:t>OS: SLC6</a:t>
            </a:r>
          </a:p>
          <a:p>
            <a:r>
              <a:rPr lang="en-GB" dirty="0" smtClean="0"/>
              <a:t>Networking: dual stack</a:t>
            </a:r>
          </a:p>
          <a:p>
            <a:pPr lvl="1"/>
            <a:r>
              <a:rPr lang="en-GB" dirty="0" smtClean="0"/>
              <a:t>Disabling IPv4 altogether makes very difficult to manage the machine</a:t>
            </a:r>
          </a:p>
          <a:p>
            <a:pPr lvl="1"/>
            <a:r>
              <a:rPr lang="en-GB" dirty="0" smtClean="0"/>
              <a:t>Configured Apache to listen on IPv6</a:t>
            </a:r>
          </a:p>
          <a:p>
            <a:pPr lvl="2"/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Listen [::1]:5000</a:t>
            </a:r>
          </a:p>
          <a:p>
            <a:pPr lvl="1"/>
            <a:r>
              <a:rPr lang="en-GB" dirty="0" smtClean="0">
                <a:cs typeface="Courier New" panose="02070309020205020404" pitchFamily="49" charset="0"/>
              </a:rPr>
              <a:t>Forcing IP resolution to go via IPv6 by adding (some) testbed nodes to </a:t>
            </a:r>
            <a:r>
              <a:rPr lang="en-GB" i="1" dirty="0" smtClean="0">
                <a:cs typeface="Courier New" panose="02070309020205020404" pitchFamily="49" charset="0"/>
              </a:rPr>
              <a:t>/</a:t>
            </a:r>
            <a:r>
              <a:rPr lang="en-GB" i="1" dirty="0" err="1" smtClean="0">
                <a:cs typeface="Courier New" panose="02070309020205020404" pitchFamily="49" charset="0"/>
              </a:rPr>
              <a:t>etc</a:t>
            </a:r>
            <a:r>
              <a:rPr lang="en-GB" i="1" dirty="0" smtClean="0">
                <a:cs typeface="Courier New" panose="02070309020205020404" pitchFamily="49" charset="0"/>
              </a:rPr>
              <a:t>/hosts</a:t>
            </a:r>
            <a:r>
              <a:rPr lang="en-GB" dirty="0" smtClean="0">
                <a:cs typeface="Courier New" panose="02070309020205020404" pitchFamily="49" charset="0"/>
              </a:rPr>
              <a:t> with only their IPv6 address</a:t>
            </a:r>
          </a:p>
          <a:p>
            <a:r>
              <a:rPr lang="en-GB" dirty="0" err="1" smtClean="0">
                <a:cs typeface="Courier New" panose="02070309020205020404" pitchFamily="49" charset="0"/>
              </a:rPr>
              <a:t>HTCondor</a:t>
            </a:r>
            <a:endParaRPr lang="en-GB" dirty="0" smtClean="0">
              <a:cs typeface="Courier New" panose="02070309020205020404" pitchFamily="49" charset="0"/>
            </a:endParaRPr>
          </a:p>
          <a:p>
            <a:pPr lvl="1"/>
            <a:r>
              <a:rPr lang="en-GB" dirty="0" smtClean="0">
                <a:cs typeface="Courier New" panose="02070309020205020404" pitchFamily="49" charset="0"/>
              </a:rPr>
              <a:t>Configured to use IPv6 only via </a:t>
            </a:r>
            <a:r>
              <a:rPr lang="en-GB" i="1" dirty="0" smtClean="0">
                <a:cs typeface="Courier New" panose="02070309020205020404" pitchFamily="49" charset="0"/>
              </a:rPr>
              <a:t>/</a:t>
            </a:r>
            <a:r>
              <a:rPr lang="en-GB" i="1" dirty="0" err="1" smtClean="0">
                <a:cs typeface="Courier New" panose="02070309020205020404" pitchFamily="49" charset="0"/>
              </a:rPr>
              <a:t>etc</a:t>
            </a:r>
            <a:r>
              <a:rPr lang="en-GB" i="1" dirty="0" smtClean="0">
                <a:cs typeface="Courier New" panose="02070309020205020404" pitchFamily="49" charset="0"/>
              </a:rPr>
              <a:t>/condor/</a:t>
            </a:r>
            <a:r>
              <a:rPr lang="en-GB" i="1" dirty="0" err="1" smtClean="0">
                <a:cs typeface="Courier New" panose="02070309020205020404" pitchFamily="49" charset="0"/>
              </a:rPr>
              <a:t>condor_config</a:t>
            </a:r>
            <a:endParaRPr lang="en-GB" i="1" dirty="0" smtClean="0">
              <a:cs typeface="Courier New" panose="02070309020205020404" pitchFamily="49" charset="0"/>
            </a:endParaRPr>
          </a:p>
          <a:p>
            <a:pPr lvl="2"/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ENABLE_IPV6 = </a:t>
            </a:r>
            <a:r>
              <a:rPr lang="en-GB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lvl="2"/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ENABLE_IPV4 = </a:t>
            </a:r>
            <a:r>
              <a:rPr lang="en-GB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2"/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NETWORK_INTERFACE = </a:t>
            </a:r>
            <a:r>
              <a:rPr lang="en-GB" i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&lt;IPv6 address&gt;</a:t>
            </a:r>
          </a:p>
          <a:p>
            <a:r>
              <a:rPr lang="en-GB" dirty="0" smtClean="0">
                <a:cs typeface="Courier New" panose="02070309020205020404" pitchFamily="49" charset="0"/>
              </a:rPr>
              <a:t>BDII</a:t>
            </a:r>
          </a:p>
          <a:p>
            <a:pPr lvl="1"/>
            <a:r>
              <a:rPr lang="en-GB" dirty="0" smtClean="0">
                <a:cs typeface="Courier New" panose="02070309020205020404" pitchFamily="49" charset="0"/>
              </a:rPr>
              <a:t>Using the dual-stack BDII at IC (</a:t>
            </a:r>
            <a:r>
              <a:rPr lang="en-GB" dirty="0" smtClean="0"/>
              <a:t>topbdii.grid.hep.ph.ic.ac.uk) (thanks Duncan)</a:t>
            </a:r>
          </a:p>
          <a:p>
            <a:r>
              <a:rPr lang="en-GB" dirty="0" smtClean="0">
                <a:cs typeface="Courier New" panose="02070309020205020404" pitchFamily="49" charset="0"/>
              </a:rPr>
              <a:t>Tests</a:t>
            </a:r>
          </a:p>
          <a:p>
            <a:pPr lvl="1"/>
            <a:r>
              <a:rPr lang="en-GB" dirty="0" smtClean="0">
                <a:cs typeface="Courier New" panose="02070309020205020404" pitchFamily="49" charset="0"/>
              </a:rPr>
              <a:t>Running the CMS SAM tests with a CMS certificate</a:t>
            </a:r>
          </a:p>
          <a:p>
            <a:pPr lvl="2"/>
            <a:r>
              <a:rPr lang="en-GB" dirty="0" smtClean="0">
                <a:cs typeface="Courier New" panose="02070309020205020404" pitchFamily="49" charset="0"/>
              </a:rPr>
              <a:t>CE: Condor-G submission + WN tests</a:t>
            </a:r>
          </a:p>
          <a:p>
            <a:pPr lvl="2"/>
            <a:r>
              <a:rPr lang="en-GB" dirty="0" smtClean="0">
                <a:cs typeface="Courier New" panose="02070309020205020404" pitchFamily="49" charset="0"/>
              </a:rPr>
              <a:t>SE: </a:t>
            </a:r>
            <a:r>
              <a:rPr lang="en-GB" dirty="0" err="1" smtClean="0">
                <a:cs typeface="Courier New" panose="02070309020205020404" pitchFamily="49" charset="0"/>
              </a:rPr>
              <a:t>lcg-utils</a:t>
            </a:r>
            <a:endParaRPr lang="en-GB" dirty="0" smtClean="0">
              <a:cs typeface="Courier New" panose="02070309020205020404" pitchFamily="49" charset="0"/>
            </a:endParaRPr>
          </a:p>
          <a:p>
            <a:r>
              <a:rPr lang="en-GB" dirty="0" smtClean="0">
                <a:cs typeface="Courier New" panose="02070309020205020404" pitchFamily="49" charset="0"/>
              </a:rPr>
              <a:t>Hosts</a:t>
            </a:r>
          </a:p>
          <a:p>
            <a:r>
              <a:rPr lang="en-GB" dirty="0" smtClean="0">
                <a:cs typeface="Courier New" panose="02070309020205020404" pitchFamily="49" charset="0"/>
              </a:rPr>
              <a:t>Added as many hosts as possible from those listed in </a:t>
            </a:r>
            <a:r>
              <a:rPr lang="en-GB" dirty="0" smtClean="0">
                <a:cs typeface="Courier New" panose="02070309020205020404" pitchFamily="49" charset="0"/>
                <a:hlinkClick r:id="rId2"/>
              </a:rPr>
              <a:t>https://</a:t>
            </a:r>
            <a:r>
              <a:rPr lang="en-GB" dirty="0" smtClean="0">
                <a:cs typeface="Courier New" panose="02070309020205020404" pitchFamily="49" charset="0"/>
                <a:hlinkClick r:id="rId2"/>
              </a:rPr>
              <a:t>hepix-ipv6.web.cern.ch/testbed-nodes</a:t>
            </a:r>
            <a:endParaRPr lang="en-GB" dirty="0" smtClean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URL: </a:t>
            </a:r>
            <a:r>
              <a:rPr lang="en-GB" dirty="0">
                <a:cs typeface="Courier New" panose="02070309020205020404" pitchFamily="49" charset="0"/>
                <a:hlinkClick r:id="rId3"/>
              </a:rPr>
              <a:t>https://etf-ipv6-dev.cern.ch/etf</a:t>
            </a:r>
            <a:r>
              <a:rPr lang="en-GB" dirty="0" smtClean="0">
                <a:cs typeface="Courier New" panose="02070309020205020404" pitchFamily="49" charset="0"/>
                <a:hlinkClick r:id="rId3"/>
              </a:rPr>
              <a:t>/</a:t>
            </a:r>
            <a:endParaRPr lang="en-GB" dirty="0" smtClean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55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cs typeface="Courier New" panose="02070309020205020404" pitchFamily="49" charset="0"/>
              </a:rPr>
              <a:t>The BDII discovery in the Condor probe is buggy, it had to be manually fixed by hard-coding the BDII (thanks Marian)</a:t>
            </a:r>
          </a:p>
          <a:p>
            <a:r>
              <a:rPr lang="en-GB" dirty="0" smtClean="0">
                <a:cs typeface="Courier New" panose="02070309020205020404" pitchFamily="49" charset="0"/>
              </a:rPr>
              <a:t>The CMS SRM tests had to be hacked to hard-code the PFN-to-SFN translation rules (as the tested SEs are mostly non-production)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54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by host: 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ce04.esc.qmul.ac.uk</a:t>
            </a:r>
          </a:p>
          <a:p>
            <a:pPr lvl="1"/>
            <a:r>
              <a:rPr lang="en-GB" dirty="0" smtClean="0"/>
              <a:t>CREAM, dual stack, in </a:t>
            </a:r>
            <a:r>
              <a:rPr lang="en-GB" i="1" dirty="0" smtClean="0"/>
              <a:t>/</a:t>
            </a:r>
            <a:r>
              <a:rPr lang="en-GB" i="1" dirty="0" err="1" smtClean="0"/>
              <a:t>etc</a:t>
            </a:r>
            <a:r>
              <a:rPr lang="en-GB" i="1" dirty="0" smtClean="0"/>
              <a:t>/hosts</a:t>
            </a:r>
            <a:r>
              <a:rPr lang="en-GB" dirty="0" smtClean="0"/>
              <a:t> only IPv6</a:t>
            </a:r>
            <a:endParaRPr lang="en-GB" i="1" dirty="0" smtClean="0"/>
          </a:p>
          <a:p>
            <a:pPr lvl="1"/>
            <a:r>
              <a:rPr lang="en-GB" dirty="0" smtClean="0"/>
              <a:t>All tests OK</a:t>
            </a:r>
          </a:p>
          <a:p>
            <a:pPr lvl="1"/>
            <a:r>
              <a:rPr lang="en-GB" dirty="0" smtClean="0"/>
              <a:t>Condor uses IPv6 but </a:t>
            </a:r>
            <a:r>
              <a:rPr lang="en-GB" dirty="0" err="1" smtClean="0"/>
              <a:t>gsiftp</a:t>
            </a:r>
            <a:r>
              <a:rPr lang="en-GB" dirty="0" smtClean="0"/>
              <a:t> uses IPv4??</a:t>
            </a:r>
          </a:p>
          <a:p>
            <a:r>
              <a:rPr lang="en-GB" dirty="0" smtClean="0"/>
              <a:t>ce05.esc.qmul.ac.uk</a:t>
            </a:r>
          </a:p>
          <a:p>
            <a:pPr lvl="1"/>
            <a:r>
              <a:rPr lang="en-GB" dirty="0" smtClean="0"/>
              <a:t>CREAM, IPv4-only</a:t>
            </a:r>
          </a:p>
          <a:p>
            <a:pPr lvl="1"/>
            <a:r>
              <a:rPr lang="en-GB" dirty="0" smtClean="0"/>
              <a:t>All tests OK apart from DNS6 check: </a:t>
            </a:r>
            <a:r>
              <a:rPr lang="en-GB" dirty="0" smtClean="0">
                <a:solidFill>
                  <a:srgbClr val="FF0000"/>
                </a:solidFill>
              </a:rPr>
              <a:t>IPv4 not really disabled in Condor?</a:t>
            </a:r>
          </a:p>
          <a:p>
            <a:r>
              <a:rPr lang="en-GB" dirty="0" smtClean="0"/>
              <a:t>ceprod05.grid.hep.ph.ic.ac.uk</a:t>
            </a:r>
          </a:p>
          <a:p>
            <a:pPr lvl="1"/>
            <a:r>
              <a:rPr lang="en-GB" dirty="0" smtClean="0"/>
              <a:t>CREAM, dual-stack but no public IPv6 address</a:t>
            </a:r>
          </a:p>
          <a:p>
            <a:pPr lvl="1"/>
            <a:r>
              <a:rPr lang="en-GB" dirty="0" smtClean="0"/>
              <a:t>All tests OK apart from DNS6 check: </a:t>
            </a:r>
            <a:r>
              <a:rPr lang="en-GB" dirty="0" smtClean="0">
                <a:solidFill>
                  <a:srgbClr val="FF0000"/>
                </a:solidFill>
              </a:rPr>
              <a:t>IPv4 not really disabled in Condor?</a:t>
            </a:r>
            <a:endParaRPr lang="en-GB" dirty="0" smtClean="0"/>
          </a:p>
          <a:p>
            <a:r>
              <a:rPr lang="en-GB" dirty="0" smtClean="0"/>
              <a:t>cetest01.grid.hep.ph.ic.ac.uk, in </a:t>
            </a:r>
            <a:r>
              <a:rPr lang="en-GB" i="1" dirty="0" smtClean="0"/>
              <a:t>/</a:t>
            </a:r>
            <a:r>
              <a:rPr lang="en-GB" i="1" dirty="0" err="1" smtClean="0"/>
              <a:t>etc</a:t>
            </a:r>
            <a:r>
              <a:rPr lang="en-GB" i="1" dirty="0" smtClean="0"/>
              <a:t>/hosts</a:t>
            </a:r>
            <a:r>
              <a:rPr lang="en-GB" dirty="0" smtClean="0"/>
              <a:t> only IPv6</a:t>
            </a:r>
          </a:p>
          <a:p>
            <a:pPr lvl="1"/>
            <a:r>
              <a:rPr lang="en-GB" dirty="0" smtClean="0"/>
              <a:t>ARC-CE, dual stack</a:t>
            </a:r>
          </a:p>
          <a:p>
            <a:pPr lvl="1"/>
            <a:r>
              <a:rPr lang="en-GB" dirty="0" smtClean="0"/>
              <a:t>All tests OK</a:t>
            </a:r>
          </a:p>
          <a:p>
            <a:pPr lvl="1"/>
            <a:r>
              <a:rPr lang="en-GB" dirty="0" err="1" smtClean="0"/>
              <a:t>Gsiftp</a:t>
            </a:r>
            <a:r>
              <a:rPr lang="en-GB" dirty="0" smtClean="0"/>
              <a:t> seems to be using both IPv4 and IPv6??</a:t>
            </a:r>
          </a:p>
          <a:p>
            <a:r>
              <a:rPr lang="en-GB" dirty="0" smtClean="0"/>
              <a:t>dc2-grid-25.brunel.ac.uk, in </a:t>
            </a:r>
            <a:r>
              <a:rPr lang="en-GB" i="1" dirty="0" smtClean="0"/>
              <a:t>/</a:t>
            </a:r>
            <a:r>
              <a:rPr lang="en-GB" i="1" dirty="0" err="1" smtClean="0"/>
              <a:t>etc</a:t>
            </a:r>
            <a:r>
              <a:rPr lang="en-GB" i="1" dirty="0" smtClean="0"/>
              <a:t>/hosts</a:t>
            </a:r>
            <a:r>
              <a:rPr lang="en-GB" dirty="0" smtClean="0"/>
              <a:t> only IPv6</a:t>
            </a:r>
          </a:p>
          <a:p>
            <a:pPr lvl="1"/>
            <a:r>
              <a:rPr lang="en-GB" dirty="0" smtClean="0"/>
              <a:t>ARC-CE, dual stack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Not found in BDII since December 17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(it used to be OK), </a:t>
            </a:r>
            <a:r>
              <a:rPr lang="en-GB" dirty="0" smtClean="0">
                <a:solidFill>
                  <a:srgbClr val="FF0000"/>
                </a:solidFill>
              </a:rPr>
              <a:t>in maintenance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14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by host: 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dirty="0" smtClean="0"/>
              <a:t>dc2-grid-64.brunel.ac.uk</a:t>
            </a:r>
          </a:p>
          <a:p>
            <a:pPr lvl="1"/>
            <a:r>
              <a:rPr lang="en-GB" dirty="0" smtClean="0"/>
              <a:t>DPM, dual stack</a:t>
            </a:r>
          </a:p>
          <a:p>
            <a:pPr lvl="1"/>
            <a:r>
              <a:rPr lang="en-GB" dirty="0" smtClean="0"/>
              <a:t>All tests OK</a:t>
            </a:r>
          </a:p>
          <a:p>
            <a:r>
              <a:rPr lang="en-GB" dirty="0" smtClean="0"/>
              <a:t>f11-101-102-e-v6.gridka.de</a:t>
            </a:r>
          </a:p>
          <a:p>
            <a:pPr lvl="1"/>
            <a:r>
              <a:rPr lang="en-GB" dirty="0" err="1" smtClean="0"/>
              <a:t>dCache</a:t>
            </a:r>
            <a:r>
              <a:rPr lang="en-GB" dirty="0" smtClean="0"/>
              <a:t>, IPv6-only</a:t>
            </a:r>
          </a:p>
          <a:p>
            <a:pPr lvl="1"/>
            <a:r>
              <a:rPr lang="en-GB" dirty="0" smtClean="0"/>
              <a:t>All tests fail, authentication failed: CMS VO not configured?</a:t>
            </a:r>
          </a:p>
          <a:p>
            <a:r>
              <a:rPr lang="en-GB" dirty="0" smtClean="0"/>
              <a:t>gfe02.grid.hep.ph.ic.ac.uk</a:t>
            </a:r>
          </a:p>
          <a:p>
            <a:pPr lvl="1"/>
            <a:r>
              <a:rPr lang="en-GB" dirty="0" err="1" smtClean="0"/>
              <a:t>dCache</a:t>
            </a:r>
            <a:r>
              <a:rPr lang="en-GB" dirty="0" smtClean="0"/>
              <a:t>, dual stack</a:t>
            </a:r>
          </a:p>
          <a:p>
            <a:pPr lvl="1"/>
            <a:r>
              <a:rPr lang="en-GB" dirty="0" smtClean="0"/>
              <a:t>All tests OK</a:t>
            </a:r>
          </a:p>
          <a:p>
            <a:r>
              <a:rPr lang="en-GB" dirty="0" smtClean="0"/>
              <a:t>golias100.farm.particle.cz</a:t>
            </a:r>
          </a:p>
          <a:p>
            <a:pPr lvl="1"/>
            <a:r>
              <a:rPr lang="en-GB" dirty="0" smtClean="0"/>
              <a:t>DPM, dual stack</a:t>
            </a:r>
          </a:p>
          <a:p>
            <a:pPr lvl="1"/>
            <a:r>
              <a:rPr lang="en-GB" dirty="0" smtClean="0"/>
              <a:t>All tests fail, authentication OK but no directory for CMS VO</a:t>
            </a:r>
          </a:p>
          <a:p>
            <a:r>
              <a:rPr lang="en-GB" dirty="0" smtClean="0"/>
              <a:t>se01.esc.qmul.ac.uk</a:t>
            </a:r>
          </a:p>
          <a:p>
            <a:pPr lvl="1"/>
            <a:r>
              <a:rPr lang="en-GB" dirty="0" err="1" smtClean="0"/>
              <a:t>StoRM</a:t>
            </a:r>
            <a:r>
              <a:rPr lang="en-GB" dirty="0" smtClean="0"/>
              <a:t>, dual stack</a:t>
            </a:r>
          </a:p>
          <a:p>
            <a:pPr lvl="1"/>
            <a:r>
              <a:rPr lang="en-GB" dirty="0" smtClean="0"/>
              <a:t>All tests fail, due to “Error reading token data header: Connection closed”</a:t>
            </a:r>
          </a:p>
          <a:p>
            <a:r>
              <a:rPr lang="en-GB" dirty="0" smtClean="0"/>
              <a:t>srm-pps.pic.es, in </a:t>
            </a:r>
            <a:r>
              <a:rPr lang="en-GB" i="1" dirty="0" smtClean="0"/>
              <a:t>/</a:t>
            </a:r>
            <a:r>
              <a:rPr lang="en-GB" i="1" dirty="0" err="1" smtClean="0"/>
              <a:t>etc</a:t>
            </a:r>
            <a:r>
              <a:rPr lang="en-GB" i="1" dirty="0" smtClean="0"/>
              <a:t>/hosts</a:t>
            </a:r>
            <a:r>
              <a:rPr lang="en-GB" dirty="0" smtClean="0"/>
              <a:t> only IPv6</a:t>
            </a:r>
          </a:p>
          <a:p>
            <a:pPr lvl="1"/>
            <a:r>
              <a:rPr lang="en-GB" dirty="0" err="1" smtClean="0"/>
              <a:t>dCache</a:t>
            </a:r>
            <a:r>
              <a:rPr lang="en-GB" dirty="0" smtClean="0"/>
              <a:t>, dual stack</a:t>
            </a:r>
          </a:p>
          <a:p>
            <a:pPr lvl="1"/>
            <a:r>
              <a:rPr lang="en-GB" dirty="0" smtClean="0"/>
              <a:t>All tests OK</a:t>
            </a:r>
          </a:p>
          <a:p>
            <a:r>
              <a:rPr lang="en-GB" dirty="0" smtClean="0"/>
              <a:t>t2dpm1-v6.physics.ox.ac.uk</a:t>
            </a:r>
          </a:p>
          <a:p>
            <a:pPr lvl="1"/>
            <a:r>
              <a:rPr lang="en-GB" dirty="0" smtClean="0"/>
              <a:t>DPM, IPv6 only</a:t>
            </a:r>
          </a:p>
          <a:p>
            <a:pPr lvl="1"/>
            <a:r>
              <a:rPr lang="en-GB" dirty="0" smtClean="0"/>
              <a:t>All tests fail, due to “Error reading token data header: Connection closed”</a:t>
            </a:r>
          </a:p>
        </p:txBody>
      </p:sp>
    </p:spTree>
    <p:extLst>
      <p:ext uri="{BB962C8B-B14F-4D97-AF65-F5344CB8AC3E}">
        <p14:creationId xmlns:p14="http://schemas.microsoft.com/office/powerpoint/2010/main" val="3806672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ETF for IPv4 ran unattended for the duration of the Xmas break without any issue at all!</a:t>
            </a:r>
          </a:p>
          <a:p>
            <a:r>
              <a:rPr lang="en-GB" dirty="0" smtClean="0"/>
              <a:t>Tests run mostly OK</a:t>
            </a:r>
          </a:p>
          <a:p>
            <a:r>
              <a:rPr lang="en-GB" dirty="0" smtClean="0"/>
              <a:t>Verified that SE tests go via IPv6</a:t>
            </a:r>
          </a:p>
          <a:p>
            <a:r>
              <a:rPr lang="en-GB" dirty="0" smtClean="0"/>
              <a:t>Condor tests show some strange behaviour</a:t>
            </a:r>
          </a:p>
          <a:p>
            <a:pPr lvl="1"/>
            <a:r>
              <a:rPr lang="en-GB" dirty="0" smtClean="0"/>
              <a:t>ENABLE_IPV4 = False does not prevent submission to IPv4-only nodes</a:t>
            </a:r>
          </a:p>
          <a:p>
            <a:pPr lvl="1"/>
            <a:r>
              <a:rPr lang="en-GB" dirty="0" smtClean="0"/>
              <a:t>CREAM still uses IPv4 for </a:t>
            </a:r>
            <a:r>
              <a:rPr lang="en-GB" dirty="0" err="1" smtClean="0"/>
              <a:t>Gsiftp</a:t>
            </a:r>
            <a:r>
              <a:rPr lang="en-GB" dirty="0" smtClean="0"/>
              <a:t> traffic</a:t>
            </a:r>
          </a:p>
          <a:p>
            <a:pPr lvl="1"/>
            <a:r>
              <a:rPr lang="en-GB" dirty="0" smtClean="0"/>
              <a:t>ARC-CE appears to use both IPv4 and IPv6 for </a:t>
            </a:r>
            <a:r>
              <a:rPr lang="en-GB" dirty="0" err="1" smtClean="0"/>
              <a:t>Gsiftp</a:t>
            </a:r>
            <a:r>
              <a:rPr lang="en-GB" dirty="0" smtClean="0"/>
              <a:t> traffic</a:t>
            </a:r>
          </a:p>
          <a:p>
            <a:pPr lvl="1"/>
            <a:r>
              <a:rPr lang="en-GB" dirty="0" smtClean="0"/>
              <a:t>Edgar reported that something similar happens </a:t>
            </a:r>
            <a:r>
              <a:rPr lang="en-GB" dirty="0" err="1" smtClean="0"/>
              <a:t>fot</a:t>
            </a:r>
            <a:r>
              <a:rPr lang="en-GB" dirty="0" smtClean="0"/>
              <a:t> the GRAM GT5 CE</a:t>
            </a:r>
          </a:p>
          <a:p>
            <a:pPr lvl="1"/>
            <a:r>
              <a:rPr lang="en-GB" dirty="0" err="1" smtClean="0"/>
              <a:t>HTCondor</a:t>
            </a:r>
            <a:r>
              <a:rPr lang="en-GB" dirty="0" smtClean="0"/>
              <a:t> CEs behave as expected (no IPv4 used)</a:t>
            </a:r>
          </a:p>
          <a:p>
            <a:r>
              <a:rPr lang="en-GB" dirty="0" smtClean="0"/>
              <a:t>ETF already shows to be very useful as a tool to monitor </a:t>
            </a:r>
            <a:r>
              <a:rPr lang="en-GB" smtClean="0"/>
              <a:t>the testbed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21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Continue investigating why IPv4 is still (partially) used</a:t>
            </a:r>
          </a:p>
          <a:p>
            <a:r>
              <a:rPr lang="en-GB" dirty="0" smtClean="0"/>
              <a:t>Add any new nodes to the configuration</a:t>
            </a:r>
          </a:p>
          <a:p>
            <a:r>
              <a:rPr lang="en-GB" dirty="0" smtClean="0"/>
              <a:t>Fix some issues with the existing nodes (mostly SEs)</a:t>
            </a:r>
          </a:p>
          <a:p>
            <a:r>
              <a:rPr lang="en-GB" dirty="0" smtClean="0"/>
              <a:t>Add the </a:t>
            </a:r>
            <a:r>
              <a:rPr lang="en-GB" dirty="0" err="1" smtClean="0"/>
              <a:t>LHCb</a:t>
            </a:r>
            <a:r>
              <a:rPr lang="en-GB" dirty="0" smtClean="0"/>
              <a:t> tests</a:t>
            </a:r>
          </a:p>
          <a:p>
            <a:pPr lvl="1"/>
            <a:r>
              <a:rPr lang="en-GB" dirty="0" smtClean="0"/>
              <a:t>Added value is the HTTP/</a:t>
            </a:r>
            <a:r>
              <a:rPr lang="en-GB" dirty="0" err="1" smtClean="0"/>
              <a:t>Webdav</a:t>
            </a:r>
            <a:r>
              <a:rPr lang="en-GB" dirty="0" smtClean="0"/>
              <a:t> tests</a:t>
            </a:r>
          </a:p>
          <a:p>
            <a:pPr lvl="1"/>
            <a:r>
              <a:rPr lang="en-GB" dirty="0" smtClean="0"/>
              <a:t>They should not depend on any </a:t>
            </a:r>
            <a:r>
              <a:rPr lang="en-GB" dirty="0" err="1" smtClean="0"/>
              <a:t>LHCb</a:t>
            </a:r>
            <a:r>
              <a:rPr lang="en-GB" dirty="0" smtClean="0"/>
              <a:t> software or service</a:t>
            </a:r>
          </a:p>
          <a:p>
            <a:r>
              <a:rPr lang="en-GB" dirty="0" smtClean="0"/>
              <a:t>Add the ATLAS tests</a:t>
            </a:r>
          </a:p>
          <a:p>
            <a:pPr lvl="1"/>
            <a:r>
              <a:rPr lang="en-GB" dirty="0" smtClean="0"/>
              <a:t>Added value is that they use GFAL2</a:t>
            </a:r>
          </a:p>
          <a:p>
            <a:pPr lvl="1"/>
            <a:r>
              <a:rPr lang="en-GB" dirty="0" smtClean="0"/>
              <a:t>Work needed to make the probes VO-agnostic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173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582</Words>
  <Application>Microsoft Office PowerPoint</Application>
  <PresentationFormat>Widescreen</PresentationFormat>
  <Paragraphs>89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ETF for IPv6</vt:lpstr>
      <vt:lpstr>Setup</vt:lpstr>
      <vt:lpstr>Issues</vt:lpstr>
      <vt:lpstr>Results by host: CEs</vt:lpstr>
      <vt:lpstr>Results by host: SEs</vt:lpstr>
      <vt:lpstr>Conclusions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ETF for IPv6</dc:title>
  <dc:creator>Andrea Sciaba</dc:creator>
  <cp:lastModifiedBy>Andrea Sciaba</cp:lastModifiedBy>
  <cp:revision>18</cp:revision>
  <dcterms:created xsi:type="dcterms:W3CDTF">2016-01-21T09:35:15Z</dcterms:created>
  <dcterms:modified xsi:type="dcterms:W3CDTF">2016-01-21T12:54:44Z</dcterms:modified>
</cp:coreProperties>
</file>