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Lst>
  <p:sldSz cx="30275213" cy="42811700"/>
  <p:notesSz cx="7102475" cy="10231438"/>
  <p:defaultTextStyle>
    <a:defPPr>
      <a:defRPr lang="ru-RU"/>
    </a:defPPr>
    <a:lvl1pPr algn="l" rtl="0" fontAlgn="base">
      <a:spcBef>
        <a:spcPct val="0"/>
      </a:spcBef>
      <a:spcAft>
        <a:spcPct val="0"/>
      </a:spcAft>
      <a:defRPr sz="9200" kern="1200">
        <a:solidFill>
          <a:schemeClr val="tx1"/>
        </a:solidFill>
        <a:latin typeface="Arial" charset="0"/>
        <a:ea typeface="+mn-ea"/>
        <a:cs typeface="+mn-cs"/>
      </a:defRPr>
    </a:lvl1pPr>
    <a:lvl2pPr marL="646711" algn="l" rtl="0" fontAlgn="base">
      <a:spcBef>
        <a:spcPct val="0"/>
      </a:spcBef>
      <a:spcAft>
        <a:spcPct val="0"/>
      </a:spcAft>
      <a:defRPr sz="9200" kern="1200">
        <a:solidFill>
          <a:schemeClr val="tx1"/>
        </a:solidFill>
        <a:latin typeface="Arial" charset="0"/>
        <a:ea typeface="+mn-ea"/>
        <a:cs typeface="+mn-cs"/>
      </a:defRPr>
    </a:lvl2pPr>
    <a:lvl3pPr marL="1293423" algn="l" rtl="0" fontAlgn="base">
      <a:spcBef>
        <a:spcPct val="0"/>
      </a:spcBef>
      <a:spcAft>
        <a:spcPct val="0"/>
      </a:spcAft>
      <a:defRPr sz="9200" kern="1200">
        <a:solidFill>
          <a:schemeClr val="tx1"/>
        </a:solidFill>
        <a:latin typeface="Arial" charset="0"/>
        <a:ea typeface="+mn-ea"/>
        <a:cs typeface="+mn-cs"/>
      </a:defRPr>
    </a:lvl3pPr>
    <a:lvl4pPr marL="1940134" algn="l" rtl="0" fontAlgn="base">
      <a:spcBef>
        <a:spcPct val="0"/>
      </a:spcBef>
      <a:spcAft>
        <a:spcPct val="0"/>
      </a:spcAft>
      <a:defRPr sz="9200" kern="1200">
        <a:solidFill>
          <a:schemeClr val="tx1"/>
        </a:solidFill>
        <a:latin typeface="Arial" charset="0"/>
        <a:ea typeface="+mn-ea"/>
        <a:cs typeface="+mn-cs"/>
      </a:defRPr>
    </a:lvl4pPr>
    <a:lvl5pPr marL="2586845" algn="l" rtl="0" fontAlgn="base">
      <a:spcBef>
        <a:spcPct val="0"/>
      </a:spcBef>
      <a:spcAft>
        <a:spcPct val="0"/>
      </a:spcAft>
      <a:defRPr sz="9200" kern="1200">
        <a:solidFill>
          <a:schemeClr val="tx1"/>
        </a:solidFill>
        <a:latin typeface="Arial" charset="0"/>
        <a:ea typeface="+mn-ea"/>
        <a:cs typeface="+mn-cs"/>
      </a:defRPr>
    </a:lvl5pPr>
    <a:lvl6pPr marL="3233556" algn="l" defTabSz="1293423" rtl="0" eaLnBrk="1" latinLnBrk="0" hangingPunct="1">
      <a:defRPr sz="9200" kern="1200">
        <a:solidFill>
          <a:schemeClr val="tx1"/>
        </a:solidFill>
        <a:latin typeface="Arial" charset="0"/>
        <a:ea typeface="+mn-ea"/>
        <a:cs typeface="+mn-cs"/>
      </a:defRPr>
    </a:lvl6pPr>
    <a:lvl7pPr marL="3880268" algn="l" defTabSz="1293423" rtl="0" eaLnBrk="1" latinLnBrk="0" hangingPunct="1">
      <a:defRPr sz="9200" kern="1200">
        <a:solidFill>
          <a:schemeClr val="tx1"/>
        </a:solidFill>
        <a:latin typeface="Arial" charset="0"/>
        <a:ea typeface="+mn-ea"/>
        <a:cs typeface="+mn-cs"/>
      </a:defRPr>
    </a:lvl7pPr>
    <a:lvl8pPr marL="4526979" algn="l" defTabSz="1293423" rtl="0" eaLnBrk="1" latinLnBrk="0" hangingPunct="1">
      <a:defRPr sz="9200" kern="1200">
        <a:solidFill>
          <a:schemeClr val="tx1"/>
        </a:solidFill>
        <a:latin typeface="Arial" charset="0"/>
        <a:ea typeface="+mn-ea"/>
        <a:cs typeface="+mn-cs"/>
      </a:defRPr>
    </a:lvl8pPr>
    <a:lvl9pPr marL="5173690" algn="l" defTabSz="1293423" rtl="0" eaLnBrk="1" latinLnBrk="0" hangingPunct="1">
      <a:defRPr sz="92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3333CC"/>
    <a:srgbClr val="C0C0C0"/>
    <a:srgbClr val="FF6600"/>
    <a:srgbClr val="6699FF"/>
    <a:srgbClr val="F5FDBB"/>
    <a:srgbClr val="292929"/>
    <a:srgbClr val="111111"/>
    <a:srgbClr val="777777"/>
    <a:srgbClr val="5F5F5F"/>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9388" autoAdjust="0"/>
    <p:restoredTop sz="99314" autoAdjust="0"/>
  </p:normalViewPr>
  <p:slideViewPr>
    <p:cSldViewPr>
      <p:cViewPr>
        <p:scale>
          <a:sx n="33" d="100"/>
          <a:sy n="33" d="100"/>
        </p:scale>
        <p:origin x="-1912" y="-80"/>
      </p:cViewPr>
      <p:guideLst>
        <p:guide orient="horz" pos="15617"/>
        <p:guide pos="8675"/>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interSettings" Target="printerSettings/printerSettings1.bin"/><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271215" y="13299482"/>
            <a:ext cx="25732786" cy="9176033"/>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4540523" y="24260385"/>
            <a:ext cx="21194175" cy="10939928"/>
          </a:xfrm>
        </p:spPr>
        <p:txBody>
          <a:bodyPr/>
          <a:lstStyle>
            <a:lvl1pPr marL="0" indent="0" algn="ctr">
              <a:buNone/>
              <a:defRPr/>
            </a:lvl1pPr>
            <a:lvl2pPr marL="646711" indent="0" algn="ctr">
              <a:buNone/>
              <a:defRPr/>
            </a:lvl2pPr>
            <a:lvl3pPr marL="1293423" indent="0" algn="ctr">
              <a:buNone/>
              <a:defRPr/>
            </a:lvl3pPr>
            <a:lvl4pPr marL="1940134" indent="0" algn="ctr">
              <a:buNone/>
              <a:defRPr/>
            </a:lvl4pPr>
            <a:lvl5pPr marL="2586845" indent="0" algn="ctr">
              <a:buNone/>
              <a:defRPr/>
            </a:lvl5pPr>
            <a:lvl6pPr marL="3233556" indent="0" algn="ctr">
              <a:buNone/>
              <a:defRPr/>
            </a:lvl6pPr>
            <a:lvl7pPr marL="3880268" indent="0" algn="ctr">
              <a:buNone/>
              <a:defRPr/>
            </a:lvl7pPr>
            <a:lvl8pPr marL="4526979" indent="0" algn="ctr">
              <a:buNone/>
              <a:defRPr/>
            </a:lvl8pPr>
            <a:lvl9pPr marL="517369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BCFB4B3-A97A-488D-B239-1D7B57E4335B}" type="slidenum">
              <a:rPr lang="ru-RU"/>
              <a:pPr>
                <a:defRPr/>
              </a:pPr>
              <a:t>‹#›</a:t>
            </a:fld>
            <a:endParaRPr lang="ru-RU"/>
          </a:p>
        </p:txBody>
      </p:sp>
    </p:spTree>
    <p:extLst>
      <p:ext uri="{BB962C8B-B14F-4D97-AF65-F5344CB8AC3E}">
        <p14:creationId xmlns:p14="http://schemas.microsoft.com/office/powerpoint/2010/main" val="1798765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14574BC-C731-4DC6-8600-35FA659CB1D1}" type="slidenum">
              <a:rPr lang="ru-RU"/>
              <a:pPr>
                <a:defRPr/>
              </a:pPr>
              <a:t>‹#›</a:t>
            </a:fld>
            <a:endParaRPr lang="ru-RU"/>
          </a:p>
        </p:txBody>
      </p:sp>
    </p:spTree>
    <p:extLst>
      <p:ext uri="{BB962C8B-B14F-4D97-AF65-F5344CB8AC3E}">
        <p14:creationId xmlns:p14="http://schemas.microsoft.com/office/powerpoint/2010/main" val="31425184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21949339" y="1713565"/>
            <a:ext cx="6811732" cy="3653005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514144" y="1713565"/>
            <a:ext cx="20252127" cy="365300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30068DD-54A8-445A-B36E-B6212E925A97}" type="slidenum">
              <a:rPr lang="ru-RU"/>
              <a:pPr>
                <a:defRPr/>
              </a:pPr>
              <a:t>‹#›</a:t>
            </a:fld>
            <a:endParaRPr lang="ru-RU"/>
          </a:p>
        </p:txBody>
      </p:sp>
    </p:spTree>
    <p:extLst>
      <p:ext uri="{BB962C8B-B14F-4D97-AF65-F5344CB8AC3E}">
        <p14:creationId xmlns:p14="http://schemas.microsoft.com/office/powerpoint/2010/main" val="2764550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573F114-6B53-4AF5-A735-188D9C87E6D8}" type="slidenum">
              <a:rPr lang="ru-RU"/>
              <a:pPr>
                <a:defRPr/>
              </a:pPr>
              <a:t>‹#›</a:t>
            </a:fld>
            <a:endParaRPr lang="ru-RU"/>
          </a:p>
        </p:txBody>
      </p:sp>
    </p:spTree>
    <p:extLst>
      <p:ext uri="{BB962C8B-B14F-4D97-AF65-F5344CB8AC3E}">
        <p14:creationId xmlns:p14="http://schemas.microsoft.com/office/powerpoint/2010/main" val="4243682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91356" y="27511321"/>
            <a:ext cx="25734694" cy="8502777"/>
          </a:xfrm>
        </p:spPr>
        <p:txBody>
          <a:bodyPr anchor="t"/>
          <a:lstStyle>
            <a:lvl1pPr algn="l">
              <a:defRPr sz="5700" b="1" cap="all"/>
            </a:lvl1pPr>
          </a:lstStyle>
          <a:p>
            <a:r>
              <a:rPr lang="ru-RU" smtClean="0"/>
              <a:t>Образец заголовка</a:t>
            </a:r>
            <a:endParaRPr lang="ru-RU"/>
          </a:p>
        </p:txBody>
      </p:sp>
      <p:sp>
        <p:nvSpPr>
          <p:cNvPr id="3" name="Текст 2"/>
          <p:cNvSpPr>
            <a:spLocks noGrp="1"/>
          </p:cNvSpPr>
          <p:nvPr>
            <p:ph type="body" idx="1"/>
          </p:nvPr>
        </p:nvSpPr>
        <p:spPr>
          <a:xfrm>
            <a:off x="2391356" y="18144432"/>
            <a:ext cx="25734694" cy="9366895"/>
          </a:xfrm>
        </p:spPr>
        <p:txBody>
          <a:bodyPr anchor="b"/>
          <a:lstStyle>
            <a:lvl1pPr marL="0" indent="0">
              <a:buNone/>
              <a:defRPr sz="2800"/>
            </a:lvl1pPr>
            <a:lvl2pPr marL="646711" indent="0">
              <a:buNone/>
              <a:defRPr sz="2500"/>
            </a:lvl2pPr>
            <a:lvl3pPr marL="1293423" indent="0">
              <a:buNone/>
              <a:defRPr sz="2300"/>
            </a:lvl3pPr>
            <a:lvl4pPr marL="1940134" indent="0">
              <a:buNone/>
              <a:defRPr sz="2000"/>
            </a:lvl4pPr>
            <a:lvl5pPr marL="2586845" indent="0">
              <a:buNone/>
              <a:defRPr sz="2000"/>
            </a:lvl5pPr>
            <a:lvl6pPr marL="3233556" indent="0">
              <a:buNone/>
              <a:defRPr sz="2000"/>
            </a:lvl6pPr>
            <a:lvl7pPr marL="3880268" indent="0">
              <a:buNone/>
              <a:defRPr sz="2000"/>
            </a:lvl7pPr>
            <a:lvl8pPr marL="4526979" indent="0">
              <a:buNone/>
              <a:defRPr sz="2000"/>
            </a:lvl8pPr>
            <a:lvl9pPr marL="5173690" indent="0">
              <a:buNone/>
              <a:defRPr sz="20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C5B2B10-25E7-42C5-9B18-AB2632D58665}" type="slidenum">
              <a:rPr lang="ru-RU"/>
              <a:pPr>
                <a:defRPr/>
              </a:pPr>
              <a:t>‹#›</a:t>
            </a:fld>
            <a:endParaRPr lang="ru-RU"/>
          </a:p>
        </p:txBody>
      </p:sp>
    </p:spTree>
    <p:extLst>
      <p:ext uri="{BB962C8B-B14F-4D97-AF65-F5344CB8AC3E}">
        <p14:creationId xmlns:p14="http://schemas.microsoft.com/office/powerpoint/2010/main" val="38320796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1514144" y="9989818"/>
            <a:ext cx="13531929" cy="28253792"/>
          </a:xfrm>
        </p:spPr>
        <p:txBody>
          <a:bodyPr/>
          <a:lstStyle>
            <a:lvl1pPr>
              <a:defRPr sz="4000"/>
            </a:lvl1pPr>
            <a:lvl2pPr>
              <a:defRPr sz="3500"/>
            </a:lvl2pPr>
            <a:lvl3pPr>
              <a:defRPr sz="2800"/>
            </a:lvl3pPr>
            <a:lvl4pPr>
              <a:defRPr sz="2500"/>
            </a:lvl4pPr>
            <a:lvl5pPr>
              <a:defRPr sz="2500"/>
            </a:lvl5pPr>
            <a:lvl6pPr>
              <a:defRPr sz="2500"/>
            </a:lvl6pPr>
            <a:lvl7pPr>
              <a:defRPr sz="2500"/>
            </a:lvl7pPr>
            <a:lvl8pPr>
              <a:defRPr sz="2500"/>
            </a:lvl8pPr>
            <a:lvl9pPr>
              <a:defRPr sz="2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15229144" y="9989818"/>
            <a:ext cx="13531929" cy="28253792"/>
          </a:xfrm>
        </p:spPr>
        <p:txBody>
          <a:bodyPr/>
          <a:lstStyle>
            <a:lvl1pPr>
              <a:defRPr sz="4000"/>
            </a:lvl1pPr>
            <a:lvl2pPr>
              <a:defRPr sz="3500"/>
            </a:lvl2pPr>
            <a:lvl3pPr>
              <a:defRPr sz="2800"/>
            </a:lvl3pPr>
            <a:lvl4pPr>
              <a:defRPr sz="2500"/>
            </a:lvl4pPr>
            <a:lvl5pPr>
              <a:defRPr sz="2500"/>
            </a:lvl5pPr>
            <a:lvl6pPr>
              <a:defRPr sz="2500"/>
            </a:lvl6pPr>
            <a:lvl7pPr>
              <a:defRPr sz="2500"/>
            </a:lvl7pPr>
            <a:lvl8pPr>
              <a:defRPr sz="2500"/>
            </a:lvl8pPr>
            <a:lvl9pPr>
              <a:defRPr sz="2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AACA130-84BD-4984-ACDE-68A9615EA97F}" type="slidenum">
              <a:rPr lang="ru-RU"/>
              <a:pPr>
                <a:defRPr/>
              </a:pPr>
              <a:t>‹#›</a:t>
            </a:fld>
            <a:endParaRPr lang="ru-RU"/>
          </a:p>
        </p:txBody>
      </p:sp>
    </p:spTree>
    <p:extLst>
      <p:ext uri="{BB962C8B-B14F-4D97-AF65-F5344CB8AC3E}">
        <p14:creationId xmlns:p14="http://schemas.microsoft.com/office/powerpoint/2010/main" val="19985329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1514145" y="9582928"/>
            <a:ext cx="13375557" cy="3993409"/>
          </a:xfrm>
        </p:spPr>
        <p:txBody>
          <a:bodyPr anchor="b"/>
          <a:lstStyle>
            <a:lvl1pPr marL="0" indent="0">
              <a:buNone/>
              <a:defRPr sz="3500" b="1"/>
            </a:lvl1pPr>
            <a:lvl2pPr marL="646711" indent="0">
              <a:buNone/>
              <a:defRPr sz="2800" b="1"/>
            </a:lvl2pPr>
            <a:lvl3pPr marL="1293423" indent="0">
              <a:buNone/>
              <a:defRPr sz="2500" b="1"/>
            </a:lvl3pPr>
            <a:lvl4pPr marL="1940134" indent="0">
              <a:buNone/>
              <a:defRPr sz="2300" b="1"/>
            </a:lvl4pPr>
            <a:lvl5pPr marL="2586845" indent="0">
              <a:buNone/>
              <a:defRPr sz="2300" b="1"/>
            </a:lvl5pPr>
            <a:lvl6pPr marL="3233556" indent="0">
              <a:buNone/>
              <a:defRPr sz="2300" b="1"/>
            </a:lvl6pPr>
            <a:lvl7pPr marL="3880268" indent="0">
              <a:buNone/>
              <a:defRPr sz="2300" b="1"/>
            </a:lvl7pPr>
            <a:lvl8pPr marL="4526979" indent="0">
              <a:buNone/>
              <a:defRPr sz="2300" b="1"/>
            </a:lvl8pPr>
            <a:lvl9pPr marL="5173690" indent="0">
              <a:buNone/>
              <a:defRPr sz="2300" b="1"/>
            </a:lvl9pPr>
          </a:lstStyle>
          <a:p>
            <a:pPr lvl="0"/>
            <a:r>
              <a:rPr lang="ru-RU" smtClean="0"/>
              <a:t>Образец текста</a:t>
            </a:r>
          </a:p>
        </p:txBody>
      </p:sp>
      <p:sp>
        <p:nvSpPr>
          <p:cNvPr id="4" name="Объект 3"/>
          <p:cNvSpPr>
            <a:spLocks noGrp="1"/>
          </p:cNvSpPr>
          <p:nvPr>
            <p:ph sz="half" idx="2"/>
          </p:nvPr>
        </p:nvSpPr>
        <p:spPr>
          <a:xfrm>
            <a:off x="1514145" y="13576336"/>
            <a:ext cx="13375557" cy="24667275"/>
          </a:xfrm>
        </p:spPr>
        <p:txBody>
          <a:bodyPr/>
          <a:lstStyle>
            <a:lvl1pPr>
              <a:defRPr sz="3500"/>
            </a:lvl1pPr>
            <a:lvl2pPr>
              <a:defRPr sz="2800"/>
            </a:lvl2pPr>
            <a:lvl3pPr>
              <a:defRPr sz="2500"/>
            </a:lvl3pPr>
            <a:lvl4pPr>
              <a:defRPr sz="2300"/>
            </a:lvl4pPr>
            <a:lvl5pPr>
              <a:defRPr sz="2300"/>
            </a:lvl5pPr>
            <a:lvl6pPr>
              <a:defRPr sz="2300"/>
            </a:lvl6pPr>
            <a:lvl7pPr>
              <a:defRPr sz="2300"/>
            </a:lvl7pPr>
            <a:lvl8pPr>
              <a:defRPr sz="2300"/>
            </a:lvl8pPr>
            <a:lvl9pPr>
              <a:defRPr sz="23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15379796" y="9582928"/>
            <a:ext cx="13381277" cy="3993409"/>
          </a:xfrm>
        </p:spPr>
        <p:txBody>
          <a:bodyPr anchor="b"/>
          <a:lstStyle>
            <a:lvl1pPr marL="0" indent="0">
              <a:buNone/>
              <a:defRPr sz="3500" b="1"/>
            </a:lvl1pPr>
            <a:lvl2pPr marL="646711" indent="0">
              <a:buNone/>
              <a:defRPr sz="2800" b="1"/>
            </a:lvl2pPr>
            <a:lvl3pPr marL="1293423" indent="0">
              <a:buNone/>
              <a:defRPr sz="2500" b="1"/>
            </a:lvl3pPr>
            <a:lvl4pPr marL="1940134" indent="0">
              <a:buNone/>
              <a:defRPr sz="2300" b="1"/>
            </a:lvl4pPr>
            <a:lvl5pPr marL="2586845" indent="0">
              <a:buNone/>
              <a:defRPr sz="2300" b="1"/>
            </a:lvl5pPr>
            <a:lvl6pPr marL="3233556" indent="0">
              <a:buNone/>
              <a:defRPr sz="2300" b="1"/>
            </a:lvl6pPr>
            <a:lvl7pPr marL="3880268" indent="0">
              <a:buNone/>
              <a:defRPr sz="2300" b="1"/>
            </a:lvl7pPr>
            <a:lvl8pPr marL="4526979" indent="0">
              <a:buNone/>
              <a:defRPr sz="2300" b="1"/>
            </a:lvl8pPr>
            <a:lvl9pPr marL="5173690" indent="0">
              <a:buNone/>
              <a:defRPr sz="2300" b="1"/>
            </a:lvl9pPr>
          </a:lstStyle>
          <a:p>
            <a:pPr lvl="0"/>
            <a:r>
              <a:rPr lang="ru-RU" smtClean="0"/>
              <a:t>Образец текста</a:t>
            </a:r>
          </a:p>
        </p:txBody>
      </p:sp>
      <p:sp>
        <p:nvSpPr>
          <p:cNvPr id="6" name="Объект 5"/>
          <p:cNvSpPr>
            <a:spLocks noGrp="1"/>
          </p:cNvSpPr>
          <p:nvPr>
            <p:ph sz="quarter" idx="4"/>
          </p:nvPr>
        </p:nvSpPr>
        <p:spPr>
          <a:xfrm>
            <a:off x="15379796" y="13576336"/>
            <a:ext cx="13381277" cy="24667275"/>
          </a:xfrm>
        </p:spPr>
        <p:txBody>
          <a:bodyPr/>
          <a:lstStyle>
            <a:lvl1pPr>
              <a:defRPr sz="3500"/>
            </a:lvl1pPr>
            <a:lvl2pPr>
              <a:defRPr sz="2800"/>
            </a:lvl2pPr>
            <a:lvl3pPr>
              <a:defRPr sz="2500"/>
            </a:lvl3pPr>
            <a:lvl4pPr>
              <a:defRPr sz="2300"/>
            </a:lvl4pPr>
            <a:lvl5pPr>
              <a:defRPr sz="2300"/>
            </a:lvl5pPr>
            <a:lvl6pPr>
              <a:defRPr sz="2300"/>
            </a:lvl6pPr>
            <a:lvl7pPr>
              <a:defRPr sz="2300"/>
            </a:lvl7pPr>
            <a:lvl8pPr>
              <a:defRPr sz="2300"/>
            </a:lvl8pPr>
            <a:lvl9pPr>
              <a:defRPr sz="23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D314756F-3C02-49CA-A883-B9448E7A2046}" type="slidenum">
              <a:rPr lang="ru-RU"/>
              <a:pPr>
                <a:defRPr/>
              </a:pPr>
              <a:t>‹#›</a:t>
            </a:fld>
            <a:endParaRPr lang="ru-RU"/>
          </a:p>
        </p:txBody>
      </p:sp>
    </p:spTree>
    <p:extLst>
      <p:ext uri="{BB962C8B-B14F-4D97-AF65-F5344CB8AC3E}">
        <p14:creationId xmlns:p14="http://schemas.microsoft.com/office/powerpoint/2010/main" val="3081374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2BD52C7-C11B-4DC4-90EF-31422AB9608F}" type="slidenum">
              <a:rPr lang="ru-RU"/>
              <a:pPr>
                <a:defRPr/>
              </a:pPr>
              <a:t>‹#›</a:t>
            </a:fld>
            <a:endParaRPr lang="ru-RU"/>
          </a:p>
        </p:txBody>
      </p:sp>
    </p:spTree>
    <p:extLst>
      <p:ext uri="{BB962C8B-B14F-4D97-AF65-F5344CB8AC3E}">
        <p14:creationId xmlns:p14="http://schemas.microsoft.com/office/powerpoint/2010/main" val="20436697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12DF7AB-9DF0-4892-989B-552AF34D3687}" type="slidenum">
              <a:rPr lang="ru-RU"/>
              <a:pPr>
                <a:defRPr/>
              </a:pPr>
              <a:t>‹#›</a:t>
            </a:fld>
            <a:endParaRPr lang="ru-RU"/>
          </a:p>
        </p:txBody>
      </p:sp>
    </p:spTree>
    <p:extLst>
      <p:ext uri="{BB962C8B-B14F-4D97-AF65-F5344CB8AC3E}">
        <p14:creationId xmlns:p14="http://schemas.microsoft.com/office/powerpoint/2010/main" val="2019646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14146" y="1705171"/>
            <a:ext cx="9960157" cy="7252736"/>
          </a:xfrm>
        </p:spPr>
        <p:txBody>
          <a:bodyPr anchor="b"/>
          <a:lstStyle>
            <a:lvl1pPr algn="l">
              <a:defRPr sz="2800" b="1"/>
            </a:lvl1pPr>
          </a:lstStyle>
          <a:p>
            <a:r>
              <a:rPr lang="ru-RU" smtClean="0"/>
              <a:t>Образец заголовка</a:t>
            </a:r>
            <a:endParaRPr lang="ru-RU"/>
          </a:p>
        </p:txBody>
      </p:sp>
      <p:sp>
        <p:nvSpPr>
          <p:cNvPr id="3" name="Объект 2"/>
          <p:cNvSpPr>
            <a:spLocks noGrp="1"/>
          </p:cNvSpPr>
          <p:nvPr>
            <p:ph idx="1"/>
          </p:nvPr>
        </p:nvSpPr>
        <p:spPr>
          <a:xfrm>
            <a:off x="11836625" y="1705173"/>
            <a:ext cx="16924446" cy="36538438"/>
          </a:xfrm>
        </p:spPr>
        <p:txBody>
          <a:bodyPr/>
          <a:lstStyle>
            <a:lvl1pPr>
              <a:defRPr sz="4500"/>
            </a:lvl1pPr>
            <a:lvl2pPr>
              <a:defRPr sz="4000"/>
            </a:lvl2pPr>
            <a:lvl3pPr>
              <a:defRPr sz="3500"/>
            </a:lvl3pPr>
            <a:lvl4pPr>
              <a:defRPr sz="2800"/>
            </a:lvl4pPr>
            <a:lvl5pPr>
              <a:defRPr sz="2800"/>
            </a:lvl5pPr>
            <a:lvl6pPr>
              <a:defRPr sz="2800"/>
            </a:lvl6pPr>
            <a:lvl7pPr>
              <a:defRPr sz="2800"/>
            </a:lvl7pPr>
            <a:lvl8pPr>
              <a:defRPr sz="2800"/>
            </a:lvl8pPr>
            <a:lvl9pPr>
              <a:defRPr sz="2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1514146" y="8957909"/>
            <a:ext cx="9960157" cy="29285702"/>
          </a:xfrm>
        </p:spPr>
        <p:txBody>
          <a:bodyPr/>
          <a:lstStyle>
            <a:lvl1pPr marL="0" indent="0">
              <a:buNone/>
              <a:defRPr sz="2000"/>
            </a:lvl1pPr>
            <a:lvl2pPr marL="646711" indent="0">
              <a:buNone/>
              <a:defRPr sz="1700"/>
            </a:lvl2pPr>
            <a:lvl3pPr marL="1293423" indent="0">
              <a:buNone/>
              <a:defRPr sz="1400"/>
            </a:lvl3pPr>
            <a:lvl4pPr marL="1940134" indent="0">
              <a:buNone/>
              <a:defRPr sz="1300"/>
            </a:lvl4pPr>
            <a:lvl5pPr marL="2586845" indent="0">
              <a:buNone/>
              <a:defRPr sz="1300"/>
            </a:lvl5pPr>
            <a:lvl6pPr marL="3233556" indent="0">
              <a:buNone/>
              <a:defRPr sz="1300"/>
            </a:lvl6pPr>
            <a:lvl7pPr marL="3880268" indent="0">
              <a:buNone/>
              <a:defRPr sz="1300"/>
            </a:lvl7pPr>
            <a:lvl8pPr marL="4526979" indent="0">
              <a:buNone/>
              <a:defRPr sz="1300"/>
            </a:lvl8pPr>
            <a:lvl9pPr marL="5173690" indent="0">
              <a:buNone/>
              <a:defRPr sz="13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2CB9C0B-F332-46C9-B6F9-704CF0AC4328}" type="slidenum">
              <a:rPr lang="ru-RU"/>
              <a:pPr>
                <a:defRPr/>
              </a:pPr>
              <a:t>‹#›</a:t>
            </a:fld>
            <a:endParaRPr lang="ru-RU"/>
          </a:p>
        </p:txBody>
      </p:sp>
    </p:spTree>
    <p:extLst>
      <p:ext uri="{BB962C8B-B14F-4D97-AF65-F5344CB8AC3E}">
        <p14:creationId xmlns:p14="http://schemas.microsoft.com/office/powerpoint/2010/main" val="513765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34523" y="29967354"/>
            <a:ext cx="18163984" cy="3538279"/>
          </a:xfrm>
        </p:spPr>
        <p:txBody>
          <a:bodyPr anchor="b"/>
          <a:lstStyle>
            <a:lvl1pPr algn="l">
              <a:defRPr sz="2800" b="1"/>
            </a:lvl1pPr>
          </a:lstStyle>
          <a:p>
            <a:r>
              <a:rPr lang="ru-RU" smtClean="0"/>
              <a:t>Образец заголовка</a:t>
            </a:r>
            <a:endParaRPr lang="ru-RU"/>
          </a:p>
        </p:txBody>
      </p:sp>
      <p:sp>
        <p:nvSpPr>
          <p:cNvPr id="3" name="Рисунок 2"/>
          <p:cNvSpPr>
            <a:spLocks noGrp="1"/>
          </p:cNvSpPr>
          <p:nvPr>
            <p:ph type="pic" idx="1"/>
          </p:nvPr>
        </p:nvSpPr>
        <p:spPr>
          <a:xfrm>
            <a:off x="5934523" y="3825619"/>
            <a:ext cx="18163984" cy="25686602"/>
          </a:xfrm>
        </p:spPr>
        <p:txBody>
          <a:bodyPr/>
          <a:lstStyle>
            <a:lvl1pPr marL="0" indent="0">
              <a:buNone/>
              <a:defRPr sz="4500"/>
            </a:lvl1pPr>
            <a:lvl2pPr marL="646711" indent="0">
              <a:buNone/>
              <a:defRPr sz="4000"/>
            </a:lvl2pPr>
            <a:lvl3pPr marL="1293423" indent="0">
              <a:buNone/>
              <a:defRPr sz="3500"/>
            </a:lvl3pPr>
            <a:lvl4pPr marL="1940134" indent="0">
              <a:buNone/>
              <a:defRPr sz="2800"/>
            </a:lvl4pPr>
            <a:lvl5pPr marL="2586845" indent="0">
              <a:buNone/>
              <a:defRPr sz="2800"/>
            </a:lvl5pPr>
            <a:lvl6pPr marL="3233556" indent="0">
              <a:buNone/>
              <a:defRPr sz="2800"/>
            </a:lvl6pPr>
            <a:lvl7pPr marL="3880268" indent="0">
              <a:buNone/>
              <a:defRPr sz="2800"/>
            </a:lvl7pPr>
            <a:lvl8pPr marL="4526979" indent="0">
              <a:buNone/>
              <a:defRPr sz="2800"/>
            </a:lvl8pPr>
            <a:lvl9pPr marL="5173690" indent="0">
              <a:buNone/>
              <a:defRPr sz="2800"/>
            </a:lvl9pPr>
          </a:lstStyle>
          <a:p>
            <a:pPr lvl="0"/>
            <a:endParaRPr lang="ru-RU" noProof="0" smtClean="0"/>
          </a:p>
        </p:txBody>
      </p:sp>
      <p:sp>
        <p:nvSpPr>
          <p:cNvPr id="4" name="Текст 3"/>
          <p:cNvSpPr>
            <a:spLocks noGrp="1"/>
          </p:cNvSpPr>
          <p:nvPr>
            <p:ph type="body" sz="half" idx="2"/>
          </p:nvPr>
        </p:nvSpPr>
        <p:spPr>
          <a:xfrm>
            <a:off x="5934523" y="33505632"/>
            <a:ext cx="18163984" cy="5025320"/>
          </a:xfrm>
        </p:spPr>
        <p:txBody>
          <a:bodyPr/>
          <a:lstStyle>
            <a:lvl1pPr marL="0" indent="0">
              <a:buNone/>
              <a:defRPr sz="2000"/>
            </a:lvl1pPr>
            <a:lvl2pPr marL="646711" indent="0">
              <a:buNone/>
              <a:defRPr sz="1700"/>
            </a:lvl2pPr>
            <a:lvl3pPr marL="1293423" indent="0">
              <a:buNone/>
              <a:defRPr sz="1400"/>
            </a:lvl3pPr>
            <a:lvl4pPr marL="1940134" indent="0">
              <a:buNone/>
              <a:defRPr sz="1300"/>
            </a:lvl4pPr>
            <a:lvl5pPr marL="2586845" indent="0">
              <a:buNone/>
              <a:defRPr sz="1300"/>
            </a:lvl5pPr>
            <a:lvl6pPr marL="3233556" indent="0">
              <a:buNone/>
              <a:defRPr sz="1300"/>
            </a:lvl6pPr>
            <a:lvl7pPr marL="3880268" indent="0">
              <a:buNone/>
              <a:defRPr sz="1300"/>
            </a:lvl7pPr>
            <a:lvl8pPr marL="4526979" indent="0">
              <a:buNone/>
              <a:defRPr sz="1300"/>
            </a:lvl8pPr>
            <a:lvl9pPr marL="5173690" indent="0">
              <a:buNone/>
              <a:defRPr sz="13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C1304F4-1D4B-4491-91F4-16576826A1AB}" type="slidenum">
              <a:rPr lang="ru-RU"/>
              <a:pPr>
                <a:defRPr/>
              </a:pPr>
              <a:t>‹#›</a:t>
            </a:fld>
            <a:endParaRPr lang="ru-RU"/>
          </a:p>
        </p:txBody>
      </p:sp>
    </p:spTree>
    <p:extLst>
      <p:ext uri="{BB962C8B-B14F-4D97-AF65-F5344CB8AC3E}">
        <p14:creationId xmlns:p14="http://schemas.microsoft.com/office/powerpoint/2010/main" val="59682375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8E8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14143" y="1713565"/>
            <a:ext cx="27246929" cy="7135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65631" tIns="232816" rIns="465631" bIns="232816" numCol="1" anchor="ctr" anchorCtr="0" compatLnSpc="1">
            <a:prstTxWarp prst="textNoShape">
              <a:avLst/>
            </a:prstTxWarp>
          </a:bodyPr>
          <a:lstStyle/>
          <a:p>
            <a:pPr lvl="0"/>
            <a:r>
              <a:rPr lang="ru-RU" smtClean="0"/>
              <a:t>Click to edit Master title style</a:t>
            </a:r>
          </a:p>
        </p:txBody>
      </p:sp>
      <p:sp>
        <p:nvSpPr>
          <p:cNvPr id="1027" name="Rectangle 3"/>
          <p:cNvSpPr>
            <a:spLocks noGrp="1" noChangeArrowheads="1"/>
          </p:cNvSpPr>
          <p:nvPr>
            <p:ph type="body" idx="1"/>
          </p:nvPr>
        </p:nvSpPr>
        <p:spPr bwMode="auto">
          <a:xfrm>
            <a:off x="1514143" y="9989818"/>
            <a:ext cx="27246929" cy="2825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65631" tIns="232816" rIns="465631" bIns="232816" numCol="1" anchor="t" anchorCtr="0" compatLnSpc="1">
            <a:prstTxWarp prst="textNoShape">
              <a:avLst/>
            </a:prstTxWarp>
          </a:bodyPr>
          <a:lstStyle/>
          <a:p>
            <a:pPr lvl="0"/>
            <a:r>
              <a:rPr lang="ru-RU" smtClean="0"/>
              <a:t>Click to edit Master text styles</a:t>
            </a:r>
          </a:p>
          <a:p>
            <a:pPr lvl="1"/>
            <a:r>
              <a:rPr lang="ru-RU" smtClean="0"/>
              <a:t>Second level</a:t>
            </a:r>
          </a:p>
          <a:p>
            <a:pPr lvl="2"/>
            <a:r>
              <a:rPr lang="ru-RU" smtClean="0"/>
              <a:t>Third level</a:t>
            </a:r>
          </a:p>
          <a:p>
            <a:pPr lvl="3"/>
            <a:r>
              <a:rPr lang="ru-RU" smtClean="0"/>
              <a:t>Fourth level</a:t>
            </a:r>
          </a:p>
          <a:p>
            <a:pPr lvl="4"/>
            <a:r>
              <a:rPr lang="ru-RU" smtClean="0"/>
              <a:t>Fifth level</a:t>
            </a:r>
          </a:p>
        </p:txBody>
      </p:sp>
      <p:sp>
        <p:nvSpPr>
          <p:cNvPr id="1028" name="Rectangle 4"/>
          <p:cNvSpPr>
            <a:spLocks noGrp="1" noChangeArrowheads="1"/>
          </p:cNvSpPr>
          <p:nvPr>
            <p:ph type="dt" sz="half" idx="2"/>
          </p:nvPr>
        </p:nvSpPr>
        <p:spPr bwMode="auto">
          <a:xfrm>
            <a:off x="1514143" y="38986086"/>
            <a:ext cx="7063454" cy="2974083"/>
          </a:xfrm>
          <a:prstGeom prst="rect">
            <a:avLst/>
          </a:prstGeom>
          <a:noFill/>
          <a:ln>
            <a:noFill/>
          </a:ln>
          <a:effectLst/>
          <a:extLst/>
        </p:spPr>
        <p:txBody>
          <a:bodyPr vert="horz" wrap="square" lIns="465631" tIns="232816" rIns="465631" bIns="232816" numCol="1" anchor="t" anchorCtr="0" compatLnSpc="1">
            <a:prstTxWarp prst="textNoShape">
              <a:avLst/>
            </a:prstTxWarp>
          </a:bodyPr>
          <a:lstStyle>
            <a:lvl1pPr>
              <a:defRPr sz="7100"/>
            </a:lvl1pPr>
          </a:lstStyle>
          <a:p>
            <a:pPr>
              <a:defRPr/>
            </a:pPr>
            <a:endParaRPr lang="en-US"/>
          </a:p>
        </p:txBody>
      </p:sp>
      <p:sp>
        <p:nvSpPr>
          <p:cNvPr id="1029" name="Rectangle 5"/>
          <p:cNvSpPr>
            <a:spLocks noGrp="1" noChangeArrowheads="1"/>
          </p:cNvSpPr>
          <p:nvPr>
            <p:ph type="ftr" sz="quarter" idx="3"/>
          </p:nvPr>
        </p:nvSpPr>
        <p:spPr bwMode="auto">
          <a:xfrm>
            <a:off x="10343460" y="38986086"/>
            <a:ext cx="9588295" cy="2974083"/>
          </a:xfrm>
          <a:prstGeom prst="rect">
            <a:avLst/>
          </a:prstGeom>
          <a:noFill/>
          <a:ln>
            <a:noFill/>
          </a:ln>
          <a:effectLst/>
          <a:extLst/>
        </p:spPr>
        <p:txBody>
          <a:bodyPr vert="horz" wrap="square" lIns="465631" tIns="232816" rIns="465631" bIns="232816" numCol="1" anchor="t" anchorCtr="0" compatLnSpc="1">
            <a:prstTxWarp prst="textNoShape">
              <a:avLst/>
            </a:prstTxWarp>
          </a:bodyPr>
          <a:lstStyle>
            <a:lvl1pPr algn="ctr">
              <a:defRPr sz="7100"/>
            </a:lvl1pPr>
          </a:lstStyle>
          <a:p>
            <a:pPr>
              <a:defRPr/>
            </a:pPr>
            <a:endParaRPr lang="en-US"/>
          </a:p>
        </p:txBody>
      </p:sp>
      <p:sp>
        <p:nvSpPr>
          <p:cNvPr id="1030" name="Rectangle 6"/>
          <p:cNvSpPr>
            <a:spLocks noGrp="1" noChangeArrowheads="1"/>
          </p:cNvSpPr>
          <p:nvPr>
            <p:ph type="sldNum" sz="quarter" idx="4"/>
          </p:nvPr>
        </p:nvSpPr>
        <p:spPr bwMode="auto">
          <a:xfrm>
            <a:off x="21697617" y="38986086"/>
            <a:ext cx="7063454" cy="2974083"/>
          </a:xfrm>
          <a:prstGeom prst="rect">
            <a:avLst/>
          </a:prstGeom>
          <a:noFill/>
          <a:ln>
            <a:noFill/>
          </a:ln>
          <a:effectLst/>
          <a:extLst/>
        </p:spPr>
        <p:txBody>
          <a:bodyPr vert="horz" wrap="square" lIns="465631" tIns="232816" rIns="465631" bIns="232816" numCol="1" anchor="t" anchorCtr="0" compatLnSpc="1">
            <a:prstTxWarp prst="textNoShape">
              <a:avLst/>
            </a:prstTxWarp>
          </a:bodyPr>
          <a:lstStyle>
            <a:lvl1pPr algn="r">
              <a:defRPr sz="7100"/>
            </a:lvl1pPr>
          </a:lstStyle>
          <a:p>
            <a:pPr>
              <a:defRPr/>
            </a:pPr>
            <a:fld id="{0B786398-236A-4E06-A00D-7078962A3FB5}"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657220" rtl="0" eaLnBrk="0" fontAlgn="base" hangingPunct="0">
        <a:spcBef>
          <a:spcPct val="0"/>
        </a:spcBef>
        <a:spcAft>
          <a:spcPct val="0"/>
        </a:spcAft>
        <a:defRPr sz="22400">
          <a:solidFill>
            <a:schemeClr val="tx2"/>
          </a:solidFill>
          <a:latin typeface="+mj-lt"/>
          <a:ea typeface="+mj-ea"/>
          <a:cs typeface="+mj-cs"/>
        </a:defRPr>
      </a:lvl1pPr>
      <a:lvl2pPr algn="ctr" defTabSz="4657220" rtl="0" eaLnBrk="0" fontAlgn="base" hangingPunct="0">
        <a:spcBef>
          <a:spcPct val="0"/>
        </a:spcBef>
        <a:spcAft>
          <a:spcPct val="0"/>
        </a:spcAft>
        <a:defRPr sz="22400">
          <a:solidFill>
            <a:schemeClr val="tx2"/>
          </a:solidFill>
          <a:latin typeface="Arial" charset="0"/>
        </a:defRPr>
      </a:lvl2pPr>
      <a:lvl3pPr algn="ctr" defTabSz="4657220" rtl="0" eaLnBrk="0" fontAlgn="base" hangingPunct="0">
        <a:spcBef>
          <a:spcPct val="0"/>
        </a:spcBef>
        <a:spcAft>
          <a:spcPct val="0"/>
        </a:spcAft>
        <a:defRPr sz="22400">
          <a:solidFill>
            <a:schemeClr val="tx2"/>
          </a:solidFill>
          <a:latin typeface="Arial" charset="0"/>
        </a:defRPr>
      </a:lvl3pPr>
      <a:lvl4pPr algn="ctr" defTabSz="4657220" rtl="0" eaLnBrk="0" fontAlgn="base" hangingPunct="0">
        <a:spcBef>
          <a:spcPct val="0"/>
        </a:spcBef>
        <a:spcAft>
          <a:spcPct val="0"/>
        </a:spcAft>
        <a:defRPr sz="22400">
          <a:solidFill>
            <a:schemeClr val="tx2"/>
          </a:solidFill>
          <a:latin typeface="Arial" charset="0"/>
        </a:defRPr>
      </a:lvl4pPr>
      <a:lvl5pPr algn="ctr" defTabSz="4657220" rtl="0" eaLnBrk="0" fontAlgn="base" hangingPunct="0">
        <a:spcBef>
          <a:spcPct val="0"/>
        </a:spcBef>
        <a:spcAft>
          <a:spcPct val="0"/>
        </a:spcAft>
        <a:defRPr sz="22400">
          <a:solidFill>
            <a:schemeClr val="tx2"/>
          </a:solidFill>
          <a:latin typeface="Arial" charset="0"/>
        </a:defRPr>
      </a:lvl5pPr>
      <a:lvl6pPr marL="646711" algn="ctr" defTabSz="4657220" rtl="0" fontAlgn="base">
        <a:spcBef>
          <a:spcPct val="0"/>
        </a:spcBef>
        <a:spcAft>
          <a:spcPct val="0"/>
        </a:spcAft>
        <a:defRPr sz="22400">
          <a:solidFill>
            <a:schemeClr val="tx2"/>
          </a:solidFill>
          <a:latin typeface="Arial" charset="0"/>
        </a:defRPr>
      </a:lvl6pPr>
      <a:lvl7pPr marL="1293423" algn="ctr" defTabSz="4657220" rtl="0" fontAlgn="base">
        <a:spcBef>
          <a:spcPct val="0"/>
        </a:spcBef>
        <a:spcAft>
          <a:spcPct val="0"/>
        </a:spcAft>
        <a:defRPr sz="22400">
          <a:solidFill>
            <a:schemeClr val="tx2"/>
          </a:solidFill>
          <a:latin typeface="Arial" charset="0"/>
        </a:defRPr>
      </a:lvl7pPr>
      <a:lvl8pPr marL="1940134" algn="ctr" defTabSz="4657220" rtl="0" fontAlgn="base">
        <a:spcBef>
          <a:spcPct val="0"/>
        </a:spcBef>
        <a:spcAft>
          <a:spcPct val="0"/>
        </a:spcAft>
        <a:defRPr sz="22400">
          <a:solidFill>
            <a:schemeClr val="tx2"/>
          </a:solidFill>
          <a:latin typeface="Arial" charset="0"/>
        </a:defRPr>
      </a:lvl8pPr>
      <a:lvl9pPr marL="2586845" algn="ctr" defTabSz="4657220" rtl="0" fontAlgn="base">
        <a:spcBef>
          <a:spcPct val="0"/>
        </a:spcBef>
        <a:spcAft>
          <a:spcPct val="0"/>
        </a:spcAft>
        <a:defRPr sz="22400">
          <a:solidFill>
            <a:schemeClr val="tx2"/>
          </a:solidFill>
          <a:latin typeface="Arial" charset="0"/>
        </a:defRPr>
      </a:lvl9pPr>
    </p:titleStyle>
    <p:bodyStyle>
      <a:lvl1pPr marL="1747018" indent="-1747018" algn="l" defTabSz="4657220" rtl="0" eaLnBrk="0" fontAlgn="base" hangingPunct="0">
        <a:spcBef>
          <a:spcPct val="20000"/>
        </a:spcBef>
        <a:spcAft>
          <a:spcPct val="0"/>
        </a:spcAft>
        <a:buChar char="•"/>
        <a:defRPr sz="16300">
          <a:solidFill>
            <a:schemeClr val="tx1"/>
          </a:solidFill>
          <a:latin typeface="+mn-lt"/>
          <a:ea typeface="+mn-ea"/>
          <a:cs typeface="+mn-cs"/>
        </a:defRPr>
      </a:lvl1pPr>
      <a:lvl2pPr marL="3783710" indent="-1455100" algn="l" defTabSz="4657220" rtl="0" eaLnBrk="0" fontAlgn="base" hangingPunct="0">
        <a:spcBef>
          <a:spcPct val="20000"/>
        </a:spcBef>
        <a:spcAft>
          <a:spcPct val="0"/>
        </a:spcAft>
        <a:buChar char="–"/>
        <a:defRPr sz="14300">
          <a:solidFill>
            <a:schemeClr val="tx1"/>
          </a:solidFill>
          <a:latin typeface="+mn-lt"/>
        </a:defRPr>
      </a:lvl2pPr>
      <a:lvl3pPr marL="5820401" indent="-1163182" algn="l" defTabSz="4657220" rtl="0" eaLnBrk="0" fontAlgn="base" hangingPunct="0">
        <a:spcBef>
          <a:spcPct val="20000"/>
        </a:spcBef>
        <a:spcAft>
          <a:spcPct val="0"/>
        </a:spcAft>
        <a:buChar char="•"/>
        <a:defRPr sz="12200">
          <a:solidFill>
            <a:schemeClr val="tx1"/>
          </a:solidFill>
          <a:latin typeface="+mn-lt"/>
        </a:defRPr>
      </a:lvl3pPr>
      <a:lvl4pPr marL="8149010" indent="-1165428" algn="l" defTabSz="4657220" rtl="0" eaLnBrk="0" fontAlgn="base" hangingPunct="0">
        <a:spcBef>
          <a:spcPct val="20000"/>
        </a:spcBef>
        <a:spcAft>
          <a:spcPct val="0"/>
        </a:spcAft>
        <a:buChar char="–"/>
        <a:defRPr sz="10200">
          <a:solidFill>
            <a:schemeClr val="tx1"/>
          </a:solidFill>
          <a:latin typeface="+mn-lt"/>
        </a:defRPr>
      </a:lvl4pPr>
      <a:lvl5pPr marL="10477618" indent="-1165428" algn="l" defTabSz="4657220" rtl="0" eaLnBrk="0" fontAlgn="base" hangingPunct="0">
        <a:spcBef>
          <a:spcPct val="20000"/>
        </a:spcBef>
        <a:spcAft>
          <a:spcPct val="0"/>
        </a:spcAft>
        <a:buChar char="»"/>
        <a:defRPr sz="10200">
          <a:solidFill>
            <a:schemeClr val="tx1"/>
          </a:solidFill>
          <a:latin typeface="+mn-lt"/>
        </a:defRPr>
      </a:lvl5pPr>
      <a:lvl6pPr marL="11124330" indent="-1165428" algn="l" defTabSz="4657220" rtl="0" fontAlgn="base">
        <a:spcBef>
          <a:spcPct val="20000"/>
        </a:spcBef>
        <a:spcAft>
          <a:spcPct val="0"/>
        </a:spcAft>
        <a:buChar char="»"/>
        <a:defRPr sz="10200">
          <a:solidFill>
            <a:schemeClr val="tx1"/>
          </a:solidFill>
          <a:latin typeface="+mn-lt"/>
        </a:defRPr>
      </a:lvl6pPr>
      <a:lvl7pPr marL="11771041" indent="-1165428" algn="l" defTabSz="4657220" rtl="0" fontAlgn="base">
        <a:spcBef>
          <a:spcPct val="20000"/>
        </a:spcBef>
        <a:spcAft>
          <a:spcPct val="0"/>
        </a:spcAft>
        <a:buChar char="»"/>
        <a:defRPr sz="10200">
          <a:solidFill>
            <a:schemeClr val="tx1"/>
          </a:solidFill>
          <a:latin typeface="+mn-lt"/>
        </a:defRPr>
      </a:lvl7pPr>
      <a:lvl8pPr marL="12417752" indent="-1165428" algn="l" defTabSz="4657220" rtl="0" fontAlgn="base">
        <a:spcBef>
          <a:spcPct val="20000"/>
        </a:spcBef>
        <a:spcAft>
          <a:spcPct val="0"/>
        </a:spcAft>
        <a:buChar char="»"/>
        <a:defRPr sz="10200">
          <a:solidFill>
            <a:schemeClr val="tx1"/>
          </a:solidFill>
          <a:latin typeface="+mn-lt"/>
        </a:defRPr>
      </a:lvl8pPr>
      <a:lvl9pPr marL="13064463" indent="-1165428" algn="l" defTabSz="4657220" rtl="0" fontAlgn="base">
        <a:spcBef>
          <a:spcPct val="20000"/>
        </a:spcBef>
        <a:spcAft>
          <a:spcPct val="0"/>
        </a:spcAft>
        <a:buChar char="»"/>
        <a:defRPr sz="10200">
          <a:solidFill>
            <a:schemeClr val="tx1"/>
          </a:solidFill>
          <a:latin typeface="+mn-lt"/>
        </a:defRPr>
      </a:lvl9pPr>
    </p:bodyStyle>
    <p:otherStyle>
      <a:defPPr>
        <a:defRPr lang="ru-RU"/>
      </a:defPPr>
      <a:lvl1pPr marL="0" algn="l" defTabSz="1293423" rtl="0" eaLnBrk="1" latinLnBrk="0" hangingPunct="1">
        <a:defRPr sz="2500" kern="1200">
          <a:solidFill>
            <a:schemeClr val="tx1"/>
          </a:solidFill>
          <a:latin typeface="+mn-lt"/>
          <a:ea typeface="+mn-ea"/>
          <a:cs typeface="+mn-cs"/>
        </a:defRPr>
      </a:lvl1pPr>
      <a:lvl2pPr marL="646711" algn="l" defTabSz="1293423" rtl="0" eaLnBrk="1" latinLnBrk="0" hangingPunct="1">
        <a:defRPr sz="2500" kern="1200">
          <a:solidFill>
            <a:schemeClr val="tx1"/>
          </a:solidFill>
          <a:latin typeface="+mn-lt"/>
          <a:ea typeface="+mn-ea"/>
          <a:cs typeface="+mn-cs"/>
        </a:defRPr>
      </a:lvl2pPr>
      <a:lvl3pPr marL="1293423" algn="l" defTabSz="1293423" rtl="0" eaLnBrk="1" latinLnBrk="0" hangingPunct="1">
        <a:defRPr sz="2500" kern="1200">
          <a:solidFill>
            <a:schemeClr val="tx1"/>
          </a:solidFill>
          <a:latin typeface="+mn-lt"/>
          <a:ea typeface="+mn-ea"/>
          <a:cs typeface="+mn-cs"/>
        </a:defRPr>
      </a:lvl3pPr>
      <a:lvl4pPr marL="1940134" algn="l" defTabSz="1293423" rtl="0" eaLnBrk="1" latinLnBrk="0" hangingPunct="1">
        <a:defRPr sz="2500" kern="1200">
          <a:solidFill>
            <a:schemeClr val="tx1"/>
          </a:solidFill>
          <a:latin typeface="+mn-lt"/>
          <a:ea typeface="+mn-ea"/>
          <a:cs typeface="+mn-cs"/>
        </a:defRPr>
      </a:lvl4pPr>
      <a:lvl5pPr marL="2586845" algn="l" defTabSz="1293423" rtl="0" eaLnBrk="1" latinLnBrk="0" hangingPunct="1">
        <a:defRPr sz="2500" kern="1200">
          <a:solidFill>
            <a:schemeClr val="tx1"/>
          </a:solidFill>
          <a:latin typeface="+mn-lt"/>
          <a:ea typeface="+mn-ea"/>
          <a:cs typeface="+mn-cs"/>
        </a:defRPr>
      </a:lvl5pPr>
      <a:lvl6pPr marL="3233556" algn="l" defTabSz="1293423" rtl="0" eaLnBrk="1" latinLnBrk="0" hangingPunct="1">
        <a:defRPr sz="2500" kern="1200">
          <a:solidFill>
            <a:schemeClr val="tx1"/>
          </a:solidFill>
          <a:latin typeface="+mn-lt"/>
          <a:ea typeface="+mn-ea"/>
          <a:cs typeface="+mn-cs"/>
        </a:defRPr>
      </a:lvl6pPr>
      <a:lvl7pPr marL="3880268" algn="l" defTabSz="1293423" rtl="0" eaLnBrk="1" latinLnBrk="0" hangingPunct="1">
        <a:defRPr sz="2500" kern="1200">
          <a:solidFill>
            <a:schemeClr val="tx1"/>
          </a:solidFill>
          <a:latin typeface="+mn-lt"/>
          <a:ea typeface="+mn-ea"/>
          <a:cs typeface="+mn-cs"/>
        </a:defRPr>
      </a:lvl7pPr>
      <a:lvl8pPr marL="4526979" algn="l" defTabSz="1293423" rtl="0" eaLnBrk="1" latinLnBrk="0" hangingPunct="1">
        <a:defRPr sz="2500" kern="1200">
          <a:solidFill>
            <a:schemeClr val="tx1"/>
          </a:solidFill>
          <a:latin typeface="+mn-lt"/>
          <a:ea typeface="+mn-ea"/>
          <a:cs typeface="+mn-cs"/>
        </a:defRPr>
      </a:lvl8pPr>
      <a:lvl9pPr marL="5173690" algn="l" defTabSz="1293423" rtl="0" eaLnBrk="1" latinLnBrk="0" hangingPunct="1">
        <a:defRPr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0.png"/><Relationship Id="rId12"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Изображение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074710" y="4483970"/>
            <a:ext cx="4608512" cy="429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Изображение 30"/>
          <p:cNvPicPr>
            <a:picLocks noChangeAspect="1"/>
          </p:cNvPicPr>
          <p:nvPr/>
        </p:nvPicPr>
        <p:blipFill>
          <a:blip r:embed="rId3"/>
          <a:stretch>
            <a:fillRect/>
          </a:stretch>
        </p:blipFill>
        <p:spPr>
          <a:xfrm>
            <a:off x="25074710" y="8891814"/>
            <a:ext cx="4608512" cy="4449140"/>
          </a:xfrm>
          <a:prstGeom prst="rect">
            <a:avLst/>
          </a:prstGeom>
        </p:spPr>
      </p:pic>
      <p:sp>
        <p:nvSpPr>
          <p:cNvPr id="135" name="AutoShape 4"/>
          <p:cNvSpPr>
            <a:spLocks noChangeArrowheads="1"/>
          </p:cNvSpPr>
          <p:nvPr/>
        </p:nvSpPr>
        <p:spPr bwMode="auto">
          <a:xfrm>
            <a:off x="11105158" y="14061034"/>
            <a:ext cx="18874480" cy="8640960"/>
          </a:xfrm>
          <a:prstGeom prst="roundRect">
            <a:avLst>
              <a:gd name="adj" fmla="val 4149"/>
            </a:avLst>
          </a:prstGeom>
          <a:solidFill>
            <a:schemeClr val="bg1"/>
          </a:solidFill>
          <a:ln w="31750">
            <a:solidFill>
              <a:srgbClr val="0000FF"/>
            </a:solidFill>
            <a:round/>
            <a:headEnd/>
            <a:tailEnd/>
          </a:ln>
        </p:spPr>
        <p:txBody>
          <a:bodyPr wrap="none" lIns="129341" tIns="64671" rIns="129341" bIns="64671" anchor="ctr"/>
          <a:lstStyle/>
          <a:p>
            <a:endParaRPr lang="en-US" dirty="0"/>
          </a:p>
        </p:txBody>
      </p:sp>
      <p:sp>
        <p:nvSpPr>
          <p:cNvPr id="91" name="AutoShape 4"/>
          <p:cNvSpPr>
            <a:spLocks noChangeArrowheads="1"/>
          </p:cNvSpPr>
          <p:nvPr/>
        </p:nvSpPr>
        <p:spPr bwMode="auto">
          <a:xfrm>
            <a:off x="303958" y="23206050"/>
            <a:ext cx="29667296" cy="8136904"/>
          </a:xfrm>
          <a:prstGeom prst="roundRect">
            <a:avLst>
              <a:gd name="adj" fmla="val 2922"/>
            </a:avLst>
          </a:prstGeom>
          <a:solidFill>
            <a:schemeClr val="bg1"/>
          </a:solidFill>
          <a:ln w="31750">
            <a:solidFill>
              <a:srgbClr val="0000FF"/>
            </a:solidFill>
            <a:round/>
            <a:headEnd/>
            <a:tailEnd/>
          </a:ln>
        </p:spPr>
        <p:txBody>
          <a:bodyPr wrap="none" lIns="129341" tIns="64671" rIns="129341" bIns="64671" anchor="ctr"/>
          <a:lstStyle/>
          <a:p>
            <a:endParaRPr lang="en-US" sz="4000" dirty="0">
              <a:latin typeface="Calibri"/>
              <a:cs typeface="Calibri"/>
            </a:endParaRPr>
          </a:p>
        </p:txBody>
      </p:sp>
      <p:sp>
        <p:nvSpPr>
          <p:cNvPr id="106" name="AutoShape 4"/>
          <p:cNvSpPr>
            <a:spLocks noChangeArrowheads="1"/>
          </p:cNvSpPr>
          <p:nvPr/>
        </p:nvSpPr>
        <p:spPr bwMode="auto">
          <a:xfrm>
            <a:off x="303958" y="31919018"/>
            <a:ext cx="29667296" cy="5544616"/>
          </a:xfrm>
          <a:prstGeom prst="roundRect">
            <a:avLst>
              <a:gd name="adj" fmla="val 4149"/>
            </a:avLst>
          </a:prstGeom>
          <a:solidFill>
            <a:schemeClr val="bg1"/>
          </a:solidFill>
          <a:ln w="31750">
            <a:solidFill>
              <a:srgbClr val="0000FF"/>
            </a:solidFill>
            <a:round/>
            <a:headEnd/>
            <a:tailEnd/>
          </a:ln>
        </p:spPr>
        <p:txBody>
          <a:bodyPr wrap="none" lIns="129341" tIns="64671" rIns="129341" bIns="64671" anchor="ctr"/>
          <a:lstStyle/>
          <a:p>
            <a:endParaRPr lang="en-US" dirty="0"/>
          </a:p>
        </p:txBody>
      </p:sp>
      <p:sp>
        <p:nvSpPr>
          <p:cNvPr id="65" name="AutoShape 4"/>
          <p:cNvSpPr>
            <a:spLocks noChangeArrowheads="1"/>
          </p:cNvSpPr>
          <p:nvPr/>
        </p:nvSpPr>
        <p:spPr bwMode="auto">
          <a:xfrm>
            <a:off x="303958" y="14061034"/>
            <a:ext cx="10441160" cy="8640960"/>
          </a:xfrm>
          <a:prstGeom prst="roundRect">
            <a:avLst>
              <a:gd name="adj" fmla="val 4149"/>
            </a:avLst>
          </a:prstGeom>
          <a:solidFill>
            <a:schemeClr val="bg1"/>
          </a:solidFill>
          <a:ln w="31750">
            <a:solidFill>
              <a:srgbClr val="0000FF"/>
            </a:solidFill>
            <a:round/>
            <a:headEnd/>
            <a:tailEnd/>
          </a:ln>
        </p:spPr>
        <p:txBody>
          <a:bodyPr wrap="none" lIns="129341" tIns="64671" rIns="129341" bIns="64671" anchor="ctr"/>
          <a:lstStyle/>
          <a:p>
            <a:endParaRPr lang="en-US" dirty="0"/>
          </a:p>
        </p:txBody>
      </p:sp>
      <p:sp>
        <p:nvSpPr>
          <p:cNvPr id="2051" name="Rectangle 248"/>
          <p:cNvSpPr>
            <a:spLocks noChangeArrowheads="1"/>
          </p:cNvSpPr>
          <p:nvPr/>
        </p:nvSpPr>
        <p:spPr bwMode="auto">
          <a:xfrm>
            <a:off x="519982" y="454723"/>
            <a:ext cx="29235248" cy="3309167"/>
          </a:xfrm>
          <a:prstGeom prst="rect">
            <a:avLst/>
          </a:prstGeom>
          <a:gradFill rotWithShape="1">
            <a:gsLst>
              <a:gs pos="0">
                <a:srgbClr val="FFFFFF"/>
              </a:gs>
              <a:gs pos="100000">
                <a:srgbClr val="CCCCFF"/>
              </a:gs>
            </a:gsLst>
            <a:lin ang="0" scaled="1"/>
          </a:gradFill>
          <a:ln w="19050">
            <a:solidFill>
              <a:srgbClr val="0000CC"/>
            </a:solidFill>
            <a:miter lim="800000"/>
            <a:headEnd/>
            <a:tailEnd/>
          </a:ln>
        </p:spPr>
        <p:txBody>
          <a:bodyPr wrap="none" lIns="129341" tIns="64671" rIns="129341" bIns="64671" anchor="ctr"/>
          <a:lstStyle/>
          <a:p>
            <a:endParaRPr lang="en-US"/>
          </a:p>
        </p:txBody>
      </p:sp>
      <p:sp>
        <p:nvSpPr>
          <p:cNvPr id="2231" name="Text Box 252"/>
          <p:cNvSpPr txBox="1">
            <a:spLocks noChangeArrowheads="1"/>
          </p:cNvSpPr>
          <p:nvPr/>
        </p:nvSpPr>
        <p:spPr bwMode="auto">
          <a:xfrm>
            <a:off x="-2848" y="2884168"/>
            <a:ext cx="30275212" cy="807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9341" tIns="64671" rIns="129341" bIns="64671">
            <a:spAutoFit/>
          </a:bodyPr>
          <a:lstStyle>
            <a:lvl1pPr defTabSz="3292475" eaLnBrk="0" hangingPunct="0">
              <a:defRPr sz="6500">
                <a:solidFill>
                  <a:schemeClr val="tx1"/>
                </a:solidFill>
                <a:latin typeface="Arial" charset="0"/>
              </a:defRPr>
            </a:lvl1pPr>
            <a:lvl2pPr marL="742950" indent="-285750" defTabSz="3292475" eaLnBrk="0" hangingPunct="0">
              <a:defRPr sz="6500">
                <a:solidFill>
                  <a:schemeClr val="tx1"/>
                </a:solidFill>
                <a:latin typeface="Arial" charset="0"/>
              </a:defRPr>
            </a:lvl2pPr>
            <a:lvl3pPr marL="1143000" indent="-228600" defTabSz="3292475" eaLnBrk="0" hangingPunct="0">
              <a:defRPr sz="6500">
                <a:solidFill>
                  <a:schemeClr val="tx1"/>
                </a:solidFill>
                <a:latin typeface="Arial" charset="0"/>
              </a:defRPr>
            </a:lvl3pPr>
            <a:lvl4pPr marL="1600200" indent="-228600" defTabSz="3292475" eaLnBrk="0" hangingPunct="0">
              <a:defRPr sz="6500">
                <a:solidFill>
                  <a:schemeClr val="tx1"/>
                </a:solidFill>
                <a:latin typeface="Arial" charset="0"/>
              </a:defRPr>
            </a:lvl4pPr>
            <a:lvl5pPr marL="2057400" indent="-228600" defTabSz="3292475" eaLnBrk="0" hangingPunct="0">
              <a:defRPr sz="6500">
                <a:solidFill>
                  <a:schemeClr val="tx1"/>
                </a:solidFill>
                <a:latin typeface="Arial" charset="0"/>
              </a:defRPr>
            </a:lvl5pPr>
            <a:lvl6pPr marL="2514600" indent="-228600" defTabSz="3292475" eaLnBrk="0" fontAlgn="base" hangingPunct="0">
              <a:spcBef>
                <a:spcPct val="0"/>
              </a:spcBef>
              <a:spcAft>
                <a:spcPct val="0"/>
              </a:spcAft>
              <a:defRPr sz="6500">
                <a:solidFill>
                  <a:schemeClr val="tx1"/>
                </a:solidFill>
                <a:latin typeface="Arial" charset="0"/>
              </a:defRPr>
            </a:lvl6pPr>
            <a:lvl7pPr marL="2971800" indent="-228600" defTabSz="3292475" eaLnBrk="0" fontAlgn="base" hangingPunct="0">
              <a:spcBef>
                <a:spcPct val="0"/>
              </a:spcBef>
              <a:spcAft>
                <a:spcPct val="0"/>
              </a:spcAft>
              <a:defRPr sz="6500">
                <a:solidFill>
                  <a:schemeClr val="tx1"/>
                </a:solidFill>
                <a:latin typeface="Arial" charset="0"/>
              </a:defRPr>
            </a:lvl7pPr>
            <a:lvl8pPr marL="3429000" indent="-228600" defTabSz="3292475" eaLnBrk="0" fontAlgn="base" hangingPunct="0">
              <a:spcBef>
                <a:spcPct val="0"/>
              </a:spcBef>
              <a:spcAft>
                <a:spcPct val="0"/>
              </a:spcAft>
              <a:defRPr sz="6500">
                <a:solidFill>
                  <a:schemeClr val="tx1"/>
                </a:solidFill>
                <a:latin typeface="Arial" charset="0"/>
              </a:defRPr>
            </a:lvl8pPr>
            <a:lvl9pPr marL="3886200" indent="-228600" defTabSz="3292475" eaLnBrk="0" fontAlgn="base" hangingPunct="0">
              <a:spcBef>
                <a:spcPct val="0"/>
              </a:spcBef>
              <a:spcAft>
                <a:spcPct val="0"/>
              </a:spcAft>
              <a:defRPr sz="6500">
                <a:solidFill>
                  <a:schemeClr val="tx1"/>
                </a:solidFill>
                <a:latin typeface="Arial" charset="0"/>
              </a:defRPr>
            </a:lvl9pPr>
          </a:lstStyle>
          <a:p>
            <a:pPr algn="ctr" eaLnBrk="1" hangingPunct="1">
              <a:spcBef>
                <a:spcPts val="0"/>
              </a:spcBef>
            </a:pPr>
            <a:r>
              <a:rPr lang="en-US" sz="4400" u="sng" dirty="0" err="1" smtClean="0">
                <a:solidFill>
                  <a:schemeClr val="accent2"/>
                </a:solidFill>
                <a:latin typeface="Calibri"/>
                <a:ea typeface="SimSun" pitchFamily="2" charset="-122"/>
                <a:cs typeface="Calibri"/>
              </a:rPr>
              <a:t>Grigory</a:t>
            </a:r>
            <a:r>
              <a:rPr lang="en-US" sz="4400" u="sng" dirty="0" smtClean="0">
                <a:solidFill>
                  <a:schemeClr val="accent2"/>
                </a:solidFill>
                <a:latin typeface="Calibri"/>
                <a:ea typeface="SimSun" pitchFamily="2" charset="-122"/>
                <a:cs typeface="Calibri"/>
              </a:rPr>
              <a:t> </a:t>
            </a:r>
            <a:r>
              <a:rPr lang="en-US" sz="4400" u="sng" dirty="0" err="1" smtClean="0">
                <a:solidFill>
                  <a:schemeClr val="accent2"/>
                </a:solidFill>
                <a:latin typeface="Calibri"/>
                <a:ea typeface="SimSun" pitchFamily="2" charset="-122"/>
                <a:cs typeface="Calibri"/>
              </a:rPr>
              <a:t>Feofilov</a:t>
            </a:r>
            <a:r>
              <a:rPr lang="en-US" sz="4400" dirty="0" smtClean="0">
                <a:solidFill>
                  <a:schemeClr val="accent2"/>
                </a:solidFill>
                <a:latin typeface="Calibri"/>
                <a:ea typeface="SimSun" pitchFamily="2" charset="-122"/>
                <a:cs typeface="Calibri"/>
              </a:rPr>
              <a:t>, </a:t>
            </a:r>
            <a:r>
              <a:rPr lang="en-US" sz="4400" dirty="0">
                <a:solidFill>
                  <a:schemeClr val="accent2"/>
                </a:solidFill>
                <a:latin typeface="Calibri"/>
                <a:ea typeface="SimSun" pitchFamily="2" charset="-122"/>
                <a:cs typeface="Calibri"/>
              </a:rPr>
              <a:t>Igor </a:t>
            </a:r>
            <a:r>
              <a:rPr lang="en-US" sz="4400" dirty="0" err="1" smtClean="0">
                <a:solidFill>
                  <a:schemeClr val="accent2"/>
                </a:solidFill>
                <a:latin typeface="Calibri"/>
                <a:ea typeface="SimSun" pitchFamily="2" charset="-122"/>
                <a:cs typeface="Calibri"/>
              </a:rPr>
              <a:t>Altsybeev</a:t>
            </a:r>
            <a:r>
              <a:rPr lang="en-US" sz="4400" dirty="0" smtClean="0">
                <a:solidFill>
                  <a:schemeClr val="accent2"/>
                </a:solidFill>
                <a:latin typeface="Calibri"/>
                <a:ea typeface="SimSun" pitchFamily="2" charset="-122"/>
                <a:cs typeface="Calibri"/>
              </a:rPr>
              <a:t> (</a:t>
            </a:r>
            <a:r>
              <a:rPr lang="en-US" sz="4400" dirty="0" err="1">
                <a:solidFill>
                  <a:schemeClr val="accent2"/>
                </a:solidFill>
                <a:latin typeface="Calibri"/>
                <a:ea typeface="SimSun" pitchFamily="2" charset="-122"/>
                <a:cs typeface="Calibri"/>
              </a:rPr>
              <a:t>SPbSU</a:t>
            </a:r>
            <a:r>
              <a:rPr lang="en-US" sz="4400" dirty="0">
                <a:solidFill>
                  <a:schemeClr val="accent2"/>
                </a:solidFill>
                <a:latin typeface="Calibri"/>
                <a:ea typeface="SimSun" pitchFamily="2" charset="-122"/>
                <a:cs typeface="Calibri"/>
              </a:rPr>
              <a:t>)</a:t>
            </a:r>
            <a:endParaRPr lang="en-US" sz="4400" dirty="0">
              <a:solidFill>
                <a:schemeClr val="accent2"/>
              </a:solidFill>
              <a:latin typeface="Calibri"/>
              <a:ea typeface="SimSun" pitchFamily="2" charset="-122"/>
              <a:cs typeface="Calibri"/>
            </a:endParaRPr>
          </a:p>
        </p:txBody>
      </p:sp>
      <p:sp>
        <p:nvSpPr>
          <p:cNvPr id="210" name="Text Box 252"/>
          <p:cNvSpPr txBox="1">
            <a:spLocks noChangeArrowheads="1"/>
          </p:cNvSpPr>
          <p:nvPr/>
        </p:nvSpPr>
        <p:spPr bwMode="auto">
          <a:xfrm>
            <a:off x="5200502" y="667546"/>
            <a:ext cx="19010112" cy="2346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9341" tIns="64671" rIns="129341" bIns="64671">
            <a:spAutoFit/>
          </a:bodyPr>
          <a:lstStyle>
            <a:lvl1pPr defTabSz="3292475" eaLnBrk="0" hangingPunct="0">
              <a:defRPr sz="6500">
                <a:solidFill>
                  <a:schemeClr val="tx1"/>
                </a:solidFill>
                <a:latin typeface="Arial" charset="0"/>
              </a:defRPr>
            </a:lvl1pPr>
            <a:lvl2pPr marL="742950" indent="-285750" defTabSz="3292475" eaLnBrk="0" hangingPunct="0">
              <a:defRPr sz="6500">
                <a:solidFill>
                  <a:schemeClr val="tx1"/>
                </a:solidFill>
                <a:latin typeface="Arial" charset="0"/>
              </a:defRPr>
            </a:lvl2pPr>
            <a:lvl3pPr marL="1143000" indent="-228600" defTabSz="3292475" eaLnBrk="0" hangingPunct="0">
              <a:defRPr sz="6500">
                <a:solidFill>
                  <a:schemeClr val="tx1"/>
                </a:solidFill>
                <a:latin typeface="Arial" charset="0"/>
              </a:defRPr>
            </a:lvl3pPr>
            <a:lvl4pPr marL="1600200" indent="-228600" defTabSz="3292475" eaLnBrk="0" hangingPunct="0">
              <a:defRPr sz="6500">
                <a:solidFill>
                  <a:schemeClr val="tx1"/>
                </a:solidFill>
                <a:latin typeface="Arial" charset="0"/>
              </a:defRPr>
            </a:lvl4pPr>
            <a:lvl5pPr marL="2057400" indent="-228600" defTabSz="3292475" eaLnBrk="0" hangingPunct="0">
              <a:defRPr sz="6500">
                <a:solidFill>
                  <a:schemeClr val="tx1"/>
                </a:solidFill>
                <a:latin typeface="Arial" charset="0"/>
              </a:defRPr>
            </a:lvl5pPr>
            <a:lvl6pPr marL="2514600" indent="-228600" defTabSz="3292475" eaLnBrk="0" fontAlgn="base" hangingPunct="0">
              <a:spcBef>
                <a:spcPct val="0"/>
              </a:spcBef>
              <a:spcAft>
                <a:spcPct val="0"/>
              </a:spcAft>
              <a:defRPr sz="6500">
                <a:solidFill>
                  <a:schemeClr val="tx1"/>
                </a:solidFill>
                <a:latin typeface="Arial" charset="0"/>
              </a:defRPr>
            </a:lvl6pPr>
            <a:lvl7pPr marL="2971800" indent="-228600" defTabSz="3292475" eaLnBrk="0" fontAlgn="base" hangingPunct="0">
              <a:spcBef>
                <a:spcPct val="0"/>
              </a:spcBef>
              <a:spcAft>
                <a:spcPct val="0"/>
              </a:spcAft>
              <a:defRPr sz="6500">
                <a:solidFill>
                  <a:schemeClr val="tx1"/>
                </a:solidFill>
                <a:latin typeface="Arial" charset="0"/>
              </a:defRPr>
            </a:lvl7pPr>
            <a:lvl8pPr marL="3429000" indent="-228600" defTabSz="3292475" eaLnBrk="0" fontAlgn="base" hangingPunct="0">
              <a:spcBef>
                <a:spcPct val="0"/>
              </a:spcBef>
              <a:spcAft>
                <a:spcPct val="0"/>
              </a:spcAft>
              <a:defRPr sz="6500">
                <a:solidFill>
                  <a:schemeClr val="tx1"/>
                </a:solidFill>
                <a:latin typeface="Arial" charset="0"/>
              </a:defRPr>
            </a:lvl8pPr>
            <a:lvl9pPr marL="3886200" indent="-228600" defTabSz="3292475" eaLnBrk="0" fontAlgn="base" hangingPunct="0">
              <a:spcBef>
                <a:spcPct val="0"/>
              </a:spcBef>
              <a:spcAft>
                <a:spcPct val="0"/>
              </a:spcAft>
              <a:defRPr sz="6500">
                <a:solidFill>
                  <a:schemeClr val="tx1"/>
                </a:solidFill>
                <a:latin typeface="Arial" charset="0"/>
              </a:defRPr>
            </a:lvl9pPr>
          </a:lstStyle>
          <a:p>
            <a:r>
              <a:rPr lang="en-US" sz="7200" dirty="0">
                <a:solidFill>
                  <a:srgbClr val="3333CC"/>
                </a:solidFill>
                <a:latin typeface="Calibri"/>
                <a:cs typeface="Calibri"/>
              </a:rPr>
              <a:t>Repulsion of quark-gluon strings and flow harmonics in </a:t>
            </a:r>
            <a:r>
              <a:rPr lang="en-US" sz="7200" dirty="0" err="1" smtClean="0">
                <a:solidFill>
                  <a:srgbClr val="3333CC"/>
                </a:solidFill>
                <a:latin typeface="Calibri"/>
                <a:cs typeface="Calibri"/>
              </a:rPr>
              <a:t>hadronic</a:t>
            </a:r>
            <a:r>
              <a:rPr lang="en-US" sz="7200" dirty="0" smtClean="0">
                <a:solidFill>
                  <a:srgbClr val="3333CC"/>
                </a:solidFill>
                <a:latin typeface="Calibri"/>
                <a:cs typeface="Calibri"/>
              </a:rPr>
              <a:t> </a:t>
            </a:r>
            <a:r>
              <a:rPr lang="en-US" sz="7200" dirty="0">
                <a:solidFill>
                  <a:srgbClr val="3333CC"/>
                </a:solidFill>
                <a:latin typeface="Calibri"/>
                <a:cs typeface="Calibri"/>
              </a:rPr>
              <a:t>collisions</a:t>
            </a:r>
            <a:endParaRPr lang="en-US" sz="7200" dirty="0">
              <a:solidFill>
                <a:srgbClr val="3333CC"/>
              </a:solidFill>
              <a:latin typeface="Calibri"/>
              <a:cs typeface="Calibri"/>
            </a:endParaRPr>
          </a:p>
        </p:txBody>
      </p:sp>
      <p:sp>
        <p:nvSpPr>
          <p:cNvPr id="67" name="Rectangle 4"/>
          <p:cNvSpPr>
            <a:spLocks noChangeArrowheads="1"/>
          </p:cNvSpPr>
          <p:nvPr/>
        </p:nvSpPr>
        <p:spPr bwMode="auto">
          <a:xfrm>
            <a:off x="14345518" y="3835898"/>
            <a:ext cx="9035305" cy="1018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9351" tIns="64676" rIns="129351" bIns="64676" anchor="ctr"/>
          <a:lstStyle/>
          <a:p>
            <a:pPr eaLnBrk="0" hangingPunct="0"/>
            <a:r>
              <a:rPr lang="en-US" sz="3200" b="1" dirty="0" smtClean="0">
                <a:latin typeface="Calibri"/>
                <a:cs typeface="Calibri"/>
              </a:rPr>
              <a:t>The </a:t>
            </a:r>
            <a:r>
              <a:rPr lang="en-US" sz="3200" b="1" dirty="0" smtClean="0">
                <a:latin typeface="Calibri"/>
                <a:cs typeface="Calibri"/>
              </a:rPr>
              <a:t>MC model with string repulsion:</a:t>
            </a:r>
            <a:endParaRPr lang="en-US" sz="3200" dirty="0">
              <a:latin typeface="Calibri"/>
              <a:cs typeface="Calibri"/>
            </a:endParaRPr>
          </a:p>
        </p:txBody>
      </p:sp>
      <p:sp>
        <p:nvSpPr>
          <p:cNvPr id="72" name="Text Box 46"/>
          <p:cNvSpPr txBox="1">
            <a:spLocks noChangeArrowheads="1"/>
          </p:cNvSpPr>
          <p:nvPr/>
        </p:nvSpPr>
        <p:spPr bwMode="auto">
          <a:xfrm>
            <a:off x="14417526" y="4772002"/>
            <a:ext cx="10873208" cy="10002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ea typeface="ＭＳ Ｐゴシック" pitchFamily="34" charset="-128"/>
              </a:defRPr>
            </a:lvl1pPr>
            <a:lvl2pPr marL="742950" indent="-285750" eaLnBrk="0" hangingPunct="0">
              <a:defRPr sz="2400">
                <a:solidFill>
                  <a:schemeClr val="tx1"/>
                </a:solidFill>
                <a:latin typeface="Times New Roman" pitchFamily="18" charset="0"/>
                <a:ea typeface="ＭＳ Ｐゴシック" pitchFamily="34" charset="-128"/>
              </a:defRPr>
            </a:lvl2pPr>
            <a:lvl3pPr marL="1143000" indent="-228600" eaLnBrk="0" hangingPunct="0">
              <a:defRPr sz="2400">
                <a:solidFill>
                  <a:schemeClr val="tx1"/>
                </a:solidFill>
                <a:latin typeface="Times New Roman" pitchFamily="18" charset="0"/>
                <a:ea typeface="ＭＳ Ｐゴシック" pitchFamily="34" charset="-128"/>
              </a:defRPr>
            </a:lvl3pPr>
            <a:lvl4pPr marL="1600200" indent="-228600" eaLnBrk="0" hangingPunct="0">
              <a:defRPr sz="2400">
                <a:solidFill>
                  <a:schemeClr val="tx1"/>
                </a:solidFill>
                <a:latin typeface="Times New Roman" pitchFamily="18" charset="0"/>
                <a:ea typeface="ＭＳ Ｐゴシック" pitchFamily="34" charset="-128"/>
              </a:defRPr>
            </a:lvl4pPr>
            <a:lvl5pPr marL="2057400" indent="-228600" eaLnBrk="0" hangingPunct="0">
              <a:defRPr sz="2400">
                <a:solidFill>
                  <a:schemeClr val="tx1"/>
                </a:solidFill>
                <a:latin typeface="Times New Roman" pitchFamily="18"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r>
              <a:rPr lang="en-US" sz="2800" b="1" dirty="0">
                <a:latin typeface="Calibri"/>
                <a:cs typeface="Calibri"/>
              </a:rPr>
              <a:t>Stage 1. Simulation of </a:t>
            </a:r>
            <a:r>
              <a:rPr lang="en-US" sz="2800" b="1" dirty="0" smtClean="0">
                <a:latin typeface="Calibri"/>
                <a:cs typeface="Calibri"/>
              </a:rPr>
              <a:t>strings configuration</a:t>
            </a:r>
            <a:endParaRPr lang="ru-RU" sz="2800" dirty="0" smtClean="0">
              <a:latin typeface="Calibri"/>
              <a:cs typeface="Calibri"/>
            </a:endParaRPr>
          </a:p>
          <a:p>
            <a:pPr marL="514350" indent="-514350">
              <a:buFont typeface="Wingdings" charset="2"/>
              <a:buChar char="§"/>
            </a:pPr>
            <a:r>
              <a:rPr lang="en-US" sz="2800" dirty="0" smtClean="0">
                <a:latin typeface="Calibri"/>
                <a:cs typeface="Calibri"/>
              </a:rPr>
              <a:t>Nuclei: Pb</a:t>
            </a:r>
            <a:r>
              <a:rPr lang="en-US" sz="2800" baseline="30000" dirty="0" smtClean="0">
                <a:latin typeface="Calibri"/>
                <a:cs typeface="Calibri"/>
              </a:rPr>
              <a:t>208</a:t>
            </a:r>
            <a:r>
              <a:rPr lang="en-US" sz="2800" dirty="0">
                <a:latin typeface="Calibri"/>
                <a:cs typeface="Calibri"/>
              </a:rPr>
              <a:t>, the Woods-Saxon </a:t>
            </a:r>
            <a:r>
              <a:rPr lang="en-US" sz="2800" dirty="0" smtClean="0">
                <a:latin typeface="Calibri"/>
                <a:cs typeface="Calibri"/>
              </a:rPr>
              <a:t>radius is 6.62 </a:t>
            </a:r>
            <a:r>
              <a:rPr lang="en-US" sz="2800" dirty="0" err="1" smtClean="0">
                <a:latin typeface="Calibri"/>
                <a:cs typeface="Calibri"/>
              </a:rPr>
              <a:t>fm</a:t>
            </a:r>
            <a:r>
              <a:rPr lang="en-US" sz="2800" dirty="0" smtClean="0">
                <a:latin typeface="Calibri"/>
                <a:cs typeface="Calibri"/>
              </a:rPr>
              <a:t>, a </a:t>
            </a:r>
            <a:r>
              <a:rPr lang="en-US" sz="2800" dirty="0">
                <a:latin typeface="Calibri"/>
                <a:cs typeface="Calibri"/>
              </a:rPr>
              <a:t>= 0.546 </a:t>
            </a:r>
            <a:r>
              <a:rPr lang="en-US" sz="2800" dirty="0" err="1">
                <a:latin typeface="Calibri"/>
                <a:cs typeface="Calibri"/>
              </a:rPr>
              <a:t>fm</a:t>
            </a:r>
            <a:endParaRPr lang="en-US" sz="2800" dirty="0">
              <a:latin typeface="Calibri"/>
              <a:cs typeface="Calibri"/>
            </a:endParaRPr>
          </a:p>
          <a:p>
            <a:pPr marL="514350" indent="-514350">
              <a:buFont typeface="Wingdings" charset="2"/>
              <a:buChar char="§"/>
            </a:pPr>
            <a:r>
              <a:rPr lang="en-US" sz="2800" dirty="0">
                <a:latin typeface="Calibri"/>
                <a:cs typeface="Calibri"/>
              </a:rPr>
              <a:t>Inside each </a:t>
            </a:r>
            <a:r>
              <a:rPr lang="en-US" sz="2800" dirty="0" smtClean="0">
                <a:latin typeface="Calibri"/>
                <a:cs typeface="Calibri"/>
              </a:rPr>
              <a:t>nucleon </a:t>
            </a:r>
            <a:r>
              <a:rPr lang="en-US" sz="2800" dirty="0" err="1" smtClean="0">
                <a:latin typeface="Calibri"/>
                <a:cs typeface="Calibri"/>
              </a:rPr>
              <a:t>partons</a:t>
            </a:r>
            <a:r>
              <a:rPr lang="en-US" sz="2800" dirty="0" smtClean="0">
                <a:latin typeface="Calibri"/>
                <a:cs typeface="Calibri"/>
              </a:rPr>
              <a:t> are distributed </a:t>
            </a:r>
            <a:r>
              <a:rPr lang="en-US" sz="2800" dirty="0">
                <a:latin typeface="Calibri"/>
                <a:cs typeface="Calibri"/>
              </a:rPr>
              <a:t>in transverse (</a:t>
            </a:r>
            <a:r>
              <a:rPr lang="en-US" sz="2800" dirty="0" err="1">
                <a:latin typeface="Calibri"/>
                <a:cs typeface="Calibri"/>
              </a:rPr>
              <a:t>xy</a:t>
            </a:r>
            <a:r>
              <a:rPr lang="en-US" sz="2800" dirty="0">
                <a:latin typeface="Calibri"/>
                <a:cs typeface="Calibri"/>
              </a:rPr>
              <a:t>) plane with 2D-Gauss law, with </a:t>
            </a:r>
            <a:r>
              <a:rPr lang="en-US" sz="2800" dirty="0" err="1">
                <a:latin typeface="Calibri"/>
                <a:cs typeface="Calibri"/>
              </a:rPr>
              <a:t>σxy</a:t>
            </a:r>
            <a:r>
              <a:rPr lang="en-US" sz="2800" dirty="0">
                <a:latin typeface="Calibri"/>
                <a:cs typeface="Calibri"/>
              </a:rPr>
              <a:t> = 0.4 fm. </a:t>
            </a:r>
          </a:p>
          <a:p>
            <a:pPr marL="514350" indent="-514350">
              <a:buFont typeface="Wingdings" charset="2"/>
              <a:buChar char="§"/>
            </a:pPr>
            <a:r>
              <a:rPr lang="en-US" sz="2800" dirty="0">
                <a:latin typeface="Calibri"/>
                <a:cs typeface="Calibri"/>
              </a:rPr>
              <a:t>The mean number of </a:t>
            </a:r>
            <a:r>
              <a:rPr lang="en-US" sz="2800" dirty="0" err="1">
                <a:latin typeface="Calibri"/>
                <a:cs typeface="Calibri"/>
              </a:rPr>
              <a:t>partons</a:t>
            </a:r>
            <a:r>
              <a:rPr lang="en-US" sz="2800" dirty="0">
                <a:latin typeface="Calibri"/>
                <a:cs typeface="Calibri"/>
              </a:rPr>
              <a:t> </a:t>
            </a:r>
            <a:r>
              <a:rPr lang="en-US" sz="2800" dirty="0" smtClean="0">
                <a:latin typeface="Calibri"/>
                <a:cs typeface="Calibri"/>
              </a:rPr>
              <a:t>inside </a:t>
            </a:r>
            <a:r>
              <a:rPr lang="en-US" sz="2800" dirty="0">
                <a:latin typeface="Calibri"/>
                <a:cs typeface="Calibri"/>
              </a:rPr>
              <a:t>nucleons is dependent on a collision energy and is a model parameter. </a:t>
            </a:r>
            <a:endParaRPr lang="en-US" sz="2800" dirty="0" smtClean="0">
              <a:latin typeface="Calibri"/>
              <a:cs typeface="Calibri"/>
            </a:endParaRPr>
          </a:p>
          <a:p>
            <a:pPr marL="514350" indent="-514350">
              <a:buFont typeface="Wingdings" charset="2"/>
              <a:buChar char="§"/>
            </a:pPr>
            <a:r>
              <a:rPr lang="en-US" sz="2800" dirty="0" err="1" smtClean="0">
                <a:latin typeface="Calibri"/>
                <a:cs typeface="Calibri"/>
              </a:rPr>
              <a:t>Partons</a:t>
            </a:r>
            <a:r>
              <a:rPr lang="en-US" sz="2800" dirty="0" smtClean="0">
                <a:latin typeface="Calibri"/>
                <a:cs typeface="Calibri"/>
              </a:rPr>
              <a:t> can </a:t>
            </a:r>
            <a:r>
              <a:rPr lang="en-US" sz="2800" dirty="0">
                <a:latin typeface="Calibri"/>
                <a:cs typeface="Calibri"/>
              </a:rPr>
              <a:t>interact and form a string, if the distance between </a:t>
            </a:r>
            <a:r>
              <a:rPr lang="en-US" sz="2800" dirty="0" err="1">
                <a:latin typeface="Calibri"/>
                <a:cs typeface="Calibri"/>
              </a:rPr>
              <a:t>partons</a:t>
            </a:r>
            <a:r>
              <a:rPr lang="en-US" sz="2800" dirty="0">
                <a:latin typeface="Calibri"/>
                <a:cs typeface="Calibri"/>
              </a:rPr>
              <a:t> in </a:t>
            </a:r>
            <a:r>
              <a:rPr lang="en-US" sz="2800" dirty="0" err="1">
                <a:latin typeface="Calibri"/>
                <a:cs typeface="Calibri"/>
              </a:rPr>
              <a:t>xy</a:t>
            </a:r>
            <a:r>
              <a:rPr lang="en-US" sz="2800" dirty="0">
                <a:latin typeface="Calibri"/>
                <a:cs typeface="Calibri"/>
              </a:rPr>
              <a:t> plane is less then some </a:t>
            </a:r>
            <a:r>
              <a:rPr lang="en-US" sz="2800" dirty="0" err="1">
                <a:latin typeface="Calibri"/>
                <a:cs typeface="Calibri"/>
              </a:rPr>
              <a:t>parton</a:t>
            </a:r>
            <a:r>
              <a:rPr lang="en-US" sz="2800" dirty="0">
                <a:latin typeface="Calibri"/>
                <a:cs typeface="Calibri"/>
              </a:rPr>
              <a:t> interaction distance </a:t>
            </a:r>
            <a:r>
              <a:rPr lang="en-US" sz="2800" dirty="0" err="1">
                <a:latin typeface="Calibri"/>
                <a:cs typeface="Calibri"/>
              </a:rPr>
              <a:t>dp</a:t>
            </a:r>
            <a:r>
              <a:rPr lang="en-US" sz="2800" dirty="0" smtClean="0">
                <a:latin typeface="Calibri"/>
                <a:cs typeface="Calibri"/>
              </a:rPr>
              <a:t>.</a:t>
            </a:r>
            <a:endParaRPr lang="en-US" sz="2800" dirty="0">
              <a:latin typeface="Calibri"/>
              <a:cs typeface="Calibri"/>
            </a:endParaRPr>
          </a:p>
          <a:p>
            <a:pPr marL="514350" indent="-514350">
              <a:buFont typeface="Wingdings" charset="2"/>
              <a:buChar char="§"/>
            </a:pPr>
            <a:r>
              <a:rPr lang="en-US" sz="2800" dirty="0">
                <a:latin typeface="Calibri"/>
                <a:cs typeface="Calibri"/>
              </a:rPr>
              <a:t>There is a 3% probability for a string to be </a:t>
            </a:r>
            <a:r>
              <a:rPr lang="en-US" sz="2800" dirty="0" smtClean="0">
                <a:latin typeface="Calibri"/>
                <a:cs typeface="Calibri"/>
              </a:rPr>
              <a:t>a "</a:t>
            </a:r>
            <a:r>
              <a:rPr lang="en-US" sz="2800" dirty="0">
                <a:latin typeface="Calibri"/>
                <a:cs typeface="Calibri"/>
              </a:rPr>
              <a:t>hard </a:t>
            </a:r>
            <a:r>
              <a:rPr lang="en-US" sz="2800" dirty="0" smtClean="0">
                <a:latin typeface="Calibri"/>
                <a:cs typeface="Calibri"/>
              </a:rPr>
              <a:t>scattering”  (simulation of </a:t>
            </a:r>
            <a:r>
              <a:rPr lang="en-US" sz="2800" dirty="0">
                <a:latin typeface="Calibri"/>
                <a:cs typeface="Calibri"/>
              </a:rPr>
              <a:t>jet-like </a:t>
            </a:r>
            <a:r>
              <a:rPr lang="en-US" sz="2800" dirty="0" smtClean="0">
                <a:latin typeface="Calibri"/>
                <a:cs typeface="Calibri"/>
              </a:rPr>
              <a:t>structures).</a:t>
            </a:r>
            <a:endParaRPr lang="en-US" sz="2800" dirty="0">
              <a:latin typeface="Calibri"/>
              <a:cs typeface="Calibri"/>
            </a:endParaRPr>
          </a:p>
          <a:p>
            <a:pPr marL="514350" indent="-514350">
              <a:buFont typeface="Wingdings" charset="2"/>
              <a:buChar char="§"/>
            </a:pPr>
            <a:r>
              <a:rPr lang="en-US" sz="2800" dirty="0">
                <a:latin typeface="Calibri"/>
                <a:cs typeface="Calibri"/>
              </a:rPr>
              <a:t>All other strings are considered to be "soft" and "long" in rapidity, occupying rapidity range y ∈ (−4, 4)</a:t>
            </a:r>
            <a:r>
              <a:rPr lang="en-US" sz="2800" dirty="0" smtClean="0">
                <a:latin typeface="Calibri"/>
                <a:cs typeface="Calibri"/>
              </a:rPr>
              <a:t>.</a:t>
            </a:r>
            <a:endParaRPr lang="en-US" sz="2800" dirty="0">
              <a:latin typeface="Calibri"/>
              <a:cs typeface="Calibri"/>
            </a:endParaRPr>
          </a:p>
          <a:p>
            <a:r>
              <a:rPr lang="en-US" sz="2800" b="1" dirty="0">
                <a:latin typeface="Calibri"/>
                <a:cs typeface="Calibri"/>
              </a:rPr>
              <a:t>Stage 2. Repulsion of the </a:t>
            </a:r>
            <a:r>
              <a:rPr lang="en-US" sz="2800" b="1" dirty="0" smtClean="0">
                <a:latin typeface="Calibri"/>
                <a:cs typeface="Calibri"/>
              </a:rPr>
              <a:t>strings</a:t>
            </a:r>
          </a:p>
          <a:p>
            <a:pPr marL="514350" indent="-514350">
              <a:buFont typeface="Wingdings" charset="2"/>
              <a:buChar char="§"/>
            </a:pPr>
            <a:r>
              <a:rPr lang="en-US" sz="2800" dirty="0" smtClean="0">
                <a:latin typeface="Calibri"/>
                <a:cs typeface="Calibri"/>
              </a:rPr>
              <a:t>Strings have </a:t>
            </a:r>
            <a:r>
              <a:rPr lang="en-US" sz="2800" i="1" dirty="0" smtClean="0"/>
              <a:t>effective </a:t>
            </a:r>
            <a:r>
              <a:rPr lang="en-US" sz="2800" i="1" dirty="0"/>
              <a:t>interaction radius </a:t>
            </a:r>
            <a:r>
              <a:rPr lang="en-US" sz="2800" i="1" dirty="0" err="1"/>
              <a:t>R</a:t>
            </a:r>
            <a:r>
              <a:rPr lang="en-US" sz="2800" baseline="-25000" dirty="0" err="1"/>
              <a:t>string</a:t>
            </a:r>
            <a:r>
              <a:rPr lang="en-US" sz="2800" dirty="0"/>
              <a:t> </a:t>
            </a:r>
            <a:endParaRPr lang="en-US" sz="2800" dirty="0"/>
          </a:p>
          <a:p>
            <a:pPr marL="514350" indent="-514350">
              <a:buFont typeface="Wingdings" charset="2"/>
              <a:buChar char="§"/>
            </a:pPr>
            <a:r>
              <a:rPr lang="en-US" sz="2800" dirty="0" smtClean="0">
                <a:latin typeface="Calibri"/>
                <a:cs typeface="Calibri"/>
              </a:rPr>
              <a:t>Strings overlapping leads to repulsion, string boost is </a:t>
            </a:r>
            <a:r>
              <a:rPr lang="en-US" sz="2800" dirty="0" err="1" smtClean="0">
                <a:latin typeface="Calibri"/>
                <a:cs typeface="Calibri"/>
              </a:rPr>
              <a:t>ajusted</a:t>
            </a:r>
            <a:r>
              <a:rPr lang="en-US" sz="2800" dirty="0" smtClean="0">
                <a:latin typeface="Calibri"/>
                <a:cs typeface="Calibri"/>
              </a:rPr>
              <a:t> to </a:t>
            </a:r>
            <a:r>
              <a:rPr lang="el-GR" sz="2800" dirty="0" smtClean="0"/>
              <a:t>⟨</a:t>
            </a:r>
            <a:r>
              <a:rPr lang="el-GR" sz="2800" dirty="0"/>
              <a:t>β</a:t>
            </a:r>
            <a:r>
              <a:rPr lang="el-GR" sz="2800" baseline="-25000" dirty="0"/>
              <a:t>string</a:t>
            </a:r>
            <a:r>
              <a:rPr lang="el-GR" sz="2800" dirty="0"/>
              <a:t>⟩ ≈ </a:t>
            </a:r>
            <a:r>
              <a:rPr lang="el-GR" sz="2800" dirty="0" smtClean="0"/>
              <a:t>0.65</a:t>
            </a:r>
            <a:r>
              <a:rPr lang="en-US" sz="2800" dirty="0" smtClean="0"/>
              <a:t> in central </a:t>
            </a:r>
            <a:r>
              <a:rPr lang="en-US" sz="2800" dirty="0" err="1"/>
              <a:t>Pb-Pb</a:t>
            </a:r>
            <a:r>
              <a:rPr lang="en-US" sz="2800" dirty="0"/>
              <a:t> </a:t>
            </a:r>
            <a:r>
              <a:rPr lang="en-US" sz="2800" dirty="0" smtClean="0"/>
              <a:t>collisions</a:t>
            </a:r>
            <a:endParaRPr lang="el-GR" sz="2800" dirty="0"/>
          </a:p>
          <a:p>
            <a:pPr marL="514350" indent="-514350">
              <a:buFont typeface="Wingdings" charset="2"/>
              <a:buChar char="§"/>
            </a:pPr>
            <a:r>
              <a:rPr lang="en-US" sz="2800" dirty="0" smtClean="0">
                <a:latin typeface="Calibri"/>
                <a:cs typeface="Calibri"/>
              </a:rPr>
              <a:t>Interaction between strings</a:t>
            </a:r>
          </a:p>
          <a:p>
            <a:r>
              <a:rPr lang="en-US" sz="2800" b="1" dirty="0">
                <a:latin typeface="Calibri"/>
                <a:cs typeface="Calibri"/>
              </a:rPr>
              <a:t>Stage </a:t>
            </a:r>
            <a:r>
              <a:rPr lang="en-US" sz="2800" b="1" dirty="0" smtClean="0">
                <a:latin typeface="Calibri"/>
                <a:cs typeface="Calibri"/>
              </a:rPr>
              <a:t>3. String </a:t>
            </a:r>
            <a:r>
              <a:rPr lang="en-US" sz="2800" b="1" dirty="0" err="1" smtClean="0">
                <a:latin typeface="Calibri"/>
                <a:cs typeface="Calibri"/>
              </a:rPr>
              <a:t>hadronization</a:t>
            </a:r>
            <a:endParaRPr lang="en-US" sz="2800" b="1" dirty="0">
              <a:latin typeface="Calibri"/>
              <a:cs typeface="Calibri"/>
            </a:endParaRPr>
          </a:p>
          <a:p>
            <a:pPr marL="514350" indent="-514350">
              <a:buFont typeface="Wingdings" charset="2"/>
              <a:buChar char="§"/>
            </a:pPr>
            <a:r>
              <a:rPr lang="en-US" sz="2800" dirty="0" smtClean="0">
                <a:latin typeface="Calibri"/>
                <a:cs typeface="Calibri"/>
              </a:rPr>
              <a:t>Each string breaks into quark-antiquark pairs in several places, forming a number of mesons (</a:t>
            </a:r>
            <a:r>
              <a:rPr lang="en-US" sz="2800" dirty="0" err="1" smtClean="0">
                <a:latin typeface="Calibri"/>
                <a:cs typeface="Calibri"/>
              </a:rPr>
              <a:t>pions</a:t>
            </a:r>
            <a:r>
              <a:rPr lang="en-US" sz="2800" dirty="0" smtClean="0">
                <a:latin typeface="Calibri"/>
                <a:cs typeface="Calibri"/>
              </a:rPr>
              <a:t> and </a:t>
            </a:r>
            <a:r>
              <a:rPr lang="el-GR" sz="2800" dirty="0" smtClean="0"/>
              <a:t>ρ </a:t>
            </a:r>
            <a:r>
              <a:rPr lang="el-GR" sz="2800" dirty="0"/>
              <a:t>→ </a:t>
            </a:r>
            <a:r>
              <a:rPr lang="el-GR" sz="2800" dirty="0" smtClean="0"/>
              <a:t>ππ</a:t>
            </a:r>
            <a:r>
              <a:rPr lang="en-US" sz="2800" dirty="0" smtClean="0"/>
              <a:t>)</a:t>
            </a:r>
            <a:endParaRPr lang="el-GR" sz="2800" dirty="0"/>
          </a:p>
          <a:p>
            <a:pPr marL="514350" indent="-514350">
              <a:buFont typeface="Wingdings" charset="2"/>
              <a:buChar char="§"/>
            </a:pPr>
            <a:r>
              <a:rPr lang="en-US" sz="2800" dirty="0">
                <a:latin typeface="Calibri"/>
                <a:cs typeface="Calibri"/>
              </a:rPr>
              <a:t>Transverse Lorentz boost </a:t>
            </a:r>
            <a:r>
              <a:rPr lang="en-US" sz="2800" dirty="0" smtClean="0">
                <a:latin typeface="Calibri"/>
                <a:cs typeface="Calibri"/>
              </a:rPr>
              <a:t>β</a:t>
            </a:r>
            <a:r>
              <a:rPr lang="en-US" sz="2800" baseline="-25000" dirty="0" smtClean="0">
                <a:latin typeface="Calibri"/>
                <a:cs typeface="Calibri"/>
              </a:rPr>
              <a:t>string</a:t>
            </a:r>
            <a:r>
              <a:rPr lang="en-US" sz="2800" dirty="0" smtClean="0">
                <a:latin typeface="Calibri"/>
                <a:cs typeface="Calibri"/>
              </a:rPr>
              <a:t> is applied for each particle</a:t>
            </a:r>
            <a:endParaRPr lang="en-US" sz="2800" dirty="0" smtClean="0"/>
          </a:p>
          <a:p>
            <a:pPr marL="514350" indent="-514350">
              <a:buFont typeface="Wingdings" charset="2"/>
              <a:buChar char="§"/>
            </a:pPr>
            <a:endParaRPr lang="en-US" sz="2800" dirty="0">
              <a:latin typeface="Calibri"/>
              <a:cs typeface="Calibri"/>
            </a:endParaRPr>
          </a:p>
          <a:p>
            <a:endParaRPr lang="en-US" sz="2800" b="1" u="sng" dirty="0">
              <a:latin typeface="Calibri"/>
              <a:cs typeface="Calibri"/>
            </a:endParaRPr>
          </a:p>
        </p:txBody>
      </p:sp>
      <p:sp>
        <p:nvSpPr>
          <p:cNvPr id="138" name="AutoShape 4"/>
          <p:cNvSpPr>
            <a:spLocks noChangeArrowheads="1"/>
          </p:cNvSpPr>
          <p:nvPr/>
        </p:nvSpPr>
        <p:spPr bwMode="auto">
          <a:xfrm>
            <a:off x="375966" y="38111706"/>
            <a:ext cx="20234248" cy="4392488"/>
          </a:xfrm>
          <a:prstGeom prst="roundRect">
            <a:avLst>
              <a:gd name="adj" fmla="val 4066"/>
            </a:avLst>
          </a:prstGeom>
          <a:solidFill>
            <a:schemeClr val="bg1"/>
          </a:solidFill>
          <a:ln w="31750">
            <a:solidFill>
              <a:srgbClr val="0000FF"/>
            </a:solidFill>
            <a:round/>
            <a:headEnd/>
            <a:tailEnd/>
          </a:ln>
        </p:spPr>
        <p:txBody>
          <a:bodyPr wrap="none" lIns="129341" tIns="64671" rIns="129341" bIns="64671" anchor="ctr"/>
          <a:lstStyle/>
          <a:p>
            <a:endParaRPr lang="en-US"/>
          </a:p>
        </p:txBody>
      </p:sp>
      <p:sp>
        <p:nvSpPr>
          <p:cNvPr id="148" name="Rectangle 3"/>
          <p:cNvSpPr txBox="1">
            <a:spLocks/>
          </p:cNvSpPr>
          <p:nvPr/>
        </p:nvSpPr>
        <p:spPr bwMode="auto">
          <a:xfrm>
            <a:off x="303958" y="38615762"/>
            <a:ext cx="20018224" cy="3168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65631" tIns="232816" rIns="465631" bIns="232816" numCol="1" anchor="t" anchorCtr="0" compatLnSpc="1">
            <a:prstTxWarp prst="textNoShape">
              <a:avLst/>
            </a:prstTxWarp>
            <a:noAutofit/>
          </a:bodyPr>
          <a:lstStyle>
            <a:lvl1pPr marL="0" indent="0" algn="ctr" defTabSz="4657220" rtl="0" eaLnBrk="0" fontAlgn="base" hangingPunct="0">
              <a:spcBef>
                <a:spcPct val="20000"/>
              </a:spcBef>
              <a:spcAft>
                <a:spcPct val="0"/>
              </a:spcAft>
              <a:buNone/>
              <a:defRPr sz="16300">
                <a:solidFill>
                  <a:schemeClr val="tx1"/>
                </a:solidFill>
                <a:latin typeface="+mn-lt"/>
                <a:ea typeface="+mn-ea"/>
                <a:cs typeface="+mn-cs"/>
              </a:defRPr>
            </a:lvl1pPr>
            <a:lvl2pPr marL="646711" indent="0" algn="ctr" defTabSz="4657220" rtl="0" eaLnBrk="0" fontAlgn="base" hangingPunct="0">
              <a:spcBef>
                <a:spcPct val="20000"/>
              </a:spcBef>
              <a:spcAft>
                <a:spcPct val="0"/>
              </a:spcAft>
              <a:buNone/>
              <a:defRPr sz="14300">
                <a:solidFill>
                  <a:schemeClr val="tx1"/>
                </a:solidFill>
                <a:latin typeface="+mn-lt"/>
              </a:defRPr>
            </a:lvl2pPr>
            <a:lvl3pPr marL="1293423" indent="0" algn="ctr" defTabSz="4657220" rtl="0" eaLnBrk="0" fontAlgn="base" hangingPunct="0">
              <a:spcBef>
                <a:spcPct val="20000"/>
              </a:spcBef>
              <a:spcAft>
                <a:spcPct val="0"/>
              </a:spcAft>
              <a:buNone/>
              <a:defRPr sz="12200">
                <a:solidFill>
                  <a:schemeClr val="tx1"/>
                </a:solidFill>
                <a:latin typeface="+mn-lt"/>
              </a:defRPr>
            </a:lvl3pPr>
            <a:lvl4pPr marL="1940134" indent="0" algn="ctr" defTabSz="4657220" rtl="0" eaLnBrk="0" fontAlgn="base" hangingPunct="0">
              <a:spcBef>
                <a:spcPct val="20000"/>
              </a:spcBef>
              <a:spcAft>
                <a:spcPct val="0"/>
              </a:spcAft>
              <a:buNone/>
              <a:defRPr sz="10200">
                <a:solidFill>
                  <a:schemeClr val="tx1"/>
                </a:solidFill>
                <a:latin typeface="+mn-lt"/>
              </a:defRPr>
            </a:lvl4pPr>
            <a:lvl5pPr marL="2586845" indent="0" algn="ctr" defTabSz="4657220" rtl="0" eaLnBrk="0" fontAlgn="base" hangingPunct="0">
              <a:spcBef>
                <a:spcPct val="20000"/>
              </a:spcBef>
              <a:spcAft>
                <a:spcPct val="0"/>
              </a:spcAft>
              <a:buNone/>
              <a:defRPr sz="10200">
                <a:solidFill>
                  <a:schemeClr val="tx1"/>
                </a:solidFill>
                <a:latin typeface="+mn-lt"/>
              </a:defRPr>
            </a:lvl5pPr>
            <a:lvl6pPr marL="3233556" indent="0" algn="ctr" defTabSz="4657220" rtl="0" fontAlgn="base">
              <a:spcBef>
                <a:spcPct val="20000"/>
              </a:spcBef>
              <a:spcAft>
                <a:spcPct val="0"/>
              </a:spcAft>
              <a:buNone/>
              <a:defRPr sz="10200">
                <a:solidFill>
                  <a:schemeClr val="tx1"/>
                </a:solidFill>
                <a:latin typeface="+mn-lt"/>
              </a:defRPr>
            </a:lvl6pPr>
            <a:lvl7pPr marL="3880268" indent="0" algn="ctr" defTabSz="4657220" rtl="0" fontAlgn="base">
              <a:spcBef>
                <a:spcPct val="20000"/>
              </a:spcBef>
              <a:spcAft>
                <a:spcPct val="0"/>
              </a:spcAft>
              <a:buNone/>
              <a:defRPr sz="10200">
                <a:solidFill>
                  <a:schemeClr val="tx1"/>
                </a:solidFill>
                <a:latin typeface="+mn-lt"/>
              </a:defRPr>
            </a:lvl7pPr>
            <a:lvl8pPr marL="4526979" indent="0" algn="ctr" defTabSz="4657220" rtl="0" fontAlgn="base">
              <a:spcBef>
                <a:spcPct val="20000"/>
              </a:spcBef>
              <a:spcAft>
                <a:spcPct val="0"/>
              </a:spcAft>
              <a:buNone/>
              <a:defRPr sz="10200">
                <a:solidFill>
                  <a:schemeClr val="tx1"/>
                </a:solidFill>
                <a:latin typeface="+mn-lt"/>
              </a:defRPr>
            </a:lvl8pPr>
            <a:lvl9pPr marL="5173690" indent="0" algn="ctr" defTabSz="4657220" rtl="0" fontAlgn="base">
              <a:spcBef>
                <a:spcPct val="20000"/>
              </a:spcBef>
              <a:spcAft>
                <a:spcPct val="0"/>
              </a:spcAft>
              <a:buNone/>
              <a:defRPr sz="10200">
                <a:solidFill>
                  <a:schemeClr val="tx1"/>
                </a:solidFill>
                <a:latin typeface="+mn-lt"/>
              </a:defRPr>
            </a:lvl9pPr>
          </a:lstStyle>
          <a:p>
            <a:pPr marL="457200" indent="-457200" algn="just">
              <a:lnSpc>
                <a:spcPct val="90000"/>
              </a:lnSpc>
              <a:buFont typeface="Arial"/>
              <a:buChar char="•"/>
            </a:pPr>
            <a:r>
              <a:rPr lang="en-US" sz="3200" dirty="0">
                <a:latin typeface="Calibri"/>
                <a:cs typeface="Calibri"/>
              </a:rPr>
              <a:t>A dynamic origin of the elliptic flow and of the higher components of two-particle angular correlations observed </a:t>
            </a:r>
            <a:r>
              <a:rPr lang="en-US" sz="3200" dirty="0" smtClean="0">
                <a:latin typeface="Calibri"/>
                <a:cs typeface="Calibri"/>
              </a:rPr>
              <a:t>in </a:t>
            </a:r>
            <a:r>
              <a:rPr lang="en-US" sz="3200" dirty="0">
                <a:latin typeface="Calibri"/>
                <a:cs typeface="Calibri"/>
              </a:rPr>
              <a:t>nucleus- nucleus collisions can be explained in a qualitative way by the repulsion of interacting color flux tubes (strings)</a:t>
            </a:r>
            <a:r>
              <a:rPr lang="en-US" sz="3200" dirty="0" smtClean="0">
                <a:latin typeface="Calibri"/>
                <a:cs typeface="Calibri"/>
              </a:rPr>
              <a:t>.</a:t>
            </a:r>
          </a:p>
          <a:p>
            <a:pPr marL="457200" indent="-457200" algn="just">
              <a:lnSpc>
                <a:spcPct val="90000"/>
              </a:lnSpc>
              <a:buFont typeface="Arial"/>
              <a:buChar char="•"/>
            </a:pPr>
            <a:r>
              <a:rPr lang="en-US" sz="3200" dirty="0">
                <a:latin typeface="Calibri"/>
                <a:ea typeface="ＭＳ Ｐゴシック" pitchFamily="34" charset="-128"/>
                <a:cs typeface="Calibri"/>
              </a:rPr>
              <a:t>The value of </a:t>
            </a:r>
            <a:r>
              <a:rPr lang="en-US" sz="3200" dirty="0" smtClean="0">
                <a:latin typeface="Calibri"/>
                <a:ea typeface="ＭＳ Ｐゴシック" pitchFamily="34" charset="-128"/>
                <a:cs typeface="Calibri"/>
              </a:rPr>
              <a:t>effective string interaction </a:t>
            </a:r>
            <a:r>
              <a:rPr lang="en-US" sz="3200" dirty="0">
                <a:latin typeface="Calibri"/>
                <a:ea typeface="ＭＳ Ｐゴシック" pitchFamily="34" charset="-128"/>
                <a:cs typeface="Calibri"/>
              </a:rPr>
              <a:t>radius </a:t>
            </a:r>
            <a:r>
              <a:rPr lang="en-US" sz="3200" dirty="0" smtClean="0">
                <a:latin typeface="Calibri"/>
                <a:ea typeface="ＭＳ Ｐゴシック" pitchFamily="34" charset="-128"/>
                <a:cs typeface="Calibri"/>
              </a:rPr>
              <a:t>R</a:t>
            </a:r>
            <a:r>
              <a:rPr lang="en-US" sz="3200" baseline="-25000" dirty="0" smtClean="0">
                <a:latin typeface="Calibri"/>
                <a:ea typeface="ＭＳ Ｐゴシック" pitchFamily="34" charset="-128"/>
                <a:cs typeface="Calibri"/>
              </a:rPr>
              <a:t>int</a:t>
            </a:r>
            <a:r>
              <a:rPr lang="en-US" sz="3200" dirty="0" smtClean="0">
                <a:latin typeface="Calibri"/>
                <a:ea typeface="ＭＳ Ｐゴシック" pitchFamily="34" charset="-128"/>
                <a:cs typeface="Calibri"/>
              </a:rPr>
              <a:t>∼2 </a:t>
            </a:r>
            <a:r>
              <a:rPr lang="en-US" sz="3200" dirty="0" err="1">
                <a:latin typeface="Calibri"/>
                <a:ea typeface="ＭＳ Ｐゴシック" pitchFamily="34" charset="-128"/>
                <a:cs typeface="Calibri"/>
              </a:rPr>
              <a:t>fm</a:t>
            </a:r>
            <a:r>
              <a:rPr lang="en-US" sz="3200" dirty="0">
                <a:latin typeface="Calibri"/>
                <a:ea typeface="ＭＳ Ｐゴシック" pitchFamily="34" charset="-128"/>
                <a:cs typeface="Calibri"/>
              </a:rPr>
              <a:t> provides qualitative </a:t>
            </a:r>
            <a:r>
              <a:rPr lang="en-US" sz="3200" dirty="0" smtClean="0">
                <a:latin typeface="Calibri"/>
                <a:ea typeface="ＭＳ Ｐゴシック" pitchFamily="34" charset="-128"/>
                <a:cs typeface="Calibri"/>
              </a:rPr>
              <a:t>description </a:t>
            </a:r>
            <a:r>
              <a:rPr lang="en-US" sz="3200" dirty="0">
                <a:latin typeface="Calibri"/>
                <a:ea typeface="ＭＳ Ｐゴシック" pitchFamily="34" charset="-128"/>
                <a:cs typeface="Calibri"/>
              </a:rPr>
              <a:t>of elliptic and triangular flows in nucleus-nucleus collisions at RHIC and LHC </a:t>
            </a:r>
            <a:r>
              <a:rPr lang="en-US" sz="3200" dirty="0" smtClean="0">
                <a:latin typeface="Calibri"/>
                <a:ea typeface="ＭＳ Ｐゴシック" pitchFamily="34" charset="-128"/>
                <a:cs typeface="Calibri"/>
              </a:rPr>
              <a:t>energies.</a:t>
            </a:r>
          </a:p>
        </p:txBody>
      </p:sp>
      <p:sp>
        <p:nvSpPr>
          <p:cNvPr id="125" name="Text Box 268"/>
          <p:cNvSpPr txBox="1">
            <a:spLocks noChangeArrowheads="1"/>
          </p:cNvSpPr>
          <p:nvPr/>
        </p:nvSpPr>
        <p:spPr bwMode="auto">
          <a:xfrm>
            <a:off x="25146718" y="4411962"/>
            <a:ext cx="2664296" cy="523220"/>
          </a:xfrm>
          <a:prstGeom prst="rect">
            <a:avLst/>
          </a:prstGeom>
          <a:noFill/>
          <a:ln>
            <a:noFill/>
          </a:ln>
          <a:effectLst/>
          <a:extLst/>
        </p:spPr>
        <p:txBody>
          <a:bodyPr wrap="square">
            <a:spAutoFit/>
          </a:bodyPr>
          <a:lstStyle>
            <a:lvl1pPr defTabSz="3292475">
              <a:defRPr>
                <a:solidFill>
                  <a:schemeClr val="tx1"/>
                </a:solidFill>
                <a:latin typeface="Arial" charset="0"/>
              </a:defRPr>
            </a:lvl1pPr>
            <a:lvl2pPr defTabSz="3292475">
              <a:defRPr>
                <a:solidFill>
                  <a:schemeClr val="tx1"/>
                </a:solidFill>
                <a:latin typeface="Arial" charset="0"/>
              </a:defRPr>
            </a:lvl2pPr>
            <a:lvl3pPr defTabSz="3292475">
              <a:defRPr>
                <a:solidFill>
                  <a:schemeClr val="tx1"/>
                </a:solidFill>
                <a:latin typeface="Arial" charset="0"/>
              </a:defRPr>
            </a:lvl3pPr>
            <a:lvl4pPr defTabSz="3292475">
              <a:defRPr>
                <a:solidFill>
                  <a:schemeClr val="tx1"/>
                </a:solidFill>
                <a:latin typeface="Arial" charset="0"/>
              </a:defRPr>
            </a:lvl4pPr>
            <a:lvl5pPr defTabSz="3292475">
              <a:defRPr>
                <a:solidFill>
                  <a:schemeClr val="tx1"/>
                </a:solidFill>
                <a:latin typeface="Arial" charset="0"/>
              </a:defRPr>
            </a:lvl5pPr>
            <a:lvl6pPr defTabSz="3292475" fontAlgn="base">
              <a:spcBef>
                <a:spcPct val="0"/>
              </a:spcBef>
              <a:spcAft>
                <a:spcPct val="0"/>
              </a:spcAft>
              <a:defRPr>
                <a:solidFill>
                  <a:schemeClr val="tx1"/>
                </a:solidFill>
                <a:latin typeface="Arial" charset="0"/>
              </a:defRPr>
            </a:lvl6pPr>
            <a:lvl7pPr defTabSz="3292475" fontAlgn="base">
              <a:spcBef>
                <a:spcPct val="0"/>
              </a:spcBef>
              <a:spcAft>
                <a:spcPct val="0"/>
              </a:spcAft>
              <a:defRPr>
                <a:solidFill>
                  <a:schemeClr val="tx1"/>
                </a:solidFill>
                <a:latin typeface="Arial" charset="0"/>
              </a:defRPr>
            </a:lvl7pPr>
            <a:lvl8pPr defTabSz="3292475" fontAlgn="base">
              <a:spcBef>
                <a:spcPct val="0"/>
              </a:spcBef>
              <a:spcAft>
                <a:spcPct val="0"/>
              </a:spcAft>
              <a:defRPr>
                <a:solidFill>
                  <a:schemeClr val="tx1"/>
                </a:solidFill>
                <a:latin typeface="Arial" charset="0"/>
              </a:defRPr>
            </a:lvl8pPr>
            <a:lvl9pPr defTabSz="3292475" fontAlgn="base">
              <a:spcBef>
                <a:spcPct val="0"/>
              </a:spcBef>
              <a:spcAft>
                <a:spcPct val="0"/>
              </a:spcAft>
              <a:defRPr>
                <a:solidFill>
                  <a:schemeClr val="tx1"/>
                </a:solidFill>
                <a:latin typeface="Arial" charset="0"/>
              </a:defRPr>
            </a:lvl9pPr>
          </a:lstStyle>
          <a:p>
            <a:pPr algn="just"/>
            <a:r>
              <a:rPr lang="en-US" sz="2800" b="1" dirty="0" smtClean="0">
                <a:latin typeface="Calibri"/>
                <a:ea typeface="Tahoma" pitchFamily="34" charset="0"/>
                <a:cs typeface="Calibri"/>
              </a:rPr>
              <a:t>central event</a:t>
            </a:r>
            <a:endParaRPr lang="en-US" sz="2800" dirty="0">
              <a:latin typeface="Calibri"/>
              <a:cs typeface="Calibri"/>
            </a:endParaRPr>
          </a:p>
        </p:txBody>
      </p:sp>
      <p:sp>
        <p:nvSpPr>
          <p:cNvPr id="133" name="Rectangle 4"/>
          <p:cNvSpPr>
            <a:spLocks noChangeArrowheads="1"/>
          </p:cNvSpPr>
          <p:nvPr/>
        </p:nvSpPr>
        <p:spPr bwMode="auto">
          <a:xfrm>
            <a:off x="-10929290" y="7940354"/>
            <a:ext cx="6365250" cy="1018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9351" tIns="64676" rIns="129351" bIns="64676" anchor="ctr"/>
          <a:lstStyle/>
          <a:p>
            <a:pPr eaLnBrk="0" hangingPunct="0"/>
            <a:endParaRPr lang="en-US" sz="2400" b="1" dirty="0">
              <a:latin typeface="Calibri"/>
              <a:cs typeface="Calibri"/>
            </a:endParaRPr>
          </a:p>
        </p:txBody>
      </p:sp>
      <p:sp>
        <p:nvSpPr>
          <p:cNvPr id="92" name="AutoShape 90"/>
          <p:cNvSpPr>
            <a:spLocks noChangeArrowheads="1"/>
          </p:cNvSpPr>
          <p:nvPr/>
        </p:nvSpPr>
        <p:spPr bwMode="auto">
          <a:xfrm>
            <a:off x="736006" y="22918018"/>
            <a:ext cx="16057784" cy="792088"/>
          </a:xfrm>
          <a:prstGeom prst="roundRect">
            <a:avLst>
              <a:gd name="adj" fmla="val 27231"/>
            </a:avLst>
          </a:prstGeom>
          <a:solidFill>
            <a:schemeClr val="bg1"/>
          </a:solidFill>
          <a:ln w="31750">
            <a:solidFill>
              <a:srgbClr val="0000CC"/>
            </a:solidFill>
            <a:round/>
            <a:headEnd/>
            <a:tailEnd/>
          </a:ln>
        </p:spPr>
        <p:txBody>
          <a:bodyPr wrap="none" lIns="129341" tIns="64671" rIns="129341" bIns="64671" anchor="ctr"/>
          <a:lstStyle/>
          <a:p>
            <a:pPr algn="ctr" defTabSz="4657220"/>
            <a:r>
              <a:rPr lang="en-US" sz="4200" dirty="0" smtClean="0">
                <a:solidFill>
                  <a:srgbClr val="0000FF"/>
                </a:solidFill>
                <a:latin typeface="Calibri"/>
                <a:cs typeface="Calibri"/>
              </a:rPr>
              <a:t>Harmonic decomposition of the </a:t>
            </a:r>
            <a:r>
              <a:rPr lang="en-US" sz="4200" dirty="0" err="1" smtClean="0">
                <a:solidFill>
                  <a:srgbClr val="0000FF"/>
                </a:solidFill>
                <a:latin typeface="Calibri"/>
                <a:cs typeface="Calibri"/>
              </a:rPr>
              <a:t>Δ</a:t>
            </a:r>
            <a:r>
              <a:rPr lang="en-US" sz="4400" i="1" dirty="0" err="1" smtClean="0">
                <a:solidFill>
                  <a:srgbClr val="0000FF"/>
                </a:solidFill>
                <a:latin typeface="Calibri"/>
                <a:cs typeface="Calibri"/>
              </a:rPr>
              <a:t>φ</a:t>
            </a:r>
            <a:r>
              <a:rPr lang="en-US" sz="4200" dirty="0" smtClean="0">
                <a:solidFill>
                  <a:srgbClr val="0000FF"/>
                </a:solidFill>
                <a:latin typeface="Calibri"/>
                <a:cs typeface="Calibri"/>
              </a:rPr>
              <a:t> projection of 2PC for central events</a:t>
            </a:r>
            <a:endParaRPr lang="en-US" sz="4200" dirty="0">
              <a:solidFill>
                <a:srgbClr val="0000FF"/>
              </a:solidFill>
              <a:latin typeface="Calibri"/>
              <a:cs typeface="Calibri"/>
            </a:endParaRPr>
          </a:p>
        </p:txBody>
      </p:sp>
      <p:cxnSp>
        <p:nvCxnSpPr>
          <p:cNvPr id="153" name="Прямая соединительная линия 152"/>
          <p:cNvCxnSpPr/>
          <p:nvPr/>
        </p:nvCxnSpPr>
        <p:spPr bwMode="auto">
          <a:xfrm flipV="1">
            <a:off x="13985478" y="4483970"/>
            <a:ext cx="0" cy="8784976"/>
          </a:xfrm>
          <a:prstGeom prst="line">
            <a:avLst/>
          </a:prstGeom>
          <a:solidFill>
            <a:schemeClr val="accent1"/>
          </a:solidFill>
          <a:ln w="19050" cap="flat" cmpd="sng" algn="ctr">
            <a:solidFill>
              <a:srgbClr val="0000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4" name="AutoShape 90"/>
          <p:cNvSpPr>
            <a:spLocks noChangeArrowheads="1"/>
          </p:cNvSpPr>
          <p:nvPr/>
        </p:nvSpPr>
        <p:spPr bwMode="auto">
          <a:xfrm>
            <a:off x="663998" y="37751666"/>
            <a:ext cx="3240360" cy="855899"/>
          </a:xfrm>
          <a:prstGeom prst="roundRect">
            <a:avLst>
              <a:gd name="adj" fmla="val 0"/>
            </a:avLst>
          </a:prstGeom>
          <a:solidFill>
            <a:schemeClr val="bg1"/>
          </a:solidFill>
          <a:ln w="31750">
            <a:solidFill>
              <a:srgbClr val="0000CC"/>
            </a:solidFill>
            <a:round/>
            <a:headEnd/>
            <a:tailEnd/>
          </a:ln>
        </p:spPr>
        <p:txBody>
          <a:bodyPr wrap="none" lIns="129341" tIns="64671" rIns="129341" bIns="64671" anchor="ctr"/>
          <a:lstStyle/>
          <a:p>
            <a:pPr algn="ctr" defTabSz="4657220"/>
            <a:r>
              <a:rPr lang="en-US" sz="4200" dirty="0" smtClean="0">
                <a:solidFill>
                  <a:srgbClr val="0000FF"/>
                </a:solidFill>
                <a:latin typeface="Calibri"/>
                <a:cs typeface="Calibri"/>
              </a:rPr>
              <a:t>Conclusions</a:t>
            </a:r>
            <a:endParaRPr lang="en-US" sz="4200" dirty="0">
              <a:solidFill>
                <a:srgbClr val="0000FF"/>
              </a:solidFill>
              <a:latin typeface="Calibri"/>
              <a:cs typeface="Calibri"/>
            </a:endParaRPr>
          </a:p>
        </p:txBody>
      </p:sp>
      <p:sp>
        <p:nvSpPr>
          <p:cNvPr id="164" name="AutoShape 90"/>
          <p:cNvSpPr>
            <a:spLocks noChangeArrowheads="1"/>
          </p:cNvSpPr>
          <p:nvPr/>
        </p:nvSpPr>
        <p:spPr bwMode="auto">
          <a:xfrm>
            <a:off x="808014" y="13989026"/>
            <a:ext cx="7848872" cy="720080"/>
          </a:xfrm>
          <a:prstGeom prst="roundRect">
            <a:avLst>
              <a:gd name="adj" fmla="val 27231"/>
            </a:avLst>
          </a:prstGeom>
          <a:solidFill>
            <a:schemeClr val="bg1"/>
          </a:solidFill>
          <a:ln w="31750">
            <a:solidFill>
              <a:srgbClr val="0000CC"/>
            </a:solidFill>
            <a:round/>
            <a:headEnd/>
            <a:tailEnd/>
          </a:ln>
        </p:spPr>
        <p:txBody>
          <a:bodyPr wrap="none" lIns="129341" tIns="64671" rIns="129341" bIns="64671" anchor="ctr"/>
          <a:lstStyle/>
          <a:p>
            <a:pPr algn="ctr" defTabSz="4657220"/>
            <a:r>
              <a:rPr lang="en-US" sz="4200" dirty="0" smtClean="0">
                <a:solidFill>
                  <a:srgbClr val="3333CC"/>
                </a:solidFill>
                <a:latin typeface="Calibri"/>
                <a:cs typeface="Calibri"/>
              </a:rPr>
              <a:t>Model properties</a:t>
            </a:r>
            <a:endParaRPr lang="en-US" sz="4200" dirty="0">
              <a:solidFill>
                <a:srgbClr val="3333CC"/>
              </a:solidFill>
              <a:latin typeface="Calibri"/>
              <a:cs typeface="Calibri"/>
            </a:endParaRPr>
          </a:p>
        </p:txBody>
      </p:sp>
      <p:sp>
        <p:nvSpPr>
          <p:cNvPr id="16" name="Rectangle 15"/>
          <p:cNvSpPr/>
          <p:nvPr/>
        </p:nvSpPr>
        <p:spPr>
          <a:xfrm>
            <a:off x="15044479" y="18923025"/>
            <a:ext cx="184666" cy="1077218"/>
          </a:xfrm>
          <a:prstGeom prst="rect">
            <a:avLst/>
          </a:prstGeom>
        </p:spPr>
        <p:txBody>
          <a:bodyPr wrap="none">
            <a:spAutoFit/>
          </a:bodyPr>
          <a:lstStyle/>
          <a:p>
            <a:pPr algn="just"/>
            <a:endParaRPr lang="en-US" sz="9600" baseline="30000" dirty="0">
              <a:solidFill>
                <a:srgbClr val="0000FF"/>
              </a:solidFill>
              <a:latin typeface="Calibri"/>
              <a:cs typeface="Calibri"/>
            </a:endParaRPr>
          </a:p>
        </p:txBody>
      </p:sp>
      <p:sp>
        <p:nvSpPr>
          <p:cNvPr id="90" name="AutoShape 90"/>
          <p:cNvSpPr>
            <a:spLocks noChangeArrowheads="1"/>
          </p:cNvSpPr>
          <p:nvPr/>
        </p:nvSpPr>
        <p:spPr bwMode="auto">
          <a:xfrm>
            <a:off x="375966" y="4411962"/>
            <a:ext cx="2808312" cy="700404"/>
          </a:xfrm>
          <a:prstGeom prst="roundRect">
            <a:avLst>
              <a:gd name="adj" fmla="val 27231"/>
            </a:avLst>
          </a:prstGeom>
          <a:noFill/>
          <a:ln w="31750">
            <a:solidFill>
              <a:srgbClr val="0000CC"/>
            </a:solidFill>
            <a:round/>
            <a:headEnd/>
            <a:tailEnd/>
          </a:ln>
        </p:spPr>
        <p:txBody>
          <a:bodyPr wrap="none" lIns="129341" tIns="64671" rIns="129341" bIns="64671" anchor="ctr"/>
          <a:lstStyle/>
          <a:p>
            <a:pPr algn="ctr" defTabSz="4657220"/>
            <a:r>
              <a:rPr lang="en-US" sz="4400" dirty="0" smtClean="0">
                <a:solidFill>
                  <a:srgbClr val="0000FF"/>
                </a:solidFill>
                <a:latin typeface="Calibri"/>
                <a:cs typeface="Calibri"/>
              </a:rPr>
              <a:t>Abstract</a:t>
            </a:r>
            <a:endParaRPr lang="en-US" sz="4400" dirty="0">
              <a:solidFill>
                <a:srgbClr val="0000FF"/>
              </a:solidFill>
              <a:latin typeface="Calibri"/>
              <a:cs typeface="Calibri"/>
            </a:endParaRPr>
          </a:p>
        </p:txBody>
      </p:sp>
      <p:sp>
        <p:nvSpPr>
          <p:cNvPr id="100" name="Прямоугольник 3"/>
          <p:cNvSpPr>
            <a:spLocks noChangeArrowheads="1"/>
          </p:cNvSpPr>
          <p:nvPr/>
        </p:nvSpPr>
        <p:spPr bwMode="auto">
          <a:xfrm>
            <a:off x="21258286" y="38255722"/>
            <a:ext cx="8352928"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57200" indent="-457200"/>
            <a:r>
              <a:rPr lang="en-US" sz="2400" b="1" dirty="0" smtClean="0">
                <a:solidFill>
                  <a:srgbClr val="000000"/>
                </a:solidFill>
                <a:latin typeface="Calibri"/>
                <a:cs typeface="Calibri"/>
              </a:rPr>
              <a:t>REFERENCES</a:t>
            </a:r>
          </a:p>
          <a:p>
            <a:pPr marL="457200" indent="-457200">
              <a:buAutoNum type="arabicParenR"/>
            </a:pPr>
            <a:r>
              <a:rPr lang="en-US" sz="2400" dirty="0">
                <a:solidFill>
                  <a:srgbClr val="000000"/>
                </a:solidFill>
                <a:latin typeface="Calibri"/>
                <a:cs typeface="Calibri"/>
              </a:rPr>
              <a:t>“</a:t>
            </a:r>
            <a:r>
              <a:rPr lang="en-US" sz="2400" dirty="0" smtClean="0">
                <a:solidFill>
                  <a:srgbClr val="000000"/>
                </a:solidFill>
                <a:latin typeface="Calibri"/>
                <a:cs typeface="Calibri"/>
              </a:rPr>
              <a:t>Mean </a:t>
            </a:r>
            <a:r>
              <a:rPr lang="en-US" sz="2400" dirty="0">
                <a:solidFill>
                  <a:srgbClr val="000000"/>
                </a:solidFill>
                <a:latin typeface="Calibri"/>
                <a:cs typeface="Calibri"/>
              </a:rPr>
              <a:t>transverse momenta correlations in hadron-hadron collisions in MC toy model with repulsing </a:t>
            </a:r>
            <a:r>
              <a:rPr lang="en-US" sz="2400" dirty="0" smtClean="0">
                <a:solidFill>
                  <a:srgbClr val="000000"/>
                </a:solidFill>
                <a:latin typeface="Calibri"/>
                <a:cs typeface="Calibri"/>
              </a:rPr>
              <a:t>strings”, </a:t>
            </a:r>
            <a:r>
              <a:rPr lang="en-US" sz="2400" dirty="0" err="1" smtClean="0">
                <a:solidFill>
                  <a:srgbClr val="000000"/>
                </a:solidFill>
                <a:latin typeface="Calibri"/>
                <a:cs typeface="Calibri"/>
              </a:rPr>
              <a:t>I.Altsybeev</a:t>
            </a:r>
            <a:r>
              <a:rPr lang="en-US" sz="2400" dirty="0" smtClean="0">
                <a:solidFill>
                  <a:srgbClr val="000000"/>
                </a:solidFill>
                <a:latin typeface="Calibri"/>
                <a:cs typeface="Calibri"/>
              </a:rPr>
              <a:t>, </a:t>
            </a:r>
            <a:r>
              <a:rPr lang="en-US" sz="2400" dirty="0">
                <a:solidFill>
                  <a:srgbClr val="000000"/>
                </a:solidFill>
                <a:latin typeface="Calibri"/>
                <a:cs typeface="Calibri"/>
              </a:rPr>
              <a:t>AIP </a:t>
            </a:r>
            <a:r>
              <a:rPr lang="en-US" sz="2400" dirty="0" err="1">
                <a:solidFill>
                  <a:srgbClr val="000000"/>
                </a:solidFill>
                <a:latin typeface="Calibri"/>
                <a:cs typeface="Calibri"/>
              </a:rPr>
              <a:t>Conf.Proc</a:t>
            </a:r>
            <a:r>
              <a:rPr lang="en-US" sz="2400" dirty="0">
                <a:solidFill>
                  <a:srgbClr val="000000"/>
                </a:solidFill>
                <a:latin typeface="Calibri"/>
                <a:cs typeface="Calibri"/>
              </a:rPr>
              <a:t>. 1701 (2016) </a:t>
            </a:r>
            <a:endParaRPr lang="en-US" sz="2400" dirty="0" smtClean="0">
              <a:solidFill>
                <a:srgbClr val="000000"/>
              </a:solidFill>
              <a:latin typeface="Calibri"/>
              <a:cs typeface="Calibri"/>
            </a:endParaRPr>
          </a:p>
          <a:p>
            <a:pPr marL="457200" indent="-457200">
              <a:buAutoNum type="arabicParenR"/>
            </a:pPr>
            <a:r>
              <a:rPr lang="en-US" sz="2400" dirty="0" smtClean="0">
                <a:solidFill>
                  <a:srgbClr val="000000"/>
                </a:solidFill>
                <a:latin typeface="Calibri"/>
                <a:cs typeface="Calibri"/>
              </a:rPr>
              <a:t>“</a:t>
            </a:r>
            <a:r>
              <a:rPr lang="en-US" sz="2400" dirty="0">
                <a:solidFill>
                  <a:srgbClr val="000000"/>
                </a:solidFill>
                <a:latin typeface="Calibri"/>
                <a:cs typeface="Calibri"/>
              </a:rPr>
              <a:t>Constraints on the percolation model from anomalous centrality evolution of two-particle correlations in Au-Au collisions at √</a:t>
            </a:r>
            <a:r>
              <a:rPr lang="en-US" sz="2400" dirty="0" err="1">
                <a:solidFill>
                  <a:srgbClr val="000000"/>
                </a:solidFill>
                <a:latin typeface="Calibri"/>
                <a:cs typeface="Calibri"/>
              </a:rPr>
              <a:t>sNN</a:t>
            </a:r>
            <a:r>
              <a:rPr lang="en-US" sz="2400" dirty="0">
                <a:solidFill>
                  <a:srgbClr val="000000"/>
                </a:solidFill>
                <a:latin typeface="Calibri"/>
                <a:cs typeface="Calibri"/>
              </a:rPr>
              <a:t> = 62 and 200 </a:t>
            </a:r>
            <a:r>
              <a:rPr lang="en-US" sz="2400" dirty="0" err="1">
                <a:solidFill>
                  <a:srgbClr val="000000"/>
                </a:solidFill>
                <a:latin typeface="Calibri"/>
                <a:cs typeface="Calibri"/>
              </a:rPr>
              <a:t>GeV</a:t>
            </a:r>
            <a:r>
              <a:rPr lang="en-US" sz="2400" dirty="0">
                <a:solidFill>
                  <a:srgbClr val="000000"/>
                </a:solidFill>
                <a:latin typeface="Calibri"/>
                <a:cs typeface="Calibri"/>
              </a:rPr>
              <a:t>”</a:t>
            </a:r>
            <a:r>
              <a:rPr lang="en-US" sz="2400" dirty="0" smtClean="0">
                <a:solidFill>
                  <a:srgbClr val="000000"/>
                </a:solidFill>
                <a:latin typeface="Calibri"/>
                <a:cs typeface="Calibri"/>
              </a:rPr>
              <a:t>, </a:t>
            </a:r>
            <a:r>
              <a:rPr lang="en-US" sz="2400" dirty="0" err="1" smtClean="0">
                <a:solidFill>
                  <a:srgbClr val="000000"/>
                </a:solidFill>
                <a:latin typeface="Calibri"/>
                <a:cs typeface="Calibri"/>
              </a:rPr>
              <a:t>I.Altsybeev</a:t>
            </a:r>
            <a:r>
              <a:rPr lang="en-US" sz="2400" dirty="0">
                <a:solidFill>
                  <a:srgbClr val="000000"/>
                </a:solidFill>
                <a:latin typeface="Calibri"/>
                <a:cs typeface="Calibri"/>
              </a:rPr>
              <a:t>, </a:t>
            </a:r>
            <a:r>
              <a:rPr lang="en-US" sz="2400" dirty="0" err="1" smtClean="0">
                <a:solidFill>
                  <a:srgbClr val="000000"/>
                </a:solidFill>
                <a:latin typeface="Calibri"/>
                <a:cs typeface="Calibri"/>
              </a:rPr>
              <a:t>G.Feofilov</a:t>
            </a:r>
            <a:r>
              <a:rPr lang="en-US" sz="2400" dirty="0" smtClean="0">
                <a:solidFill>
                  <a:srgbClr val="000000"/>
                </a:solidFill>
                <a:latin typeface="Calibri"/>
                <a:cs typeface="Calibri"/>
              </a:rPr>
              <a:t> </a:t>
            </a:r>
            <a:r>
              <a:rPr lang="en-US" sz="2400" dirty="0">
                <a:solidFill>
                  <a:srgbClr val="000000"/>
                </a:solidFill>
                <a:latin typeface="Calibri"/>
                <a:cs typeface="Calibri"/>
              </a:rPr>
              <a:t>and </a:t>
            </a:r>
            <a:r>
              <a:rPr lang="en-US" sz="2400" dirty="0" err="1" smtClean="0">
                <a:solidFill>
                  <a:srgbClr val="000000"/>
                </a:solidFill>
                <a:latin typeface="Calibri"/>
                <a:cs typeface="Calibri"/>
              </a:rPr>
              <a:t>O.Kochebina</a:t>
            </a:r>
            <a:r>
              <a:rPr lang="en-US" sz="2400" dirty="0">
                <a:solidFill>
                  <a:srgbClr val="000000"/>
                </a:solidFill>
                <a:latin typeface="Calibri"/>
                <a:cs typeface="Calibri"/>
              </a:rPr>
              <a:t>, AIP Conf. Proc. 1701, 060011 (2016)</a:t>
            </a:r>
            <a:r>
              <a:rPr lang="en-US" sz="2400" dirty="0" smtClean="0">
                <a:solidFill>
                  <a:srgbClr val="000000"/>
                </a:solidFill>
                <a:latin typeface="Calibri"/>
                <a:cs typeface="Calibri"/>
              </a:rPr>
              <a:t>.</a:t>
            </a:r>
            <a:endParaRPr lang="ru-RU" sz="2400" dirty="0">
              <a:solidFill>
                <a:srgbClr val="000000"/>
              </a:solidFill>
              <a:latin typeface="Calibri"/>
              <a:cs typeface="Calibri"/>
            </a:endParaRPr>
          </a:p>
        </p:txBody>
      </p:sp>
      <p:sp>
        <p:nvSpPr>
          <p:cNvPr id="108" name="AutoShape 90"/>
          <p:cNvSpPr>
            <a:spLocks noChangeArrowheads="1"/>
          </p:cNvSpPr>
          <p:nvPr/>
        </p:nvSpPr>
        <p:spPr bwMode="auto">
          <a:xfrm>
            <a:off x="591990" y="31630986"/>
            <a:ext cx="7632848" cy="792088"/>
          </a:xfrm>
          <a:prstGeom prst="roundRect">
            <a:avLst>
              <a:gd name="adj" fmla="val 27231"/>
            </a:avLst>
          </a:prstGeom>
          <a:solidFill>
            <a:schemeClr val="bg1"/>
          </a:solidFill>
          <a:ln w="31750">
            <a:solidFill>
              <a:srgbClr val="0000CC"/>
            </a:solidFill>
            <a:round/>
            <a:headEnd/>
            <a:tailEnd/>
          </a:ln>
        </p:spPr>
        <p:txBody>
          <a:bodyPr wrap="none" lIns="129341" tIns="64671" rIns="129341" bIns="64671" anchor="ctr"/>
          <a:lstStyle/>
          <a:p>
            <a:pPr algn="ctr"/>
            <a:r>
              <a:rPr lang="en-US" sz="4200" dirty="0" smtClean="0">
                <a:solidFill>
                  <a:srgbClr val="0000FF"/>
                </a:solidFill>
                <a:latin typeface="Calibri"/>
                <a:cs typeface="Calibri"/>
              </a:rPr>
              <a:t>Differential </a:t>
            </a:r>
            <a:r>
              <a:rPr lang="en-US" sz="4200" dirty="0" err="1" smtClean="0">
                <a:solidFill>
                  <a:srgbClr val="0000FF"/>
                </a:solidFill>
                <a:latin typeface="Calibri"/>
                <a:cs typeface="Calibri"/>
              </a:rPr>
              <a:t>p</a:t>
            </a:r>
            <a:r>
              <a:rPr lang="en-US" sz="4200" baseline="-25000" dirty="0" err="1" smtClean="0">
                <a:solidFill>
                  <a:srgbClr val="0000FF"/>
                </a:solidFill>
                <a:latin typeface="Calibri"/>
                <a:cs typeface="Calibri"/>
              </a:rPr>
              <a:t>T</a:t>
            </a:r>
            <a:r>
              <a:rPr lang="en-US" sz="4200" dirty="0" smtClean="0">
                <a:solidFill>
                  <a:srgbClr val="0000FF"/>
                </a:solidFill>
                <a:latin typeface="Calibri"/>
                <a:cs typeface="Calibri"/>
              </a:rPr>
              <a:t>-dependent flow</a:t>
            </a:r>
            <a:endParaRPr lang="en-US" sz="4200" dirty="0">
              <a:solidFill>
                <a:srgbClr val="0000FF"/>
              </a:solidFill>
              <a:latin typeface="Calibri"/>
              <a:cs typeface="Calibri"/>
            </a:endParaRPr>
          </a:p>
        </p:txBody>
      </p:sp>
      <p:pic>
        <p:nvPicPr>
          <p:cNvPr id="12" name="Picture 11"/>
          <p:cNvPicPr>
            <a:picLocks noChangeAspect="1"/>
          </p:cNvPicPr>
          <p:nvPr/>
        </p:nvPicPr>
        <p:blipFill>
          <a:blip r:embed="rId4"/>
          <a:stretch>
            <a:fillRect/>
          </a:stretch>
        </p:blipFill>
        <p:spPr>
          <a:xfrm>
            <a:off x="880022" y="667546"/>
            <a:ext cx="2250252" cy="2808312"/>
          </a:xfrm>
          <a:prstGeom prst="rect">
            <a:avLst/>
          </a:prstGeom>
        </p:spPr>
      </p:pic>
      <p:sp>
        <p:nvSpPr>
          <p:cNvPr id="13" name="Rectangle 12"/>
          <p:cNvSpPr/>
          <p:nvPr/>
        </p:nvSpPr>
        <p:spPr>
          <a:xfrm>
            <a:off x="303958" y="12692882"/>
            <a:ext cx="13249472" cy="707886"/>
          </a:xfrm>
          <a:prstGeom prst="rect">
            <a:avLst/>
          </a:prstGeom>
        </p:spPr>
        <p:txBody>
          <a:bodyPr wrap="square">
            <a:spAutoFit/>
          </a:bodyPr>
          <a:lstStyle/>
          <a:p>
            <a:r>
              <a:rPr lang="en-US" sz="2000" dirty="0" smtClean="0"/>
              <a:t>[1] V.A</a:t>
            </a:r>
            <a:r>
              <a:rPr lang="en-US" sz="2000" dirty="0"/>
              <a:t>. </a:t>
            </a:r>
            <a:r>
              <a:rPr lang="en-US" sz="2000" dirty="0" err="1"/>
              <a:t>Abramosvkii</a:t>
            </a:r>
            <a:r>
              <a:rPr lang="en-US" sz="2000" dirty="0"/>
              <a:t>, E.V. </a:t>
            </a:r>
            <a:r>
              <a:rPr lang="en-US" sz="2000" dirty="0" err="1"/>
              <a:t>Gedalin</a:t>
            </a:r>
            <a:r>
              <a:rPr lang="en-US" sz="2000" dirty="0"/>
              <a:t>, E.G. </a:t>
            </a:r>
            <a:r>
              <a:rPr lang="en-US" sz="2000" dirty="0" err="1"/>
              <a:t>Gurvich</a:t>
            </a:r>
            <a:r>
              <a:rPr lang="en-US" sz="2000" dirty="0"/>
              <a:t>, and O.V. </a:t>
            </a:r>
            <a:r>
              <a:rPr lang="en-US" sz="2000" dirty="0" err="1"/>
              <a:t>Kancheli</a:t>
            </a:r>
            <a:r>
              <a:rPr lang="en-US" sz="2000" dirty="0"/>
              <a:t>, </a:t>
            </a:r>
            <a:r>
              <a:rPr lang="en-US" sz="2000" dirty="0" err="1"/>
              <a:t>Pisma</a:t>
            </a:r>
            <a:r>
              <a:rPr lang="en-US" sz="2000" dirty="0"/>
              <a:t> </a:t>
            </a:r>
            <a:r>
              <a:rPr lang="en-US" sz="2000" dirty="0" err="1"/>
              <a:t>Zh</a:t>
            </a:r>
            <a:r>
              <a:rPr lang="en-US" sz="2000" dirty="0"/>
              <a:t>. </a:t>
            </a:r>
            <a:r>
              <a:rPr lang="en-US" sz="2000" dirty="0" err="1"/>
              <a:t>Eksp</a:t>
            </a:r>
            <a:r>
              <a:rPr lang="en-US" sz="2000" dirty="0"/>
              <a:t>. </a:t>
            </a:r>
            <a:r>
              <a:rPr lang="en-US" sz="2000" dirty="0" err="1"/>
              <a:t>Teor</a:t>
            </a:r>
            <a:r>
              <a:rPr lang="en-US" sz="2000" dirty="0"/>
              <a:t>. </a:t>
            </a:r>
            <a:r>
              <a:rPr lang="en-US" sz="2000" dirty="0" err="1"/>
              <a:t>Fiz</a:t>
            </a:r>
            <a:r>
              <a:rPr lang="en-US" sz="2000" dirty="0"/>
              <a:t>. 47, No. 6, 281-283 (25 </a:t>
            </a:r>
            <a:r>
              <a:rPr lang="en-US" sz="2000" dirty="0" smtClean="0"/>
              <a:t>March1988</a:t>
            </a:r>
            <a:r>
              <a:rPr lang="en-US" sz="2000" dirty="0"/>
              <a:t>).</a:t>
            </a:r>
            <a:endParaRPr lang="en-US" sz="2000" dirty="0"/>
          </a:p>
        </p:txBody>
      </p:sp>
      <p:pic>
        <p:nvPicPr>
          <p:cNvPr id="11" name="Изображение 10"/>
          <p:cNvPicPr>
            <a:picLocks noChangeAspect="1"/>
          </p:cNvPicPr>
          <p:nvPr/>
        </p:nvPicPr>
        <p:blipFill>
          <a:blip r:embed="rId5"/>
          <a:stretch>
            <a:fillRect/>
          </a:stretch>
        </p:blipFill>
        <p:spPr>
          <a:xfrm>
            <a:off x="519981" y="23926129"/>
            <a:ext cx="6192689" cy="4907605"/>
          </a:xfrm>
          <a:prstGeom prst="rect">
            <a:avLst/>
          </a:prstGeom>
        </p:spPr>
      </p:pic>
      <p:pic>
        <p:nvPicPr>
          <p:cNvPr id="19" name="Изображение 18"/>
          <p:cNvPicPr>
            <a:picLocks noChangeAspect="1"/>
          </p:cNvPicPr>
          <p:nvPr/>
        </p:nvPicPr>
        <p:blipFill>
          <a:blip r:embed="rId6"/>
          <a:stretch>
            <a:fillRect/>
          </a:stretch>
        </p:blipFill>
        <p:spPr>
          <a:xfrm>
            <a:off x="6856686" y="23854122"/>
            <a:ext cx="5400600" cy="5193969"/>
          </a:xfrm>
          <a:prstGeom prst="rect">
            <a:avLst/>
          </a:prstGeom>
        </p:spPr>
      </p:pic>
      <p:pic>
        <p:nvPicPr>
          <p:cNvPr id="25" name="Изображение 24"/>
          <p:cNvPicPr>
            <a:picLocks noChangeAspect="1"/>
          </p:cNvPicPr>
          <p:nvPr/>
        </p:nvPicPr>
        <p:blipFill>
          <a:blip r:embed="rId7"/>
          <a:stretch>
            <a:fillRect/>
          </a:stretch>
        </p:blipFill>
        <p:spPr>
          <a:xfrm>
            <a:off x="11753230" y="17589426"/>
            <a:ext cx="17462500" cy="4775200"/>
          </a:xfrm>
          <a:prstGeom prst="rect">
            <a:avLst/>
          </a:prstGeom>
        </p:spPr>
      </p:pic>
      <p:pic>
        <p:nvPicPr>
          <p:cNvPr id="98" name="Изображение 4"/>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19982" y="18525530"/>
            <a:ext cx="4824536" cy="398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9" name="Прямая со стрелкой 98"/>
          <p:cNvCxnSpPr/>
          <p:nvPr/>
        </p:nvCxnSpPr>
        <p:spPr>
          <a:xfrm>
            <a:off x="1888134" y="18885570"/>
            <a:ext cx="563562" cy="223837"/>
          </a:xfrm>
          <a:prstGeom prst="straightConnector1">
            <a:avLst/>
          </a:prstGeom>
          <a:ln w="19050">
            <a:solidFill>
              <a:schemeClr val="tx1">
                <a:lumMod val="75000"/>
                <a:lumOff val="25000"/>
              </a:schemeClr>
            </a:solidFill>
            <a:tailEnd type="stealth" w="lg" len="lg"/>
          </a:ln>
        </p:spPr>
        <p:style>
          <a:lnRef idx="1">
            <a:schemeClr val="accent1"/>
          </a:lnRef>
          <a:fillRef idx="0">
            <a:schemeClr val="accent1"/>
          </a:fillRef>
          <a:effectRef idx="0">
            <a:schemeClr val="accent1"/>
          </a:effectRef>
          <a:fontRef idx="minor">
            <a:schemeClr val="tx1"/>
          </a:fontRef>
        </p:style>
      </p:cxnSp>
      <p:sp>
        <p:nvSpPr>
          <p:cNvPr id="118" name="TextBox 117"/>
          <p:cNvSpPr txBox="1"/>
          <p:nvPr/>
        </p:nvSpPr>
        <p:spPr>
          <a:xfrm>
            <a:off x="5560542" y="19245610"/>
            <a:ext cx="4968552" cy="2246769"/>
          </a:xfrm>
          <a:prstGeom prst="rect">
            <a:avLst/>
          </a:prstGeom>
          <a:noFill/>
        </p:spPr>
        <p:txBody>
          <a:bodyPr wrap="square">
            <a:spAutoFit/>
          </a:bodyPr>
          <a:lstStyle/>
          <a:p>
            <a:pPr>
              <a:defRPr/>
            </a:pPr>
            <a:r>
              <a:rPr lang="en-US" sz="2800" dirty="0" smtClean="0">
                <a:latin typeface="Calibri"/>
                <a:cs typeface="Calibri"/>
              </a:rPr>
              <a:t>More </a:t>
            </a:r>
            <a:r>
              <a:rPr lang="en-US" sz="2800" dirty="0">
                <a:latin typeface="Calibri"/>
                <a:cs typeface="Calibri"/>
              </a:rPr>
              <a:t>massive particles gain more p</a:t>
            </a:r>
            <a:r>
              <a:rPr lang="en-US" sz="2800" baseline="-25000" dirty="0">
                <a:latin typeface="Calibri"/>
                <a:cs typeface="Calibri"/>
              </a:rPr>
              <a:t>T</a:t>
            </a:r>
            <a:r>
              <a:rPr lang="en-US" sz="2800" dirty="0">
                <a:latin typeface="Calibri"/>
                <a:cs typeface="Calibri"/>
              </a:rPr>
              <a:t> shift. </a:t>
            </a:r>
            <a:endParaRPr lang="en-US" sz="2800" dirty="0" smtClean="0">
              <a:latin typeface="Calibri"/>
              <a:cs typeface="Calibri"/>
            </a:endParaRPr>
          </a:p>
          <a:p>
            <a:pPr>
              <a:defRPr/>
            </a:pPr>
            <a:r>
              <a:rPr lang="en-US" sz="2800" dirty="0" smtClean="0">
                <a:latin typeface="Calibri"/>
                <a:cs typeface="Calibri"/>
                <a:sym typeface="Wingdings"/>
              </a:rPr>
              <a:t></a:t>
            </a:r>
            <a:r>
              <a:rPr lang="en-US" sz="2800" dirty="0" err="1" smtClean="0">
                <a:latin typeface="Calibri"/>
                <a:cs typeface="Calibri"/>
              </a:rPr>
              <a:t>harderning</a:t>
            </a:r>
            <a:r>
              <a:rPr lang="en-US" sz="2800" dirty="0" smtClean="0">
                <a:latin typeface="Calibri"/>
                <a:cs typeface="Calibri"/>
              </a:rPr>
              <a:t> </a:t>
            </a:r>
            <a:r>
              <a:rPr lang="en-US" sz="2800" dirty="0">
                <a:latin typeface="Calibri"/>
                <a:cs typeface="Calibri"/>
              </a:rPr>
              <a:t>of spectrum for protons  may be observed     </a:t>
            </a:r>
          </a:p>
          <a:p>
            <a:pPr>
              <a:defRPr/>
            </a:pPr>
            <a:endParaRPr lang="en-US" sz="2800" dirty="0">
              <a:solidFill>
                <a:srgbClr val="0000FF"/>
              </a:solidFill>
              <a:latin typeface="Calibri"/>
              <a:cs typeface="Calibri"/>
            </a:endParaRPr>
          </a:p>
        </p:txBody>
      </p:sp>
      <p:sp>
        <p:nvSpPr>
          <p:cNvPr id="26" name="TextBox 25"/>
          <p:cNvSpPr txBox="1"/>
          <p:nvPr/>
        </p:nvSpPr>
        <p:spPr>
          <a:xfrm>
            <a:off x="-6968850" y="3043810"/>
            <a:ext cx="6361832" cy="2800766"/>
          </a:xfrm>
          <a:prstGeom prst="rect">
            <a:avLst/>
          </a:prstGeom>
          <a:noFill/>
        </p:spPr>
        <p:txBody>
          <a:bodyPr wrap="square" rtlCol="0">
            <a:spAutoFit/>
          </a:bodyPr>
          <a:lstStyle/>
          <a:p>
            <a:r>
              <a:rPr lang="en-US" sz="2200" dirty="0"/>
              <a:t>In case of sufficiently high string density achieved in A-A collisions strings may start to overlap and interact. The exact form of this string-string interaction is not known, it could be attractive or repulsive, this depends on the directions of the chromo-electric field inside the string [1].</a:t>
            </a:r>
          </a:p>
          <a:p>
            <a:endParaRPr lang="en-US" sz="2200" dirty="0"/>
          </a:p>
          <a:p>
            <a:endParaRPr lang="ru-RU" sz="2200" dirty="0"/>
          </a:p>
        </p:txBody>
      </p:sp>
      <p:sp>
        <p:nvSpPr>
          <p:cNvPr id="27" name="TextBox 26"/>
          <p:cNvSpPr txBox="1"/>
          <p:nvPr/>
        </p:nvSpPr>
        <p:spPr>
          <a:xfrm>
            <a:off x="-6680818" y="6284170"/>
            <a:ext cx="6264696" cy="3139321"/>
          </a:xfrm>
          <a:prstGeom prst="rect">
            <a:avLst/>
          </a:prstGeom>
          <a:noFill/>
        </p:spPr>
        <p:txBody>
          <a:bodyPr wrap="square" rtlCol="0">
            <a:spAutoFit/>
          </a:bodyPr>
          <a:lstStyle/>
          <a:p>
            <a:r>
              <a:rPr lang="en-US" sz="2200" dirty="0" smtClean="0">
                <a:solidFill>
                  <a:srgbClr val="FF0000"/>
                </a:solidFill>
              </a:rPr>
              <a:t>[xxx] “</a:t>
            </a:r>
            <a:r>
              <a:rPr lang="en-US" sz="2200" dirty="0">
                <a:solidFill>
                  <a:srgbClr val="FF0000"/>
                </a:solidFill>
              </a:rPr>
              <a:t>Constraints on the percolation model from anomalous centrality evolution of two-particle correlations in Au-Au collisions at √</a:t>
            </a:r>
            <a:r>
              <a:rPr lang="en-US" sz="2200" dirty="0" err="1">
                <a:solidFill>
                  <a:srgbClr val="FF0000"/>
                </a:solidFill>
              </a:rPr>
              <a:t>sNN</a:t>
            </a:r>
            <a:r>
              <a:rPr lang="en-US" sz="2200" dirty="0">
                <a:solidFill>
                  <a:srgbClr val="FF0000"/>
                </a:solidFill>
              </a:rPr>
              <a:t> = 62 and 200 </a:t>
            </a:r>
            <a:r>
              <a:rPr lang="en-US" sz="2200" dirty="0" err="1">
                <a:solidFill>
                  <a:srgbClr val="FF0000"/>
                </a:solidFill>
              </a:rPr>
              <a:t>GeV</a:t>
            </a:r>
            <a:r>
              <a:rPr lang="en-US" sz="2200" dirty="0">
                <a:solidFill>
                  <a:srgbClr val="FF0000"/>
                </a:solidFill>
              </a:rPr>
              <a:t>”,</a:t>
            </a:r>
          </a:p>
          <a:p>
            <a:r>
              <a:rPr lang="en-US" sz="2200" dirty="0">
                <a:solidFill>
                  <a:srgbClr val="FF0000"/>
                </a:solidFill>
              </a:rPr>
              <a:t>Igor </a:t>
            </a:r>
            <a:r>
              <a:rPr lang="en-US" sz="2200" dirty="0" err="1">
                <a:solidFill>
                  <a:srgbClr val="FF0000"/>
                </a:solidFill>
              </a:rPr>
              <a:t>Altsybeev</a:t>
            </a:r>
            <a:r>
              <a:rPr lang="en-US" sz="2200" dirty="0">
                <a:solidFill>
                  <a:srgbClr val="FF0000"/>
                </a:solidFill>
              </a:rPr>
              <a:t>, </a:t>
            </a:r>
            <a:r>
              <a:rPr lang="en-US" sz="2200" dirty="0" err="1">
                <a:solidFill>
                  <a:srgbClr val="FF0000"/>
                </a:solidFill>
              </a:rPr>
              <a:t>Grigory</a:t>
            </a:r>
            <a:r>
              <a:rPr lang="en-US" sz="2200" dirty="0">
                <a:solidFill>
                  <a:srgbClr val="FF0000"/>
                </a:solidFill>
              </a:rPr>
              <a:t> </a:t>
            </a:r>
            <a:r>
              <a:rPr lang="en-US" sz="2200" dirty="0" err="1">
                <a:solidFill>
                  <a:srgbClr val="FF0000"/>
                </a:solidFill>
              </a:rPr>
              <a:t>Feofilov</a:t>
            </a:r>
            <a:r>
              <a:rPr lang="en-US" sz="2200" dirty="0">
                <a:solidFill>
                  <a:srgbClr val="FF0000"/>
                </a:solidFill>
              </a:rPr>
              <a:t> and Olga </a:t>
            </a:r>
            <a:r>
              <a:rPr lang="en-US" sz="2200" dirty="0" err="1">
                <a:solidFill>
                  <a:srgbClr val="FF0000"/>
                </a:solidFill>
              </a:rPr>
              <a:t>Kochebina</a:t>
            </a:r>
            <a:r>
              <a:rPr lang="en-US" sz="2200" dirty="0">
                <a:solidFill>
                  <a:srgbClr val="FF0000"/>
                </a:solidFill>
              </a:rPr>
              <a:t>, </a:t>
            </a:r>
            <a:r>
              <a:rPr lang="en-US" sz="2200" dirty="0" err="1">
                <a:solidFill>
                  <a:srgbClr val="FF0000"/>
                </a:solidFill>
              </a:rPr>
              <a:t>PoS</a:t>
            </a:r>
            <a:r>
              <a:rPr lang="en-US" sz="2200" dirty="0">
                <a:solidFill>
                  <a:srgbClr val="FF0000"/>
                </a:solidFill>
              </a:rPr>
              <a:t> </a:t>
            </a:r>
            <a:r>
              <a:rPr lang="en-US" sz="2200" dirty="0" err="1">
                <a:solidFill>
                  <a:srgbClr val="FF0000"/>
                </a:solidFill>
              </a:rPr>
              <a:t>BaldinISHEPPXXII</a:t>
            </a:r>
            <a:r>
              <a:rPr lang="en-US" sz="2200" dirty="0">
                <a:solidFill>
                  <a:srgbClr val="FF0000"/>
                </a:solidFill>
              </a:rPr>
              <a:t> (2015) 067 (arXiv:1502.03144), AIP Conf. Proc. 1701, 060011 (2016).</a:t>
            </a:r>
          </a:p>
          <a:p>
            <a:endParaRPr lang="ru-RU" sz="2200" dirty="0">
              <a:solidFill>
                <a:srgbClr val="FF0000"/>
              </a:solidFill>
            </a:endParaRPr>
          </a:p>
        </p:txBody>
      </p:sp>
      <p:sp>
        <p:nvSpPr>
          <p:cNvPr id="123" name="TextBox 122"/>
          <p:cNvSpPr txBox="1"/>
          <p:nvPr/>
        </p:nvSpPr>
        <p:spPr>
          <a:xfrm>
            <a:off x="303958" y="5276058"/>
            <a:ext cx="13249472" cy="7417415"/>
          </a:xfrm>
          <a:prstGeom prst="rect">
            <a:avLst/>
          </a:prstGeom>
          <a:noFill/>
        </p:spPr>
        <p:txBody>
          <a:bodyPr wrap="square" rtlCol="0">
            <a:spAutoFit/>
          </a:bodyPr>
          <a:lstStyle/>
          <a:p>
            <a:pPr algn="just"/>
            <a:r>
              <a:rPr lang="en-US" sz="2800" dirty="0">
                <a:latin typeface="Calibri"/>
                <a:cs typeface="Calibri"/>
              </a:rPr>
              <a:t>Color flux tubes (quark-gluon strings), formed at early stages of hadron- hadron collision, may overlap in case of sufficiently high densities and interact by repelling or attracting each other, depending on the direction of the color </a:t>
            </a:r>
            <a:r>
              <a:rPr lang="en-US" sz="2800" dirty="0" smtClean="0">
                <a:latin typeface="Calibri"/>
                <a:cs typeface="Calibri"/>
              </a:rPr>
              <a:t>fluxes [1]. </a:t>
            </a:r>
            <a:r>
              <a:rPr lang="en-US" sz="2800" dirty="0">
                <a:latin typeface="Calibri"/>
                <a:cs typeface="Calibri"/>
              </a:rPr>
              <a:t>Thus, in the hypothesis of repulsive interaction, in case of opposite color fluxes, strings may acquire, before the </a:t>
            </a:r>
            <a:r>
              <a:rPr lang="en-US" sz="2800" dirty="0" err="1">
                <a:latin typeface="Calibri"/>
                <a:cs typeface="Calibri"/>
              </a:rPr>
              <a:t>hadronization</a:t>
            </a:r>
            <a:r>
              <a:rPr lang="en-US" sz="2800" dirty="0">
                <a:latin typeface="Calibri"/>
                <a:cs typeface="Calibri"/>
              </a:rPr>
              <a:t>, the additional transverse boost. The last one is an efficient sum of all accounted string-string interactions. This produces additional transverse momenta to the particles formed in string decays over a wide range of rapidity, thus leading to modification of observables and to azimuthal asymmetry of two-particle correlations. In this report we discuss results of implementation of the Monte Carlo toy-model with the account of the string repulsion, and with an efficient string-string interaction radius. We show that the effect of string repulsion, as the main dynamic origin of the elliptic flow and of the higher harmonics, can describe the complicated structures observed in two-particle long-range correlation topology in proton-proton and nucleus-nucleus collisions at RHIC and at LHC.</a:t>
            </a:r>
          </a:p>
          <a:p>
            <a:pPr algn="just"/>
            <a:endParaRPr lang="en-US" sz="2800" dirty="0">
              <a:latin typeface="Calibri"/>
              <a:cs typeface="Calibri"/>
            </a:endParaRPr>
          </a:p>
          <a:p>
            <a:pPr algn="just"/>
            <a:r>
              <a:rPr lang="en-US" sz="2800" dirty="0">
                <a:latin typeface="Calibri"/>
                <a:cs typeface="Calibri"/>
              </a:rPr>
              <a:t>This work is supported by the Saint-Petersburg State University research grant 11.38.242.2015.</a:t>
            </a:r>
            <a:endParaRPr lang="ru-RU" sz="2800" dirty="0">
              <a:latin typeface="Calibri"/>
              <a:cs typeface="Calibri"/>
            </a:endParaRPr>
          </a:p>
        </p:txBody>
      </p:sp>
      <p:pic>
        <p:nvPicPr>
          <p:cNvPr id="30" name="Изображение 29"/>
          <p:cNvPicPr>
            <a:picLocks noChangeAspect="1"/>
          </p:cNvPicPr>
          <p:nvPr/>
        </p:nvPicPr>
        <p:blipFill>
          <a:blip r:embed="rId9"/>
          <a:stretch>
            <a:fillRect/>
          </a:stretch>
        </p:blipFill>
        <p:spPr>
          <a:xfrm>
            <a:off x="21186278" y="23494082"/>
            <a:ext cx="7466608" cy="5806216"/>
          </a:xfrm>
          <a:prstGeom prst="rect">
            <a:avLst/>
          </a:prstGeom>
        </p:spPr>
      </p:pic>
      <p:pic>
        <p:nvPicPr>
          <p:cNvPr id="2048" name="Изображение 2047"/>
          <p:cNvPicPr>
            <a:picLocks noChangeAspect="1"/>
          </p:cNvPicPr>
          <p:nvPr/>
        </p:nvPicPr>
        <p:blipFill>
          <a:blip r:embed="rId10"/>
          <a:stretch>
            <a:fillRect/>
          </a:stretch>
        </p:blipFill>
        <p:spPr>
          <a:xfrm>
            <a:off x="30907358" y="2611762"/>
            <a:ext cx="4947335" cy="4104456"/>
          </a:xfrm>
          <a:prstGeom prst="rect">
            <a:avLst/>
          </a:prstGeom>
        </p:spPr>
      </p:pic>
      <p:sp>
        <p:nvSpPr>
          <p:cNvPr id="2049" name="TextBox 2048"/>
          <p:cNvSpPr txBox="1"/>
          <p:nvPr/>
        </p:nvSpPr>
        <p:spPr>
          <a:xfrm>
            <a:off x="11393190" y="14766593"/>
            <a:ext cx="18578064" cy="2246769"/>
          </a:xfrm>
          <a:prstGeom prst="rect">
            <a:avLst/>
          </a:prstGeom>
          <a:noFill/>
        </p:spPr>
        <p:txBody>
          <a:bodyPr wrap="square" rtlCol="0">
            <a:spAutoFit/>
          </a:bodyPr>
          <a:lstStyle/>
          <a:p>
            <a:r>
              <a:rPr lang="en-US" sz="2800" dirty="0">
                <a:latin typeface="Calibri"/>
                <a:cs typeface="Calibri"/>
              </a:rPr>
              <a:t>Initial configuration of quark-gluon strings could be transferred due to string-string interaction into the azimuthal flows.</a:t>
            </a:r>
          </a:p>
          <a:p>
            <a:r>
              <a:rPr lang="en-US" sz="2800" dirty="0">
                <a:latin typeface="Calibri"/>
                <a:cs typeface="Calibri"/>
              </a:rPr>
              <a:t>Two-particle correlation functions obtained in the toy model for peripheral (left), semi-central (middle) and central (right) events are shown in </a:t>
            </a:r>
            <a:r>
              <a:rPr lang="en-US" sz="2800" dirty="0" smtClean="0">
                <a:latin typeface="Calibri"/>
                <a:cs typeface="Calibri"/>
              </a:rPr>
              <a:t>the Figure below </a:t>
            </a:r>
            <a:r>
              <a:rPr lang="en-US" sz="2800" dirty="0">
                <a:latin typeface="Calibri"/>
                <a:cs typeface="Calibri"/>
              </a:rPr>
              <a:t>for charged particles with </a:t>
            </a:r>
            <a:r>
              <a:rPr lang="en-US" sz="2800" dirty="0" err="1">
                <a:latin typeface="Calibri"/>
                <a:cs typeface="Calibri"/>
              </a:rPr>
              <a:t>p</a:t>
            </a:r>
            <a:r>
              <a:rPr lang="en-US" sz="2800" baseline="-25000" dirty="0" err="1">
                <a:latin typeface="Calibri"/>
                <a:cs typeface="Calibri"/>
              </a:rPr>
              <a:t>T</a:t>
            </a:r>
            <a:r>
              <a:rPr lang="en-US" sz="2800" dirty="0">
                <a:latin typeface="Calibri"/>
                <a:cs typeface="Calibri"/>
              </a:rPr>
              <a:t> &gt; 0.15 </a:t>
            </a:r>
            <a:r>
              <a:rPr lang="en-US" sz="2800" dirty="0" err="1">
                <a:latin typeface="Calibri"/>
                <a:cs typeface="Calibri"/>
              </a:rPr>
              <a:t>GeV</a:t>
            </a:r>
            <a:r>
              <a:rPr lang="en-US" sz="2800" dirty="0">
                <a:latin typeface="Calibri"/>
                <a:cs typeface="Calibri"/>
              </a:rPr>
              <a:t>/</a:t>
            </a:r>
            <a:r>
              <a:rPr lang="en-US" sz="2800" baseline="-25000" dirty="0">
                <a:latin typeface="Calibri"/>
                <a:cs typeface="Calibri"/>
              </a:rPr>
              <a:t>c</a:t>
            </a:r>
            <a:r>
              <a:rPr lang="en-US" sz="2800" dirty="0">
                <a:latin typeface="Calibri"/>
                <a:cs typeface="Calibri"/>
              </a:rPr>
              <a:t>, with string effective interaction radius 2 fm.</a:t>
            </a:r>
          </a:p>
          <a:p>
            <a:r>
              <a:rPr lang="en-US" sz="2800" dirty="0" smtClean="0">
                <a:latin typeface="Calibri"/>
                <a:cs typeface="Calibri"/>
              </a:rPr>
              <a:t>The </a:t>
            </a:r>
            <a:r>
              <a:rPr lang="en-US" sz="2800" dirty="0">
                <a:latin typeface="Calibri"/>
                <a:cs typeface="Calibri"/>
              </a:rPr>
              <a:t>pads in the </a:t>
            </a:r>
            <a:r>
              <a:rPr lang="en-US" sz="2800" dirty="0" smtClean="0">
                <a:latin typeface="Calibri"/>
                <a:cs typeface="Calibri"/>
              </a:rPr>
              <a:t>Figure </a:t>
            </a:r>
            <a:r>
              <a:rPr lang="en-US" sz="2800" dirty="0">
                <a:latin typeface="Calibri"/>
                <a:cs typeface="Calibri"/>
              </a:rPr>
              <a:t>illustrate the onset of collectivity when passing from peripheral to central A-A collisions. In peripheral events, a structure along ∆</a:t>
            </a:r>
            <a:r>
              <a:rPr lang="en-US" sz="2800" dirty="0" err="1">
                <a:latin typeface="Calibri"/>
                <a:cs typeface="Calibri"/>
              </a:rPr>
              <a:t>φ</a:t>
            </a:r>
            <a:r>
              <a:rPr lang="en-US" sz="2800" dirty="0">
                <a:latin typeface="Calibri"/>
                <a:cs typeface="Calibri"/>
              </a:rPr>
              <a:t> is visible, which is due to the ρ</a:t>
            </a:r>
            <a:r>
              <a:rPr lang="en-US" sz="2800" baseline="-25000" dirty="0">
                <a:latin typeface="Calibri"/>
                <a:cs typeface="Calibri"/>
              </a:rPr>
              <a:t>0</a:t>
            </a:r>
            <a:r>
              <a:rPr lang="en-US" sz="2800" dirty="0">
                <a:latin typeface="Calibri"/>
                <a:cs typeface="Calibri"/>
              </a:rPr>
              <a:t> decays into </a:t>
            </a:r>
            <a:r>
              <a:rPr lang="en-US" sz="2800" dirty="0" err="1">
                <a:latin typeface="Calibri"/>
                <a:cs typeface="Calibri"/>
              </a:rPr>
              <a:t>pions</a:t>
            </a:r>
            <a:r>
              <a:rPr lang="en-US" sz="2800" dirty="0">
                <a:latin typeface="Calibri"/>
                <a:cs typeface="Calibri"/>
              </a:rPr>
              <a:t>.</a:t>
            </a:r>
            <a:endParaRPr lang="ru-RU" sz="2800" dirty="0">
              <a:latin typeface="Calibri"/>
              <a:cs typeface="Calibri"/>
            </a:endParaRPr>
          </a:p>
        </p:txBody>
      </p:sp>
      <p:pic>
        <p:nvPicPr>
          <p:cNvPr id="2050" name="Изображение 2049"/>
          <p:cNvPicPr>
            <a:picLocks noChangeAspect="1"/>
          </p:cNvPicPr>
          <p:nvPr/>
        </p:nvPicPr>
        <p:blipFill>
          <a:blip r:embed="rId11"/>
          <a:stretch>
            <a:fillRect/>
          </a:stretch>
        </p:blipFill>
        <p:spPr>
          <a:xfrm>
            <a:off x="880022" y="14997138"/>
            <a:ext cx="4392488" cy="3339494"/>
          </a:xfrm>
          <a:prstGeom prst="rect">
            <a:avLst/>
          </a:prstGeom>
        </p:spPr>
      </p:pic>
      <p:sp>
        <p:nvSpPr>
          <p:cNvPr id="136" name="AutoShape 90"/>
          <p:cNvSpPr>
            <a:spLocks noChangeArrowheads="1"/>
          </p:cNvSpPr>
          <p:nvPr/>
        </p:nvSpPr>
        <p:spPr bwMode="auto">
          <a:xfrm>
            <a:off x="11609214" y="13917018"/>
            <a:ext cx="7848872" cy="720080"/>
          </a:xfrm>
          <a:prstGeom prst="roundRect">
            <a:avLst>
              <a:gd name="adj" fmla="val 27231"/>
            </a:avLst>
          </a:prstGeom>
          <a:solidFill>
            <a:schemeClr val="bg1"/>
          </a:solidFill>
          <a:ln w="31750">
            <a:solidFill>
              <a:srgbClr val="0000CC"/>
            </a:solidFill>
            <a:round/>
            <a:headEnd/>
            <a:tailEnd/>
          </a:ln>
        </p:spPr>
        <p:txBody>
          <a:bodyPr wrap="none" lIns="129341" tIns="64671" rIns="129341" bIns="64671" anchor="ctr"/>
          <a:lstStyle/>
          <a:p>
            <a:pPr algn="ctr" defTabSz="4657220"/>
            <a:r>
              <a:rPr lang="en-US" sz="4200" dirty="0" smtClean="0">
                <a:solidFill>
                  <a:srgbClr val="3333CC"/>
                </a:solidFill>
                <a:latin typeface="Calibri"/>
                <a:cs typeface="Calibri"/>
              </a:rPr>
              <a:t>Two-particle </a:t>
            </a:r>
            <a:r>
              <a:rPr lang="en-US" sz="4400" dirty="0">
                <a:solidFill>
                  <a:srgbClr val="3333CC"/>
                </a:solidFill>
                <a:latin typeface="Calibri"/>
                <a:cs typeface="Calibri"/>
              </a:rPr>
              <a:t>∆</a:t>
            </a:r>
            <a:r>
              <a:rPr lang="en-US" sz="4200" i="1" dirty="0" err="1" smtClean="0">
                <a:solidFill>
                  <a:srgbClr val="3333CC"/>
                </a:solidFill>
                <a:latin typeface="Calibri"/>
                <a:cs typeface="Calibri"/>
              </a:rPr>
              <a:t>η</a:t>
            </a:r>
            <a:r>
              <a:rPr lang="en-US" sz="4200" i="1" dirty="0" smtClean="0">
                <a:solidFill>
                  <a:srgbClr val="3333CC"/>
                </a:solidFill>
                <a:latin typeface="Calibri"/>
                <a:cs typeface="Calibri"/>
              </a:rPr>
              <a:t>-</a:t>
            </a:r>
            <a:r>
              <a:rPr lang="en-US" sz="4400" dirty="0">
                <a:solidFill>
                  <a:srgbClr val="3333CC"/>
                </a:solidFill>
                <a:latin typeface="Calibri"/>
                <a:cs typeface="Calibri"/>
              </a:rPr>
              <a:t>∆</a:t>
            </a:r>
            <a:r>
              <a:rPr lang="en-US" sz="4400" i="1" dirty="0" err="1" smtClean="0">
                <a:solidFill>
                  <a:srgbClr val="3333CC"/>
                </a:solidFill>
                <a:latin typeface="Calibri"/>
                <a:cs typeface="Calibri"/>
              </a:rPr>
              <a:t>φ</a:t>
            </a:r>
            <a:r>
              <a:rPr lang="en-US" sz="4400" i="1" dirty="0" smtClean="0">
                <a:solidFill>
                  <a:srgbClr val="3333CC"/>
                </a:solidFill>
                <a:latin typeface="Calibri"/>
                <a:cs typeface="Calibri"/>
              </a:rPr>
              <a:t> </a:t>
            </a:r>
            <a:r>
              <a:rPr lang="en-US" sz="4200" dirty="0" smtClean="0">
                <a:solidFill>
                  <a:srgbClr val="3333CC"/>
                </a:solidFill>
                <a:latin typeface="Calibri"/>
                <a:cs typeface="Calibri"/>
              </a:rPr>
              <a:t>correlations</a:t>
            </a:r>
            <a:endParaRPr lang="en-US" sz="4200" dirty="0">
              <a:solidFill>
                <a:srgbClr val="3333CC"/>
              </a:solidFill>
              <a:latin typeface="Calibri"/>
              <a:cs typeface="Calibri"/>
            </a:endParaRPr>
          </a:p>
        </p:txBody>
      </p:sp>
      <p:sp>
        <p:nvSpPr>
          <p:cNvPr id="137" name="TextBox 136"/>
          <p:cNvSpPr txBox="1"/>
          <p:nvPr/>
        </p:nvSpPr>
        <p:spPr>
          <a:xfrm>
            <a:off x="5488534" y="15573202"/>
            <a:ext cx="5184576" cy="954107"/>
          </a:xfrm>
          <a:prstGeom prst="rect">
            <a:avLst/>
          </a:prstGeom>
          <a:noFill/>
        </p:spPr>
        <p:txBody>
          <a:bodyPr wrap="square">
            <a:spAutoFit/>
          </a:bodyPr>
          <a:lstStyle/>
          <a:p>
            <a:pPr>
              <a:defRPr/>
            </a:pPr>
            <a:r>
              <a:rPr lang="en-US" sz="2800" dirty="0" smtClean="0">
                <a:latin typeface="Calibri"/>
                <a:cs typeface="Calibri"/>
              </a:rPr>
              <a:t>String </a:t>
            </a:r>
            <a:r>
              <a:rPr lang="en-US" sz="2800" dirty="0">
                <a:latin typeface="Calibri"/>
                <a:cs typeface="Calibri"/>
              </a:rPr>
              <a:t>β -boost distribution for different impact parameters.</a:t>
            </a:r>
            <a:endParaRPr lang="en-US" sz="2800" dirty="0">
              <a:solidFill>
                <a:srgbClr val="0000FF"/>
              </a:solidFill>
              <a:latin typeface="Calibri"/>
              <a:cs typeface="Calibri"/>
            </a:endParaRPr>
          </a:p>
        </p:txBody>
      </p:sp>
      <p:sp>
        <p:nvSpPr>
          <p:cNvPr id="139" name="Text Box 268"/>
          <p:cNvSpPr txBox="1">
            <a:spLocks noChangeArrowheads="1"/>
          </p:cNvSpPr>
          <p:nvPr/>
        </p:nvSpPr>
        <p:spPr bwMode="auto">
          <a:xfrm>
            <a:off x="25074710" y="8876458"/>
            <a:ext cx="4536504" cy="523220"/>
          </a:xfrm>
          <a:prstGeom prst="rect">
            <a:avLst/>
          </a:prstGeom>
          <a:noFill/>
          <a:ln>
            <a:noFill/>
          </a:ln>
          <a:effectLst/>
          <a:extLst/>
        </p:spPr>
        <p:txBody>
          <a:bodyPr wrap="square">
            <a:spAutoFit/>
          </a:bodyPr>
          <a:lstStyle>
            <a:lvl1pPr defTabSz="3292475">
              <a:defRPr>
                <a:solidFill>
                  <a:schemeClr val="tx1"/>
                </a:solidFill>
                <a:latin typeface="Arial" charset="0"/>
              </a:defRPr>
            </a:lvl1pPr>
            <a:lvl2pPr defTabSz="3292475">
              <a:defRPr>
                <a:solidFill>
                  <a:schemeClr val="tx1"/>
                </a:solidFill>
                <a:latin typeface="Arial" charset="0"/>
              </a:defRPr>
            </a:lvl2pPr>
            <a:lvl3pPr defTabSz="3292475">
              <a:defRPr>
                <a:solidFill>
                  <a:schemeClr val="tx1"/>
                </a:solidFill>
                <a:latin typeface="Arial" charset="0"/>
              </a:defRPr>
            </a:lvl3pPr>
            <a:lvl4pPr defTabSz="3292475">
              <a:defRPr>
                <a:solidFill>
                  <a:schemeClr val="tx1"/>
                </a:solidFill>
                <a:latin typeface="Arial" charset="0"/>
              </a:defRPr>
            </a:lvl4pPr>
            <a:lvl5pPr defTabSz="3292475">
              <a:defRPr>
                <a:solidFill>
                  <a:schemeClr val="tx1"/>
                </a:solidFill>
                <a:latin typeface="Arial" charset="0"/>
              </a:defRPr>
            </a:lvl5pPr>
            <a:lvl6pPr defTabSz="3292475" fontAlgn="base">
              <a:spcBef>
                <a:spcPct val="0"/>
              </a:spcBef>
              <a:spcAft>
                <a:spcPct val="0"/>
              </a:spcAft>
              <a:defRPr>
                <a:solidFill>
                  <a:schemeClr val="tx1"/>
                </a:solidFill>
                <a:latin typeface="Arial" charset="0"/>
              </a:defRPr>
            </a:lvl6pPr>
            <a:lvl7pPr defTabSz="3292475" fontAlgn="base">
              <a:spcBef>
                <a:spcPct val="0"/>
              </a:spcBef>
              <a:spcAft>
                <a:spcPct val="0"/>
              </a:spcAft>
              <a:defRPr>
                <a:solidFill>
                  <a:schemeClr val="tx1"/>
                </a:solidFill>
                <a:latin typeface="Arial" charset="0"/>
              </a:defRPr>
            </a:lvl7pPr>
            <a:lvl8pPr defTabSz="3292475" fontAlgn="base">
              <a:spcBef>
                <a:spcPct val="0"/>
              </a:spcBef>
              <a:spcAft>
                <a:spcPct val="0"/>
              </a:spcAft>
              <a:defRPr>
                <a:solidFill>
                  <a:schemeClr val="tx1"/>
                </a:solidFill>
                <a:latin typeface="Arial" charset="0"/>
              </a:defRPr>
            </a:lvl8pPr>
            <a:lvl9pPr defTabSz="3292475" fontAlgn="base">
              <a:spcBef>
                <a:spcPct val="0"/>
              </a:spcBef>
              <a:spcAft>
                <a:spcPct val="0"/>
              </a:spcAft>
              <a:defRPr>
                <a:solidFill>
                  <a:schemeClr val="tx1"/>
                </a:solidFill>
                <a:latin typeface="Arial" charset="0"/>
              </a:defRPr>
            </a:lvl9pPr>
          </a:lstStyle>
          <a:p>
            <a:pPr algn="just"/>
            <a:r>
              <a:rPr lang="en-US" sz="2800" b="1" dirty="0" err="1" smtClean="0">
                <a:latin typeface="Calibri"/>
                <a:ea typeface="Tahoma" pitchFamily="34" charset="0"/>
                <a:cs typeface="Calibri"/>
              </a:rPr>
              <a:t>semicentral</a:t>
            </a:r>
            <a:r>
              <a:rPr lang="en-US" sz="2800" b="1" dirty="0" smtClean="0">
                <a:latin typeface="Calibri"/>
                <a:ea typeface="Tahoma" pitchFamily="34" charset="0"/>
                <a:cs typeface="Calibri"/>
              </a:rPr>
              <a:t> event</a:t>
            </a:r>
            <a:endParaRPr lang="en-US" sz="2800" dirty="0">
              <a:latin typeface="Calibri"/>
              <a:cs typeface="Calibri"/>
            </a:endParaRPr>
          </a:p>
        </p:txBody>
      </p:sp>
      <p:cxnSp>
        <p:nvCxnSpPr>
          <p:cNvPr id="142" name="Прямая соединительная линия 141"/>
          <p:cNvCxnSpPr/>
          <p:nvPr/>
        </p:nvCxnSpPr>
        <p:spPr bwMode="auto">
          <a:xfrm flipV="1">
            <a:off x="19746118" y="23494082"/>
            <a:ext cx="0" cy="7560840"/>
          </a:xfrm>
          <a:prstGeom prst="line">
            <a:avLst/>
          </a:prstGeom>
          <a:solidFill>
            <a:schemeClr val="accent1"/>
          </a:solidFill>
          <a:ln w="19050" cap="flat" cmpd="sng" algn="ctr">
            <a:solidFill>
              <a:srgbClr val="0000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056" name="Изображение 2055"/>
          <p:cNvPicPr>
            <a:picLocks noChangeAspect="1"/>
          </p:cNvPicPr>
          <p:nvPr/>
        </p:nvPicPr>
        <p:blipFill>
          <a:blip r:embed="rId12"/>
          <a:stretch>
            <a:fillRect/>
          </a:stretch>
        </p:blipFill>
        <p:spPr>
          <a:xfrm>
            <a:off x="13625438" y="23854122"/>
            <a:ext cx="5815005" cy="5184576"/>
          </a:xfrm>
          <a:prstGeom prst="rect">
            <a:avLst/>
          </a:prstGeom>
        </p:spPr>
      </p:pic>
      <p:sp>
        <p:nvSpPr>
          <p:cNvPr id="147" name="Text Box 276"/>
          <p:cNvSpPr txBox="1">
            <a:spLocks noChangeArrowheads="1"/>
          </p:cNvSpPr>
          <p:nvPr/>
        </p:nvSpPr>
        <p:spPr bwMode="auto">
          <a:xfrm>
            <a:off x="375966" y="28966690"/>
            <a:ext cx="14041560" cy="2285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9341" tIns="64671" rIns="129341" bIns="64671">
            <a:spAutoFit/>
          </a:bodyPr>
          <a:lstStyle>
            <a:lvl1pPr defTabSz="3292475" eaLnBrk="0" hangingPunct="0">
              <a:defRPr sz="6500">
                <a:solidFill>
                  <a:schemeClr val="tx1"/>
                </a:solidFill>
                <a:latin typeface="Arial" charset="0"/>
              </a:defRPr>
            </a:lvl1pPr>
            <a:lvl2pPr marL="742950" indent="-285750" defTabSz="3292475" eaLnBrk="0" hangingPunct="0">
              <a:defRPr sz="6500">
                <a:solidFill>
                  <a:schemeClr val="tx1"/>
                </a:solidFill>
                <a:latin typeface="Arial" charset="0"/>
              </a:defRPr>
            </a:lvl2pPr>
            <a:lvl3pPr marL="1143000" indent="-228600" defTabSz="3292475" eaLnBrk="0" hangingPunct="0">
              <a:defRPr sz="6500">
                <a:solidFill>
                  <a:schemeClr val="tx1"/>
                </a:solidFill>
                <a:latin typeface="Arial" charset="0"/>
              </a:defRPr>
            </a:lvl3pPr>
            <a:lvl4pPr marL="1600200" indent="-228600" defTabSz="3292475" eaLnBrk="0" hangingPunct="0">
              <a:defRPr sz="6500">
                <a:solidFill>
                  <a:schemeClr val="tx1"/>
                </a:solidFill>
                <a:latin typeface="Arial" charset="0"/>
              </a:defRPr>
            </a:lvl4pPr>
            <a:lvl5pPr marL="2057400" indent="-228600" defTabSz="3292475" eaLnBrk="0" hangingPunct="0">
              <a:defRPr sz="6500">
                <a:solidFill>
                  <a:schemeClr val="tx1"/>
                </a:solidFill>
                <a:latin typeface="Arial" charset="0"/>
              </a:defRPr>
            </a:lvl5pPr>
            <a:lvl6pPr marL="2514600" indent="-228600" defTabSz="3292475" eaLnBrk="0" fontAlgn="base" hangingPunct="0">
              <a:spcBef>
                <a:spcPct val="0"/>
              </a:spcBef>
              <a:spcAft>
                <a:spcPct val="0"/>
              </a:spcAft>
              <a:defRPr sz="6500">
                <a:solidFill>
                  <a:schemeClr val="tx1"/>
                </a:solidFill>
                <a:latin typeface="Arial" charset="0"/>
              </a:defRPr>
            </a:lvl6pPr>
            <a:lvl7pPr marL="2971800" indent="-228600" defTabSz="3292475" eaLnBrk="0" fontAlgn="base" hangingPunct="0">
              <a:spcBef>
                <a:spcPct val="0"/>
              </a:spcBef>
              <a:spcAft>
                <a:spcPct val="0"/>
              </a:spcAft>
              <a:defRPr sz="6500">
                <a:solidFill>
                  <a:schemeClr val="tx1"/>
                </a:solidFill>
                <a:latin typeface="Arial" charset="0"/>
              </a:defRPr>
            </a:lvl7pPr>
            <a:lvl8pPr marL="3429000" indent="-228600" defTabSz="3292475" eaLnBrk="0" fontAlgn="base" hangingPunct="0">
              <a:spcBef>
                <a:spcPct val="0"/>
              </a:spcBef>
              <a:spcAft>
                <a:spcPct val="0"/>
              </a:spcAft>
              <a:defRPr sz="6500">
                <a:solidFill>
                  <a:schemeClr val="tx1"/>
                </a:solidFill>
                <a:latin typeface="Arial" charset="0"/>
              </a:defRPr>
            </a:lvl8pPr>
            <a:lvl9pPr marL="3886200" indent="-228600" defTabSz="3292475" eaLnBrk="0" fontAlgn="base" hangingPunct="0">
              <a:spcBef>
                <a:spcPct val="0"/>
              </a:spcBef>
              <a:spcAft>
                <a:spcPct val="0"/>
              </a:spcAft>
              <a:defRPr sz="6500">
                <a:solidFill>
                  <a:schemeClr val="tx1"/>
                </a:solidFill>
                <a:latin typeface="Arial" charset="0"/>
              </a:defRPr>
            </a:lvl9pPr>
          </a:lstStyle>
          <a:p>
            <a:pPr algn="ctr"/>
            <a:r>
              <a:rPr lang="en-US" sz="2800" i="1" dirty="0" smtClean="0">
                <a:solidFill>
                  <a:srgbClr val="000000"/>
                </a:solidFill>
                <a:latin typeface="Calibri"/>
                <a:cs typeface="Calibri"/>
              </a:rPr>
              <a:t>Left:</a:t>
            </a:r>
            <a:r>
              <a:rPr lang="en-US" sz="2800" dirty="0" smtClean="0">
                <a:solidFill>
                  <a:srgbClr val="000000"/>
                </a:solidFill>
                <a:latin typeface="Calibri"/>
                <a:cs typeface="Calibri"/>
              </a:rPr>
              <a:t> Two</a:t>
            </a:r>
            <a:r>
              <a:rPr lang="en-US" sz="2800" dirty="0">
                <a:solidFill>
                  <a:srgbClr val="000000"/>
                </a:solidFill>
                <a:latin typeface="Calibri"/>
                <a:cs typeface="Calibri"/>
              </a:rPr>
              <a:t>-particle correlation function </a:t>
            </a:r>
            <a:r>
              <a:rPr lang="en-US" sz="2800" dirty="0" smtClean="0">
                <a:solidFill>
                  <a:srgbClr val="000000"/>
                </a:solidFill>
                <a:latin typeface="Calibri"/>
                <a:cs typeface="Calibri"/>
              </a:rPr>
              <a:t>obtained in MC model </a:t>
            </a:r>
            <a:r>
              <a:rPr lang="en-US" sz="2800" dirty="0">
                <a:solidFill>
                  <a:srgbClr val="000000"/>
                </a:solidFill>
                <a:latin typeface="Calibri"/>
                <a:cs typeface="Calibri"/>
              </a:rPr>
              <a:t>in the most central </a:t>
            </a:r>
            <a:r>
              <a:rPr lang="en-US" sz="2800" dirty="0" err="1" smtClean="0">
                <a:solidFill>
                  <a:srgbClr val="000000"/>
                </a:solidFill>
                <a:latin typeface="Calibri"/>
                <a:cs typeface="Calibri"/>
              </a:rPr>
              <a:t>Pb-Pb</a:t>
            </a:r>
            <a:r>
              <a:rPr lang="en-US" sz="2800" dirty="0" smtClean="0">
                <a:solidFill>
                  <a:srgbClr val="000000"/>
                </a:solidFill>
                <a:latin typeface="Calibri"/>
                <a:cs typeface="Calibri"/>
              </a:rPr>
              <a:t> events </a:t>
            </a:r>
            <a:r>
              <a:rPr lang="en-US" sz="2800" dirty="0">
                <a:solidFill>
                  <a:srgbClr val="000000"/>
                </a:solidFill>
                <a:latin typeface="Calibri"/>
                <a:cs typeface="Calibri"/>
              </a:rPr>
              <a:t>for charged particles with </a:t>
            </a:r>
            <a:r>
              <a:rPr lang="en-US" sz="2800" dirty="0" err="1">
                <a:solidFill>
                  <a:srgbClr val="000000"/>
                </a:solidFill>
                <a:latin typeface="Calibri"/>
                <a:cs typeface="Calibri"/>
              </a:rPr>
              <a:t>p</a:t>
            </a:r>
            <a:r>
              <a:rPr lang="en-US" sz="2800" baseline="-25000" dirty="0" err="1">
                <a:solidFill>
                  <a:srgbClr val="000000"/>
                </a:solidFill>
                <a:latin typeface="Calibri"/>
                <a:cs typeface="Calibri"/>
              </a:rPr>
              <a:t>T</a:t>
            </a:r>
            <a:r>
              <a:rPr lang="en-US" sz="2800" dirty="0">
                <a:solidFill>
                  <a:srgbClr val="000000"/>
                </a:solidFill>
                <a:latin typeface="Calibri"/>
                <a:cs typeface="Calibri"/>
              </a:rPr>
              <a:t> ∈ [3, 5] </a:t>
            </a:r>
            <a:r>
              <a:rPr lang="en-US" sz="2800" dirty="0" err="1">
                <a:solidFill>
                  <a:srgbClr val="000000"/>
                </a:solidFill>
                <a:latin typeface="Calibri"/>
                <a:cs typeface="Calibri"/>
              </a:rPr>
              <a:t>GeV</a:t>
            </a:r>
            <a:r>
              <a:rPr lang="en-US" sz="2800" dirty="0">
                <a:solidFill>
                  <a:srgbClr val="000000"/>
                </a:solidFill>
                <a:latin typeface="Calibri"/>
                <a:cs typeface="Calibri"/>
              </a:rPr>
              <a:t>/</a:t>
            </a:r>
            <a:r>
              <a:rPr lang="en-US" sz="2800" i="1" dirty="0">
                <a:solidFill>
                  <a:srgbClr val="000000"/>
                </a:solidFill>
                <a:latin typeface="Calibri"/>
                <a:cs typeface="Calibri"/>
              </a:rPr>
              <a:t>c</a:t>
            </a:r>
            <a:r>
              <a:rPr lang="en-US" sz="2800" dirty="0">
                <a:solidFill>
                  <a:srgbClr val="000000"/>
                </a:solidFill>
                <a:latin typeface="Calibri"/>
                <a:cs typeface="Calibri"/>
              </a:rPr>
              <a:t>. </a:t>
            </a:r>
            <a:r>
              <a:rPr lang="en-US" sz="2800" dirty="0" smtClean="0">
                <a:solidFill>
                  <a:srgbClr val="000000"/>
                </a:solidFill>
                <a:latin typeface="Calibri"/>
                <a:cs typeface="Calibri"/>
              </a:rPr>
              <a:t>String</a:t>
            </a:r>
            <a:r>
              <a:rPr lang="en-US" sz="2800" dirty="0">
                <a:solidFill>
                  <a:srgbClr val="000000"/>
                </a:solidFill>
                <a:latin typeface="Calibri"/>
                <a:cs typeface="Calibri"/>
              </a:rPr>
              <a:t> </a:t>
            </a:r>
            <a:r>
              <a:rPr lang="en-US" sz="2800" dirty="0" smtClean="0">
                <a:solidFill>
                  <a:srgbClr val="000000"/>
                </a:solidFill>
                <a:latin typeface="Calibri"/>
                <a:cs typeface="Calibri"/>
              </a:rPr>
              <a:t>effective interaction </a:t>
            </a:r>
            <a:r>
              <a:rPr lang="en-US" sz="2800" dirty="0">
                <a:solidFill>
                  <a:srgbClr val="000000"/>
                </a:solidFill>
                <a:latin typeface="Calibri"/>
                <a:cs typeface="Calibri"/>
              </a:rPr>
              <a:t>radius </a:t>
            </a:r>
            <a:r>
              <a:rPr lang="en-US" sz="2800" dirty="0" smtClean="0">
                <a:solidFill>
                  <a:srgbClr val="000000"/>
                </a:solidFill>
                <a:latin typeface="Calibri"/>
                <a:cs typeface="Calibri"/>
              </a:rPr>
              <a:t>is </a:t>
            </a:r>
            <a:r>
              <a:rPr lang="en-US" sz="2800" dirty="0">
                <a:solidFill>
                  <a:srgbClr val="000000"/>
                </a:solidFill>
                <a:latin typeface="Calibri"/>
                <a:cs typeface="Calibri"/>
              </a:rPr>
              <a:t>2 fm. </a:t>
            </a:r>
            <a:endParaRPr lang="en-US" sz="2800" dirty="0" smtClean="0">
              <a:solidFill>
                <a:srgbClr val="000000"/>
              </a:solidFill>
              <a:latin typeface="Calibri"/>
              <a:cs typeface="Calibri"/>
            </a:endParaRPr>
          </a:p>
          <a:p>
            <a:pPr algn="ctr"/>
            <a:r>
              <a:rPr lang="en-US" sz="2800" i="1" dirty="0" smtClean="0">
                <a:solidFill>
                  <a:srgbClr val="000000"/>
                </a:solidFill>
                <a:latin typeface="Calibri"/>
                <a:cs typeface="Calibri"/>
              </a:rPr>
              <a:t>Right</a:t>
            </a:r>
            <a:r>
              <a:rPr lang="en-US" sz="2800" i="1" dirty="0">
                <a:solidFill>
                  <a:srgbClr val="000000"/>
                </a:solidFill>
                <a:latin typeface="Calibri"/>
                <a:cs typeface="Calibri"/>
              </a:rPr>
              <a:t>:</a:t>
            </a:r>
            <a:r>
              <a:rPr lang="en-US" sz="2800" dirty="0">
                <a:solidFill>
                  <a:srgbClr val="000000"/>
                </a:solidFill>
                <a:latin typeface="Calibri"/>
                <a:cs typeface="Calibri"/>
              </a:rPr>
              <a:t> The harmonic decomposition of the azimuthal profile of the correlation function shown in the left pad. The solid red line shows the sum of the anisotropic flow Fourier coefficients v1, v2, v3, v4, and v5 (dashed lines).</a:t>
            </a:r>
            <a:endParaRPr lang="en-US" sz="2800" dirty="0">
              <a:solidFill>
                <a:srgbClr val="000000"/>
              </a:solidFill>
              <a:latin typeface="Calibri"/>
              <a:cs typeface="Calibri"/>
            </a:endParaRPr>
          </a:p>
        </p:txBody>
      </p:sp>
      <p:sp>
        <p:nvSpPr>
          <p:cNvPr id="149" name="Text Box 276"/>
          <p:cNvSpPr txBox="1">
            <a:spLocks noChangeArrowheads="1"/>
          </p:cNvSpPr>
          <p:nvPr/>
        </p:nvSpPr>
        <p:spPr bwMode="auto">
          <a:xfrm>
            <a:off x="19962142" y="29038698"/>
            <a:ext cx="9721080" cy="2285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9341" tIns="64671" rIns="129341" bIns="64671">
            <a:spAutoFit/>
          </a:bodyPr>
          <a:lstStyle>
            <a:lvl1pPr defTabSz="3292475" eaLnBrk="0" hangingPunct="0">
              <a:defRPr sz="6500">
                <a:solidFill>
                  <a:schemeClr val="tx1"/>
                </a:solidFill>
                <a:latin typeface="Arial" charset="0"/>
              </a:defRPr>
            </a:lvl1pPr>
            <a:lvl2pPr marL="742950" indent="-285750" defTabSz="3292475" eaLnBrk="0" hangingPunct="0">
              <a:defRPr sz="6500">
                <a:solidFill>
                  <a:schemeClr val="tx1"/>
                </a:solidFill>
                <a:latin typeface="Arial" charset="0"/>
              </a:defRPr>
            </a:lvl2pPr>
            <a:lvl3pPr marL="1143000" indent="-228600" defTabSz="3292475" eaLnBrk="0" hangingPunct="0">
              <a:defRPr sz="6500">
                <a:solidFill>
                  <a:schemeClr val="tx1"/>
                </a:solidFill>
                <a:latin typeface="Arial" charset="0"/>
              </a:defRPr>
            </a:lvl3pPr>
            <a:lvl4pPr marL="1600200" indent="-228600" defTabSz="3292475" eaLnBrk="0" hangingPunct="0">
              <a:defRPr sz="6500">
                <a:solidFill>
                  <a:schemeClr val="tx1"/>
                </a:solidFill>
                <a:latin typeface="Arial" charset="0"/>
              </a:defRPr>
            </a:lvl4pPr>
            <a:lvl5pPr marL="2057400" indent="-228600" defTabSz="3292475" eaLnBrk="0" hangingPunct="0">
              <a:defRPr sz="6500">
                <a:solidFill>
                  <a:schemeClr val="tx1"/>
                </a:solidFill>
                <a:latin typeface="Arial" charset="0"/>
              </a:defRPr>
            </a:lvl5pPr>
            <a:lvl6pPr marL="2514600" indent="-228600" defTabSz="3292475" eaLnBrk="0" fontAlgn="base" hangingPunct="0">
              <a:spcBef>
                <a:spcPct val="0"/>
              </a:spcBef>
              <a:spcAft>
                <a:spcPct val="0"/>
              </a:spcAft>
              <a:defRPr sz="6500">
                <a:solidFill>
                  <a:schemeClr val="tx1"/>
                </a:solidFill>
                <a:latin typeface="Arial" charset="0"/>
              </a:defRPr>
            </a:lvl6pPr>
            <a:lvl7pPr marL="2971800" indent="-228600" defTabSz="3292475" eaLnBrk="0" fontAlgn="base" hangingPunct="0">
              <a:spcBef>
                <a:spcPct val="0"/>
              </a:spcBef>
              <a:spcAft>
                <a:spcPct val="0"/>
              </a:spcAft>
              <a:defRPr sz="6500">
                <a:solidFill>
                  <a:schemeClr val="tx1"/>
                </a:solidFill>
                <a:latin typeface="Arial" charset="0"/>
              </a:defRPr>
            </a:lvl7pPr>
            <a:lvl8pPr marL="3429000" indent="-228600" defTabSz="3292475" eaLnBrk="0" fontAlgn="base" hangingPunct="0">
              <a:spcBef>
                <a:spcPct val="0"/>
              </a:spcBef>
              <a:spcAft>
                <a:spcPct val="0"/>
              </a:spcAft>
              <a:defRPr sz="6500">
                <a:solidFill>
                  <a:schemeClr val="tx1"/>
                </a:solidFill>
                <a:latin typeface="Arial" charset="0"/>
              </a:defRPr>
            </a:lvl8pPr>
            <a:lvl9pPr marL="3886200" indent="-228600" defTabSz="3292475" eaLnBrk="0" fontAlgn="base" hangingPunct="0">
              <a:spcBef>
                <a:spcPct val="0"/>
              </a:spcBef>
              <a:spcAft>
                <a:spcPct val="0"/>
              </a:spcAft>
              <a:defRPr sz="6500">
                <a:solidFill>
                  <a:schemeClr val="tx1"/>
                </a:solidFill>
                <a:latin typeface="Arial" charset="0"/>
              </a:defRPr>
            </a:lvl9pPr>
          </a:lstStyle>
          <a:p>
            <a:pPr algn="ctr"/>
            <a:r>
              <a:rPr lang="en-US" sz="2800" dirty="0" smtClean="0">
                <a:solidFill>
                  <a:srgbClr val="000000"/>
                </a:solidFill>
                <a:latin typeface="Calibri"/>
                <a:cs typeface="Calibri"/>
              </a:rPr>
              <a:t>MC model </a:t>
            </a:r>
            <a:r>
              <a:rPr lang="en-US" sz="2800" dirty="0">
                <a:solidFill>
                  <a:srgbClr val="000000"/>
                </a:solidFill>
                <a:latin typeface="Calibri"/>
                <a:cs typeface="Calibri"/>
              </a:rPr>
              <a:t>results for harmonic coefficients obtained by fitting of the two-particle correlation functions from the simulated events </a:t>
            </a:r>
            <a:r>
              <a:rPr lang="en-US" sz="2800" dirty="0" smtClean="0">
                <a:solidFill>
                  <a:srgbClr val="000000"/>
                </a:solidFill>
                <a:latin typeface="Calibri"/>
                <a:cs typeface="Calibri"/>
              </a:rPr>
              <a:t>with harmonics v</a:t>
            </a:r>
            <a:r>
              <a:rPr lang="en-US" sz="2800" baseline="-25000" dirty="0" smtClean="0">
                <a:solidFill>
                  <a:srgbClr val="000000"/>
                </a:solidFill>
                <a:latin typeface="Calibri"/>
                <a:cs typeface="Calibri"/>
              </a:rPr>
              <a:t>1</a:t>
            </a:r>
            <a:r>
              <a:rPr lang="en-US" sz="2800" dirty="0">
                <a:solidFill>
                  <a:srgbClr val="000000"/>
                </a:solidFill>
                <a:latin typeface="Calibri"/>
                <a:cs typeface="Calibri"/>
              </a:rPr>
              <a:t>-</a:t>
            </a:r>
            <a:r>
              <a:rPr lang="en-US" sz="2800" dirty="0" smtClean="0">
                <a:solidFill>
                  <a:srgbClr val="000000"/>
                </a:solidFill>
                <a:latin typeface="Calibri"/>
                <a:cs typeface="Calibri"/>
              </a:rPr>
              <a:t>v</a:t>
            </a:r>
            <a:r>
              <a:rPr lang="en-US" sz="2800" baseline="-25000" dirty="0" smtClean="0">
                <a:solidFill>
                  <a:srgbClr val="000000"/>
                </a:solidFill>
                <a:latin typeface="Calibri"/>
                <a:cs typeface="Calibri"/>
              </a:rPr>
              <a:t>4</a:t>
            </a:r>
            <a:r>
              <a:rPr lang="en-US" sz="2800" dirty="0" smtClean="0">
                <a:solidFill>
                  <a:srgbClr val="000000"/>
                </a:solidFill>
                <a:latin typeface="Calibri"/>
                <a:cs typeface="Calibri"/>
              </a:rPr>
              <a:t>. </a:t>
            </a:r>
            <a:r>
              <a:rPr lang="en-US" sz="2800" dirty="0">
                <a:solidFill>
                  <a:srgbClr val="000000"/>
                </a:solidFill>
                <a:latin typeface="Calibri"/>
                <a:cs typeface="Calibri"/>
              </a:rPr>
              <a:t>Two values of the string </a:t>
            </a:r>
            <a:r>
              <a:rPr lang="en-US" sz="2800" dirty="0" smtClean="0">
                <a:solidFill>
                  <a:srgbClr val="000000"/>
                </a:solidFill>
                <a:latin typeface="Calibri"/>
                <a:cs typeface="Calibri"/>
              </a:rPr>
              <a:t>interaction </a:t>
            </a:r>
            <a:r>
              <a:rPr lang="en-US" sz="2800" dirty="0">
                <a:solidFill>
                  <a:srgbClr val="000000"/>
                </a:solidFill>
                <a:latin typeface="Calibri"/>
                <a:cs typeface="Calibri"/>
              </a:rPr>
              <a:t>radius </a:t>
            </a:r>
            <a:r>
              <a:rPr lang="en-US" sz="2800" dirty="0" smtClean="0">
                <a:solidFill>
                  <a:srgbClr val="000000"/>
                </a:solidFill>
                <a:latin typeface="Calibri"/>
                <a:cs typeface="Calibri"/>
              </a:rPr>
              <a:t>(1 </a:t>
            </a:r>
            <a:r>
              <a:rPr lang="en-US" sz="2800" dirty="0">
                <a:solidFill>
                  <a:srgbClr val="000000"/>
                </a:solidFill>
                <a:latin typeface="Calibri"/>
                <a:cs typeface="Calibri"/>
              </a:rPr>
              <a:t>and 2 </a:t>
            </a:r>
            <a:r>
              <a:rPr lang="en-US" sz="2800" dirty="0" err="1">
                <a:solidFill>
                  <a:srgbClr val="000000"/>
                </a:solidFill>
                <a:latin typeface="Calibri"/>
                <a:cs typeface="Calibri"/>
              </a:rPr>
              <a:t>fm</a:t>
            </a:r>
            <a:r>
              <a:rPr lang="en-US" sz="2800" dirty="0">
                <a:solidFill>
                  <a:srgbClr val="000000"/>
                </a:solidFill>
                <a:latin typeface="Calibri"/>
                <a:cs typeface="Calibri"/>
              </a:rPr>
              <a:t>) are </a:t>
            </a:r>
            <a:r>
              <a:rPr lang="en-US" sz="2800" dirty="0" smtClean="0">
                <a:solidFill>
                  <a:srgbClr val="000000"/>
                </a:solidFill>
                <a:latin typeface="Calibri"/>
                <a:cs typeface="Calibri"/>
              </a:rPr>
              <a:t>explored.</a:t>
            </a:r>
          </a:p>
          <a:p>
            <a:pPr algn="ctr"/>
            <a:r>
              <a:rPr lang="en-US" sz="2800" dirty="0" smtClean="0">
                <a:latin typeface="Calibri"/>
                <a:cs typeface="Calibri"/>
              </a:rPr>
              <a:t>(centrality </a:t>
            </a:r>
            <a:r>
              <a:rPr lang="en-US" sz="2800" dirty="0">
                <a:latin typeface="Calibri"/>
                <a:cs typeface="Calibri"/>
              </a:rPr>
              <a:t>estimator </a:t>
            </a:r>
            <a:r>
              <a:rPr lang="en-US" sz="2800" dirty="0" err="1" smtClean="0">
                <a:latin typeface="Times CY"/>
                <a:cs typeface="Times CY"/>
              </a:rPr>
              <a:t>ν</a:t>
            </a:r>
            <a:r>
              <a:rPr lang="en-US" sz="2800" i="1" dirty="0" smtClean="0">
                <a:latin typeface="Calibri"/>
                <a:cs typeface="Calibri"/>
              </a:rPr>
              <a:t> </a:t>
            </a:r>
            <a:r>
              <a:rPr lang="en-US" sz="2800" i="1" dirty="0">
                <a:latin typeface="Calibri"/>
                <a:cs typeface="Calibri"/>
              </a:rPr>
              <a:t>= </a:t>
            </a:r>
            <a:r>
              <a:rPr lang="en-US" sz="2800" i="1" dirty="0" smtClean="0">
                <a:latin typeface="Calibri"/>
                <a:cs typeface="Calibri"/>
              </a:rPr>
              <a:t>2N</a:t>
            </a:r>
            <a:r>
              <a:rPr lang="en-US" sz="2800" i="1" baseline="-25000" dirty="0" smtClean="0">
                <a:latin typeface="Calibri"/>
                <a:cs typeface="Calibri"/>
              </a:rPr>
              <a:t>coll</a:t>
            </a:r>
            <a:r>
              <a:rPr lang="en-US" sz="2800" i="1" dirty="0">
                <a:latin typeface="Calibri"/>
                <a:cs typeface="Calibri"/>
              </a:rPr>
              <a:t>/</a:t>
            </a:r>
            <a:r>
              <a:rPr lang="en-US" sz="2800" i="1" dirty="0" err="1" smtClean="0">
                <a:latin typeface="Calibri"/>
                <a:cs typeface="Calibri"/>
              </a:rPr>
              <a:t>N</a:t>
            </a:r>
            <a:r>
              <a:rPr lang="en-US" sz="2800" i="1" baseline="-25000" dirty="0" err="1" smtClean="0">
                <a:latin typeface="Calibri"/>
                <a:cs typeface="Calibri"/>
              </a:rPr>
              <a:t>part</a:t>
            </a:r>
            <a:r>
              <a:rPr lang="en-US" sz="2800" baseline="-25000" dirty="0" smtClean="0">
                <a:latin typeface="Calibri"/>
                <a:cs typeface="Calibri"/>
              </a:rPr>
              <a:t> </a:t>
            </a:r>
            <a:r>
              <a:rPr lang="en-US" sz="2800" dirty="0" smtClean="0">
                <a:latin typeface="Calibri"/>
                <a:cs typeface="Calibri"/>
              </a:rPr>
              <a:t>is used)</a:t>
            </a:r>
            <a:endParaRPr lang="en-US" sz="2800" dirty="0">
              <a:latin typeface="Calibri"/>
              <a:cs typeface="Calibri"/>
            </a:endParaRPr>
          </a:p>
        </p:txBody>
      </p:sp>
      <p:sp>
        <p:nvSpPr>
          <p:cNvPr id="121" name="Text Box 276"/>
          <p:cNvSpPr txBox="1">
            <a:spLocks noChangeArrowheads="1"/>
          </p:cNvSpPr>
          <p:nvPr/>
        </p:nvSpPr>
        <p:spPr bwMode="auto">
          <a:xfrm>
            <a:off x="13985478" y="28966690"/>
            <a:ext cx="5688632" cy="1854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9341" tIns="64671" rIns="129341" bIns="64671">
            <a:spAutoFit/>
          </a:bodyPr>
          <a:lstStyle>
            <a:lvl1pPr defTabSz="3292475" eaLnBrk="0" hangingPunct="0">
              <a:defRPr sz="6500">
                <a:solidFill>
                  <a:schemeClr val="tx1"/>
                </a:solidFill>
                <a:latin typeface="Arial" charset="0"/>
              </a:defRPr>
            </a:lvl1pPr>
            <a:lvl2pPr marL="742950" indent="-285750" defTabSz="3292475" eaLnBrk="0" hangingPunct="0">
              <a:defRPr sz="6500">
                <a:solidFill>
                  <a:schemeClr val="tx1"/>
                </a:solidFill>
                <a:latin typeface="Arial" charset="0"/>
              </a:defRPr>
            </a:lvl2pPr>
            <a:lvl3pPr marL="1143000" indent="-228600" defTabSz="3292475" eaLnBrk="0" hangingPunct="0">
              <a:defRPr sz="6500">
                <a:solidFill>
                  <a:schemeClr val="tx1"/>
                </a:solidFill>
                <a:latin typeface="Arial" charset="0"/>
              </a:defRPr>
            </a:lvl3pPr>
            <a:lvl4pPr marL="1600200" indent="-228600" defTabSz="3292475" eaLnBrk="0" hangingPunct="0">
              <a:defRPr sz="6500">
                <a:solidFill>
                  <a:schemeClr val="tx1"/>
                </a:solidFill>
                <a:latin typeface="Arial" charset="0"/>
              </a:defRPr>
            </a:lvl4pPr>
            <a:lvl5pPr marL="2057400" indent="-228600" defTabSz="3292475" eaLnBrk="0" hangingPunct="0">
              <a:defRPr sz="6500">
                <a:solidFill>
                  <a:schemeClr val="tx1"/>
                </a:solidFill>
                <a:latin typeface="Arial" charset="0"/>
              </a:defRPr>
            </a:lvl5pPr>
            <a:lvl6pPr marL="2514600" indent="-228600" defTabSz="3292475" eaLnBrk="0" fontAlgn="base" hangingPunct="0">
              <a:spcBef>
                <a:spcPct val="0"/>
              </a:spcBef>
              <a:spcAft>
                <a:spcPct val="0"/>
              </a:spcAft>
              <a:defRPr sz="6500">
                <a:solidFill>
                  <a:schemeClr val="tx1"/>
                </a:solidFill>
                <a:latin typeface="Arial" charset="0"/>
              </a:defRPr>
            </a:lvl6pPr>
            <a:lvl7pPr marL="2971800" indent="-228600" defTabSz="3292475" eaLnBrk="0" fontAlgn="base" hangingPunct="0">
              <a:spcBef>
                <a:spcPct val="0"/>
              </a:spcBef>
              <a:spcAft>
                <a:spcPct val="0"/>
              </a:spcAft>
              <a:defRPr sz="6500">
                <a:solidFill>
                  <a:schemeClr val="tx1"/>
                </a:solidFill>
                <a:latin typeface="Arial" charset="0"/>
              </a:defRPr>
            </a:lvl7pPr>
            <a:lvl8pPr marL="3429000" indent="-228600" defTabSz="3292475" eaLnBrk="0" fontAlgn="base" hangingPunct="0">
              <a:spcBef>
                <a:spcPct val="0"/>
              </a:spcBef>
              <a:spcAft>
                <a:spcPct val="0"/>
              </a:spcAft>
              <a:defRPr sz="6500">
                <a:solidFill>
                  <a:schemeClr val="tx1"/>
                </a:solidFill>
                <a:latin typeface="Arial" charset="0"/>
              </a:defRPr>
            </a:lvl8pPr>
            <a:lvl9pPr marL="3886200" indent="-228600" defTabSz="3292475" eaLnBrk="0" fontAlgn="base" hangingPunct="0">
              <a:spcBef>
                <a:spcPct val="0"/>
              </a:spcBef>
              <a:spcAft>
                <a:spcPct val="0"/>
              </a:spcAft>
              <a:defRPr sz="6500">
                <a:solidFill>
                  <a:schemeClr val="tx1"/>
                </a:solidFill>
                <a:latin typeface="Arial" charset="0"/>
              </a:defRPr>
            </a:lvl9pPr>
          </a:lstStyle>
          <a:p>
            <a:pPr algn="ctr"/>
            <a:r>
              <a:rPr lang="el-GR" sz="2800" i="1" dirty="0" smtClean="0">
                <a:solidFill>
                  <a:srgbClr val="000000"/>
                </a:solidFill>
                <a:latin typeface="Calibri"/>
                <a:cs typeface="Calibri"/>
              </a:rPr>
              <a:t>Δφ</a:t>
            </a:r>
            <a:r>
              <a:rPr lang="en-US" sz="2800" dirty="0" smtClean="0">
                <a:solidFill>
                  <a:srgbClr val="000000"/>
                </a:solidFill>
                <a:latin typeface="Calibri"/>
                <a:cs typeface="Calibri"/>
              </a:rPr>
              <a:t> projection of </a:t>
            </a:r>
            <a:r>
              <a:rPr lang="en-US" sz="2800" dirty="0" smtClean="0">
                <a:solidFill>
                  <a:srgbClr val="000000"/>
                </a:solidFill>
                <a:latin typeface="Calibri"/>
                <a:cs typeface="Calibri"/>
              </a:rPr>
              <a:t>two-particle correlation function in </a:t>
            </a:r>
            <a:r>
              <a:rPr lang="en-US" sz="2800" dirty="0" err="1" smtClean="0">
                <a:solidFill>
                  <a:srgbClr val="000000"/>
                </a:solidFill>
                <a:latin typeface="Calibri"/>
                <a:cs typeface="Calibri"/>
              </a:rPr>
              <a:t>Pb-Pb</a:t>
            </a:r>
            <a:r>
              <a:rPr lang="en-US" sz="2800" dirty="0" smtClean="0">
                <a:solidFill>
                  <a:srgbClr val="000000"/>
                </a:solidFill>
                <a:latin typeface="Calibri"/>
                <a:cs typeface="Calibri"/>
              </a:rPr>
              <a:t> collisions </a:t>
            </a:r>
            <a:r>
              <a:rPr lang="en-US" sz="2800" dirty="0" smtClean="0">
                <a:solidFill>
                  <a:srgbClr val="000000"/>
                </a:solidFill>
                <a:latin typeface="Calibri"/>
                <a:cs typeface="Calibri"/>
              </a:rPr>
              <a:t>by </a:t>
            </a:r>
            <a:r>
              <a:rPr lang="en-US" sz="2800" dirty="0" smtClean="0">
                <a:solidFill>
                  <a:srgbClr val="000000"/>
                </a:solidFill>
                <a:latin typeface="Calibri"/>
                <a:cs typeface="Calibri"/>
              </a:rPr>
              <a:t>ALICE</a:t>
            </a:r>
          </a:p>
          <a:p>
            <a:pPr algn="ctr"/>
            <a:r>
              <a:rPr lang="en-US" sz="2800" dirty="0" smtClean="0">
                <a:solidFill>
                  <a:srgbClr val="000000"/>
                </a:solidFill>
                <a:latin typeface="Calibri"/>
                <a:cs typeface="Calibri"/>
              </a:rPr>
              <a:t>(</a:t>
            </a:r>
            <a:r>
              <a:rPr lang="en-US" sz="2800" dirty="0" smtClean="0">
                <a:latin typeface="Calibri"/>
                <a:cs typeface="Calibri"/>
              </a:rPr>
              <a:t>PRL,107, 032301, 2011</a:t>
            </a:r>
            <a:r>
              <a:rPr lang="en-US" sz="2800" dirty="0">
                <a:latin typeface="Calibri"/>
                <a:cs typeface="Calibri"/>
              </a:rPr>
              <a:t>) </a:t>
            </a:r>
            <a:endParaRPr lang="en-US" sz="2800" dirty="0">
              <a:latin typeface="Calibri"/>
              <a:cs typeface="Calibri"/>
            </a:endParaRPr>
          </a:p>
        </p:txBody>
      </p:sp>
      <p:sp>
        <p:nvSpPr>
          <p:cNvPr id="150" name="AutoShape 4"/>
          <p:cNvSpPr>
            <a:spLocks noChangeArrowheads="1"/>
          </p:cNvSpPr>
          <p:nvPr/>
        </p:nvSpPr>
        <p:spPr bwMode="auto">
          <a:xfrm>
            <a:off x="21042262" y="38203188"/>
            <a:ext cx="8784975" cy="4228998"/>
          </a:xfrm>
          <a:prstGeom prst="roundRect">
            <a:avLst>
              <a:gd name="adj" fmla="val 0"/>
            </a:avLst>
          </a:prstGeom>
          <a:noFill/>
          <a:ln w="31750">
            <a:solidFill>
              <a:srgbClr val="0000FF"/>
            </a:solidFill>
            <a:round/>
            <a:headEnd/>
            <a:tailEnd/>
          </a:ln>
        </p:spPr>
        <p:txBody>
          <a:bodyPr wrap="none" lIns="129341" tIns="64671" rIns="129341" bIns="64671" anchor="ctr"/>
          <a:lstStyle/>
          <a:p>
            <a:endParaRPr lang="en-US"/>
          </a:p>
        </p:txBody>
      </p:sp>
      <p:sp>
        <p:nvSpPr>
          <p:cNvPr id="151" name="Text Box 252"/>
          <p:cNvSpPr txBox="1">
            <a:spLocks noChangeArrowheads="1"/>
          </p:cNvSpPr>
          <p:nvPr/>
        </p:nvSpPr>
        <p:spPr bwMode="auto">
          <a:xfrm>
            <a:off x="21834350" y="811562"/>
            <a:ext cx="7704856" cy="2346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9341" tIns="64671" rIns="129341" bIns="64671">
            <a:spAutoFit/>
          </a:bodyPr>
          <a:lstStyle>
            <a:lvl1pPr defTabSz="3292475" eaLnBrk="0" hangingPunct="0">
              <a:defRPr sz="6500">
                <a:solidFill>
                  <a:schemeClr val="tx1"/>
                </a:solidFill>
                <a:latin typeface="Arial" charset="0"/>
              </a:defRPr>
            </a:lvl1pPr>
            <a:lvl2pPr marL="742950" indent="-285750" defTabSz="3292475" eaLnBrk="0" hangingPunct="0">
              <a:defRPr sz="6500">
                <a:solidFill>
                  <a:schemeClr val="tx1"/>
                </a:solidFill>
                <a:latin typeface="Arial" charset="0"/>
              </a:defRPr>
            </a:lvl2pPr>
            <a:lvl3pPr marL="1143000" indent="-228600" defTabSz="3292475" eaLnBrk="0" hangingPunct="0">
              <a:defRPr sz="6500">
                <a:solidFill>
                  <a:schemeClr val="tx1"/>
                </a:solidFill>
                <a:latin typeface="Arial" charset="0"/>
              </a:defRPr>
            </a:lvl3pPr>
            <a:lvl4pPr marL="1600200" indent="-228600" defTabSz="3292475" eaLnBrk="0" hangingPunct="0">
              <a:defRPr sz="6500">
                <a:solidFill>
                  <a:schemeClr val="tx1"/>
                </a:solidFill>
                <a:latin typeface="Arial" charset="0"/>
              </a:defRPr>
            </a:lvl4pPr>
            <a:lvl5pPr marL="2057400" indent="-228600" defTabSz="3292475" eaLnBrk="0" hangingPunct="0">
              <a:defRPr sz="6500">
                <a:solidFill>
                  <a:schemeClr val="tx1"/>
                </a:solidFill>
                <a:latin typeface="Arial" charset="0"/>
              </a:defRPr>
            </a:lvl5pPr>
            <a:lvl6pPr marL="2514600" indent="-228600" defTabSz="3292475" eaLnBrk="0" fontAlgn="base" hangingPunct="0">
              <a:spcBef>
                <a:spcPct val="0"/>
              </a:spcBef>
              <a:spcAft>
                <a:spcPct val="0"/>
              </a:spcAft>
              <a:defRPr sz="6500">
                <a:solidFill>
                  <a:schemeClr val="tx1"/>
                </a:solidFill>
                <a:latin typeface="Arial" charset="0"/>
              </a:defRPr>
            </a:lvl6pPr>
            <a:lvl7pPr marL="2971800" indent="-228600" defTabSz="3292475" eaLnBrk="0" fontAlgn="base" hangingPunct="0">
              <a:spcBef>
                <a:spcPct val="0"/>
              </a:spcBef>
              <a:spcAft>
                <a:spcPct val="0"/>
              </a:spcAft>
              <a:defRPr sz="6500">
                <a:solidFill>
                  <a:schemeClr val="tx1"/>
                </a:solidFill>
                <a:latin typeface="Arial" charset="0"/>
              </a:defRPr>
            </a:lvl7pPr>
            <a:lvl8pPr marL="3429000" indent="-228600" defTabSz="3292475" eaLnBrk="0" fontAlgn="base" hangingPunct="0">
              <a:spcBef>
                <a:spcPct val="0"/>
              </a:spcBef>
              <a:spcAft>
                <a:spcPct val="0"/>
              </a:spcAft>
              <a:defRPr sz="6500">
                <a:solidFill>
                  <a:schemeClr val="tx1"/>
                </a:solidFill>
                <a:latin typeface="Arial" charset="0"/>
              </a:defRPr>
            </a:lvl8pPr>
            <a:lvl9pPr marL="3886200" indent="-228600" defTabSz="3292475" eaLnBrk="0" fontAlgn="base" hangingPunct="0">
              <a:spcBef>
                <a:spcPct val="0"/>
              </a:spcBef>
              <a:spcAft>
                <a:spcPct val="0"/>
              </a:spcAft>
              <a:defRPr sz="6500">
                <a:solidFill>
                  <a:schemeClr val="tx1"/>
                </a:solidFill>
                <a:latin typeface="Arial" charset="0"/>
              </a:defRPr>
            </a:lvl9pPr>
          </a:lstStyle>
          <a:p>
            <a:pPr algn="ctr" eaLnBrk="1" hangingPunct="1">
              <a:spcBef>
                <a:spcPts val="0"/>
              </a:spcBef>
            </a:pPr>
            <a:r>
              <a:rPr lang="en-US" sz="4800" i="1" dirty="0" smtClean="0">
                <a:solidFill>
                  <a:schemeClr val="accent2"/>
                </a:solidFill>
                <a:latin typeface="Calibri"/>
                <a:ea typeface="SimSun" pitchFamily="2" charset="-122"/>
                <a:cs typeface="Calibri"/>
              </a:rPr>
              <a:t>Initial Stages 2016</a:t>
            </a:r>
          </a:p>
          <a:p>
            <a:pPr algn="ctr" eaLnBrk="1" hangingPunct="1">
              <a:spcBef>
                <a:spcPts val="0"/>
              </a:spcBef>
            </a:pPr>
            <a:r>
              <a:rPr lang="en-US" sz="4800" i="1" dirty="0">
                <a:solidFill>
                  <a:schemeClr val="accent2"/>
                </a:solidFill>
                <a:latin typeface="Calibri"/>
                <a:ea typeface="SimSun" pitchFamily="2" charset="-122"/>
                <a:cs typeface="Calibri"/>
              </a:rPr>
              <a:t>May 23-</a:t>
            </a:r>
            <a:r>
              <a:rPr lang="en-US" sz="4800" i="1" dirty="0" smtClean="0">
                <a:solidFill>
                  <a:schemeClr val="accent2"/>
                </a:solidFill>
                <a:latin typeface="Calibri"/>
                <a:ea typeface="SimSun" pitchFamily="2" charset="-122"/>
                <a:cs typeface="Calibri"/>
              </a:rPr>
              <a:t>27</a:t>
            </a:r>
          </a:p>
          <a:p>
            <a:pPr algn="ctr" eaLnBrk="1" hangingPunct="1">
              <a:spcBef>
                <a:spcPts val="0"/>
              </a:spcBef>
            </a:pPr>
            <a:r>
              <a:rPr lang="en-US" sz="4800" i="1" dirty="0" smtClean="0">
                <a:solidFill>
                  <a:schemeClr val="accent2"/>
                </a:solidFill>
                <a:latin typeface="Calibri"/>
                <a:ea typeface="SimSun" pitchFamily="2" charset="-122"/>
                <a:cs typeface="Calibri"/>
              </a:rPr>
              <a:t>Lisbon</a:t>
            </a:r>
            <a:r>
              <a:rPr lang="en-US" sz="4800" i="1" dirty="0">
                <a:solidFill>
                  <a:schemeClr val="accent2"/>
                </a:solidFill>
                <a:latin typeface="Calibri"/>
                <a:ea typeface="SimSun" pitchFamily="2" charset="-122"/>
                <a:cs typeface="Calibri"/>
              </a:rPr>
              <a:t>, </a:t>
            </a:r>
            <a:r>
              <a:rPr lang="en-US" sz="4800" i="1" dirty="0" smtClean="0">
                <a:solidFill>
                  <a:schemeClr val="accent2"/>
                </a:solidFill>
                <a:latin typeface="Calibri"/>
                <a:ea typeface="SimSun" pitchFamily="2" charset="-122"/>
                <a:cs typeface="Calibri"/>
              </a:rPr>
              <a:t>Portugal</a:t>
            </a: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292475" rtl="0" eaLnBrk="1" fontAlgn="base" latinLnBrk="0" hangingPunct="1">
          <a:lnSpc>
            <a:spcPct val="100000"/>
          </a:lnSpc>
          <a:spcBef>
            <a:spcPct val="0"/>
          </a:spcBef>
          <a:spcAft>
            <a:spcPct val="0"/>
          </a:spcAft>
          <a:buClrTx/>
          <a:buSzTx/>
          <a:buFontTx/>
          <a:buNone/>
          <a:tabLst/>
          <a:defRPr kumimoji="0" lang="ru-RU" sz="65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292475" rtl="0" eaLnBrk="1" fontAlgn="base" latinLnBrk="0" hangingPunct="1">
          <a:lnSpc>
            <a:spcPct val="100000"/>
          </a:lnSpc>
          <a:spcBef>
            <a:spcPct val="0"/>
          </a:spcBef>
          <a:spcAft>
            <a:spcPct val="0"/>
          </a:spcAft>
          <a:buClrTx/>
          <a:buSzTx/>
          <a:buFontTx/>
          <a:buNone/>
          <a:tabLst/>
          <a:defRPr kumimoji="0" lang="ru-RU" sz="65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44443</TotalTime>
  <Words>1150</Words>
  <Application>Microsoft Macintosh PowerPoint</Application>
  <PresentationFormat>Другой</PresentationFormat>
  <Paragraphs>52</Paragraphs>
  <Slides>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vt:i4>
      </vt:variant>
    </vt:vector>
  </HeadingPairs>
  <TitlesOfParts>
    <vt:vector size="2" baseType="lpstr">
      <vt:lpstr>Default Design</vt:lpstr>
      <vt:lpstr>Презентация PowerPoint</vt:lpstr>
    </vt:vector>
  </TitlesOfParts>
  <Company>CERN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Drell-Yan Production with the CMS</dc:title>
  <dc:subject>HCP'2007</dc:subject>
  <dc:creator>Alexander Lanyov</dc:creator>
  <cp:lastModifiedBy>Igor</cp:lastModifiedBy>
  <cp:revision>630</cp:revision>
  <dcterms:created xsi:type="dcterms:W3CDTF">2007-04-30T09:40:00Z</dcterms:created>
  <dcterms:modified xsi:type="dcterms:W3CDTF">2016-05-19T20:46:19Z</dcterms:modified>
  <cp:category>Poster</cp:category>
</cp:coreProperties>
</file>