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711" r:id="rId2"/>
    <p:sldId id="802" r:id="rId3"/>
    <p:sldId id="803" r:id="rId4"/>
    <p:sldId id="723" r:id="rId5"/>
    <p:sldId id="727" r:id="rId6"/>
    <p:sldId id="823" r:id="rId7"/>
    <p:sldId id="728" r:id="rId8"/>
    <p:sldId id="763" r:id="rId9"/>
    <p:sldId id="764" r:id="rId10"/>
    <p:sldId id="765" r:id="rId11"/>
    <p:sldId id="775" r:id="rId12"/>
    <p:sldId id="729" r:id="rId13"/>
    <p:sldId id="730" r:id="rId14"/>
    <p:sldId id="787" r:id="rId15"/>
    <p:sldId id="788" r:id="rId16"/>
    <p:sldId id="732" r:id="rId17"/>
    <p:sldId id="824" r:id="rId18"/>
    <p:sldId id="789" r:id="rId19"/>
    <p:sldId id="790" r:id="rId20"/>
    <p:sldId id="794" r:id="rId21"/>
    <p:sldId id="740" r:id="rId22"/>
    <p:sldId id="796" r:id="rId23"/>
    <p:sldId id="804" r:id="rId24"/>
    <p:sldId id="805" r:id="rId25"/>
    <p:sldId id="825" r:id="rId26"/>
    <p:sldId id="806" r:id="rId27"/>
    <p:sldId id="807" r:id="rId28"/>
    <p:sldId id="743" r:id="rId29"/>
    <p:sldId id="744" r:id="rId30"/>
    <p:sldId id="745" r:id="rId31"/>
    <p:sldId id="810" r:id="rId32"/>
    <p:sldId id="750" r:id="rId33"/>
    <p:sldId id="819" r:id="rId34"/>
    <p:sldId id="649" r:id="rId35"/>
    <p:sldId id="642" r:id="rId36"/>
    <p:sldId id="650" r:id="rId37"/>
    <p:sldId id="651" r:id="rId38"/>
    <p:sldId id="821" r:id="rId39"/>
    <p:sldId id="811" r:id="rId40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55A7"/>
    <a:srgbClr val="FF10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4101" autoAdjust="0"/>
    <p:restoredTop sz="99886" autoAdjust="0"/>
  </p:normalViewPr>
  <p:slideViewPr>
    <p:cSldViewPr showGuides="1">
      <p:cViewPr>
        <p:scale>
          <a:sx n="116" d="100"/>
          <a:sy n="116" d="100"/>
        </p:scale>
        <p:origin x="-1592" y="-2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DCB51C-1A3A-0446-A2CB-BBB37C1A4ED3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1108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1E581-DE57-7343-9774-D4D36EDB4D4C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308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88ABF4-6E54-9743-9BB7-215BFFB36618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171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58B63-AB3C-684E-BB20-7D3F4A22B590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5094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268F37-D73A-9D41-95E3-4FF233A6630F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5543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55B90-CE7F-0549-8317-06AA0F1CE776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4633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EE1D29-2F6A-3F4E-8D4F-3F4EAC42DEDB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019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17D61-5A40-C149-B5D3-E78F711750B7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6309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ED3A8C-1150-F945-A7D8-C8B15E55FF59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7675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EF740-9B01-0C4D-B8F1-A793D190EE36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484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A67CA8-05E2-B542-853A-ECC411F801C8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352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2AE1B5E-8842-DB47-B452-AB18B03B40F9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jpg"/><Relationship Id="rId7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emf"/><Relationship Id="rId3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image" Target="../media/image38.emf"/><Relationship Id="rId5" Type="http://schemas.openxmlformats.org/officeDocument/2006/relationships/image" Target="../media/image39.emf"/><Relationship Id="rId6" Type="http://schemas.openxmlformats.org/officeDocument/2006/relationships/image" Target="../media/image40.emf"/><Relationship Id="rId7" Type="http://schemas.openxmlformats.org/officeDocument/2006/relationships/image" Target="../media/image41.emf"/><Relationship Id="rId8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emf"/><Relationship Id="rId3" Type="http://schemas.openxmlformats.org/officeDocument/2006/relationships/image" Target="../media/image1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4" Type="http://schemas.openxmlformats.org/officeDocument/2006/relationships/image" Target="../media/image47.emf"/><Relationship Id="rId5" Type="http://schemas.openxmlformats.org/officeDocument/2006/relationships/image" Target="../media/image48.emf"/><Relationship Id="rId6" Type="http://schemas.openxmlformats.org/officeDocument/2006/relationships/image" Target="../media/image49.emf"/><Relationship Id="rId7" Type="http://schemas.openxmlformats.org/officeDocument/2006/relationships/image" Target="../media/image50.emf"/><Relationship Id="rId8" Type="http://schemas.openxmlformats.org/officeDocument/2006/relationships/image" Target="../media/image51.emf"/><Relationship Id="rId9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4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4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emf"/><Relationship Id="rId7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4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31.emf"/><Relationship Id="rId5" Type="http://schemas.openxmlformats.org/officeDocument/2006/relationships/image" Target="../media/image56.emf"/><Relationship Id="rId6" Type="http://schemas.openxmlformats.org/officeDocument/2006/relationships/image" Target="../media/image57.emf"/><Relationship Id="rId7" Type="http://schemas.openxmlformats.org/officeDocument/2006/relationships/image" Target="../media/image58.emf"/><Relationship Id="rId8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4" Type="http://schemas.openxmlformats.org/officeDocument/2006/relationships/image" Target="../media/image60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4" Type="http://schemas.openxmlformats.org/officeDocument/2006/relationships/image" Target="../media/image62.emf"/><Relationship Id="rId5" Type="http://schemas.openxmlformats.org/officeDocument/2006/relationships/image" Target="../media/image63.emf"/><Relationship Id="rId6" Type="http://schemas.openxmlformats.org/officeDocument/2006/relationships/image" Target="../media/image60.emf"/><Relationship Id="rId7" Type="http://schemas.openxmlformats.org/officeDocument/2006/relationships/image" Target="../media/image64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4" Type="http://schemas.openxmlformats.org/officeDocument/2006/relationships/image" Target="../media/image62.emf"/><Relationship Id="rId5" Type="http://schemas.openxmlformats.org/officeDocument/2006/relationships/image" Target="../media/image63.emf"/><Relationship Id="rId6" Type="http://schemas.openxmlformats.org/officeDocument/2006/relationships/image" Target="../media/image60.emf"/><Relationship Id="rId7" Type="http://schemas.openxmlformats.org/officeDocument/2006/relationships/image" Target="../media/image64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4" Type="http://schemas.openxmlformats.org/officeDocument/2006/relationships/image" Target="../media/image64.emf"/><Relationship Id="rId5" Type="http://schemas.openxmlformats.org/officeDocument/2006/relationships/image" Target="../media/image66.emf"/><Relationship Id="rId6" Type="http://schemas.openxmlformats.org/officeDocument/2006/relationships/image" Target="../media/image67.emf"/><Relationship Id="rId7" Type="http://schemas.openxmlformats.org/officeDocument/2006/relationships/image" Target="../media/image68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4" Type="http://schemas.openxmlformats.org/officeDocument/2006/relationships/image" Target="../media/image60.emf"/><Relationship Id="rId5" Type="http://schemas.openxmlformats.org/officeDocument/2006/relationships/image" Target="../media/image67.emf"/><Relationship Id="rId6" Type="http://schemas.openxmlformats.org/officeDocument/2006/relationships/image" Target="../media/image66.emf"/><Relationship Id="rId7" Type="http://schemas.openxmlformats.org/officeDocument/2006/relationships/image" Target="../media/image64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4" Type="http://schemas.openxmlformats.org/officeDocument/2006/relationships/image" Target="../media/image70.emf"/><Relationship Id="rId5" Type="http://schemas.openxmlformats.org/officeDocument/2006/relationships/image" Target="../media/image64.emf"/><Relationship Id="rId6" Type="http://schemas.openxmlformats.org/officeDocument/2006/relationships/image" Target="../media/image67.emf"/><Relationship Id="rId7" Type="http://schemas.openxmlformats.org/officeDocument/2006/relationships/image" Target="../media/image6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4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1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4" Type="http://schemas.openxmlformats.org/officeDocument/2006/relationships/image" Target="../media/image74.emf"/><Relationship Id="rId5" Type="http://schemas.openxmlformats.org/officeDocument/2006/relationships/image" Target="../media/image75.png"/><Relationship Id="rId6" Type="http://schemas.openxmlformats.org/officeDocument/2006/relationships/image" Target="../media/image76.emf"/><Relationship Id="rId7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5" Type="http://schemas.openxmlformats.org/officeDocument/2006/relationships/image" Target="../media/image16.emf"/><Relationship Id="rId6" Type="http://schemas.openxmlformats.org/officeDocument/2006/relationships/image" Target="../media/image17.emf"/><Relationship Id="rId7" Type="http://schemas.openxmlformats.org/officeDocument/2006/relationships/image" Target="../media/image18.png"/><Relationship Id="rId8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4" Type="http://schemas.openxmlformats.org/officeDocument/2006/relationships/image" Target="../media/image74.emf"/><Relationship Id="rId5" Type="http://schemas.openxmlformats.org/officeDocument/2006/relationships/image" Target="../media/image78.emf"/><Relationship Id="rId6" Type="http://schemas.openxmlformats.org/officeDocument/2006/relationships/image" Target="../media/image79.emf"/><Relationship Id="rId7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4" Type="http://schemas.openxmlformats.org/officeDocument/2006/relationships/image" Target="../media/image74.emf"/><Relationship Id="rId5" Type="http://schemas.openxmlformats.org/officeDocument/2006/relationships/image" Target="../media/image78.emf"/><Relationship Id="rId6" Type="http://schemas.openxmlformats.org/officeDocument/2006/relationships/image" Target="../media/image79.emf"/><Relationship Id="rId7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Relationship Id="rId3" Type="http://schemas.openxmlformats.org/officeDocument/2006/relationships/image" Target="../media/image81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2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5" Type="http://schemas.openxmlformats.org/officeDocument/2006/relationships/image" Target="../media/image86.png"/><Relationship Id="rId6" Type="http://schemas.openxmlformats.org/officeDocument/2006/relationships/image" Target="../media/image87.png"/><Relationship Id="rId7" Type="http://schemas.openxmlformats.org/officeDocument/2006/relationships/image" Target="../media/image88.emf"/><Relationship Id="rId8" Type="http://schemas.openxmlformats.org/officeDocument/2006/relationships/image" Target="../media/image75.png"/><Relationship Id="rId9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5" Type="http://schemas.openxmlformats.org/officeDocument/2006/relationships/image" Target="../media/image92.png"/><Relationship Id="rId6" Type="http://schemas.openxmlformats.org/officeDocument/2006/relationships/image" Target="../media/image93.png"/><Relationship Id="rId7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4" Type="http://schemas.openxmlformats.org/officeDocument/2006/relationships/image" Target="../media/image97.emf"/><Relationship Id="rId5" Type="http://schemas.openxmlformats.org/officeDocument/2006/relationships/image" Target="../media/image98.emf"/><Relationship Id="rId6" Type="http://schemas.openxmlformats.org/officeDocument/2006/relationships/image" Target="../media/image99.emf"/><Relationship Id="rId7" Type="http://schemas.openxmlformats.org/officeDocument/2006/relationships/image" Target="../media/image100.emf"/><Relationship Id="rId8" Type="http://schemas.openxmlformats.org/officeDocument/2006/relationships/image" Target="../media/image101.png"/><Relationship Id="rId9" Type="http://schemas.openxmlformats.org/officeDocument/2006/relationships/image" Target="../media/image102.emf"/><Relationship Id="rId10" Type="http://schemas.openxmlformats.org/officeDocument/2006/relationships/image" Target="../media/image103.emf"/><Relationship Id="rId11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5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emf"/><Relationship Id="rId4" Type="http://schemas.openxmlformats.org/officeDocument/2006/relationships/image" Target="../media/image104.png"/><Relationship Id="rId5" Type="http://schemas.openxmlformats.org/officeDocument/2006/relationships/image" Target="../media/image102.emf"/><Relationship Id="rId6" Type="http://schemas.openxmlformats.org/officeDocument/2006/relationships/image" Target="../media/image105.emf"/><Relationship Id="rId7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5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4" Type="http://schemas.openxmlformats.org/officeDocument/2006/relationships/image" Target="../media/image63.emf"/><Relationship Id="rId5" Type="http://schemas.openxmlformats.org/officeDocument/2006/relationships/image" Target="../media/image60.emf"/><Relationship Id="rId6" Type="http://schemas.openxmlformats.org/officeDocument/2006/relationships/image" Target="../media/image64.emf"/><Relationship Id="rId7" Type="http://schemas.openxmlformats.org/officeDocument/2006/relationships/image" Target="../media/image10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4" Type="http://schemas.openxmlformats.org/officeDocument/2006/relationships/image" Target="../media/image79.emf"/><Relationship Id="rId5" Type="http://schemas.openxmlformats.org/officeDocument/2006/relationships/image" Target="../media/image12.emf"/><Relationship Id="rId6" Type="http://schemas.openxmlformats.org/officeDocument/2006/relationships/image" Target="../media/image107.jpeg"/><Relationship Id="rId7" Type="http://schemas.openxmlformats.org/officeDocument/2006/relationships/image" Target="../media/image108.emf"/><Relationship Id="rId8" Type="http://schemas.openxmlformats.org/officeDocument/2006/relationships/image" Target="../media/image109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png"/><Relationship Id="rId9" Type="http://schemas.openxmlformats.org/officeDocument/2006/relationships/image" Target="../media/image27.emf"/><Relationship Id="rId10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emf"/><Relationship Id="rId3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emf"/><Relationship Id="rId3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009680"/>
            <a:ext cx="5913120" cy="25908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20" y="1844824"/>
            <a:ext cx="1444625" cy="42227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361608"/>
            <a:ext cx="6080760" cy="4445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5536" y="2483123"/>
            <a:ext cx="6720840" cy="1569720"/>
          </a:xfrm>
          <a:prstGeom prst="rect">
            <a:avLst/>
          </a:prstGeom>
        </p:spPr>
      </p:pic>
      <p:pic>
        <p:nvPicPr>
          <p:cNvPr id="8" name="Image 7" descr="Lapp_bat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369" y="4451518"/>
            <a:ext cx="5191262" cy="1785794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125" y="6546676"/>
            <a:ext cx="714375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907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850" y="188640"/>
            <a:ext cx="3162300" cy="342900"/>
          </a:xfrm>
          <a:prstGeom prst="rect">
            <a:avLst/>
          </a:prstGeom>
        </p:spPr>
      </p:pic>
      <p:pic>
        <p:nvPicPr>
          <p:cNvPr id="2" name="Image 1" descr="Tan_Ng_fio_dav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080" y="513080"/>
            <a:ext cx="5831840" cy="583184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082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850" y="188640"/>
            <a:ext cx="3162300" cy="342900"/>
          </a:xfrm>
          <a:prstGeom prst="rect">
            <a:avLst/>
          </a:prstGeom>
        </p:spPr>
      </p:pic>
      <p:pic>
        <p:nvPicPr>
          <p:cNvPr id="2" name="Image 1" descr="Tan_Ng_AMS_2016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080" y="513080"/>
            <a:ext cx="5831840" cy="583184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420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150" y="260648"/>
            <a:ext cx="7759700" cy="40132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761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150" y="260648"/>
            <a:ext cx="7759700" cy="40132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50" y="4335636"/>
            <a:ext cx="7810500" cy="3175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3375" y="4725144"/>
            <a:ext cx="5937250" cy="1905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2562" y="5051772"/>
            <a:ext cx="3698875" cy="8255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6312" y="6021288"/>
            <a:ext cx="7191375" cy="635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9512" y="1244600"/>
            <a:ext cx="292100" cy="4368800"/>
          </a:xfrm>
          <a:prstGeom prst="rect">
            <a:avLst/>
          </a:prstGeom>
        </p:spPr>
      </p:pic>
      <p:pic>
        <p:nvPicPr>
          <p:cNvPr id="3" name="Image 2" descr="Capture d’écran 2015-06-04 à 12.08.07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652" y="188640"/>
            <a:ext cx="6264696" cy="370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033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850" y="188640"/>
            <a:ext cx="3162300" cy="342900"/>
          </a:xfrm>
          <a:prstGeom prst="rect">
            <a:avLst/>
          </a:prstGeom>
        </p:spPr>
      </p:pic>
      <p:pic>
        <p:nvPicPr>
          <p:cNvPr id="2" name="Image 1" descr="Tan_Ng_AMS_2016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080" y="513080"/>
            <a:ext cx="5831840" cy="583184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053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850" y="188640"/>
            <a:ext cx="3162300" cy="342900"/>
          </a:xfrm>
          <a:prstGeom prst="rect">
            <a:avLst/>
          </a:prstGeom>
        </p:spPr>
      </p:pic>
      <p:pic>
        <p:nvPicPr>
          <p:cNvPr id="3" name="Image 2" descr="MDGS_F12_AMS_16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080" y="513080"/>
            <a:ext cx="5831840" cy="583184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082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150" y="260648"/>
            <a:ext cx="7759700" cy="53340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344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950" y="1562100"/>
            <a:ext cx="4610100" cy="37338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937" y="404664"/>
            <a:ext cx="6080125" cy="3175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62" y="926877"/>
            <a:ext cx="3571875" cy="26987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1231900"/>
            <a:ext cx="292100" cy="43815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8125" y="5013176"/>
            <a:ext cx="1047750" cy="5334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33392" y="3238500"/>
            <a:ext cx="1066800" cy="381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20875" y="5949280"/>
            <a:ext cx="5302250" cy="23812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904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850" y="188640"/>
            <a:ext cx="3162300" cy="342900"/>
          </a:xfrm>
          <a:prstGeom prst="rect">
            <a:avLst/>
          </a:prstGeom>
        </p:spPr>
      </p:pic>
      <p:pic>
        <p:nvPicPr>
          <p:cNvPr id="2" name="Image 1" descr="MDGS_F12_AMS_16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080" y="513080"/>
            <a:ext cx="5831840" cy="583184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178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850" y="188640"/>
            <a:ext cx="3162300" cy="342900"/>
          </a:xfrm>
          <a:prstGeom prst="rect">
            <a:avLst/>
          </a:prstGeom>
        </p:spPr>
      </p:pic>
      <p:pic>
        <p:nvPicPr>
          <p:cNvPr id="3" name="Image 2" descr="MDGS_F12_nbar_30_AMS_16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080" y="513080"/>
            <a:ext cx="5831840" cy="583184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625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Ima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713"/>
            <a:ext cx="9148763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8" name="Picture 2" descr="sombrero.jpg                                                   00048167 HD_UNIX_X                      BD7EE8F7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2155825"/>
            <a:ext cx="7086600" cy="396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251450"/>
            <a:ext cx="64008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9940" name="Picture 11" descr="LSP_1_7_TeV_MED_var_halo.gif                                   001C5657 HD_UNIX_X                      87E6BF5F:"/>
          <p:cNvPicPr>
            <a:picLocks noChangeAspect="1" noChangeArrowheads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362200"/>
            <a:ext cx="4038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508625" y="1557338"/>
            <a:ext cx="2159000" cy="503237"/>
          </a:xfrm>
          <a:prstGeom prst="rect">
            <a:avLst/>
          </a:prstGeom>
          <a:noFill/>
          <a:ln w="19050">
            <a:solidFill>
              <a:srgbClr val="E2091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H="1">
            <a:off x="4572000" y="2060575"/>
            <a:ext cx="2016125" cy="1366838"/>
          </a:xfrm>
          <a:prstGeom prst="line">
            <a:avLst/>
          </a:prstGeom>
          <a:noFill/>
          <a:ln w="38100">
            <a:solidFill>
              <a:srgbClr val="E20917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 flipH="1" flipV="1">
            <a:off x="4584700" y="4303713"/>
            <a:ext cx="1358900" cy="954087"/>
          </a:xfrm>
          <a:prstGeom prst="line">
            <a:avLst/>
          </a:prstGeom>
          <a:noFill/>
          <a:ln w="38100">
            <a:solidFill>
              <a:srgbClr val="0FA31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9575" y="116632"/>
            <a:ext cx="8324850" cy="47625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006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850" y="188640"/>
            <a:ext cx="3162300" cy="342900"/>
          </a:xfrm>
          <a:prstGeom prst="rect">
            <a:avLst/>
          </a:prstGeom>
        </p:spPr>
      </p:pic>
      <p:pic>
        <p:nvPicPr>
          <p:cNvPr id="3" name="Image 2" descr="MDGS_F12_nbar_30_AMS_16_all_full_CR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080" y="513080"/>
            <a:ext cx="5831840" cy="583184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233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838200"/>
            <a:ext cx="317500" cy="5168900"/>
          </a:xfrm>
          <a:prstGeom prst="rect">
            <a:avLst/>
          </a:prstGeom>
        </p:spPr>
      </p:pic>
      <p:pic>
        <p:nvPicPr>
          <p:cNvPr id="3" name="Image 2" descr="All_uncertaintie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328737"/>
            <a:ext cx="5572125" cy="420052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0850" y="188640"/>
            <a:ext cx="3162300" cy="3429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800" y="618778"/>
            <a:ext cx="7010400" cy="36195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0450" y="1124744"/>
            <a:ext cx="1943100" cy="43815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76425" y="5765254"/>
            <a:ext cx="5391150" cy="40005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29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  <p:pic>
        <p:nvPicPr>
          <p:cNvPr id="8" name="Image 7" descr="MDGS_F12_AMS_days_p_He_pbar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080" y="513080"/>
            <a:ext cx="5831840" cy="583184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0" y="256580"/>
            <a:ext cx="53340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715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  <p:pic>
        <p:nvPicPr>
          <p:cNvPr id="2" name="Image 1" descr="MDGS_F12_published_p_He_pbar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080" y="513080"/>
            <a:ext cx="5831840" cy="583184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6050" y="2924944"/>
            <a:ext cx="3771900" cy="3175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3150" y="3352924"/>
            <a:ext cx="4457700" cy="2921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5000" y="256580"/>
            <a:ext cx="5334000" cy="2921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29050" y="1412776"/>
            <a:ext cx="14859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760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  <p:pic>
        <p:nvPicPr>
          <p:cNvPr id="8" name="Image 7" descr="MDGS_F12_published_p_He_pbar_inverted_band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080" y="513080"/>
            <a:ext cx="5831840" cy="583184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6050" y="2924944"/>
            <a:ext cx="3771900" cy="3175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3150" y="3352924"/>
            <a:ext cx="4457700" cy="2921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5000" y="256580"/>
            <a:ext cx="5334000" cy="2921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29050" y="1412776"/>
            <a:ext cx="14859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796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256580"/>
            <a:ext cx="5334000" cy="2921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9050" y="908720"/>
            <a:ext cx="1485900" cy="4064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8400" y="5085184"/>
            <a:ext cx="4267200" cy="2921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3450" y="5517232"/>
            <a:ext cx="4737100" cy="279400"/>
          </a:xfrm>
          <a:prstGeom prst="rect">
            <a:avLst/>
          </a:prstGeom>
        </p:spPr>
      </p:pic>
      <p:pic>
        <p:nvPicPr>
          <p:cNvPr id="2" name="Image 1" descr="Ecremage_Kamae_retro_ann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936" y="1412776"/>
            <a:ext cx="5724128" cy="346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40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  <p:pic>
        <p:nvPicPr>
          <p:cNvPr id="2" name="Image 1" descr="MDGS_F12_pub_p_He_pbar_inv_bands_pos_cons_a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080" y="513080"/>
            <a:ext cx="5831840" cy="583184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0" y="256580"/>
            <a:ext cx="5334000" cy="2921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5180" y="3356992"/>
            <a:ext cx="4737100" cy="2794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38400" y="2924944"/>
            <a:ext cx="4267200" cy="2921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29050" y="1412776"/>
            <a:ext cx="14859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651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256580"/>
            <a:ext cx="5334000" cy="292100"/>
          </a:xfrm>
          <a:prstGeom prst="rect">
            <a:avLst/>
          </a:prstGeom>
        </p:spPr>
      </p:pic>
      <p:pic>
        <p:nvPicPr>
          <p:cNvPr id="4" name="Image 3" descr="MDGS_F12_pub_p_He_pbar_inv_bands_pos_cons_b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080" y="513080"/>
            <a:ext cx="5831840" cy="583184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9050" y="1412776"/>
            <a:ext cx="1485900" cy="4064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5180" y="3356992"/>
            <a:ext cx="4737100" cy="2794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38400" y="2924944"/>
            <a:ext cx="42672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93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150" y="260648"/>
            <a:ext cx="7759700" cy="5524500"/>
          </a:xfrm>
          <a:prstGeom prst="rect">
            <a:avLst/>
          </a:prstGeom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985" y="-27384"/>
            <a:ext cx="9144000" cy="7200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925" y="125388"/>
            <a:ext cx="7296150" cy="4953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328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838200"/>
            <a:ext cx="317500" cy="5168900"/>
          </a:xfrm>
          <a:prstGeom prst="rect">
            <a:avLst/>
          </a:prstGeom>
        </p:spPr>
      </p:pic>
      <p:pic>
        <p:nvPicPr>
          <p:cNvPr id="6" name="Image 5" descr="fitME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158240"/>
            <a:ext cx="4572000" cy="454152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8400" y="5970612"/>
            <a:ext cx="4254500" cy="266700"/>
          </a:xfrm>
          <a:prstGeom prst="rect">
            <a:avLst/>
          </a:prstGeom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340" y="260648"/>
            <a:ext cx="4719320" cy="1158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6044" y="3573016"/>
            <a:ext cx="1562100" cy="4191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168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88640"/>
            <a:ext cx="8420100" cy="135255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9400" y="1762596"/>
            <a:ext cx="6045200" cy="43307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6182444"/>
            <a:ext cx="4572000" cy="3429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6600" y="1637432"/>
            <a:ext cx="5118100" cy="2794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23221" y="2879601"/>
            <a:ext cx="1412875" cy="333375"/>
          </a:xfrm>
          <a:prstGeom prst="rect">
            <a:avLst/>
          </a:prstGeom>
        </p:spPr>
      </p:pic>
      <p:pic>
        <p:nvPicPr>
          <p:cNvPr id="18" name="Image 17" descr="All_uncertainties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748" y="1959735"/>
            <a:ext cx="6438504" cy="4853641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47800" y="1916832"/>
            <a:ext cx="62484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716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838200"/>
            <a:ext cx="317500" cy="5168900"/>
          </a:xfrm>
          <a:prstGeom prst="rect">
            <a:avLst/>
          </a:prstGeom>
        </p:spPr>
      </p:pic>
      <p:pic>
        <p:nvPicPr>
          <p:cNvPr id="7" name="Image 6" descr="constraints_ann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143000"/>
            <a:ext cx="4572000" cy="4572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8400" y="5970612"/>
            <a:ext cx="4254500" cy="2667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6600" y="260648"/>
            <a:ext cx="5130800" cy="381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8200" y="764704"/>
            <a:ext cx="4914900" cy="4191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764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838200"/>
            <a:ext cx="317500" cy="5168900"/>
          </a:xfrm>
          <a:prstGeom prst="rect">
            <a:avLst/>
          </a:prstGeom>
        </p:spPr>
      </p:pic>
      <p:pic>
        <p:nvPicPr>
          <p:cNvPr id="4" name="Image 3" descr="constraints_uncertainty_ann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143000"/>
            <a:ext cx="4572000" cy="4572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8400" y="5970612"/>
            <a:ext cx="4254500" cy="2667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6600" y="260648"/>
            <a:ext cx="5130800" cy="381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8200" y="764704"/>
            <a:ext cx="4914900" cy="4191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146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65" y="260648"/>
            <a:ext cx="8535670" cy="5951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266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700" y="3022600"/>
            <a:ext cx="37846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0638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46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50800"/>
            <a:ext cx="8472487" cy="256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546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231900"/>
            <a:ext cx="8977313" cy="528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454660" name="Group 4"/>
          <p:cNvGrpSpPr>
            <a:grpSpLocks/>
          </p:cNvGrpSpPr>
          <p:nvPr/>
        </p:nvGrpSpPr>
        <p:grpSpPr bwMode="auto">
          <a:xfrm>
            <a:off x="876300" y="4756150"/>
            <a:ext cx="7196138" cy="973138"/>
            <a:chOff x="552" y="2996"/>
            <a:chExt cx="4533" cy="613"/>
          </a:xfrm>
        </p:grpSpPr>
        <p:pic>
          <p:nvPicPr>
            <p:cNvPr id="454661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" y="3147"/>
              <a:ext cx="1712" cy="3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454662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" y="2996"/>
              <a:ext cx="1741" cy="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454663" name="Group 7"/>
          <p:cNvGrpSpPr>
            <a:grpSpLocks/>
          </p:cNvGrpSpPr>
          <p:nvPr/>
        </p:nvGrpSpPr>
        <p:grpSpPr bwMode="auto">
          <a:xfrm>
            <a:off x="781050" y="4133850"/>
            <a:ext cx="6973888" cy="2095500"/>
            <a:chOff x="492" y="2604"/>
            <a:chExt cx="4393" cy="1320"/>
          </a:xfrm>
        </p:grpSpPr>
        <p:sp>
          <p:nvSpPr>
            <p:cNvPr id="454664" name="Oval 8"/>
            <p:cNvSpPr>
              <a:spLocks noChangeArrowheads="1"/>
            </p:cNvSpPr>
            <p:nvPr/>
          </p:nvSpPr>
          <p:spPr bwMode="auto">
            <a:xfrm>
              <a:off x="2052" y="3175"/>
              <a:ext cx="212" cy="145"/>
            </a:xfrm>
            <a:prstGeom prst="ellipse">
              <a:avLst/>
            </a:prstGeom>
            <a:noFill/>
            <a:ln w="19050">
              <a:solidFill>
                <a:srgbClr val="E209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54665" name="Oval 9"/>
            <p:cNvSpPr>
              <a:spLocks noChangeArrowheads="1"/>
            </p:cNvSpPr>
            <p:nvPr/>
          </p:nvSpPr>
          <p:spPr bwMode="auto">
            <a:xfrm>
              <a:off x="1296" y="3202"/>
              <a:ext cx="284" cy="236"/>
            </a:xfrm>
            <a:prstGeom prst="ellipse">
              <a:avLst/>
            </a:prstGeom>
            <a:noFill/>
            <a:ln w="19050">
              <a:solidFill>
                <a:srgbClr val="E209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54666" name="Oval 10"/>
            <p:cNvSpPr>
              <a:spLocks noChangeArrowheads="1"/>
            </p:cNvSpPr>
            <p:nvPr/>
          </p:nvSpPr>
          <p:spPr bwMode="auto">
            <a:xfrm>
              <a:off x="492" y="3688"/>
              <a:ext cx="284" cy="236"/>
            </a:xfrm>
            <a:prstGeom prst="ellipse">
              <a:avLst/>
            </a:prstGeom>
            <a:noFill/>
            <a:ln w="19050">
              <a:solidFill>
                <a:srgbClr val="E209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54667" name="Oval 11"/>
            <p:cNvSpPr>
              <a:spLocks noChangeArrowheads="1"/>
            </p:cNvSpPr>
            <p:nvPr/>
          </p:nvSpPr>
          <p:spPr bwMode="auto">
            <a:xfrm>
              <a:off x="4186" y="3183"/>
              <a:ext cx="284" cy="236"/>
            </a:xfrm>
            <a:prstGeom prst="ellipse">
              <a:avLst/>
            </a:prstGeom>
            <a:noFill/>
            <a:ln w="19050">
              <a:solidFill>
                <a:srgbClr val="E209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454668" name="Picture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7" y="2604"/>
              <a:ext cx="1298" cy="3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454669" name="Oval 13"/>
            <p:cNvSpPr>
              <a:spLocks noChangeArrowheads="1"/>
            </p:cNvSpPr>
            <p:nvPr/>
          </p:nvSpPr>
          <p:spPr bwMode="auto">
            <a:xfrm>
              <a:off x="4601" y="2680"/>
              <a:ext cx="284" cy="236"/>
            </a:xfrm>
            <a:prstGeom prst="ellipse">
              <a:avLst/>
            </a:prstGeom>
            <a:noFill/>
            <a:ln w="19050">
              <a:solidFill>
                <a:srgbClr val="E2091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3" name="Grouper 2"/>
          <p:cNvGrpSpPr/>
          <p:nvPr/>
        </p:nvGrpSpPr>
        <p:grpSpPr>
          <a:xfrm>
            <a:off x="0" y="908720"/>
            <a:ext cx="9144000" cy="4848864"/>
            <a:chOff x="0" y="908720"/>
            <a:chExt cx="9144000" cy="4848864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908720"/>
              <a:ext cx="9144000" cy="4848864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8" name="Picture 1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6900" y="1556792"/>
              <a:ext cx="5410200" cy="1325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  <p:pic>
        <p:nvPicPr>
          <p:cNvPr id="20" name="Imag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608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4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4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4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56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5" r="11913"/>
          <a:stretch>
            <a:fillRect/>
          </a:stretch>
        </p:blipFill>
        <p:spPr bwMode="auto">
          <a:xfrm>
            <a:off x="0" y="1055688"/>
            <a:ext cx="4121150" cy="473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556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8" r="9294"/>
          <a:stretch>
            <a:fillRect/>
          </a:stretch>
        </p:blipFill>
        <p:spPr bwMode="auto">
          <a:xfrm>
            <a:off x="4168775" y="2836863"/>
            <a:ext cx="4975225" cy="402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5568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600" y="685800"/>
            <a:ext cx="3784600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5568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76"/>
          <a:stretch>
            <a:fillRect/>
          </a:stretch>
        </p:blipFill>
        <p:spPr bwMode="auto">
          <a:xfrm>
            <a:off x="5257800" y="119063"/>
            <a:ext cx="3124200" cy="285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5568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8763"/>
            <a:ext cx="4267200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5568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19800"/>
            <a:ext cx="4191000" cy="40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0487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444" y="850900"/>
            <a:ext cx="292100" cy="51562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2679948"/>
            <a:ext cx="4724400" cy="8636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1100" y="3874120"/>
            <a:ext cx="1701800" cy="635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9100" y="1743348"/>
            <a:ext cx="3225800" cy="7366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7900" y="5157192"/>
            <a:ext cx="4648200" cy="8382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05075" y="1002060"/>
            <a:ext cx="4133850" cy="266700"/>
          </a:xfrm>
          <a:prstGeom prst="rect">
            <a:avLst/>
          </a:prstGeom>
        </p:spPr>
      </p:pic>
      <p:pic>
        <p:nvPicPr>
          <p:cNvPr id="14" name="Image 13" descr="Fig3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373" y="620688"/>
            <a:ext cx="5569253" cy="4197516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4875" y="188640"/>
            <a:ext cx="7334250" cy="6350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28950" y="4869160"/>
            <a:ext cx="3086100" cy="142875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037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444" y="850900"/>
            <a:ext cx="292100" cy="51562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8950" y="4869160"/>
            <a:ext cx="3086100" cy="1428750"/>
          </a:xfrm>
          <a:prstGeom prst="rect">
            <a:avLst/>
          </a:prstGeom>
        </p:spPr>
      </p:pic>
      <p:pic>
        <p:nvPicPr>
          <p:cNvPr id="6" name="Image 5" descr="Fig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373" y="620688"/>
            <a:ext cx="5569253" cy="419751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875" y="188640"/>
            <a:ext cx="7334250" cy="635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4200" y="3628504"/>
            <a:ext cx="2895600" cy="7366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705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6050" y="5085184"/>
            <a:ext cx="3771900" cy="3175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3150" y="5513164"/>
            <a:ext cx="4457700" cy="2921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00" y="256580"/>
            <a:ext cx="5334000" cy="2921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9050" y="908720"/>
            <a:ext cx="1485900" cy="4064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5113" y="1615436"/>
            <a:ext cx="6633774" cy="3325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430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5970612"/>
            <a:ext cx="4254500" cy="2667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6600" y="260648"/>
            <a:ext cx="5130800" cy="381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8200" y="764704"/>
            <a:ext cx="4914900" cy="4191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14562" y="1381227"/>
            <a:ext cx="6114876" cy="4095545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9512" y="863600"/>
            <a:ext cx="292100" cy="51308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99496" y="1844824"/>
            <a:ext cx="23368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954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67730"/>
            <a:ext cx="7162800" cy="478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32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640" y="3933056"/>
            <a:ext cx="1295400" cy="37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32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572000"/>
            <a:ext cx="2133600" cy="22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32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764704"/>
            <a:ext cx="601980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32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643" y="5517232"/>
            <a:ext cx="5700713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3210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248025"/>
            <a:ext cx="50800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5949280"/>
            <a:ext cx="5867400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5800" y="116632"/>
            <a:ext cx="7772400" cy="43815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442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150" y="260648"/>
            <a:ext cx="7759700" cy="60071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3429000"/>
            <a:ext cx="9144000" cy="2991142"/>
          </a:xfrm>
          <a:prstGeom prst="rect">
            <a:avLst/>
          </a:prstGeom>
          <a:solidFill>
            <a:schemeClr val="bg1">
              <a:alpha val="85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7662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150" y="260648"/>
            <a:ext cx="7759700" cy="60071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790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16632"/>
            <a:ext cx="6553200" cy="9398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2075" y="1164168"/>
            <a:ext cx="3879850" cy="521716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153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850" y="188640"/>
            <a:ext cx="3162300" cy="342900"/>
          </a:xfrm>
          <a:prstGeom prst="rect">
            <a:avLst/>
          </a:prstGeom>
        </p:spPr>
      </p:pic>
      <p:pic>
        <p:nvPicPr>
          <p:cNvPr id="2" name="Image 1" descr="Tan_Ng_fio_dav_pbar_AMS_day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080" y="513080"/>
            <a:ext cx="5831840" cy="583184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40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850" y="188640"/>
            <a:ext cx="3162300" cy="342900"/>
          </a:xfrm>
          <a:prstGeom prst="rect">
            <a:avLst/>
          </a:prstGeom>
        </p:spPr>
      </p:pic>
      <p:pic>
        <p:nvPicPr>
          <p:cNvPr id="4" name="Image 3" descr="Tan_Ng_fio_dav_pbar_both_old_new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080" y="513080"/>
            <a:ext cx="5831840" cy="583184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25" y="6584776"/>
            <a:ext cx="71437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227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Nouvelle présentation">
  <a:themeElements>
    <a:clrScheme name="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ouvelle présentation">
      <a:majorFont>
        <a:latin typeface="Times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6024</TotalTime>
  <Words>0</Words>
  <Application>Microsoft Macintosh PowerPoint</Application>
  <PresentationFormat>Présentation à l'écran (4:3)</PresentationFormat>
  <Paragraphs>0</Paragraphs>
  <Slides>39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39</vt:i4>
      </vt:variant>
    </vt:vector>
  </HeadingPairs>
  <TitlesOfParts>
    <vt:vector size="40" baseType="lpstr">
      <vt:lpstr>Nouvelle présentation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Université de Savoie et LAPTH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 Salati</dc:creator>
  <cp:lastModifiedBy>Pierre SALATI</cp:lastModifiedBy>
  <cp:revision>1860</cp:revision>
  <cp:lastPrinted>2010-03-10T09:01:26Z</cp:lastPrinted>
  <dcterms:created xsi:type="dcterms:W3CDTF">2008-09-18T11:28:09Z</dcterms:created>
  <dcterms:modified xsi:type="dcterms:W3CDTF">2016-09-12T17:29:45Z</dcterms:modified>
</cp:coreProperties>
</file>