
<file path=[Content_Types].xml><?xml version="1.0" encoding="utf-8"?>
<Types xmlns="http://schemas.openxmlformats.org/package/2006/content-types">
  <Default Extension="xml" ContentType="application/xml"/>
  <Default Extension="pdf" ContentType="application/pd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180" r:id="rId1"/>
    <p:sldMasterId id="2147484198" r:id="rId2"/>
    <p:sldMasterId id="2147484207" r:id="rId3"/>
    <p:sldMasterId id="2147484218" r:id="rId4"/>
  </p:sldMasterIdLst>
  <p:notesMasterIdLst>
    <p:notesMasterId r:id="rId50"/>
  </p:notesMasterIdLst>
  <p:sldIdLst>
    <p:sldId id="257" r:id="rId5"/>
    <p:sldId id="307" r:id="rId6"/>
    <p:sldId id="308" r:id="rId7"/>
    <p:sldId id="333" r:id="rId8"/>
    <p:sldId id="310" r:id="rId9"/>
    <p:sldId id="263" r:id="rId10"/>
    <p:sldId id="311" r:id="rId11"/>
    <p:sldId id="313" r:id="rId12"/>
    <p:sldId id="309" r:id="rId13"/>
    <p:sldId id="265" r:id="rId14"/>
    <p:sldId id="261" r:id="rId15"/>
    <p:sldId id="262" r:id="rId16"/>
    <p:sldId id="267" r:id="rId17"/>
    <p:sldId id="268" r:id="rId18"/>
    <p:sldId id="324" r:id="rId19"/>
    <p:sldId id="316" r:id="rId20"/>
    <p:sldId id="317" r:id="rId21"/>
    <p:sldId id="318" r:id="rId22"/>
    <p:sldId id="279" r:id="rId23"/>
    <p:sldId id="280" r:id="rId24"/>
    <p:sldId id="326" r:id="rId25"/>
    <p:sldId id="325" r:id="rId26"/>
    <p:sldId id="292" r:id="rId27"/>
    <p:sldId id="293" r:id="rId28"/>
    <p:sldId id="294" r:id="rId29"/>
    <p:sldId id="295" r:id="rId30"/>
    <p:sldId id="296" r:id="rId31"/>
    <p:sldId id="298" r:id="rId32"/>
    <p:sldId id="301" r:id="rId33"/>
    <p:sldId id="302" r:id="rId34"/>
    <p:sldId id="329" r:id="rId35"/>
    <p:sldId id="336" r:id="rId36"/>
    <p:sldId id="330" r:id="rId37"/>
    <p:sldId id="331" r:id="rId38"/>
    <p:sldId id="304" r:id="rId39"/>
    <p:sldId id="314" r:id="rId40"/>
    <p:sldId id="337" r:id="rId41"/>
    <p:sldId id="338" r:id="rId42"/>
    <p:sldId id="339" r:id="rId43"/>
    <p:sldId id="340" r:id="rId44"/>
    <p:sldId id="341" r:id="rId45"/>
    <p:sldId id="342" r:id="rId46"/>
    <p:sldId id="343" r:id="rId47"/>
    <p:sldId id="344" r:id="rId48"/>
    <p:sldId id="345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02"/>
    <p:restoredTop sz="94471"/>
  </p:normalViewPr>
  <p:slideViewPr>
    <p:cSldViewPr snapToGrid="0" snapToObjects="1" showGuides="1">
      <p:cViewPr varScale="1">
        <p:scale>
          <a:sx n="95" d="100"/>
          <a:sy n="95" d="100"/>
        </p:scale>
        <p:origin x="20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3" d="100"/>
        <a:sy n="12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notesMaster" Target="notesMasters/notesMaster1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Users/ptropea/Library/Containers/com.apple.mail/Data/Library/Mail%20Downloads/3F897CAB-9EA7-44BC-B1B3-D86C84455CEC/20160111_all%20lin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Sector</a:t>
            </a:r>
            <a:r>
              <a:rPr lang="en-GB" baseline="0" dirty="0"/>
              <a:t> +5 pressure rise </a:t>
            </a:r>
            <a:r>
              <a:rPr lang="en-GB" baseline="0" dirty="0" smtClean="0"/>
              <a:t>(isolated from the vacuum group)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0959309452816782"/>
          <c:y val="0.150724629569022"/>
          <c:w val="0.773862701797792"/>
          <c:h val="0.794486289394818"/>
        </c:manualLayout>
      </c:layout>
      <c:scatterChart>
        <c:scatterStyle val="lineMarker"/>
        <c:varyColors val="0"/>
        <c:ser>
          <c:idx val="0"/>
          <c:order val="0"/>
          <c:tx>
            <c:v>1055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'1055data'!$C$2:$C$1875</c:f>
              <c:numCache>
                <c:formatCode>General</c:formatCode>
                <c:ptCount val="1874"/>
                <c:pt idx="0">
                  <c:v>2.48E-5</c:v>
                </c:pt>
                <c:pt idx="1">
                  <c:v>2.48E-5</c:v>
                </c:pt>
                <c:pt idx="2">
                  <c:v>2.48E-5</c:v>
                </c:pt>
                <c:pt idx="3">
                  <c:v>2.48E-5</c:v>
                </c:pt>
                <c:pt idx="4">
                  <c:v>2.48E-5</c:v>
                </c:pt>
                <c:pt idx="5">
                  <c:v>2.48E-5</c:v>
                </c:pt>
                <c:pt idx="6">
                  <c:v>2.48E-5</c:v>
                </c:pt>
                <c:pt idx="7">
                  <c:v>2.48E-5</c:v>
                </c:pt>
                <c:pt idx="8">
                  <c:v>2.47E-5</c:v>
                </c:pt>
                <c:pt idx="9">
                  <c:v>2.47E-5</c:v>
                </c:pt>
                <c:pt idx="10">
                  <c:v>2.47E-5</c:v>
                </c:pt>
                <c:pt idx="11">
                  <c:v>2.47E-5</c:v>
                </c:pt>
                <c:pt idx="12">
                  <c:v>2.47E-5</c:v>
                </c:pt>
                <c:pt idx="13">
                  <c:v>2.47E-5</c:v>
                </c:pt>
                <c:pt idx="14">
                  <c:v>2.47E-5</c:v>
                </c:pt>
                <c:pt idx="15">
                  <c:v>2.47E-5</c:v>
                </c:pt>
                <c:pt idx="16">
                  <c:v>2.47E-5</c:v>
                </c:pt>
                <c:pt idx="17">
                  <c:v>2.46E-5</c:v>
                </c:pt>
                <c:pt idx="18">
                  <c:v>2.46E-5</c:v>
                </c:pt>
                <c:pt idx="19">
                  <c:v>2.46E-5</c:v>
                </c:pt>
                <c:pt idx="20">
                  <c:v>2.46E-5</c:v>
                </c:pt>
                <c:pt idx="21">
                  <c:v>2.46E-5</c:v>
                </c:pt>
                <c:pt idx="22">
                  <c:v>2.46E-5</c:v>
                </c:pt>
                <c:pt idx="23">
                  <c:v>2.46E-5</c:v>
                </c:pt>
                <c:pt idx="24">
                  <c:v>2.46E-5</c:v>
                </c:pt>
                <c:pt idx="25">
                  <c:v>2.46E-5</c:v>
                </c:pt>
                <c:pt idx="26">
                  <c:v>2.45E-5</c:v>
                </c:pt>
                <c:pt idx="27">
                  <c:v>2.45E-5</c:v>
                </c:pt>
                <c:pt idx="28">
                  <c:v>2.45E-5</c:v>
                </c:pt>
                <c:pt idx="29">
                  <c:v>2.45E-5</c:v>
                </c:pt>
                <c:pt idx="30">
                  <c:v>2.45E-5</c:v>
                </c:pt>
                <c:pt idx="31">
                  <c:v>2.45E-5</c:v>
                </c:pt>
                <c:pt idx="32">
                  <c:v>2.45E-5</c:v>
                </c:pt>
                <c:pt idx="33">
                  <c:v>2.45E-5</c:v>
                </c:pt>
                <c:pt idx="34">
                  <c:v>2.45E-5</c:v>
                </c:pt>
                <c:pt idx="35">
                  <c:v>2.44E-5</c:v>
                </c:pt>
                <c:pt idx="36">
                  <c:v>2.44E-5</c:v>
                </c:pt>
                <c:pt idx="37">
                  <c:v>2.44E-5</c:v>
                </c:pt>
                <c:pt idx="38">
                  <c:v>2.45E-5</c:v>
                </c:pt>
                <c:pt idx="39">
                  <c:v>2.45E-5</c:v>
                </c:pt>
                <c:pt idx="40">
                  <c:v>2.46E-5</c:v>
                </c:pt>
                <c:pt idx="41">
                  <c:v>2.48E-5</c:v>
                </c:pt>
                <c:pt idx="42">
                  <c:v>2.55E-5</c:v>
                </c:pt>
                <c:pt idx="43">
                  <c:v>2.71E-5</c:v>
                </c:pt>
                <c:pt idx="44">
                  <c:v>2.86E-5</c:v>
                </c:pt>
                <c:pt idx="46">
                  <c:v>3.0E-5</c:v>
                </c:pt>
                <c:pt idx="47">
                  <c:v>3.14E-5</c:v>
                </c:pt>
                <c:pt idx="48">
                  <c:v>3.26E-5</c:v>
                </c:pt>
                <c:pt idx="49">
                  <c:v>3.39E-5</c:v>
                </c:pt>
                <c:pt idx="50">
                  <c:v>3.52E-5</c:v>
                </c:pt>
                <c:pt idx="51">
                  <c:v>3.63E-5</c:v>
                </c:pt>
                <c:pt idx="52">
                  <c:v>3.73E-5</c:v>
                </c:pt>
                <c:pt idx="53">
                  <c:v>3.84E-5</c:v>
                </c:pt>
                <c:pt idx="54">
                  <c:v>3.94E-5</c:v>
                </c:pt>
                <c:pt idx="55">
                  <c:v>4.03E-5</c:v>
                </c:pt>
                <c:pt idx="56">
                  <c:v>4.13E-5</c:v>
                </c:pt>
                <c:pt idx="57">
                  <c:v>4.23E-5</c:v>
                </c:pt>
                <c:pt idx="58">
                  <c:v>4.32E-5</c:v>
                </c:pt>
                <c:pt idx="59">
                  <c:v>4.41E-5</c:v>
                </c:pt>
                <c:pt idx="60">
                  <c:v>4.49E-5</c:v>
                </c:pt>
                <c:pt idx="61">
                  <c:v>4.57E-5</c:v>
                </c:pt>
                <c:pt idx="62">
                  <c:v>4.65E-5</c:v>
                </c:pt>
                <c:pt idx="63">
                  <c:v>4.73E-5</c:v>
                </c:pt>
                <c:pt idx="64">
                  <c:v>4.82E-5</c:v>
                </c:pt>
                <c:pt idx="65">
                  <c:v>4.9E-5</c:v>
                </c:pt>
                <c:pt idx="66">
                  <c:v>4.97E-5</c:v>
                </c:pt>
                <c:pt idx="67">
                  <c:v>5.05E-5</c:v>
                </c:pt>
                <c:pt idx="68">
                  <c:v>5.12E-5</c:v>
                </c:pt>
                <c:pt idx="69">
                  <c:v>5.2E-5</c:v>
                </c:pt>
                <c:pt idx="70">
                  <c:v>5.27E-5</c:v>
                </c:pt>
                <c:pt idx="71">
                  <c:v>5.34E-5</c:v>
                </c:pt>
                <c:pt idx="72">
                  <c:v>5.41E-5</c:v>
                </c:pt>
                <c:pt idx="73">
                  <c:v>5.48E-5</c:v>
                </c:pt>
                <c:pt idx="74">
                  <c:v>5.55E-5</c:v>
                </c:pt>
                <c:pt idx="75">
                  <c:v>5.61E-5</c:v>
                </c:pt>
                <c:pt idx="76">
                  <c:v>5.69E-5</c:v>
                </c:pt>
                <c:pt idx="77">
                  <c:v>5.75E-5</c:v>
                </c:pt>
                <c:pt idx="78">
                  <c:v>5.82E-5</c:v>
                </c:pt>
                <c:pt idx="79">
                  <c:v>5.88E-5</c:v>
                </c:pt>
                <c:pt idx="80">
                  <c:v>5.94E-5</c:v>
                </c:pt>
                <c:pt idx="81">
                  <c:v>6.01E-5</c:v>
                </c:pt>
                <c:pt idx="82">
                  <c:v>6.07E-5</c:v>
                </c:pt>
                <c:pt idx="83">
                  <c:v>6.14E-5</c:v>
                </c:pt>
                <c:pt idx="84">
                  <c:v>6.2E-5</c:v>
                </c:pt>
                <c:pt idx="85">
                  <c:v>6.26E-5</c:v>
                </c:pt>
                <c:pt idx="86">
                  <c:v>6.32E-5</c:v>
                </c:pt>
                <c:pt idx="87">
                  <c:v>6.38E-5</c:v>
                </c:pt>
                <c:pt idx="88">
                  <c:v>6.44E-5</c:v>
                </c:pt>
                <c:pt idx="89">
                  <c:v>6.51E-5</c:v>
                </c:pt>
                <c:pt idx="90">
                  <c:v>6.56E-5</c:v>
                </c:pt>
                <c:pt idx="91">
                  <c:v>6.62E-5</c:v>
                </c:pt>
                <c:pt idx="92">
                  <c:v>6.68E-5</c:v>
                </c:pt>
                <c:pt idx="93">
                  <c:v>6.74E-5</c:v>
                </c:pt>
                <c:pt idx="94">
                  <c:v>6.8E-5</c:v>
                </c:pt>
                <c:pt idx="95">
                  <c:v>6.86E-5</c:v>
                </c:pt>
                <c:pt idx="96">
                  <c:v>6.92E-5</c:v>
                </c:pt>
                <c:pt idx="97">
                  <c:v>6.97E-5</c:v>
                </c:pt>
                <c:pt idx="98">
                  <c:v>7.03E-5</c:v>
                </c:pt>
                <c:pt idx="99">
                  <c:v>7.09E-5</c:v>
                </c:pt>
                <c:pt idx="100">
                  <c:v>7.14E-5</c:v>
                </c:pt>
                <c:pt idx="101">
                  <c:v>7.2E-5</c:v>
                </c:pt>
                <c:pt idx="102">
                  <c:v>7.26E-5</c:v>
                </c:pt>
                <c:pt idx="103">
                  <c:v>7.31E-5</c:v>
                </c:pt>
                <c:pt idx="104">
                  <c:v>7.37E-5</c:v>
                </c:pt>
                <c:pt idx="105">
                  <c:v>7.42E-5</c:v>
                </c:pt>
                <c:pt idx="106">
                  <c:v>7.48E-5</c:v>
                </c:pt>
                <c:pt idx="107">
                  <c:v>7.53E-5</c:v>
                </c:pt>
                <c:pt idx="108">
                  <c:v>7.59E-5</c:v>
                </c:pt>
                <c:pt idx="109">
                  <c:v>7.65E-5</c:v>
                </c:pt>
                <c:pt idx="110">
                  <c:v>7.7E-5</c:v>
                </c:pt>
                <c:pt idx="111">
                  <c:v>7.75E-5</c:v>
                </c:pt>
                <c:pt idx="112">
                  <c:v>7.81E-5</c:v>
                </c:pt>
                <c:pt idx="113">
                  <c:v>7.86E-5</c:v>
                </c:pt>
                <c:pt idx="114">
                  <c:v>7.91E-5</c:v>
                </c:pt>
                <c:pt idx="115">
                  <c:v>7.97E-5</c:v>
                </c:pt>
                <c:pt idx="116">
                  <c:v>8.02E-5</c:v>
                </c:pt>
                <c:pt idx="117">
                  <c:v>8.08E-5</c:v>
                </c:pt>
                <c:pt idx="118">
                  <c:v>8.13E-5</c:v>
                </c:pt>
                <c:pt idx="119">
                  <c:v>8.18E-5</c:v>
                </c:pt>
                <c:pt idx="120">
                  <c:v>8.23E-5</c:v>
                </c:pt>
                <c:pt idx="121">
                  <c:v>8.29E-5</c:v>
                </c:pt>
                <c:pt idx="122">
                  <c:v>8.34E-5</c:v>
                </c:pt>
                <c:pt idx="123">
                  <c:v>8.39E-5</c:v>
                </c:pt>
                <c:pt idx="124">
                  <c:v>8.45E-5</c:v>
                </c:pt>
                <c:pt idx="125">
                  <c:v>8.5E-5</c:v>
                </c:pt>
                <c:pt idx="126">
                  <c:v>8.55E-5</c:v>
                </c:pt>
                <c:pt idx="127">
                  <c:v>8.6E-5</c:v>
                </c:pt>
                <c:pt idx="128">
                  <c:v>8.66E-5</c:v>
                </c:pt>
                <c:pt idx="129">
                  <c:v>8.71E-5</c:v>
                </c:pt>
                <c:pt idx="130">
                  <c:v>8.76E-5</c:v>
                </c:pt>
                <c:pt idx="131">
                  <c:v>8.81E-5</c:v>
                </c:pt>
                <c:pt idx="132">
                  <c:v>8.86E-5</c:v>
                </c:pt>
                <c:pt idx="133">
                  <c:v>8.91E-5</c:v>
                </c:pt>
                <c:pt idx="134">
                  <c:v>8.97E-5</c:v>
                </c:pt>
                <c:pt idx="135">
                  <c:v>9.01E-5</c:v>
                </c:pt>
                <c:pt idx="136">
                  <c:v>9.06E-5</c:v>
                </c:pt>
                <c:pt idx="137">
                  <c:v>9.11E-5</c:v>
                </c:pt>
                <c:pt idx="138">
                  <c:v>9.16E-5</c:v>
                </c:pt>
                <c:pt idx="139">
                  <c:v>9.21E-5</c:v>
                </c:pt>
                <c:pt idx="140">
                  <c:v>9.26E-5</c:v>
                </c:pt>
                <c:pt idx="141">
                  <c:v>9.31E-5</c:v>
                </c:pt>
                <c:pt idx="142">
                  <c:v>9.36E-5</c:v>
                </c:pt>
                <c:pt idx="143">
                  <c:v>9.41E-5</c:v>
                </c:pt>
                <c:pt idx="144">
                  <c:v>9.46E-5</c:v>
                </c:pt>
                <c:pt idx="145">
                  <c:v>9.51E-5</c:v>
                </c:pt>
                <c:pt idx="146">
                  <c:v>9.56E-5</c:v>
                </c:pt>
                <c:pt idx="147">
                  <c:v>9.61E-5</c:v>
                </c:pt>
                <c:pt idx="148">
                  <c:v>9.66E-5</c:v>
                </c:pt>
                <c:pt idx="149">
                  <c:v>9.71E-5</c:v>
                </c:pt>
                <c:pt idx="150">
                  <c:v>9.76E-5</c:v>
                </c:pt>
                <c:pt idx="151">
                  <c:v>9.81E-5</c:v>
                </c:pt>
                <c:pt idx="152">
                  <c:v>9.86E-5</c:v>
                </c:pt>
                <c:pt idx="153">
                  <c:v>9.91E-5</c:v>
                </c:pt>
                <c:pt idx="154">
                  <c:v>9.96E-5</c:v>
                </c:pt>
                <c:pt idx="155">
                  <c:v>0.0001</c:v>
                </c:pt>
                <c:pt idx="156">
                  <c:v>0.000101</c:v>
                </c:pt>
                <c:pt idx="157">
                  <c:v>0.000108</c:v>
                </c:pt>
                <c:pt idx="158">
                  <c:v>0.000109</c:v>
                </c:pt>
                <c:pt idx="159">
                  <c:v>0.00011</c:v>
                </c:pt>
                <c:pt idx="160">
                  <c:v>0.000111</c:v>
                </c:pt>
                <c:pt idx="161">
                  <c:v>0.000111</c:v>
                </c:pt>
                <c:pt idx="162">
                  <c:v>0.000112</c:v>
                </c:pt>
                <c:pt idx="163">
                  <c:v>0.000112</c:v>
                </c:pt>
                <c:pt idx="164">
                  <c:v>0.000113</c:v>
                </c:pt>
                <c:pt idx="165">
                  <c:v>0.000114</c:v>
                </c:pt>
                <c:pt idx="166">
                  <c:v>0.000115</c:v>
                </c:pt>
                <c:pt idx="167">
                  <c:v>0.000115</c:v>
                </c:pt>
                <c:pt idx="168">
                  <c:v>0.000116</c:v>
                </c:pt>
                <c:pt idx="169">
                  <c:v>0.000116</c:v>
                </c:pt>
                <c:pt idx="170">
                  <c:v>0.000117</c:v>
                </c:pt>
                <c:pt idx="171">
                  <c:v>0.000118</c:v>
                </c:pt>
                <c:pt idx="172">
                  <c:v>0.000119</c:v>
                </c:pt>
                <c:pt idx="173">
                  <c:v>0.000119</c:v>
                </c:pt>
                <c:pt idx="174">
                  <c:v>0.00012</c:v>
                </c:pt>
                <c:pt idx="175">
                  <c:v>0.00012</c:v>
                </c:pt>
                <c:pt idx="176">
                  <c:v>0.000121</c:v>
                </c:pt>
                <c:pt idx="177">
                  <c:v>0.000121</c:v>
                </c:pt>
                <c:pt idx="178">
                  <c:v>0.000122</c:v>
                </c:pt>
                <c:pt idx="179">
                  <c:v>0.000123</c:v>
                </c:pt>
                <c:pt idx="180">
                  <c:v>0.000123</c:v>
                </c:pt>
                <c:pt idx="181">
                  <c:v>0.000124</c:v>
                </c:pt>
                <c:pt idx="182">
                  <c:v>0.000125</c:v>
                </c:pt>
                <c:pt idx="183">
                  <c:v>0.000125</c:v>
                </c:pt>
                <c:pt idx="184">
                  <c:v>0.000126</c:v>
                </c:pt>
                <c:pt idx="185">
                  <c:v>0.000127</c:v>
                </c:pt>
                <c:pt idx="186">
                  <c:v>0.000127</c:v>
                </c:pt>
                <c:pt idx="187">
                  <c:v>0.000128</c:v>
                </c:pt>
                <c:pt idx="188">
                  <c:v>0.000128</c:v>
                </c:pt>
                <c:pt idx="189">
                  <c:v>0.000129</c:v>
                </c:pt>
                <c:pt idx="190">
                  <c:v>0.000129</c:v>
                </c:pt>
                <c:pt idx="191">
                  <c:v>0.00013</c:v>
                </c:pt>
                <c:pt idx="192">
                  <c:v>0.000131</c:v>
                </c:pt>
                <c:pt idx="193">
                  <c:v>0.000131</c:v>
                </c:pt>
                <c:pt idx="194">
                  <c:v>0.000132</c:v>
                </c:pt>
                <c:pt idx="195">
                  <c:v>0.000133</c:v>
                </c:pt>
                <c:pt idx="196">
                  <c:v>0.000133</c:v>
                </c:pt>
                <c:pt idx="197">
                  <c:v>0.000134</c:v>
                </c:pt>
                <c:pt idx="198">
                  <c:v>0.000134</c:v>
                </c:pt>
                <c:pt idx="199">
                  <c:v>0.000135</c:v>
                </c:pt>
                <c:pt idx="200">
                  <c:v>0.000136</c:v>
                </c:pt>
                <c:pt idx="201">
                  <c:v>0.000137</c:v>
                </c:pt>
                <c:pt idx="202">
                  <c:v>0.000137</c:v>
                </c:pt>
                <c:pt idx="203">
                  <c:v>0.000138</c:v>
                </c:pt>
                <c:pt idx="204">
                  <c:v>0.000139</c:v>
                </c:pt>
                <c:pt idx="205">
                  <c:v>0.000139</c:v>
                </c:pt>
                <c:pt idx="206">
                  <c:v>0.000139</c:v>
                </c:pt>
                <c:pt idx="207">
                  <c:v>0.00014</c:v>
                </c:pt>
                <c:pt idx="208">
                  <c:v>0.000141</c:v>
                </c:pt>
                <c:pt idx="209">
                  <c:v>0.000141</c:v>
                </c:pt>
                <c:pt idx="210">
                  <c:v>0.000142</c:v>
                </c:pt>
                <c:pt idx="211">
                  <c:v>0.000142</c:v>
                </c:pt>
                <c:pt idx="212">
                  <c:v>0.000143</c:v>
                </c:pt>
                <c:pt idx="213">
                  <c:v>0.000143</c:v>
                </c:pt>
                <c:pt idx="214">
                  <c:v>0.000144</c:v>
                </c:pt>
                <c:pt idx="215">
                  <c:v>0.000144</c:v>
                </c:pt>
                <c:pt idx="216">
                  <c:v>0.000145</c:v>
                </c:pt>
                <c:pt idx="217">
                  <c:v>0.000146</c:v>
                </c:pt>
                <c:pt idx="218">
                  <c:v>0.000146</c:v>
                </c:pt>
                <c:pt idx="219">
                  <c:v>0.000147</c:v>
                </c:pt>
                <c:pt idx="220">
                  <c:v>0.000147</c:v>
                </c:pt>
                <c:pt idx="221">
                  <c:v>0.000148</c:v>
                </c:pt>
                <c:pt idx="222">
                  <c:v>0.000148</c:v>
                </c:pt>
                <c:pt idx="223">
                  <c:v>0.000149</c:v>
                </c:pt>
                <c:pt idx="224">
                  <c:v>0.000149</c:v>
                </c:pt>
                <c:pt idx="225">
                  <c:v>0.00015</c:v>
                </c:pt>
                <c:pt idx="226">
                  <c:v>0.00015</c:v>
                </c:pt>
                <c:pt idx="227">
                  <c:v>0.000151</c:v>
                </c:pt>
                <c:pt idx="228">
                  <c:v>0.000152</c:v>
                </c:pt>
                <c:pt idx="229">
                  <c:v>0.000152</c:v>
                </c:pt>
                <c:pt idx="230">
                  <c:v>0.000153</c:v>
                </c:pt>
                <c:pt idx="231">
                  <c:v>0.000153</c:v>
                </c:pt>
                <c:pt idx="232">
                  <c:v>0.000154</c:v>
                </c:pt>
                <c:pt idx="233">
                  <c:v>0.000155</c:v>
                </c:pt>
                <c:pt idx="234">
                  <c:v>0.000155</c:v>
                </c:pt>
                <c:pt idx="235">
                  <c:v>0.000156</c:v>
                </c:pt>
                <c:pt idx="236">
                  <c:v>0.000157</c:v>
                </c:pt>
                <c:pt idx="237">
                  <c:v>0.000158</c:v>
                </c:pt>
                <c:pt idx="238">
                  <c:v>0.000158</c:v>
                </c:pt>
                <c:pt idx="239">
                  <c:v>0.000159</c:v>
                </c:pt>
                <c:pt idx="240">
                  <c:v>0.000159</c:v>
                </c:pt>
                <c:pt idx="241">
                  <c:v>0.00016</c:v>
                </c:pt>
                <c:pt idx="242">
                  <c:v>0.00016</c:v>
                </c:pt>
                <c:pt idx="243">
                  <c:v>0.000161</c:v>
                </c:pt>
                <c:pt idx="244">
                  <c:v>0.000161</c:v>
                </c:pt>
                <c:pt idx="245">
                  <c:v>0.000162</c:v>
                </c:pt>
                <c:pt idx="246">
                  <c:v>0.000162</c:v>
                </c:pt>
                <c:pt idx="247">
                  <c:v>0.000163</c:v>
                </c:pt>
                <c:pt idx="248">
                  <c:v>0.000163</c:v>
                </c:pt>
                <c:pt idx="249">
                  <c:v>0.000164</c:v>
                </c:pt>
                <c:pt idx="250">
                  <c:v>0.000164</c:v>
                </c:pt>
                <c:pt idx="251">
                  <c:v>0.000165</c:v>
                </c:pt>
                <c:pt idx="252">
                  <c:v>0.000165</c:v>
                </c:pt>
                <c:pt idx="253">
                  <c:v>0.000166</c:v>
                </c:pt>
                <c:pt idx="254">
                  <c:v>0.000166</c:v>
                </c:pt>
                <c:pt idx="255">
                  <c:v>0.000167</c:v>
                </c:pt>
                <c:pt idx="256">
                  <c:v>0.000168</c:v>
                </c:pt>
                <c:pt idx="257">
                  <c:v>0.000168</c:v>
                </c:pt>
                <c:pt idx="258">
                  <c:v>0.000169</c:v>
                </c:pt>
                <c:pt idx="259">
                  <c:v>0.000169</c:v>
                </c:pt>
                <c:pt idx="260">
                  <c:v>0.00017</c:v>
                </c:pt>
                <c:pt idx="261">
                  <c:v>0.00017</c:v>
                </c:pt>
                <c:pt idx="262">
                  <c:v>0.000171</c:v>
                </c:pt>
                <c:pt idx="263">
                  <c:v>0.000171</c:v>
                </c:pt>
                <c:pt idx="264">
                  <c:v>0.000172</c:v>
                </c:pt>
                <c:pt idx="265">
                  <c:v>0.000172</c:v>
                </c:pt>
                <c:pt idx="266">
                  <c:v>0.000173</c:v>
                </c:pt>
                <c:pt idx="267">
                  <c:v>0.000173</c:v>
                </c:pt>
                <c:pt idx="268">
                  <c:v>0.000174</c:v>
                </c:pt>
                <c:pt idx="269">
                  <c:v>0.000175</c:v>
                </c:pt>
                <c:pt idx="270">
                  <c:v>0.000175</c:v>
                </c:pt>
                <c:pt idx="271">
                  <c:v>0.000176</c:v>
                </c:pt>
                <c:pt idx="272">
                  <c:v>0.000176</c:v>
                </c:pt>
                <c:pt idx="273">
                  <c:v>0.000177</c:v>
                </c:pt>
                <c:pt idx="274">
                  <c:v>0.000177</c:v>
                </c:pt>
                <c:pt idx="275">
                  <c:v>0.000178</c:v>
                </c:pt>
                <c:pt idx="276">
                  <c:v>0.000178</c:v>
                </c:pt>
                <c:pt idx="277">
                  <c:v>0.000178</c:v>
                </c:pt>
                <c:pt idx="278">
                  <c:v>0.000179</c:v>
                </c:pt>
                <c:pt idx="279">
                  <c:v>0.00018</c:v>
                </c:pt>
                <c:pt idx="280">
                  <c:v>0.00018</c:v>
                </c:pt>
                <c:pt idx="281">
                  <c:v>0.00018</c:v>
                </c:pt>
                <c:pt idx="282">
                  <c:v>0.000181</c:v>
                </c:pt>
                <c:pt idx="283">
                  <c:v>0.000181</c:v>
                </c:pt>
                <c:pt idx="284">
                  <c:v>0.000182</c:v>
                </c:pt>
                <c:pt idx="285">
                  <c:v>0.000182</c:v>
                </c:pt>
                <c:pt idx="286">
                  <c:v>0.000183</c:v>
                </c:pt>
                <c:pt idx="287">
                  <c:v>0.000183</c:v>
                </c:pt>
                <c:pt idx="288">
                  <c:v>0.000184</c:v>
                </c:pt>
                <c:pt idx="289">
                  <c:v>0.000185</c:v>
                </c:pt>
                <c:pt idx="290">
                  <c:v>0.000185</c:v>
                </c:pt>
                <c:pt idx="291">
                  <c:v>0.000186</c:v>
                </c:pt>
                <c:pt idx="292">
                  <c:v>0.000186</c:v>
                </c:pt>
                <c:pt idx="293">
                  <c:v>0.000187</c:v>
                </c:pt>
                <c:pt idx="294">
                  <c:v>0.000188</c:v>
                </c:pt>
                <c:pt idx="295">
                  <c:v>0.000188</c:v>
                </c:pt>
                <c:pt idx="296">
                  <c:v>0.000189</c:v>
                </c:pt>
                <c:pt idx="297">
                  <c:v>0.000189</c:v>
                </c:pt>
                <c:pt idx="298">
                  <c:v>0.00019</c:v>
                </c:pt>
                <c:pt idx="299">
                  <c:v>0.000191</c:v>
                </c:pt>
                <c:pt idx="300">
                  <c:v>0.000192</c:v>
                </c:pt>
                <c:pt idx="301">
                  <c:v>0.000192</c:v>
                </c:pt>
                <c:pt idx="302">
                  <c:v>0.000192</c:v>
                </c:pt>
                <c:pt idx="303">
                  <c:v>0.000193</c:v>
                </c:pt>
                <c:pt idx="304">
                  <c:v>0.000193</c:v>
                </c:pt>
                <c:pt idx="305">
                  <c:v>0.000194</c:v>
                </c:pt>
                <c:pt idx="306">
                  <c:v>0.000195</c:v>
                </c:pt>
                <c:pt idx="307">
                  <c:v>0.000195</c:v>
                </c:pt>
                <c:pt idx="308">
                  <c:v>0.000196</c:v>
                </c:pt>
                <c:pt idx="309">
                  <c:v>0.000197</c:v>
                </c:pt>
                <c:pt idx="310">
                  <c:v>0.000198</c:v>
                </c:pt>
                <c:pt idx="311">
                  <c:v>0.000198</c:v>
                </c:pt>
                <c:pt idx="312">
                  <c:v>0.000199</c:v>
                </c:pt>
                <c:pt idx="313">
                  <c:v>0.000199</c:v>
                </c:pt>
                <c:pt idx="314">
                  <c:v>0.0002</c:v>
                </c:pt>
                <c:pt idx="315">
                  <c:v>0.0002</c:v>
                </c:pt>
                <c:pt idx="316">
                  <c:v>0.0002</c:v>
                </c:pt>
                <c:pt idx="317">
                  <c:v>0.000201</c:v>
                </c:pt>
                <c:pt idx="318">
                  <c:v>0.000201</c:v>
                </c:pt>
                <c:pt idx="319">
                  <c:v>0.000202</c:v>
                </c:pt>
                <c:pt idx="320">
                  <c:v>0.000202</c:v>
                </c:pt>
                <c:pt idx="321">
                  <c:v>0.000203</c:v>
                </c:pt>
                <c:pt idx="322">
                  <c:v>0.000203</c:v>
                </c:pt>
                <c:pt idx="323">
                  <c:v>0.000204</c:v>
                </c:pt>
                <c:pt idx="324">
                  <c:v>0.000204</c:v>
                </c:pt>
                <c:pt idx="325">
                  <c:v>0.000205</c:v>
                </c:pt>
                <c:pt idx="326">
                  <c:v>0.000205</c:v>
                </c:pt>
                <c:pt idx="327">
                  <c:v>0.000206</c:v>
                </c:pt>
                <c:pt idx="328">
                  <c:v>0.000206</c:v>
                </c:pt>
                <c:pt idx="329">
                  <c:v>0.000207</c:v>
                </c:pt>
                <c:pt idx="330">
                  <c:v>0.000207</c:v>
                </c:pt>
                <c:pt idx="331">
                  <c:v>0.000208</c:v>
                </c:pt>
                <c:pt idx="332">
                  <c:v>0.000208</c:v>
                </c:pt>
                <c:pt idx="333">
                  <c:v>0.000209</c:v>
                </c:pt>
                <c:pt idx="334">
                  <c:v>0.000209</c:v>
                </c:pt>
                <c:pt idx="335">
                  <c:v>0.00021</c:v>
                </c:pt>
                <c:pt idx="336">
                  <c:v>0.00021</c:v>
                </c:pt>
                <c:pt idx="337">
                  <c:v>0.000211</c:v>
                </c:pt>
                <c:pt idx="338">
                  <c:v>0.000211</c:v>
                </c:pt>
                <c:pt idx="339">
                  <c:v>0.000212</c:v>
                </c:pt>
                <c:pt idx="340">
                  <c:v>0.000212</c:v>
                </c:pt>
                <c:pt idx="341">
                  <c:v>0.000213</c:v>
                </c:pt>
                <c:pt idx="342">
                  <c:v>0.000213</c:v>
                </c:pt>
                <c:pt idx="343">
                  <c:v>0.000214</c:v>
                </c:pt>
                <c:pt idx="344">
                  <c:v>0.000214</c:v>
                </c:pt>
                <c:pt idx="345">
                  <c:v>0.000215</c:v>
                </c:pt>
                <c:pt idx="346">
                  <c:v>0.000215</c:v>
                </c:pt>
                <c:pt idx="347">
                  <c:v>0.000216</c:v>
                </c:pt>
                <c:pt idx="348">
                  <c:v>0.000216</c:v>
                </c:pt>
                <c:pt idx="349">
                  <c:v>0.000217</c:v>
                </c:pt>
                <c:pt idx="350">
                  <c:v>0.000217</c:v>
                </c:pt>
                <c:pt idx="351">
                  <c:v>0.000218</c:v>
                </c:pt>
                <c:pt idx="352">
                  <c:v>0.000218</c:v>
                </c:pt>
                <c:pt idx="353">
                  <c:v>0.000219</c:v>
                </c:pt>
                <c:pt idx="354">
                  <c:v>0.000219</c:v>
                </c:pt>
                <c:pt idx="355">
                  <c:v>0.00022</c:v>
                </c:pt>
                <c:pt idx="356">
                  <c:v>0.000221</c:v>
                </c:pt>
                <c:pt idx="357">
                  <c:v>0.000221</c:v>
                </c:pt>
                <c:pt idx="358">
                  <c:v>0.000222</c:v>
                </c:pt>
                <c:pt idx="359">
                  <c:v>0.000222</c:v>
                </c:pt>
                <c:pt idx="360">
                  <c:v>0.000222</c:v>
                </c:pt>
                <c:pt idx="361">
                  <c:v>0.000223</c:v>
                </c:pt>
                <c:pt idx="362">
                  <c:v>0.000224</c:v>
                </c:pt>
                <c:pt idx="363">
                  <c:v>0.000224</c:v>
                </c:pt>
                <c:pt idx="364">
                  <c:v>0.000224</c:v>
                </c:pt>
                <c:pt idx="365">
                  <c:v>0.000225</c:v>
                </c:pt>
                <c:pt idx="366">
                  <c:v>0.000226</c:v>
                </c:pt>
                <c:pt idx="367">
                  <c:v>0.000226</c:v>
                </c:pt>
                <c:pt idx="368">
                  <c:v>0.000226</c:v>
                </c:pt>
                <c:pt idx="369">
                  <c:v>0.000227</c:v>
                </c:pt>
                <c:pt idx="370">
                  <c:v>0.000227</c:v>
                </c:pt>
                <c:pt idx="371">
                  <c:v>0.000228</c:v>
                </c:pt>
                <c:pt idx="372">
                  <c:v>0.000228</c:v>
                </c:pt>
                <c:pt idx="373">
                  <c:v>0.000229</c:v>
                </c:pt>
                <c:pt idx="374">
                  <c:v>0.000229</c:v>
                </c:pt>
                <c:pt idx="375">
                  <c:v>0.00023</c:v>
                </c:pt>
                <c:pt idx="376">
                  <c:v>0.000268</c:v>
                </c:pt>
                <c:pt idx="377">
                  <c:v>0.000259</c:v>
                </c:pt>
                <c:pt idx="378">
                  <c:v>0.000255</c:v>
                </c:pt>
                <c:pt idx="379">
                  <c:v>0.000254</c:v>
                </c:pt>
                <c:pt idx="380">
                  <c:v>0.000254</c:v>
                </c:pt>
                <c:pt idx="381">
                  <c:v>0.000253</c:v>
                </c:pt>
                <c:pt idx="382">
                  <c:v>0.000252</c:v>
                </c:pt>
                <c:pt idx="383">
                  <c:v>0.000252</c:v>
                </c:pt>
                <c:pt idx="384">
                  <c:v>0.000252</c:v>
                </c:pt>
                <c:pt idx="385">
                  <c:v>0.000252</c:v>
                </c:pt>
                <c:pt idx="386">
                  <c:v>0.000252</c:v>
                </c:pt>
                <c:pt idx="387">
                  <c:v>0.000252</c:v>
                </c:pt>
                <c:pt idx="388">
                  <c:v>0.000251</c:v>
                </c:pt>
                <c:pt idx="389">
                  <c:v>0.000252</c:v>
                </c:pt>
                <c:pt idx="390">
                  <c:v>0.000251</c:v>
                </c:pt>
                <c:pt idx="391">
                  <c:v>0.000252</c:v>
                </c:pt>
                <c:pt idx="392">
                  <c:v>0.000252</c:v>
                </c:pt>
                <c:pt idx="393">
                  <c:v>0.000252</c:v>
                </c:pt>
                <c:pt idx="394">
                  <c:v>0.000252</c:v>
                </c:pt>
                <c:pt idx="395">
                  <c:v>0.000252</c:v>
                </c:pt>
                <c:pt idx="396">
                  <c:v>0.000252</c:v>
                </c:pt>
                <c:pt idx="397">
                  <c:v>0.000252</c:v>
                </c:pt>
                <c:pt idx="398">
                  <c:v>0.000253</c:v>
                </c:pt>
                <c:pt idx="399">
                  <c:v>0.000253</c:v>
                </c:pt>
                <c:pt idx="400">
                  <c:v>0.000253</c:v>
                </c:pt>
                <c:pt idx="401">
                  <c:v>0.000254</c:v>
                </c:pt>
                <c:pt idx="402">
                  <c:v>0.000254</c:v>
                </c:pt>
                <c:pt idx="403">
                  <c:v>0.000254</c:v>
                </c:pt>
                <c:pt idx="404">
                  <c:v>0.000254</c:v>
                </c:pt>
                <c:pt idx="405">
                  <c:v>0.000254</c:v>
                </c:pt>
                <c:pt idx="406">
                  <c:v>0.000254</c:v>
                </c:pt>
                <c:pt idx="407">
                  <c:v>0.000255</c:v>
                </c:pt>
                <c:pt idx="408">
                  <c:v>0.000255</c:v>
                </c:pt>
                <c:pt idx="409">
                  <c:v>0.000255</c:v>
                </c:pt>
                <c:pt idx="410">
                  <c:v>0.000256</c:v>
                </c:pt>
                <c:pt idx="411">
                  <c:v>0.000256</c:v>
                </c:pt>
                <c:pt idx="412">
                  <c:v>0.000257</c:v>
                </c:pt>
                <c:pt idx="413">
                  <c:v>0.000257</c:v>
                </c:pt>
                <c:pt idx="414">
                  <c:v>0.000257</c:v>
                </c:pt>
                <c:pt idx="415">
                  <c:v>0.000258</c:v>
                </c:pt>
                <c:pt idx="416">
                  <c:v>0.000258</c:v>
                </c:pt>
                <c:pt idx="417">
                  <c:v>0.000258</c:v>
                </c:pt>
                <c:pt idx="418">
                  <c:v>0.000258</c:v>
                </c:pt>
                <c:pt idx="419">
                  <c:v>0.000259</c:v>
                </c:pt>
                <c:pt idx="420">
                  <c:v>0.000259</c:v>
                </c:pt>
                <c:pt idx="421">
                  <c:v>0.00026</c:v>
                </c:pt>
                <c:pt idx="422">
                  <c:v>0.00026</c:v>
                </c:pt>
                <c:pt idx="423">
                  <c:v>0.00026</c:v>
                </c:pt>
                <c:pt idx="424">
                  <c:v>0.000261</c:v>
                </c:pt>
                <c:pt idx="425">
                  <c:v>0.000261</c:v>
                </c:pt>
                <c:pt idx="426">
                  <c:v>0.000262</c:v>
                </c:pt>
                <c:pt idx="427">
                  <c:v>0.000262</c:v>
                </c:pt>
                <c:pt idx="428">
                  <c:v>0.000263</c:v>
                </c:pt>
                <c:pt idx="429">
                  <c:v>0.000263</c:v>
                </c:pt>
                <c:pt idx="430">
                  <c:v>0.000263</c:v>
                </c:pt>
                <c:pt idx="431">
                  <c:v>0.000264</c:v>
                </c:pt>
                <c:pt idx="432">
                  <c:v>0.000265</c:v>
                </c:pt>
                <c:pt idx="433">
                  <c:v>0.000265</c:v>
                </c:pt>
                <c:pt idx="434">
                  <c:v>0.000265</c:v>
                </c:pt>
                <c:pt idx="435">
                  <c:v>0.000266</c:v>
                </c:pt>
                <c:pt idx="436">
                  <c:v>0.000266</c:v>
                </c:pt>
                <c:pt idx="437">
                  <c:v>0.000266</c:v>
                </c:pt>
                <c:pt idx="438">
                  <c:v>0.000267</c:v>
                </c:pt>
                <c:pt idx="439">
                  <c:v>0.000268</c:v>
                </c:pt>
                <c:pt idx="440">
                  <c:v>0.000267</c:v>
                </c:pt>
                <c:pt idx="441">
                  <c:v>0.000268</c:v>
                </c:pt>
                <c:pt idx="442">
                  <c:v>0.000269</c:v>
                </c:pt>
                <c:pt idx="443">
                  <c:v>0.000269</c:v>
                </c:pt>
                <c:pt idx="444">
                  <c:v>0.00027</c:v>
                </c:pt>
                <c:pt idx="445">
                  <c:v>0.00027</c:v>
                </c:pt>
                <c:pt idx="446">
                  <c:v>0.000271</c:v>
                </c:pt>
                <c:pt idx="447">
                  <c:v>0.000271</c:v>
                </c:pt>
                <c:pt idx="448">
                  <c:v>0.000272</c:v>
                </c:pt>
                <c:pt idx="449">
                  <c:v>0.000272</c:v>
                </c:pt>
                <c:pt idx="450">
                  <c:v>0.000272</c:v>
                </c:pt>
                <c:pt idx="451">
                  <c:v>0.000273</c:v>
                </c:pt>
                <c:pt idx="452">
                  <c:v>0.000273</c:v>
                </c:pt>
                <c:pt idx="453">
                  <c:v>0.000274</c:v>
                </c:pt>
                <c:pt idx="454">
                  <c:v>0.000275</c:v>
                </c:pt>
                <c:pt idx="455">
                  <c:v>0.000275</c:v>
                </c:pt>
                <c:pt idx="456">
                  <c:v>0.000276</c:v>
                </c:pt>
                <c:pt idx="457">
                  <c:v>0.000276</c:v>
                </c:pt>
                <c:pt idx="458">
                  <c:v>0.000277</c:v>
                </c:pt>
                <c:pt idx="459">
                  <c:v>0.000277</c:v>
                </c:pt>
                <c:pt idx="460">
                  <c:v>0.000277</c:v>
                </c:pt>
                <c:pt idx="461">
                  <c:v>0.000278</c:v>
                </c:pt>
                <c:pt idx="462">
                  <c:v>0.000278</c:v>
                </c:pt>
                <c:pt idx="463">
                  <c:v>0.000279</c:v>
                </c:pt>
                <c:pt idx="464">
                  <c:v>0.000279</c:v>
                </c:pt>
                <c:pt idx="465">
                  <c:v>0.00028</c:v>
                </c:pt>
                <c:pt idx="466">
                  <c:v>0.00028</c:v>
                </c:pt>
                <c:pt idx="467">
                  <c:v>0.000281</c:v>
                </c:pt>
                <c:pt idx="468">
                  <c:v>0.000281</c:v>
                </c:pt>
                <c:pt idx="469">
                  <c:v>0.000282</c:v>
                </c:pt>
                <c:pt idx="470">
                  <c:v>0.000282</c:v>
                </c:pt>
                <c:pt idx="471">
                  <c:v>0.000283</c:v>
                </c:pt>
                <c:pt idx="472">
                  <c:v>0.000283</c:v>
                </c:pt>
                <c:pt idx="473">
                  <c:v>0.000283</c:v>
                </c:pt>
                <c:pt idx="474">
                  <c:v>0.000284</c:v>
                </c:pt>
                <c:pt idx="475">
                  <c:v>0.000285</c:v>
                </c:pt>
                <c:pt idx="476">
                  <c:v>0.000285</c:v>
                </c:pt>
                <c:pt idx="477">
                  <c:v>0.000286</c:v>
                </c:pt>
                <c:pt idx="478">
                  <c:v>0.000286</c:v>
                </c:pt>
                <c:pt idx="479">
                  <c:v>0.000287</c:v>
                </c:pt>
                <c:pt idx="480">
                  <c:v>0.000287</c:v>
                </c:pt>
                <c:pt idx="481">
                  <c:v>0.000287</c:v>
                </c:pt>
                <c:pt idx="482">
                  <c:v>0.000288</c:v>
                </c:pt>
                <c:pt idx="483">
                  <c:v>0.000289</c:v>
                </c:pt>
                <c:pt idx="484">
                  <c:v>0.000289</c:v>
                </c:pt>
                <c:pt idx="485">
                  <c:v>0.00029</c:v>
                </c:pt>
                <c:pt idx="486">
                  <c:v>0.00029</c:v>
                </c:pt>
                <c:pt idx="487">
                  <c:v>0.000291</c:v>
                </c:pt>
                <c:pt idx="488">
                  <c:v>0.000291</c:v>
                </c:pt>
                <c:pt idx="489">
                  <c:v>0.000291</c:v>
                </c:pt>
                <c:pt idx="490">
                  <c:v>0.000292</c:v>
                </c:pt>
                <c:pt idx="491">
                  <c:v>0.000293</c:v>
                </c:pt>
                <c:pt idx="492">
                  <c:v>0.000293</c:v>
                </c:pt>
                <c:pt idx="493">
                  <c:v>0.000293</c:v>
                </c:pt>
                <c:pt idx="494">
                  <c:v>0.000294</c:v>
                </c:pt>
                <c:pt idx="495">
                  <c:v>0.000294</c:v>
                </c:pt>
                <c:pt idx="496">
                  <c:v>0.000295</c:v>
                </c:pt>
                <c:pt idx="497">
                  <c:v>0.000296</c:v>
                </c:pt>
                <c:pt idx="498">
                  <c:v>0.000296</c:v>
                </c:pt>
                <c:pt idx="499">
                  <c:v>0.000296</c:v>
                </c:pt>
                <c:pt idx="500">
                  <c:v>0.000297</c:v>
                </c:pt>
                <c:pt idx="501">
                  <c:v>0.000297</c:v>
                </c:pt>
                <c:pt idx="502">
                  <c:v>0.000298</c:v>
                </c:pt>
                <c:pt idx="503">
                  <c:v>0.000298</c:v>
                </c:pt>
                <c:pt idx="504">
                  <c:v>0.000299</c:v>
                </c:pt>
                <c:pt idx="505">
                  <c:v>0.000299</c:v>
                </c:pt>
                <c:pt idx="506">
                  <c:v>0.0003</c:v>
                </c:pt>
                <c:pt idx="507">
                  <c:v>0.0003</c:v>
                </c:pt>
                <c:pt idx="508">
                  <c:v>0.000301</c:v>
                </c:pt>
                <c:pt idx="509">
                  <c:v>0.000301</c:v>
                </c:pt>
                <c:pt idx="510">
                  <c:v>0.000301</c:v>
                </c:pt>
                <c:pt idx="511">
                  <c:v>0.000302</c:v>
                </c:pt>
                <c:pt idx="512">
                  <c:v>0.000302</c:v>
                </c:pt>
                <c:pt idx="513">
                  <c:v>0.000303</c:v>
                </c:pt>
                <c:pt idx="514">
                  <c:v>0.000304</c:v>
                </c:pt>
                <c:pt idx="515">
                  <c:v>0.000304</c:v>
                </c:pt>
                <c:pt idx="516">
                  <c:v>0.000304</c:v>
                </c:pt>
                <c:pt idx="517">
                  <c:v>0.000305</c:v>
                </c:pt>
                <c:pt idx="518">
                  <c:v>0.000305</c:v>
                </c:pt>
                <c:pt idx="519">
                  <c:v>0.000305</c:v>
                </c:pt>
                <c:pt idx="520">
                  <c:v>0.000306</c:v>
                </c:pt>
                <c:pt idx="521">
                  <c:v>0.000307</c:v>
                </c:pt>
                <c:pt idx="522">
                  <c:v>0.000307</c:v>
                </c:pt>
                <c:pt idx="523">
                  <c:v>0.000308</c:v>
                </c:pt>
                <c:pt idx="524">
                  <c:v>0.000308</c:v>
                </c:pt>
                <c:pt idx="525">
                  <c:v>0.000308</c:v>
                </c:pt>
                <c:pt idx="526">
                  <c:v>0.000309</c:v>
                </c:pt>
                <c:pt idx="527">
                  <c:v>0.00031</c:v>
                </c:pt>
                <c:pt idx="528">
                  <c:v>0.00031</c:v>
                </c:pt>
                <c:pt idx="529">
                  <c:v>0.00031</c:v>
                </c:pt>
                <c:pt idx="530">
                  <c:v>0.000311</c:v>
                </c:pt>
                <c:pt idx="531">
                  <c:v>0.000311</c:v>
                </c:pt>
                <c:pt idx="532">
                  <c:v>0.000312</c:v>
                </c:pt>
                <c:pt idx="533">
                  <c:v>0.000312</c:v>
                </c:pt>
                <c:pt idx="534">
                  <c:v>0.000312</c:v>
                </c:pt>
                <c:pt idx="535">
                  <c:v>0.000313</c:v>
                </c:pt>
                <c:pt idx="536">
                  <c:v>0.000313</c:v>
                </c:pt>
                <c:pt idx="537">
                  <c:v>0.000313</c:v>
                </c:pt>
                <c:pt idx="538">
                  <c:v>0.000314</c:v>
                </c:pt>
                <c:pt idx="539">
                  <c:v>0.000314</c:v>
                </c:pt>
                <c:pt idx="540">
                  <c:v>0.000314</c:v>
                </c:pt>
                <c:pt idx="541">
                  <c:v>0.000315</c:v>
                </c:pt>
                <c:pt idx="542">
                  <c:v>0.000315</c:v>
                </c:pt>
                <c:pt idx="543">
                  <c:v>0.000315</c:v>
                </c:pt>
                <c:pt idx="544">
                  <c:v>0.000316</c:v>
                </c:pt>
                <c:pt idx="545">
                  <c:v>0.000316</c:v>
                </c:pt>
                <c:pt idx="546">
                  <c:v>0.000317</c:v>
                </c:pt>
                <c:pt idx="547">
                  <c:v>0.000317</c:v>
                </c:pt>
                <c:pt idx="548">
                  <c:v>0.000317</c:v>
                </c:pt>
                <c:pt idx="549">
                  <c:v>0.000318</c:v>
                </c:pt>
                <c:pt idx="550">
                  <c:v>0.000318</c:v>
                </c:pt>
                <c:pt idx="551">
                  <c:v>0.000319</c:v>
                </c:pt>
                <c:pt idx="552">
                  <c:v>0.000319</c:v>
                </c:pt>
                <c:pt idx="553">
                  <c:v>0.000319</c:v>
                </c:pt>
                <c:pt idx="554">
                  <c:v>0.00032</c:v>
                </c:pt>
                <c:pt idx="555">
                  <c:v>0.00032</c:v>
                </c:pt>
                <c:pt idx="556">
                  <c:v>0.00032</c:v>
                </c:pt>
                <c:pt idx="557">
                  <c:v>0.000321</c:v>
                </c:pt>
                <c:pt idx="558">
                  <c:v>0.000322</c:v>
                </c:pt>
                <c:pt idx="559">
                  <c:v>0.000322</c:v>
                </c:pt>
                <c:pt idx="560">
                  <c:v>0.000322</c:v>
                </c:pt>
                <c:pt idx="561">
                  <c:v>0.000323</c:v>
                </c:pt>
                <c:pt idx="562">
                  <c:v>0.000323</c:v>
                </c:pt>
                <c:pt idx="563">
                  <c:v>0.000323</c:v>
                </c:pt>
                <c:pt idx="564">
                  <c:v>0.000324</c:v>
                </c:pt>
                <c:pt idx="565">
                  <c:v>0.000324</c:v>
                </c:pt>
                <c:pt idx="566">
                  <c:v>0.000325</c:v>
                </c:pt>
                <c:pt idx="567">
                  <c:v>0.000325</c:v>
                </c:pt>
                <c:pt idx="568">
                  <c:v>0.000326</c:v>
                </c:pt>
                <c:pt idx="569">
                  <c:v>0.000326</c:v>
                </c:pt>
                <c:pt idx="570">
                  <c:v>0.000327</c:v>
                </c:pt>
                <c:pt idx="571">
                  <c:v>0.000327</c:v>
                </c:pt>
                <c:pt idx="572">
                  <c:v>0.000327</c:v>
                </c:pt>
                <c:pt idx="573">
                  <c:v>0.000328</c:v>
                </c:pt>
                <c:pt idx="574">
                  <c:v>0.000328</c:v>
                </c:pt>
                <c:pt idx="575">
                  <c:v>0.000329</c:v>
                </c:pt>
                <c:pt idx="576">
                  <c:v>0.000329</c:v>
                </c:pt>
                <c:pt idx="577">
                  <c:v>0.00033</c:v>
                </c:pt>
                <c:pt idx="578">
                  <c:v>0.00033</c:v>
                </c:pt>
                <c:pt idx="579">
                  <c:v>0.00033</c:v>
                </c:pt>
                <c:pt idx="580">
                  <c:v>0.00033</c:v>
                </c:pt>
                <c:pt idx="581">
                  <c:v>0.000331</c:v>
                </c:pt>
                <c:pt idx="582">
                  <c:v>0.000331</c:v>
                </c:pt>
                <c:pt idx="583">
                  <c:v>0.000332</c:v>
                </c:pt>
                <c:pt idx="584">
                  <c:v>0.000332</c:v>
                </c:pt>
                <c:pt idx="585">
                  <c:v>0.000333</c:v>
                </c:pt>
                <c:pt idx="586">
                  <c:v>0.000333</c:v>
                </c:pt>
                <c:pt idx="587">
                  <c:v>0.000333</c:v>
                </c:pt>
                <c:pt idx="588">
                  <c:v>0.000334</c:v>
                </c:pt>
                <c:pt idx="589">
                  <c:v>0.000335</c:v>
                </c:pt>
                <c:pt idx="590">
                  <c:v>0.000335</c:v>
                </c:pt>
                <c:pt idx="591">
                  <c:v>0.000335</c:v>
                </c:pt>
                <c:pt idx="592">
                  <c:v>0.000335</c:v>
                </c:pt>
                <c:pt idx="593">
                  <c:v>0.000336</c:v>
                </c:pt>
                <c:pt idx="594">
                  <c:v>0.000336</c:v>
                </c:pt>
                <c:pt idx="595">
                  <c:v>0.000337</c:v>
                </c:pt>
                <c:pt idx="596">
                  <c:v>0.000337</c:v>
                </c:pt>
                <c:pt idx="597">
                  <c:v>0.000337</c:v>
                </c:pt>
                <c:pt idx="598">
                  <c:v>0.000338</c:v>
                </c:pt>
                <c:pt idx="599">
                  <c:v>0.000339</c:v>
                </c:pt>
                <c:pt idx="600">
                  <c:v>0.000339</c:v>
                </c:pt>
                <c:pt idx="601">
                  <c:v>0.000339</c:v>
                </c:pt>
                <c:pt idx="602">
                  <c:v>0.00034</c:v>
                </c:pt>
                <c:pt idx="603">
                  <c:v>0.00034</c:v>
                </c:pt>
                <c:pt idx="604">
                  <c:v>0.000341</c:v>
                </c:pt>
                <c:pt idx="605">
                  <c:v>0.000341</c:v>
                </c:pt>
                <c:pt idx="606">
                  <c:v>0.000341</c:v>
                </c:pt>
                <c:pt idx="607">
                  <c:v>0.000342</c:v>
                </c:pt>
                <c:pt idx="608">
                  <c:v>0.000342</c:v>
                </c:pt>
                <c:pt idx="609">
                  <c:v>0.000343</c:v>
                </c:pt>
                <c:pt idx="610">
                  <c:v>0.000343</c:v>
                </c:pt>
                <c:pt idx="611">
                  <c:v>0.000343</c:v>
                </c:pt>
                <c:pt idx="612">
                  <c:v>0.000344</c:v>
                </c:pt>
                <c:pt idx="613">
                  <c:v>0.000344</c:v>
                </c:pt>
                <c:pt idx="614">
                  <c:v>0.000344</c:v>
                </c:pt>
                <c:pt idx="615">
                  <c:v>0.000345</c:v>
                </c:pt>
                <c:pt idx="616">
                  <c:v>0.000346</c:v>
                </c:pt>
                <c:pt idx="617">
                  <c:v>0.000346</c:v>
                </c:pt>
                <c:pt idx="618">
                  <c:v>0.000347</c:v>
                </c:pt>
                <c:pt idx="619">
                  <c:v>0.000347</c:v>
                </c:pt>
                <c:pt idx="620">
                  <c:v>0.000347</c:v>
                </c:pt>
                <c:pt idx="621">
                  <c:v>0.000347</c:v>
                </c:pt>
                <c:pt idx="622">
                  <c:v>0.000348</c:v>
                </c:pt>
                <c:pt idx="623">
                  <c:v>0.000349</c:v>
                </c:pt>
                <c:pt idx="624">
                  <c:v>0.000349</c:v>
                </c:pt>
                <c:pt idx="625">
                  <c:v>0.000349</c:v>
                </c:pt>
                <c:pt idx="626">
                  <c:v>0.00035</c:v>
                </c:pt>
                <c:pt idx="627">
                  <c:v>0.00035</c:v>
                </c:pt>
                <c:pt idx="628">
                  <c:v>0.000351</c:v>
                </c:pt>
                <c:pt idx="629">
                  <c:v>0.000351</c:v>
                </c:pt>
                <c:pt idx="630">
                  <c:v>0.000352</c:v>
                </c:pt>
                <c:pt idx="631">
                  <c:v>0.000352</c:v>
                </c:pt>
                <c:pt idx="632">
                  <c:v>0.000352</c:v>
                </c:pt>
                <c:pt idx="633">
                  <c:v>0.000353</c:v>
                </c:pt>
                <c:pt idx="634">
                  <c:v>0.000353</c:v>
                </c:pt>
                <c:pt idx="635">
                  <c:v>0.000354</c:v>
                </c:pt>
                <c:pt idx="636">
                  <c:v>0.000354</c:v>
                </c:pt>
                <c:pt idx="637">
                  <c:v>0.000354</c:v>
                </c:pt>
                <c:pt idx="638">
                  <c:v>0.000355</c:v>
                </c:pt>
                <c:pt idx="639">
                  <c:v>0.000355</c:v>
                </c:pt>
                <c:pt idx="640">
                  <c:v>0.000356</c:v>
                </c:pt>
                <c:pt idx="641">
                  <c:v>0.000356</c:v>
                </c:pt>
                <c:pt idx="642">
                  <c:v>0.000356</c:v>
                </c:pt>
                <c:pt idx="643">
                  <c:v>0.000357</c:v>
                </c:pt>
                <c:pt idx="644">
                  <c:v>0.000357</c:v>
                </c:pt>
                <c:pt idx="645">
                  <c:v>0.000358</c:v>
                </c:pt>
                <c:pt idx="646">
                  <c:v>0.000358</c:v>
                </c:pt>
                <c:pt idx="647">
                  <c:v>0.000359</c:v>
                </c:pt>
                <c:pt idx="648">
                  <c:v>0.00036</c:v>
                </c:pt>
                <c:pt idx="649">
                  <c:v>0.00036</c:v>
                </c:pt>
                <c:pt idx="650">
                  <c:v>0.00036</c:v>
                </c:pt>
                <c:pt idx="651">
                  <c:v>0.000361</c:v>
                </c:pt>
                <c:pt idx="652">
                  <c:v>0.000361</c:v>
                </c:pt>
                <c:pt idx="653">
                  <c:v>0.000361</c:v>
                </c:pt>
                <c:pt idx="654">
                  <c:v>0.000362</c:v>
                </c:pt>
                <c:pt idx="655">
                  <c:v>0.000363</c:v>
                </c:pt>
                <c:pt idx="656">
                  <c:v>0.000363</c:v>
                </c:pt>
                <c:pt idx="657">
                  <c:v>0.000363</c:v>
                </c:pt>
                <c:pt idx="658">
                  <c:v>0.000364</c:v>
                </c:pt>
                <c:pt idx="659">
                  <c:v>0.000364</c:v>
                </c:pt>
                <c:pt idx="660">
                  <c:v>0.000364</c:v>
                </c:pt>
                <c:pt idx="661">
                  <c:v>0.000365</c:v>
                </c:pt>
                <c:pt idx="662">
                  <c:v>0.000365</c:v>
                </c:pt>
                <c:pt idx="663">
                  <c:v>0.000366</c:v>
                </c:pt>
                <c:pt idx="664">
                  <c:v>0.000366</c:v>
                </c:pt>
                <c:pt idx="665">
                  <c:v>0.000367</c:v>
                </c:pt>
                <c:pt idx="666">
                  <c:v>0.000367</c:v>
                </c:pt>
                <c:pt idx="667">
                  <c:v>0.000368</c:v>
                </c:pt>
                <c:pt idx="668">
                  <c:v>0.000368</c:v>
                </c:pt>
                <c:pt idx="669">
                  <c:v>0.000369</c:v>
                </c:pt>
                <c:pt idx="670">
                  <c:v>0.000369</c:v>
                </c:pt>
                <c:pt idx="671">
                  <c:v>0.000369</c:v>
                </c:pt>
                <c:pt idx="672">
                  <c:v>0.00037</c:v>
                </c:pt>
                <c:pt idx="673">
                  <c:v>0.00037</c:v>
                </c:pt>
                <c:pt idx="674">
                  <c:v>0.00037</c:v>
                </c:pt>
                <c:pt idx="675">
                  <c:v>0.000371</c:v>
                </c:pt>
                <c:pt idx="676">
                  <c:v>0.000371</c:v>
                </c:pt>
                <c:pt idx="677">
                  <c:v>0.000372</c:v>
                </c:pt>
                <c:pt idx="678">
                  <c:v>0.000372</c:v>
                </c:pt>
                <c:pt idx="679">
                  <c:v>0.000373</c:v>
                </c:pt>
                <c:pt idx="680">
                  <c:v>0.000373</c:v>
                </c:pt>
                <c:pt idx="681">
                  <c:v>0.000374</c:v>
                </c:pt>
                <c:pt idx="682">
                  <c:v>0.000374</c:v>
                </c:pt>
                <c:pt idx="683">
                  <c:v>0.000374</c:v>
                </c:pt>
                <c:pt idx="684">
                  <c:v>0.000375</c:v>
                </c:pt>
                <c:pt idx="685">
                  <c:v>0.000375</c:v>
                </c:pt>
                <c:pt idx="686">
                  <c:v>0.000376</c:v>
                </c:pt>
                <c:pt idx="687">
                  <c:v>0.000376</c:v>
                </c:pt>
                <c:pt idx="688">
                  <c:v>0.000376</c:v>
                </c:pt>
                <c:pt idx="689">
                  <c:v>0.000377</c:v>
                </c:pt>
                <c:pt idx="690">
                  <c:v>0.000378</c:v>
                </c:pt>
                <c:pt idx="691">
                  <c:v>0.000378</c:v>
                </c:pt>
                <c:pt idx="692">
                  <c:v>0.000378</c:v>
                </c:pt>
                <c:pt idx="693">
                  <c:v>0.000379</c:v>
                </c:pt>
                <c:pt idx="694">
                  <c:v>0.000379</c:v>
                </c:pt>
                <c:pt idx="695">
                  <c:v>0.00038</c:v>
                </c:pt>
                <c:pt idx="696">
                  <c:v>0.00038</c:v>
                </c:pt>
                <c:pt idx="697">
                  <c:v>0.000381</c:v>
                </c:pt>
                <c:pt idx="698">
                  <c:v>0.000381</c:v>
                </c:pt>
                <c:pt idx="699">
                  <c:v>0.000381</c:v>
                </c:pt>
                <c:pt idx="700">
                  <c:v>0.000382</c:v>
                </c:pt>
                <c:pt idx="701">
                  <c:v>0.000382</c:v>
                </c:pt>
                <c:pt idx="702">
                  <c:v>0.000383</c:v>
                </c:pt>
                <c:pt idx="703">
                  <c:v>0.000383</c:v>
                </c:pt>
                <c:pt idx="704">
                  <c:v>0.000383</c:v>
                </c:pt>
                <c:pt idx="705">
                  <c:v>0.000384</c:v>
                </c:pt>
                <c:pt idx="706">
                  <c:v>0.000384</c:v>
                </c:pt>
                <c:pt idx="707">
                  <c:v>0.000384</c:v>
                </c:pt>
                <c:pt idx="708">
                  <c:v>0.000385</c:v>
                </c:pt>
                <c:pt idx="709">
                  <c:v>0.000385</c:v>
                </c:pt>
                <c:pt idx="710">
                  <c:v>0.000386</c:v>
                </c:pt>
                <c:pt idx="711">
                  <c:v>0.000386</c:v>
                </c:pt>
                <c:pt idx="712">
                  <c:v>0.000387</c:v>
                </c:pt>
                <c:pt idx="713">
                  <c:v>0.000387</c:v>
                </c:pt>
                <c:pt idx="714">
                  <c:v>0.000387</c:v>
                </c:pt>
                <c:pt idx="715">
                  <c:v>0.000388</c:v>
                </c:pt>
                <c:pt idx="716">
                  <c:v>0.000388</c:v>
                </c:pt>
                <c:pt idx="717">
                  <c:v>0.000389</c:v>
                </c:pt>
                <c:pt idx="718">
                  <c:v>0.000389</c:v>
                </c:pt>
                <c:pt idx="719">
                  <c:v>0.000389</c:v>
                </c:pt>
                <c:pt idx="720">
                  <c:v>0.00039</c:v>
                </c:pt>
                <c:pt idx="721">
                  <c:v>0.000391</c:v>
                </c:pt>
                <c:pt idx="722">
                  <c:v>0.000391</c:v>
                </c:pt>
                <c:pt idx="723">
                  <c:v>0.000391</c:v>
                </c:pt>
                <c:pt idx="724">
                  <c:v>0.000392</c:v>
                </c:pt>
                <c:pt idx="725">
                  <c:v>0.000392</c:v>
                </c:pt>
                <c:pt idx="726">
                  <c:v>0.000393</c:v>
                </c:pt>
                <c:pt idx="727">
                  <c:v>0.000393</c:v>
                </c:pt>
                <c:pt idx="728">
                  <c:v>0.000394</c:v>
                </c:pt>
                <c:pt idx="729">
                  <c:v>0.000394</c:v>
                </c:pt>
                <c:pt idx="730">
                  <c:v>0.000394</c:v>
                </c:pt>
                <c:pt idx="731">
                  <c:v>0.000395</c:v>
                </c:pt>
                <c:pt idx="732">
                  <c:v>0.000395</c:v>
                </c:pt>
                <c:pt idx="733">
                  <c:v>0.000396</c:v>
                </c:pt>
                <c:pt idx="734">
                  <c:v>0.000396</c:v>
                </c:pt>
                <c:pt idx="735">
                  <c:v>0.000397</c:v>
                </c:pt>
                <c:pt idx="736">
                  <c:v>0.000397</c:v>
                </c:pt>
                <c:pt idx="737">
                  <c:v>0.000397</c:v>
                </c:pt>
                <c:pt idx="738">
                  <c:v>0.000398</c:v>
                </c:pt>
                <c:pt idx="739">
                  <c:v>0.000398</c:v>
                </c:pt>
                <c:pt idx="740">
                  <c:v>0.000399</c:v>
                </c:pt>
                <c:pt idx="741">
                  <c:v>0.000399</c:v>
                </c:pt>
                <c:pt idx="742">
                  <c:v>0.0004</c:v>
                </c:pt>
                <c:pt idx="743">
                  <c:v>0.0004</c:v>
                </c:pt>
                <c:pt idx="744">
                  <c:v>0.000401</c:v>
                </c:pt>
                <c:pt idx="745">
                  <c:v>0.000401</c:v>
                </c:pt>
                <c:pt idx="746">
                  <c:v>0.000402</c:v>
                </c:pt>
                <c:pt idx="747">
                  <c:v>0.000402</c:v>
                </c:pt>
                <c:pt idx="748">
                  <c:v>0.000402</c:v>
                </c:pt>
                <c:pt idx="749">
                  <c:v>0.000403</c:v>
                </c:pt>
                <c:pt idx="750">
                  <c:v>0.000404</c:v>
                </c:pt>
                <c:pt idx="751">
                  <c:v>0.000404</c:v>
                </c:pt>
                <c:pt idx="752">
                  <c:v>0.000404</c:v>
                </c:pt>
                <c:pt idx="753">
                  <c:v>0.000404</c:v>
                </c:pt>
                <c:pt idx="754">
                  <c:v>0.000405</c:v>
                </c:pt>
                <c:pt idx="755">
                  <c:v>0.000405</c:v>
                </c:pt>
                <c:pt idx="756">
                  <c:v>0.000406</c:v>
                </c:pt>
                <c:pt idx="757">
                  <c:v>0.000407</c:v>
                </c:pt>
                <c:pt idx="758">
                  <c:v>0.000407</c:v>
                </c:pt>
                <c:pt idx="759">
                  <c:v>0.000407</c:v>
                </c:pt>
                <c:pt idx="760">
                  <c:v>0.000408</c:v>
                </c:pt>
                <c:pt idx="761">
                  <c:v>0.000408</c:v>
                </c:pt>
                <c:pt idx="762">
                  <c:v>0.000409</c:v>
                </c:pt>
                <c:pt idx="763">
                  <c:v>0.000409</c:v>
                </c:pt>
                <c:pt idx="764">
                  <c:v>0.000409</c:v>
                </c:pt>
                <c:pt idx="765">
                  <c:v>0.00041</c:v>
                </c:pt>
                <c:pt idx="766">
                  <c:v>0.000411</c:v>
                </c:pt>
                <c:pt idx="767">
                  <c:v>0.000411</c:v>
                </c:pt>
                <c:pt idx="768">
                  <c:v>0.000411</c:v>
                </c:pt>
                <c:pt idx="769">
                  <c:v>0.000412</c:v>
                </c:pt>
                <c:pt idx="770">
                  <c:v>0.000413</c:v>
                </c:pt>
                <c:pt idx="771">
                  <c:v>0.000413</c:v>
                </c:pt>
                <c:pt idx="772">
                  <c:v>0.000414</c:v>
                </c:pt>
                <c:pt idx="773">
                  <c:v>0.000414</c:v>
                </c:pt>
                <c:pt idx="774">
                  <c:v>0.000414</c:v>
                </c:pt>
                <c:pt idx="775">
                  <c:v>0.000415</c:v>
                </c:pt>
                <c:pt idx="776">
                  <c:v>0.000415</c:v>
                </c:pt>
                <c:pt idx="777">
                  <c:v>0.000416</c:v>
                </c:pt>
                <c:pt idx="778">
                  <c:v>0.000416</c:v>
                </c:pt>
                <c:pt idx="779">
                  <c:v>0.000417</c:v>
                </c:pt>
                <c:pt idx="780">
                  <c:v>0.000417</c:v>
                </c:pt>
                <c:pt idx="781">
                  <c:v>0.000417</c:v>
                </c:pt>
                <c:pt idx="782">
                  <c:v>0.000418</c:v>
                </c:pt>
                <c:pt idx="783">
                  <c:v>0.000419</c:v>
                </c:pt>
                <c:pt idx="784">
                  <c:v>0.000419</c:v>
                </c:pt>
                <c:pt idx="785">
                  <c:v>0.000419</c:v>
                </c:pt>
                <c:pt idx="786">
                  <c:v>0.00042</c:v>
                </c:pt>
                <c:pt idx="787">
                  <c:v>0.00042</c:v>
                </c:pt>
                <c:pt idx="788">
                  <c:v>0.00042</c:v>
                </c:pt>
                <c:pt idx="789">
                  <c:v>0.000421</c:v>
                </c:pt>
                <c:pt idx="790">
                  <c:v>0.000422</c:v>
                </c:pt>
                <c:pt idx="791">
                  <c:v>0.000422</c:v>
                </c:pt>
                <c:pt idx="792">
                  <c:v>0.000422</c:v>
                </c:pt>
                <c:pt idx="793">
                  <c:v>0.000423</c:v>
                </c:pt>
                <c:pt idx="794">
                  <c:v>0.000424</c:v>
                </c:pt>
                <c:pt idx="795">
                  <c:v>0.000424</c:v>
                </c:pt>
                <c:pt idx="796">
                  <c:v>0.000424</c:v>
                </c:pt>
                <c:pt idx="797">
                  <c:v>0.000425</c:v>
                </c:pt>
                <c:pt idx="798">
                  <c:v>0.000426</c:v>
                </c:pt>
                <c:pt idx="799">
                  <c:v>0.000426</c:v>
                </c:pt>
                <c:pt idx="800">
                  <c:v>0.000426</c:v>
                </c:pt>
                <c:pt idx="801">
                  <c:v>0.000427</c:v>
                </c:pt>
                <c:pt idx="802">
                  <c:v>0.000427</c:v>
                </c:pt>
                <c:pt idx="803">
                  <c:v>0.000428</c:v>
                </c:pt>
                <c:pt idx="804">
                  <c:v>0.000429</c:v>
                </c:pt>
                <c:pt idx="805">
                  <c:v>0.000429</c:v>
                </c:pt>
                <c:pt idx="806">
                  <c:v>0.000429</c:v>
                </c:pt>
                <c:pt idx="807">
                  <c:v>0.00043</c:v>
                </c:pt>
                <c:pt idx="808">
                  <c:v>0.00043</c:v>
                </c:pt>
                <c:pt idx="809">
                  <c:v>0.000431</c:v>
                </c:pt>
                <c:pt idx="810">
                  <c:v>0.000431</c:v>
                </c:pt>
                <c:pt idx="811">
                  <c:v>0.000431</c:v>
                </c:pt>
                <c:pt idx="812">
                  <c:v>0.000432</c:v>
                </c:pt>
                <c:pt idx="813">
                  <c:v>0.000432</c:v>
                </c:pt>
                <c:pt idx="814">
                  <c:v>0.000433</c:v>
                </c:pt>
                <c:pt idx="815">
                  <c:v>0.000434</c:v>
                </c:pt>
                <c:pt idx="816">
                  <c:v>0.000434</c:v>
                </c:pt>
                <c:pt idx="817">
                  <c:v>0.000434</c:v>
                </c:pt>
                <c:pt idx="818">
                  <c:v>0.000435</c:v>
                </c:pt>
                <c:pt idx="819">
                  <c:v>0.000435</c:v>
                </c:pt>
                <c:pt idx="820">
                  <c:v>0.000436</c:v>
                </c:pt>
                <c:pt idx="821">
                  <c:v>0.000436</c:v>
                </c:pt>
                <c:pt idx="822">
                  <c:v>0.000437</c:v>
                </c:pt>
                <c:pt idx="823">
                  <c:v>0.000437</c:v>
                </c:pt>
                <c:pt idx="824">
                  <c:v>0.000438</c:v>
                </c:pt>
                <c:pt idx="825">
                  <c:v>0.000438</c:v>
                </c:pt>
                <c:pt idx="826">
                  <c:v>0.000438</c:v>
                </c:pt>
                <c:pt idx="827">
                  <c:v>0.00044</c:v>
                </c:pt>
                <c:pt idx="828">
                  <c:v>0.00044</c:v>
                </c:pt>
                <c:pt idx="829">
                  <c:v>0.00044</c:v>
                </c:pt>
                <c:pt idx="830">
                  <c:v>0.000441</c:v>
                </c:pt>
                <c:pt idx="831">
                  <c:v>0.000441</c:v>
                </c:pt>
                <c:pt idx="832">
                  <c:v>0.000442</c:v>
                </c:pt>
                <c:pt idx="833">
                  <c:v>0.000442</c:v>
                </c:pt>
                <c:pt idx="834">
                  <c:v>0.000443</c:v>
                </c:pt>
                <c:pt idx="835">
                  <c:v>0.000444</c:v>
                </c:pt>
                <c:pt idx="836">
                  <c:v>0.000444</c:v>
                </c:pt>
                <c:pt idx="837">
                  <c:v>0.000445</c:v>
                </c:pt>
                <c:pt idx="838">
                  <c:v>0.000445</c:v>
                </c:pt>
                <c:pt idx="839">
                  <c:v>0.000446</c:v>
                </c:pt>
                <c:pt idx="840">
                  <c:v>0.000446</c:v>
                </c:pt>
                <c:pt idx="841">
                  <c:v>0.000446</c:v>
                </c:pt>
                <c:pt idx="842">
                  <c:v>0.000447</c:v>
                </c:pt>
                <c:pt idx="843">
                  <c:v>0.000447</c:v>
                </c:pt>
                <c:pt idx="844">
                  <c:v>0.000448</c:v>
                </c:pt>
                <c:pt idx="845">
                  <c:v>0.000449</c:v>
                </c:pt>
                <c:pt idx="846">
                  <c:v>0.000449</c:v>
                </c:pt>
                <c:pt idx="847">
                  <c:v>0.000449</c:v>
                </c:pt>
                <c:pt idx="848">
                  <c:v>0.00045</c:v>
                </c:pt>
                <c:pt idx="849">
                  <c:v>0.000451</c:v>
                </c:pt>
                <c:pt idx="850">
                  <c:v>0.000451</c:v>
                </c:pt>
                <c:pt idx="851">
                  <c:v>0.000452</c:v>
                </c:pt>
                <c:pt idx="852">
                  <c:v>0.000452</c:v>
                </c:pt>
                <c:pt idx="853">
                  <c:v>0.000453</c:v>
                </c:pt>
                <c:pt idx="854">
                  <c:v>0.000454</c:v>
                </c:pt>
                <c:pt idx="855">
                  <c:v>0.000453</c:v>
                </c:pt>
                <c:pt idx="856">
                  <c:v>0.000454</c:v>
                </c:pt>
                <c:pt idx="857">
                  <c:v>0.000454</c:v>
                </c:pt>
                <c:pt idx="858">
                  <c:v>0.000455</c:v>
                </c:pt>
                <c:pt idx="859">
                  <c:v>0.000455</c:v>
                </c:pt>
                <c:pt idx="860">
                  <c:v>0.000456</c:v>
                </c:pt>
                <c:pt idx="861">
                  <c:v>0.00053</c:v>
                </c:pt>
                <c:pt idx="862">
                  <c:v>0.000509</c:v>
                </c:pt>
                <c:pt idx="863">
                  <c:v>0.000504</c:v>
                </c:pt>
                <c:pt idx="864">
                  <c:v>0.000502</c:v>
                </c:pt>
                <c:pt idx="865">
                  <c:v>0.000501</c:v>
                </c:pt>
                <c:pt idx="866">
                  <c:v>0.0005</c:v>
                </c:pt>
                <c:pt idx="867">
                  <c:v>0.0005</c:v>
                </c:pt>
                <c:pt idx="868">
                  <c:v>0.000499</c:v>
                </c:pt>
                <c:pt idx="869">
                  <c:v>0.000498</c:v>
                </c:pt>
                <c:pt idx="870">
                  <c:v>0.000498</c:v>
                </c:pt>
                <c:pt idx="871">
                  <c:v>0.000497</c:v>
                </c:pt>
                <c:pt idx="872">
                  <c:v>0.000497</c:v>
                </c:pt>
                <c:pt idx="873">
                  <c:v>0.000497</c:v>
                </c:pt>
                <c:pt idx="874">
                  <c:v>0.000496</c:v>
                </c:pt>
                <c:pt idx="875">
                  <c:v>0.000496</c:v>
                </c:pt>
                <c:pt idx="876">
                  <c:v>0.000496</c:v>
                </c:pt>
                <c:pt idx="877">
                  <c:v>0.000496</c:v>
                </c:pt>
                <c:pt idx="878">
                  <c:v>0.000496</c:v>
                </c:pt>
                <c:pt idx="879">
                  <c:v>0.000496</c:v>
                </c:pt>
                <c:pt idx="880">
                  <c:v>0.000496</c:v>
                </c:pt>
                <c:pt idx="881">
                  <c:v>0.000496</c:v>
                </c:pt>
                <c:pt idx="882">
                  <c:v>0.000496</c:v>
                </c:pt>
                <c:pt idx="883">
                  <c:v>0.000496</c:v>
                </c:pt>
                <c:pt idx="884">
                  <c:v>0.000496</c:v>
                </c:pt>
                <c:pt idx="885">
                  <c:v>0.000496</c:v>
                </c:pt>
                <c:pt idx="886">
                  <c:v>0.000496</c:v>
                </c:pt>
                <c:pt idx="887">
                  <c:v>0.000497</c:v>
                </c:pt>
                <c:pt idx="888">
                  <c:v>0.000496</c:v>
                </c:pt>
                <c:pt idx="889">
                  <c:v>0.000497</c:v>
                </c:pt>
                <c:pt idx="890">
                  <c:v>0.000497</c:v>
                </c:pt>
                <c:pt idx="891">
                  <c:v>0.000497</c:v>
                </c:pt>
                <c:pt idx="892">
                  <c:v>0.000497</c:v>
                </c:pt>
                <c:pt idx="893">
                  <c:v>0.000498</c:v>
                </c:pt>
                <c:pt idx="894">
                  <c:v>0.000498</c:v>
                </c:pt>
                <c:pt idx="895">
                  <c:v>0.000498</c:v>
                </c:pt>
                <c:pt idx="896">
                  <c:v>0.000498</c:v>
                </c:pt>
                <c:pt idx="897">
                  <c:v>0.000498</c:v>
                </c:pt>
                <c:pt idx="898">
                  <c:v>0.000499</c:v>
                </c:pt>
                <c:pt idx="899">
                  <c:v>0.000499</c:v>
                </c:pt>
                <c:pt idx="900">
                  <c:v>0.000499</c:v>
                </c:pt>
                <c:pt idx="901">
                  <c:v>0.0005</c:v>
                </c:pt>
                <c:pt idx="902">
                  <c:v>0.0005</c:v>
                </c:pt>
                <c:pt idx="903">
                  <c:v>0.0005</c:v>
                </c:pt>
                <c:pt idx="904">
                  <c:v>0.000501</c:v>
                </c:pt>
                <c:pt idx="905">
                  <c:v>0.000501</c:v>
                </c:pt>
                <c:pt idx="906">
                  <c:v>0.000501</c:v>
                </c:pt>
                <c:pt idx="907">
                  <c:v>0.000502</c:v>
                </c:pt>
                <c:pt idx="908">
                  <c:v>0.000502</c:v>
                </c:pt>
                <c:pt idx="909">
                  <c:v>0.000502</c:v>
                </c:pt>
                <c:pt idx="910">
                  <c:v>0.000503</c:v>
                </c:pt>
                <c:pt idx="911">
                  <c:v>0.000503</c:v>
                </c:pt>
                <c:pt idx="912">
                  <c:v>0.000503</c:v>
                </c:pt>
                <c:pt idx="913">
                  <c:v>0.000503</c:v>
                </c:pt>
                <c:pt idx="914">
                  <c:v>0.000504</c:v>
                </c:pt>
                <c:pt idx="915">
                  <c:v>0.000504</c:v>
                </c:pt>
                <c:pt idx="916">
                  <c:v>0.000505</c:v>
                </c:pt>
                <c:pt idx="917">
                  <c:v>0.000505</c:v>
                </c:pt>
                <c:pt idx="918">
                  <c:v>0.000505</c:v>
                </c:pt>
                <c:pt idx="919">
                  <c:v>0.000506</c:v>
                </c:pt>
                <c:pt idx="920">
                  <c:v>0.000506</c:v>
                </c:pt>
                <c:pt idx="921">
                  <c:v>0.000506</c:v>
                </c:pt>
                <c:pt idx="922">
                  <c:v>0.000507</c:v>
                </c:pt>
                <c:pt idx="923">
                  <c:v>0.000507</c:v>
                </c:pt>
                <c:pt idx="924">
                  <c:v>0.000508</c:v>
                </c:pt>
                <c:pt idx="925">
                  <c:v>0.000508</c:v>
                </c:pt>
                <c:pt idx="926">
                  <c:v>0.000508</c:v>
                </c:pt>
                <c:pt idx="927">
                  <c:v>0.000509</c:v>
                </c:pt>
                <c:pt idx="928">
                  <c:v>0.000509</c:v>
                </c:pt>
                <c:pt idx="929">
                  <c:v>0.000509</c:v>
                </c:pt>
                <c:pt idx="930">
                  <c:v>0.00051</c:v>
                </c:pt>
                <c:pt idx="931">
                  <c:v>0.00051</c:v>
                </c:pt>
                <c:pt idx="932">
                  <c:v>0.000511</c:v>
                </c:pt>
                <c:pt idx="933">
                  <c:v>0.000512</c:v>
                </c:pt>
                <c:pt idx="934">
                  <c:v>0.000512</c:v>
                </c:pt>
                <c:pt idx="935">
                  <c:v>0.000512</c:v>
                </c:pt>
                <c:pt idx="936">
                  <c:v>0.000512</c:v>
                </c:pt>
                <c:pt idx="937">
                  <c:v>0.000513</c:v>
                </c:pt>
                <c:pt idx="938">
                  <c:v>0.000514</c:v>
                </c:pt>
                <c:pt idx="939">
                  <c:v>0.000514</c:v>
                </c:pt>
                <c:pt idx="940">
                  <c:v>0.000514</c:v>
                </c:pt>
                <c:pt idx="941">
                  <c:v>0.000515</c:v>
                </c:pt>
                <c:pt idx="942">
                  <c:v>0.000515</c:v>
                </c:pt>
                <c:pt idx="943">
                  <c:v>0.000515</c:v>
                </c:pt>
                <c:pt idx="944">
                  <c:v>0.000516</c:v>
                </c:pt>
                <c:pt idx="945">
                  <c:v>0.000517</c:v>
                </c:pt>
                <c:pt idx="946">
                  <c:v>0.000517</c:v>
                </c:pt>
                <c:pt idx="947">
                  <c:v>0.000518</c:v>
                </c:pt>
                <c:pt idx="948">
                  <c:v>0.000518</c:v>
                </c:pt>
                <c:pt idx="949">
                  <c:v>0.000518</c:v>
                </c:pt>
                <c:pt idx="950">
                  <c:v>0.000519</c:v>
                </c:pt>
                <c:pt idx="951">
                  <c:v>0.00052</c:v>
                </c:pt>
                <c:pt idx="952">
                  <c:v>0.00052</c:v>
                </c:pt>
                <c:pt idx="953">
                  <c:v>0.000521</c:v>
                </c:pt>
                <c:pt idx="954">
                  <c:v>0.000521</c:v>
                </c:pt>
                <c:pt idx="955">
                  <c:v>0.000521</c:v>
                </c:pt>
                <c:pt idx="956">
                  <c:v>0.000521</c:v>
                </c:pt>
                <c:pt idx="957">
                  <c:v>0.000522</c:v>
                </c:pt>
                <c:pt idx="958">
                  <c:v>0.000523</c:v>
                </c:pt>
                <c:pt idx="959">
                  <c:v>0.000523</c:v>
                </c:pt>
                <c:pt idx="960">
                  <c:v>0.000524</c:v>
                </c:pt>
                <c:pt idx="961">
                  <c:v>0.000524</c:v>
                </c:pt>
                <c:pt idx="962">
                  <c:v>0.000524</c:v>
                </c:pt>
                <c:pt idx="963">
                  <c:v>0.000525</c:v>
                </c:pt>
                <c:pt idx="964">
                  <c:v>0.000526</c:v>
                </c:pt>
                <c:pt idx="965">
                  <c:v>0.000526</c:v>
                </c:pt>
                <c:pt idx="966">
                  <c:v>0.000527</c:v>
                </c:pt>
                <c:pt idx="967">
                  <c:v>0.000527</c:v>
                </c:pt>
                <c:pt idx="968">
                  <c:v>0.000528</c:v>
                </c:pt>
                <c:pt idx="969">
                  <c:v>0.000528</c:v>
                </c:pt>
                <c:pt idx="970">
                  <c:v>0.000529</c:v>
                </c:pt>
                <c:pt idx="971">
                  <c:v>0.000529</c:v>
                </c:pt>
                <c:pt idx="972">
                  <c:v>0.00053</c:v>
                </c:pt>
                <c:pt idx="973">
                  <c:v>0.000531</c:v>
                </c:pt>
                <c:pt idx="974">
                  <c:v>0.000531</c:v>
                </c:pt>
                <c:pt idx="975">
                  <c:v>0.000531</c:v>
                </c:pt>
                <c:pt idx="976">
                  <c:v>0.000532</c:v>
                </c:pt>
                <c:pt idx="977">
                  <c:v>0.000533</c:v>
                </c:pt>
                <c:pt idx="978">
                  <c:v>0.000533</c:v>
                </c:pt>
                <c:pt idx="979">
                  <c:v>0.000533</c:v>
                </c:pt>
                <c:pt idx="980">
                  <c:v>0.000534</c:v>
                </c:pt>
                <c:pt idx="981">
                  <c:v>0.000535</c:v>
                </c:pt>
                <c:pt idx="982">
                  <c:v>0.000535</c:v>
                </c:pt>
                <c:pt idx="983">
                  <c:v>0.000536</c:v>
                </c:pt>
                <c:pt idx="984">
                  <c:v>0.000536</c:v>
                </c:pt>
                <c:pt idx="985">
                  <c:v>0.000536</c:v>
                </c:pt>
                <c:pt idx="986">
                  <c:v>0.000536</c:v>
                </c:pt>
                <c:pt idx="987">
                  <c:v>0.000537</c:v>
                </c:pt>
                <c:pt idx="988">
                  <c:v>0.000537</c:v>
                </c:pt>
                <c:pt idx="989">
                  <c:v>0.000538</c:v>
                </c:pt>
                <c:pt idx="990">
                  <c:v>0.000538</c:v>
                </c:pt>
                <c:pt idx="991">
                  <c:v>0.000539</c:v>
                </c:pt>
                <c:pt idx="992">
                  <c:v>0.00054</c:v>
                </c:pt>
                <c:pt idx="993">
                  <c:v>0.00054</c:v>
                </c:pt>
                <c:pt idx="994">
                  <c:v>0.000541</c:v>
                </c:pt>
                <c:pt idx="995">
                  <c:v>0.000541</c:v>
                </c:pt>
                <c:pt idx="996">
                  <c:v>0.000542</c:v>
                </c:pt>
                <c:pt idx="997">
                  <c:v>0.000542</c:v>
                </c:pt>
                <c:pt idx="998">
                  <c:v>0.000543</c:v>
                </c:pt>
                <c:pt idx="999">
                  <c:v>0.000543</c:v>
                </c:pt>
                <c:pt idx="1000">
                  <c:v>0.000544</c:v>
                </c:pt>
                <c:pt idx="1001">
                  <c:v>0.000545</c:v>
                </c:pt>
                <c:pt idx="1002">
                  <c:v>0.000545</c:v>
                </c:pt>
                <c:pt idx="1003">
                  <c:v>0.000546</c:v>
                </c:pt>
                <c:pt idx="1004">
                  <c:v>0.000546</c:v>
                </c:pt>
                <c:pt idx="1005">
                  <c:v>0.000547</c:v>
                </c:pt>
                <c:pt idx="1006">
                  <c:v>0.000547</c:v>
                </c:pt>
                <c:pt idx="1007">
                  <c:v>0.000547</c:v>
                </c:pt>
                <c:pt idx="1008">
                  <c:v>0.000548</c:v>
                </c:pt>
                <c:pt idx="1009">
                  <c:v>0.000549</c:v>
                </c:pt>
                <c:pt idx="1010">
                  <c:v>0.000549</c:v>
                </c:pt>
                <c:pt idx="1011">
                  <c:v>0.00055</c:v>
                </c:pt>
                <c:pt idx="1012">
                  <c:v>0.000551</c:v>
                </c:pt>
                <c:pt idx="1013">
                  <c:v>0.000551</c:v>
                </c:pt>
                <c:pt idx="1014">
                  <c:v>0.000551</c:v>
                </c:pt>
                <c:pt idx="1015">
                  <c:v>0.000552</c:v>
                </c:pt>
                <c:pt idx="1016">
                  <c:v>0.000553</c:v>
                </c:pt>
                <c:pt idx="1017">
                  <c:v>0.000553</c:v>
                </c:pt>
                <c:pt idx="1018">
                  <c:v>0.000554</c:v>
                </c:pt>
                <c:pt idx="1019">
                  <c:v>0.000554</c:v>
                </c:pt>
                <c:pt idx="1020">
                  <c:v>0.000555</c:v>
                </c:pt>
                <c:pt idx="1021">
                  <c:v>0.000555</c:v>
                </c:pt>
                <c:pt idx="1022">
                  <c:v>0.000556</c:v>
                </c:pt>
                <c:pt idx="1023">
                  <c:v>0.000556</c:v>
                </c:pt>
                <c:pt idx="1024">
                  <c:v>0.000557</c:v>
                </c:pt>
                <c:pt idx="1025">
                  <c:v>0.000557</c:v>
                </c:pt>
                <c:pt idx="1026">
                  <c:v>0.000558</c:v>
                </c:pt>
                <c:pt idx="1027">
                  <c:v>0.000559</c:v>
                </c:pt>
                <c:pt idx="1028">
                  <c:v>0.000559</c:v>
                </c:pt>
                <c:pt idx="1029">
                  <c:v>0.00056</c:v>
                </c:pt>
                <c:pt idx="1030">
                  <c:v>0.00056</c:v>
                </c:pt>
                <c:pt idx="1031">
                  <c:v>0.00056</c:v>
                </c:pt>
                <c:pt idx="1032">
                  <c:v>0.000561</c:v>
                </c:pt>
                <c:pt idx="1033">
                  <c:v>0.000562</c:v>
                </c:pt>
                <c:pt idx="1034">
                  <c:v>0.000562</c:v>
                </c:pt>
                <c:pt idx="1035">
                  <c:v>0.000563</c:v>
                </c:pt>
                <c:pt idx="1036">
                  <c:v>0.000564</c:v>
                </c:pt>
                <c:pt idx="1037">
                  <c:v>0.000564</c:v>
                </c:pt>
                <c:pt idx="1038">
                  <c:v>0.000565</c:v>
                </c:pt>
                <c:pt idx="1039">
                  <c:v>0.000565</c:v>
                </c:pt>
                <c:pt idx="1040">
                  <c:v>0.000566</c:v>
                </c:pt>
                <c:pt idx="1041">
                  <c:v>0.000566</c:v>
                </c:pt>
                <c:pt idx="1042">
                  <c:v>0.000567</c:v>
                </c:pt>
                <c:pt idx="1043">
                  <c:v>0.000567</c:v>
                </c:pt>
                <c:pt idx="1044">
                  <c:v>0.000568</c:v>
                </c:pt>
                <c:pt idx="1045">
                  <c:v>0.000568</c:v>
                </c:pt>
                <c:pt idx="1046">
                  <c:v>0.000569</c:v>
                </c:pt>
                <c:pt idx="1047">
                  <c:v>0.000569</c:v>
                </c:pt>
                <c:pt idx="1048">
                  <c:v>0.00057</c:v>
                </c:pt>
                <c:pt idx="1049">
                  <c:v>0.000571</c:v>
                </c:pt>
                <c:pt idx="1050">
                  <c:v>0.000571</c:v>
                </c:pt>
                <c:pt idx="1051">
                  <c:v>0.000571</c:v>
                </c:pt>
                <c:pt idx="1052">
                  <c:v>0.000572</c:v>
                </c:pt>
                <c:pt idx="1053">
                  <c:v>0.000573</c:v>
                </c:pt>
                <c:pt idx="1054">
                  <c:v>0.000573</c:v>
                </c:pt>
                <c:pt idx="1055">
                  <c:v>0.000574</c:v>
                </c:pt>
                <c:pt idx="1056">
                  <c:v>0.000574</c:v>
                </c:pt>
                <c:pt idx="1057">
                  <c:v>0.000575</c:v>
                </c:pt>
                <c:pt idx="1058">
                  <c:v>0.000575</c:v>
                </c:pt>
                <c:pt idx="1059">
                  <c:v>0.000576</c:v>
                </c:pt>
                <c:pt idx="1060">
                  <c:v>0.000576</c:v>
                </c:pt>
                <c:pt idx="1061">
                  <c:v>0.000577</c:v>
                </c:pt>
                <c:pt idx="1062">
                  <c:v>0.000578</c:v>
                </c:pt>
                <c:pt idx="1063">
                  <c:v>0.000578</c:v>
                </c:pt>
                <c:pt idx="1064">
                  <c:v>0.000579</c:v>
                </c:pt>
                <c:pt idx="1065">
                  <c:v>0.000579</c:v>
                </c:pt>
                <c:pt idx="1066">
                  <c:v>0.00058</c:v>
                </c:pt>
                <c:pt idx="1067">
                  <c:v>0.00058</c:v>
                </c:pt>
                <c:pt idx="1068">
                  <c:v>0.000581</c:v>
                </c:pt>
                <c:pt idx="1069">
                  <c:v>0.000582</c:v>
                </c:pt>
                <c:pt idx="1070">
                  <c:v>0.000582</c:v>
                </c:pt>
                <c:pt idx="1071">
                  <c:v>0.000583</c:v>
                </c:pt>
                <c:pt idx="1072">
                  <c:v>0.000583</c:v>
                </c:pt>
                <c:pt idx="1073">
                  <c:v>0.000584</c:v>
                </c:pt>
                <c:pt idx="1074">
                  <c:v>0.000584</c:v>
                </c:pt>
                <c:pt idx="1075">
                  <c:v>0.000585</c:v>
                </c:pt>
                <c:pt idx="1076">
                  <c:v>0.000585</c:v>
                </c:pt>
                <c:pt idx="1077">
                  <c:v>0.000586</c:v>
                </c:pt>
                <c:pt idx="1078">
                  <c:v>0.000587</c:v>
                </c:pt>
                <c:pt idx="1079">
                  <c:v>0.000587</c:v>
                </c:pt>
                <c:pt idx="1080">
                  <c:v>0.000588</c:v>
                </c:pt>
                <c:pt idx="1081">
                  <c:v>0.000589</c:v>
                </c:pt>
                <c:pt idx="1082">
                  <c:v>0.000588</c:v>
                </c:pt>
                <c:pt idx="1083">
                  <c:v>0.00059</c:v>
                </c:pt>
                <c:pt idx="1084">
                  <c:v>0.00059</c:v>
                </c:pt>
                <c:pt idx="1085">
                  <c:v>0.00059</c:v>
                </c:pt>
                <c:pt idx="1086">
                  <c:v>0.000591</c:v>
                </c:pt>
                <c:pt idx="1087">
                  <c:v>0.000592</c:v>
                </c:pt>
                <c:pt idx="1088">
                  <c:v>0.000592</c:v>
                </c:pt>
                <c:pt idx="1089">
                  <c:v>0.000592</c:v>
                </c:pt>
                <c:pt idx="1090">
                  <c:v>0.000593</c:v>
                </c:pt>
                <c:pt idx="1091">
                  <c:v>0.000594</c:v>
                </c:pt>
                <c:pt idx="1092">
                  <c:v>0.000594</c:v>
                </c:pt>
                <c:pt idx="1093">
                  <c:v>0.000594</c:v>
                </c:pt>
                <c:pt idx="1094">
                  <c:v>0.000595</c:v>
                </c:pt>
                <c:pt idx="1095">
                  <c:v>0.000596</c:v>
                </c:pt>
                <c:pt idx="1096">
                  <c:v>0.000596</c:v>
                </c:pt>
                <c:pt idx="1097">
                  <c:v>0.000597</c:v>
                </c:pt>
                <c:pt idx="1098">
                  <c:v>0.000597</c:v>
                </c:pt>
                <c:pt idx="1099">
                  <c:v>0.000598</c:v>
                </c:pt>
                <c:pt idx="1100">
                  <c:v>0.000599</c:v>
                </c:pt>
                <c:pt idx="1101">
                  <c:v>0.000599</c:v>
                </c:pt>
                <c:pt idx="1102">
                  <c:v>0.000599</c:v>
                </c:pt>
                <c:pt idx="1103">
                  <c:v>0.000601</c:v>
                </c:pt>
                <c:pt idx="1104">
                  <c:v>0.000601</c:v>
                </c:pt>
                <c:pt idx="1105">
                  <c:v>0.000601</c:v>
                </c:pt>
                <c:pt idx="1106">
                  <c:v>0.000601</c:v>
                </c:pt>
                <c:pt idx="1107">
                  <c:v>0.000602</c:v>
                </c:pt>
                <c:pt idx="1108">
                  <c:v>0.000603</c:v>
                </c:pt>
                <c:pt idx="1109">
                  <c:v>0.000603</c:v>
                </c:pt>
                <c:pt idx="1110">
                  <c:v>0.000604</c:v>
                </c:pt>
                <c:pt idx="1111">
                  <c:v>0.000604</c:v>
                </c:pt>
                <c:pt idx="1112">
                  <c:v>0.000605</c:v>
                </c:pt>
                <c:pt idx="1113">
                  <c:v>0.000606</c:v>
                </c:pt>
                <c:pt idx="1114">
                  <c:v>0.000606</c:v>
                </c:pt>
                <c:pt idx="1115">
                  <c:v>0.000606</c:v>
                </c:pt>
                <c:pt idx="1116">
                  <c:v>0.000607</c:v>
                </c:pt>
                <c:pt idx="1117">
                  <c:v>0.000607</c:v>
                </c:pt>
                <c:pt idx="1118">
                  <c:v>0.000608</c:v>
                </c:pt>
                <c:pt idx="1119">
                  <c:v>0.000609</c:v>
                </c:pt>
                <c:pt idx="1120">
                  <c:v>0.00061</c:v>
                </c:pt>
                <c:pt idx="1121">
                  <c:v>0.00061</c:v>
                </c:pt>
                <c:pt idx="1122">
                  <c:v>0.00061</c:v>
                </c:pt>
                <c:pt idx="1123">
                  <c:v>0.000611</c:v>
                </c:pt>
                <c:pt idx="1124">
                  <c:v>0.000612</c:v>
                </c:pt>
                <c:pt idx="1125">
                  <c:v>0.000612</c:v>
                </c:pt>
                <c:pt idx="1126">
                  <c:v>0.000613</c:v>
                </c:pt>
                <c:pt idx="1127">
                  <c:v>0.000613</c:v>
                </c:pt>
                <c:pt idx="1128">
                  <c:v>0.000614</c:v>
                </c:pt>
                <c:pt idx="1129">
                  <c:v>0.000614</c:v>
                </c:pt>
                <c:pt idx="1130">
                  <c:v>0.000615</c:v>
                </c:pt>
                <c:pt idx="1131">
                  <c:v>0.000616</c:v>
                </c:pt>
                <c:pt idx="1132">
                  <c:v>0.000616</c:v>
                </c:pt>
                <c:pt idx="1133">
                  <c:v>0.000616</c:v>
                </c:pt>
                <c:pt idx="1134">
                  <c:v>0.000618</c:v>
                </c:pt>
                <c:pt idx="1135">
                  <c:v>0.000618</c:v>
                </c:pt>
                <c:pt idx="1136">
                  <c:v>0.000618</c:v>
                </c:pt>
                <c:pt idx="1137">
                  <c:v>0.000619</c:v>
                </c:pt>
                <c:pt idx="1138">
                  <c:v>0.000619</c:v>
                </c:pt>
                <c:pt idx="1139">
                  <c:v>0.00062</c:v>
                </c:pt>
                <c:pt idx="1140">
                  <c:v>0.00062</c:v>
                </c:pt>
                <c:pt idx="1141">
                  <c:v>0.000621</c:v>
                </c:pt>
                <c:pt idx="1142">
                  <c:v>0.000622</c:v>
                </c:pt>
                <c:pt idx="1143">
                  <c:v>0.000622</c:v>
                </c:pt>
                <c:pt idx="1144">
                  <c:v>0.000623</c:v>
                </c:pt>
                <c:pt idx="1145">
                  <c:v>0.000623</c:v>
                </c:pt>
                <c:pt idx="1146">
                  <c:v>0.000624</c:v>
                </c:pt>
                <c:pt idx="1147">
                  <c:v>0.000625</c:v>
                </c:pt>
                <c:pt idx="1148">
                  <c:v>0.000625</c:v>
                </c:pt>
                <c:pt idx="1149">
                  <c:v>0.000625</c:v>
                </c:pt>
                <c:pt idx="1150">
                  <c:v>0.000625</c:v>
                </c:pt>
                <c:pt idx="1151">
                  <c:v>0.000626</c:v>
                </c:pt>
                <c:pt idx="1152">
                  <c:v>0.000627</c:v>
                </c:pt>
                <c:pt idx="1153">
                  <c:v>0.000627</c:v>
                </c:pt>
                <c:pt idx="1154">
                  <c:v>0.000628</c:v>
                </c:pt>
                <c:pt idx="1155">
                  <c:v>0.000629</c:v>
                </c:pt>
                <c:pt idx="1156">
                  <c:v>0.000629</c:v>
                </c:pt>
                <c:pt idx="1157">
                  <c:v>0.000629</c:v>
                </c:pt>
                <c:pt idx="1158">
                  <c:v>0.00063</c:v>
                </c:pt>
                <c:pt idx="1159">
                  <c:v>0.000631</c:v>
                </c:pt>
                <c:pt idx="1160">
                  <c:v>0.000631</c:v>
                </c:pt>
                <c:pt idx="1161">
                  <c:v>0.000632</c:v>
                </c:pt>
                <c:pt idx="1162">
                  <c:v>0.000632</c:v>
                </c:pt>
                <c:pt idx="1163">
                  <c:v>0.000633</c:v>
                </c:pt>
                <c:pt idx="1164">
                  <c:v>0.000634</c:v>
                </c:pt>
                <c:pt idx="1165">
                  <c:v>0.000634</c:v>
                </c:pt>
                <c:pt idx="1166">
                  <c:v>0.000635</c:v>
                </c:pt>
                <c:pt idx="1167">
                  <c:v>0.000635</c:v>
                </c:pt>
                <c:pt idx="1168">
                  <c:v>0.000636</c:v>
                </c:pt>
                <c:pt idx="1169">
                  <c:v>0.000637</c:v>
                </c:pt>
                <c:pt idx="1170">
                  <c:v>0.000637</c:v>
                </c:pt>
                <c:pt idx="1171">
                  <c:v>0.000637</c:v>
                </c:pt>
                <c:pt idx="1172">
                  <c:v>0.000638</c:v>
                </c:pt>
                <c:pt idx="1173">
                  <c:v>0.000638</c:v>
                </c:pt>
                <c:pt idx="1174">
                  <c:v>0.000639</c:v>
                </c:pt>
                <c:pt idx="1175">
                  <c:v>0.00064</c:v>
                </c:pt>
                <c:pt idx="1176">
                  <c:v>0.000641</c:v>
                </c:pt>
                <c:pt idx="1177">
                  <c:v>0.000641</c:v>
                </c:pt>
                <c:pt idx="1178">
                  <c:v>0.000642</c:v>
                </c:pt>
                <c:pt idx="1179">
                  <c:v>0.000642</c:v>
                </c:pt>
                <c:pt idx="1180">
                  <c:v>0.000643</c:v>
                </c:pt>
                <c:pt idx="1181">
                  <c:v>0.000643</c:v>
                </c:pt>
                <c:pt idx="1182">
                  <c:v>0.000643</c:v>
                </c:pt>
                <c:pt idx="1183">
                  <c:v>0.000644</c:v>
                </c:pt>
                <c:pt idx="1184">
                  <c:v>0.000645</c:v>
                </c:pt>
                <c:pt idx="1185">
                  <c:v>0.000645</c:v>
                </c:pt>
                <c:pt idx="1186">
                  <c:v>0.000646</c:v>
                </c:pt>
                <c:pt idx="1187">
                  <c:v>0.000647</c:v>
                </c:pt>
                <c:pt idx="1188">
                  <c:v>0.000647</c:v>
                </c:pt>
                <c:pt idx="1189">
                  <c:v>0.000648</c:v>
                </c:pt>
                <c:pt idx="1190">
                  <c:v>0.000649</c:v>
                </c:pt>
                <c:pt idx="1191">
                  <c:v>0.000649</c:v>
                </c:pt>
                <c:pt idx="1192">
                  <c:v>0.000649</c:v>
                </c:pt>
                <c:pt idx="1193">
                  <c:v>0.00065</c:v>
                </c:pt>
                <c:pt idx="1194">
                  <c:v>0.00065</c:v>
                </c:pt>
                <c:pt idx="1195">
                  <c:v>0.000651</c:v>
                </c:pt>
                <c:pt idx="1196">
                  <c:v>0.000651</c:v>
                </c:pt>
                <c:pt idx="1197">
                  <c:v>0.000652</c:v>
                </c:pt>
                <c:pt idx="1198">
                  <c:v>0.000652</c:v>
                </c:pt>
                <c:pt idx="1199">
                  <c:v>0.000653</c:v>
                </c:pt>
                <c:pt idx="1200">
                  <c:v>0.000654</c:v>
                </c:pt>
                <c:pt idx="1201">
                  <c:v>0.000654</c:v>
                </c:pt>
                <c:pt idx="1202">
                  <c:v>0.000655</c:v>
                </c:pt>
                <c:pt idx="1203">
                  <c:v>0.000655</c:v>
                </c:pt>
                <c:pt idx="1204">
                  <c:v>0.000656</c:v>
                </c:pt>
                <c:pt idx="1205">
                  <c:v>0.000656</c:v>
                </c:pt>
                <c:pt idx="1206">
                  <c:v>0.000657</c:v>
                </c:pt>
                <c:pt idx="1207">
                  <c:v>0.000657</c:v>
                </c:pt>
                <c:pt idx="1208">
                  <c:v>0.000658</c:v>
                </c:pt>
                <c:pt idx="1209">
                  <c:v>0.000659</c:v>
                </c:pt>
                <c:pt idx="1210">
                  <c:v>0.000659</c:v>
                </c:pt>
                <c:pt idx="1211">
                  <c:v>0.00066</c:v>
                </c:pt>
                <c:pt idx="1212">
                  <c:v>0.00066</c:v>
                </c:pt>
                <c:pt idx="1213">
                  <c:v>0.00066</c:v>
                </c:pt>
                <c:pt idx="1214">
                  <c:v>0.000661</c:v>
                </c:pt>
                <c:pt idx="1215">
                  <c:v>0.000661</c:v>
                </c:pt>
                <c:pt idx="1216">
                  <c:v>0.000661</c:v>
                </c:pt>
                <c:pt idx="1217">
                  <c:v>0.000663</c:v>
                </c:pt>
                <c:pt idx="1218">
                  <c:v>0.000663</c:v>
                </c:pt>
                <c:pt idx="1219">
                  <c:v>0.000664</c:v>
                </c:pt>
                <c:pt idx="1220">
                  <c:v>0.000664</c:v>
                </c:pt>
                <c:pt idx="1221">
                  <c:v>0.000665</c:v>
                </c:pt>
                <c:pt idx="1222">
                  <c:v>0.000666</c:v>
                </c:pt>
                <c:pt idx="1223">
                  <c:v>0.000667</c:v>
                </c:pt>
                <c:pt idx="1224">
                  <c:v>0.000666</c:v>
                </c:pt>
                <c:pt idx="1225">
                  <c:v>0.000666</c:v>
                </c:pt>
                <c:pt idx="1226">
                  <c:v>0.000667</c:v>
                </c:pt>
                <c:pt idx="1227">
                  <c:v>0.000668</c:v>
                </c:pt>
                <c:pt idx="1228">
                  <c:v>0.000668</c:v>
                </c:pt>
                <c:pt idx="1229">
                  <c:v>0.000668</c:v>
                </c:pt>
                <c:pt idx="1230">
                  <c:v>0.00067</c:v>
                </c:pt>
                <c:pt idx="1231">
                  <c:v>0.000669</c:v>
                </c:pt>
                <c:pt idx="1232">
                  <c:v>0.00067</c:v>
                </c:pt>
                <c:pt idx="1233">
                  <c:v>0.000671</c:v>
                </c:pt>
                <c:pt idx="1234">
                  <c:v>0.000672</c:v>
                </c:pt>
                <c:pt idx="1235">
                  <c:v>0.000673</c:v>
                </c:pt>
                <c:pt idx="1236">
                  <c:v>0.000673</c:v>
                </c:pt>
                <c:pt idx="1237">
                  <c:v>0.000673</c:v>
                </c:pt>
                <c:pt idx="1238">
                  <c:v>0.000674</c:v>
                </c:pt>
                <c:pt idx="1239">
                  <c:v>0.000674</c:v>
                </c:pt>
                <c:pt idx="1240">
                  <c:v>0.000674</c:v>
                </c:pt>
                <c:pt idx="1241">
                  <c:v>0.000676</c:v>
                </c:pt>
                <c:pt idx="1242">
                  <c:v>0.000677</c:v>
                </c:pt>
                <c:pt idx="1243">
                  <c:v>0.000676</c:v>
                </c:pt>
                <c:pt idx="1244">
                  <c:v>0.000677</c:v>
                </c:pt>
                <c:pt idx="1245">
                  <c:v>0.000678</c:v>
                </c:pt>
                <c:pt idx="1246">
                  <c:v>0.000678</c:v>
                </c:pt>
                <c:pt idx="1247">
                  <c:v>0.000678</c:v>
                </c:pt>
                <c:pt idx="1248">
                  <c:v>0.000679</c:v>
                </c:pt>
                <c:pt idx="1249">
                  <c:v>0.00068</c:v>
                </c:pt>
                <c:pt idx="1250">
                  <c:v>0.00068</c:v>
                </c:pt>
                <c:pt idx="1251">
                  <c:v>0.000681</c:v>
                </c:pt>
                <c:pt idx="1252">
                  <c:v>0.000681</c:v>
                </c:pt>
                <c:pt idx="1253">
                  <c:v>0.000682</c:v>
                </c:pt>
                <c:pt idx="1254">
                  <c:v>0.000682</c:v>
                </c:pt>
                <c:pt idx="1255">
                  <c:v>0.000683</c:v>
                </c:pt>
                <c:pt idx="1256">
                  <c:v>0.000683</c:v>
                </c:pt>
                <c:pt idx="1257">
                  <c:v>0.000683</c:v>
                </c:pt>
                <c:pt idx="1258">
                  <c:v>0.000685</c:v>
                </c:pt>
                <c:pt idx="1259">
                  <c:v>0.000685</c:v>
                </c:pt>
                <c:pt idx="1260">
                  <c:v>0.000686</c:v>
                </c:pt>
                <c:pt idx="1261">
                  <c:v>0.000687</c:v>
                </c:pt>
                <c:pt idx="1262">
                  <c:v>0.000687</c:v>
                </c:pt>
                <c:pt idx="1263">
                  <c:v>0.000687</c:v>
                </c:pt>
                <c:pt idx="1264">
                  <c:v>0.000688</c:v>
                </c:pt>
                <c:pt idx="1265">
                  <c:v>0.000688</c:v>
                </c:pt>
                <c:pt idx="1266">
                  <c:v>0.000689</c:v>
                </c:pt>
                <c:pt idx="1267">
                  <c:v>0.000689</c:v>
                </c:pt>
                <c:pt idx="1268">
                  <c:v>0.00069</c:v>
                </c:pt>
                <c:pt idx="1269">
                  <c:v>0.00069</c:v>
                </c:pt>
                <c:pt idx="1270">
                  <c:v>0.000691</c:v>
                </c:pt>
                <c:pt idx="1271">
                  <c:v>0.000692</c:v>
                </c:pt>
                <c:pt idx="1272">
                  <c:v>0.000692</c:v>
                </c:pt>
                <c:pt idx="1273">
                  <c:v>0.000692</c:v>
                </c:pt>
                <c:pt idx="1274">
                  <c:v>0.000693</c:v>
                </c:pt>
                <c:pt idx="1275">
                  <c:v>0.000693</c:v>
                </c:pt>
                <c:pt idx="1276">
                  <c:v>0.000694</c:v>
                </c:pt>
                <c:pt idx="1277">
                  <c:v>0.000694</c:v>
                </c:pt>
                <c:pt idx="1278">
                  <c:v>0.000695</c:v>
                </c:pt>
                <c:pt idx="1279">
                  <c:v>0.000695</c:v>
                </c:pt>
                <c:pt idx="1280">
                  <c:v>0.000696</c:v>
                </c:pt>
                <c:pt idx="1281">
                  <c:v>0.000697</c:v>
                </c:pt>
                <c:pt idx="1282">
                  <c:v>0.000697</c:v>
                </c:pt>
                <c:pt idx="1283">
                  <c:v>0.000698</c:v>
                </c:pt>
                <c:pt idx="1284">
                  <c:v>0.000698</c:v>
                </c:pt>
                <c:pt idx="1285">
                  <c:v>0.000698</c:v>
                </c:pt>
                <c:pt idx="1286">
                  <c:v>0.000699</c:v>
                </c:pt>
                <c:pt idx="1287">
                  <c:v>0.0007</c:v>
                </c:pt>
                <c:pt idx="1288">
                  <c:v>0.0007</c:v>
                </c:pt>
                <c:pt idx="1289">
                  <c:v>0.0007</c:v>
                </c:pt>
                <c:pt idx="1290">
                  <c:v>0.000702</c:v>
                </c:pt>
                <c:pt idx="1291">
                  <c:v>0.000701</c:v>
                </c:pt>
                <c:pt idx="1292">
                  <c:v>0.000702</c:v>
                </c:pt>
                <c:pt idx="1293">
                  <c:v>0.000704</c:v>
                </c:pt>
                <c:pt idx="1294">
                  <c:v>0.000704</c:v>
                </c:pt>
                <c:pt idx="1295">
                  <c:v>0.000704</c:v>
                </c:pt>
                <c:pt idx="1296">
                  <c:v>0.000705</c:v>
                </c:pt>
                <c:pt idx="1297">
                  <c:v>0.000705</c:v>
                </c:pt>
                <c:pt idx="1298">
                  <c:v>0.000706</c:v>
                </c:pt>
                <c:pt idx="1299">
                  <c:v>0.000706</c:v>
                </c:pt>
                <c:pt idx="1300">
                  <c:v>0.000707</c:v>
                </c:pt>
                <c:pt idx="1301">
                  <c:v>0.000707</c:v>
                </c:pt>
                <c:pt idx="1302">
                  <c:v>0.000707</c:v>
                </c:pt>
                <c:pt idx="1303">
                  <c:v>0.000708</c:v>
                </c:pt>
                <c:pt idx="1304">
                  <c:v>0.000709</c:v>
                </c:pt>
                <c:pt idx="1305">
                  <c:v>0.000709</c:v>
                </c:pt>
                <c:pt idx="1306">
                  <c:v>0.000709</c:v>
                </c:pt>
                <c:pt idx="1307">
                  <c:v>0.00071</c:v>
                </c:pt>
                <c:pt idx="1308">
                  <c:v>0.000711</c:v>
                </c:pt>
                <c:pt idx="1309">
                  <c:v>0.000711</c:v>
                </c:pt>
                <c:pt idx="1310">
                  <c:v>0.000713</c:v>
                </c:pt>
                <c:pt idx="1311">
                  <c:v>0.000712</c:v>
                </c:pt>
                <c:pt idx="1312">
                  <c:v>0.000713</c:v>
                </c:pt>
                <c:pt idx="1313">
                  <c:v>0.000714</c:v>
                </c:pt>
                <c:pt idx="1314">
                  <c:v>0.000714</c:v>
                </c:pt>
                <c:pt idx="1315">
                  <c:v>0.000715</c:v>
                </c:pt>
                <c:pt idx="1316">
                  <c:v>0.000715</c:v>
                </c:pt>
                <c:pt idx="1317">
                  <c:v>0.000715</c:v>
                </c:pt>
                <c:pt idx="1318">
                  <c:v>0.000716</c:v>
                </c:pt>
                <c:pt idx="1319">
                  <c:v>0.000716</c:v>
                </c:pt>
                <c:pt idx="1320">
                  <c:v>0.000717</c:v>
                </c:pt>
                <c:pt idx="1321">
                  <c:v>0.000718</c:v>
                </c:pt>
                <c:pt idx="1322">
                  <c:v>0.000718</c:v>
                </c:pt>
                <c:pt idx="1323">
                  <c:v>0.000719</c:v>
                </c:pt>
                <c:pt idx="1324">
                  <c:v>0.000719</c:v>
                </c:pt>
                <c:pt idx="1325">
                  <c:v>0.00072</c:v>
                </c:pt>
                <c:pt idx="1326">
                  <c:v>0.000721</c:v>
                </c:pt>
                <c:pt idx="1327">
                  <c:v>0.000721</c:v>
                </c:pt>
                <c:pt idx="1328">
                  <c:v>0.000721</c:v>
                </c:pt>
                <c:pt idx="1329">
                  <c:v>0.000722</c:v>
                </c:pt>
                <c:pt idx="1330">
                  <c:v>0.000723</c:v>
                </c:pt>
                <c:pt idx="1331">
                  <c:v>0.000723</c:v>
                </c:pt>
                <c:pt idx="1332">
                  <c:v>0.000724</c:v>
                </c:pt>
                <c:pt idx="1333">
                  <c:v>0.000724</c:v>
                </c:pt>
                <c:pt idx="1334">
                  <c:v>0.000724</c:v>
                </c:pt>
                <c:pt idx="1335">
                  <c:v>0.000725</c:v>
                </c:pt>
                <c:pt idx="1336">
                  <c:v>0.000725</c:v>
                </c:pt>
                <c:pt idx="1337">
                  <c:v>0.000726</c:v>
                </c:pt>
                <c:pt idx="1338">
                  <c:v>0.000727</c:v>
                </c:pt>
                <c:pt idx="1339">
                  <c:v>0.000727</c:v>
                </c:pt>
                <c:pt idx="1340">
                  <c:v>0.000726</c:v>
                </c:pt>
                <c:pt idx="1341">
                  <c:v>0.000728</c:v>
                </c:pt>
                <c:pt idx="1342">
                  <c:v>0.000729</c:v>
                </c:pt>
                <c:pt idx="1343">
                  <c:v>0.000728</c:v>
                </c:pt>
                <c:pt idx="1344">
                  <c:v>0.000729</c:v>
                </c:pt>
                <c:pt idx="1345">
                  <c:v>0.000731</c:v>
                </c:pt>
                <c:pt idx="1346">
                  <c:v>0.000731</c:v>
                </c:pt>
                <c:pt idx="1347">
                  <c:v>0.000731</c:v>
                </c:pt>
                <c:pt idx="1348">
                  <c:v>0.000732</c:v>
                </c:pt>
                <c:pt idx="1349">
                  <c:v>0.000732</c:v>
                </c:pt>
                <c:pt idx="1350">
                  <c:v>0.000732</c:v>
                </c:pt>
                <c:pt idx="1351">
                  <c:v>0.000733</c:v>
                </c:pt>
                <c:pt idx="1352">
                  <c:v>0.000733</c:v>
                </c:pt>
                <c:pt idx="1353">
                  <c:v>0.000734</c:v>
                </c:pt>
                <c:pt idx="1354">
                  <c:v>0.000734</c:v>
                </c:pt>
                <c:pt idx="1355">
                  <c:v>0.000734</c:v>
                </c:pt>
                <c:pt idx="1356">
                  <c:v>0.000736</c:v>
                </c:pt>
                <c:pt idx="1357">
                  <c:v>0.000736</c:v>
                </c:pt>
                <c:pt idx="1358">
                  <c:v>0.000736</c:v>
                </c:pt>
                <c:pt idx="1359">
                  <c:v>0.000737</c:v>
                </c:pt>
                <c:pt idx="1360">
                  <c:v>0.000737</c:v>
                </c:pt>
                <c:pt idx="1361">
                  <c:v>0.000738</c:v>
                </c:pt>
                <c:pt idx="1362">
                  <c:v>0.000738</c:v>
                </c:pt>
                <c:pt idx="1363">
                  <c:v>0.000739</c:v>
                </c:pt>
                <c:pt idx="1364">
                  <c:v>0.000739</c:v>
                </c:pt>
                <c:pt idx="1365">
                  <c:v>0.00074</c:v>
                </c:pt>
                <c:pt idx="1366">
                  <c:v>0.00074</c:v>
                </c:pt>
                <c:pt idx="1367">
                  <c:v>0.000741</c:v>
                </c:pt>
                <c:pt idx="1368">
                  <c:v>0.000742</c:v>
                </c:pt>
                <c:pt idx="1369">
                  <c:v>0.000742</c:v>
                </c:pt>
                <c:pt idx="1370">
                  <c:v>0.000743</c:v>
                </c:pt>
                <c:pt idx="1371">
                  <c:v>0.000743</c:v>
                </c:pt>
                <c:pt idx="1372">
                  <c:v>0.000744</c:v>
                </c:pt>
                <c:pt idx="1373">
                  <c:v>0.000743</c:v>
                </c:pt>
                <c:pt idx="1374">
                  <c:v>0.000745</c:v>
                </c:pt>
                <c:pt idx="1375">
                  <c:v>0.000745</c:v>
                </c:pt>
                <c:pt idx="1376">
                  <c:v>0.000745</c:v>
                </c:pt>
                <c:pt idx="1377">
                  <c:v>0.000746</c:v>
                </c:pt>
                <c:pt idx="1378">
                  <c:v>0.000746</c:v>
                </c:pt>
                <c:pt idx="1379">
                  <c:v>0.000747</c:v>
                </c:pt>
                <c:pt idx="1380">
                  <c:v>0.000748</c:v>
                </c:pt>
                <c:pt idx="1381">
                  <c:v>0.000748</c:v>
                </c:pt>
                <c:pt idx="1382">
                  <c:v>0.000748</c:v>
                </c:pt>
                <c:pt idx="1383">
                  <c:v>0.000749</c:v>
                </c:pt>
                <c:pt idx="1384">
                  <c:v>0.00075</c:v>
                </c:pt>
                <c:pt idx="1385">
                  <c:v>0.00075</c:v>
                </c:pt>
                <c:pt idx="1386">
                  <c:v>0.00075</c:v>
                </c:pt>
                <c:pt idx="1387">
                  <c:v>0.000751</c:v>
                </c:pt>
                <c:pt idx="1388">
                  <c:v>0.000751</c:v>
                </c:pt>
                <c:pt idx="1389">
                  <c:v>0.000752</c:v>
                </c:pt>
                <c:pt idx="1390">
                  <c:v>0.000752</c:v>
                </c:pt>
                <c:pt idx="1391">
                  <c:v>0.000753</c:v>
                </c:pt>
                <c:pt idx="1392">
                  <c:v>0.000754</c:v>
                </c:pt>
                <c:pt idx="1393">
                  <c:v>0.000754</c:v>
                </c:pt>
                <c:pt idx="1394">
                  <c:v>0.000754</c:v>
                </c:pt>
                <c:pt idx="1395">
                  <c:v>0.000755</c:v>
                </c:pt>
                <c:pt idx="1396">
                  <c:v>0.000755</c:v>
                </c:pt>
                <c:pt idx="1397">
                  <c:v>0.000755</c:v>
                </c:pt>
                <c:pt idx="1398">
                  <c:v>0.000756</c:v>
                </c:pt>
                <c:pt idx="1399">
                  <c:v>0.000757</c:v>
                </c:pt>
                <c:pt idx="1400">
                  <c:v>0.000757</c:v>
                </c:pt>
                <c:pt idx="1401">
                  <c:v>0.000758</c:v>
                </c:pt>
                <c:pt idx="1402">
                  <c:v>0.000758</c:v>
                </c:pt>
                <c:pt idx="1403">
                  <c:v>0.000759</c:v>
                </c:pt>
                <c:pt idx="1404">
                  <c:v>0.00076</c:v>
                </c:pt>
                <c:pt idx="1405">
                  <c:v>0.000759</c:v>
                </c:pt>
                <c:pt idx="1406">
                  <c:v>0.00076</c:v>
                </c:pt>
                <c:pt idx="1407">
                  <c:v>0.000761</c:v>
                </c:pt>
                <c:pt idx="1408">
                  <c:v>0.00076</c:v>
                </c:pt>
                <c:pt idx="1409">
                  <c:v>0.000761</c:v>
                </c:pt>
                <c:pt idx="1410">
                  <c:v>0.000762</c:v>
                </c:pt>
                <c:pt idx="1411">
                  <c:v>0.000763</c:v>
                </c:pt>
                <c:pt idx="1412">
                  <c:v>0.000763</c:v>
                </c:pt>
                <c:pt idx="1413">
                  <c:v>0.000764</c:v>
                </c:pt>
                <c:pt idx="1414">
                  <c:v>0.000764</c:v>
                </c:pt>
                <c:pt idx="1415">
                  <c:v>0.000765</c:v>
                </c:pt>
                <c:pt idx="1416">
                  <c:v>0.000765</c:v>
                </c:pt>
                <c:pt idx="1417">
                  <c:v>0.000766</c:v>
                </c:pt>
                <c:pt idx="1418">
                  <c:v>0.000766</c:v>
                </c:pt>
                <c:pt idx="1419">
                  <c:v>0.000767</c:v>
                </c:pt>
                <c:pt idx="1420">
                  <c:v>0.000767</c:v>
                </c:pt>
                <c:pt idx="1421">
                  <c:v>0.000767</c:v>
                </c:pt>
                <c:pt idx="1422">
                  <c:v>0.000767</c:v>
                </c:pt>
                <c:pt idx="1423">
                  <c:v>0.000769</c:v>
                </c:pt>
                <c:pt idx="1424">
                  <c:v>0.000769</c:v>
                </c:pt>
                <c:pt idx="1425">
                  <c:v>0.000769</c:v>
                </c:pt>
                <c:pt idx="1426">
                  <c:v>0.00077</c:v>
                </c:pt>
                <c:pt idx="1427">
                  <c:v>0.000771</c:v>
                </c:pt>
                <c:pt idx="1428">
                  <c:v>0.000771</c:v>
                </c:pt>
                <c:pt idx="1429">
                  <c:v>0.000772</c:v>
                </c:pt>
                <c:pt idx="1430">
                  <c:v>0.000772</c:v>
                </c:pt>
                <c:pt idx="1431">
                  <c:v>0.000773</c:v>
                </c:pt>
                <c:pt idx="1432">
                  <c:v>0.000773</c:v>
                </c:pt>
                <c:pt idx="1433">
                  <c:v>0.000773</c:v>
                </c:pt>
                <c:pt idx="1434">
                  <c:v>0.000773</c:v>
                </c:pt>
                <c:pt idx="1435">
                  <c:v>0.000775</c:v>
                </c:pt>
                <c:pt idx="1436">
                  <c:v>0.000774</c:v>
                </c:pt>
                <c:pt idx="1437">
                  <c:v>0.000775</c:v>
                </c:pt>
                <c:pt idx="1438">
                  <c:v>0.000775</c:v>
                </c:pt>
                <c:pt idx="1439">
                  <c:v>0.000776</c:v>
                </c:pt>
                <c:pt idx="1440">
                  <c:v>0.000776</c:v>
                </c:pt>
                <c:pt idx="1441">
                  <c:v>0.000777</c:v>
                </c:pt>
                <c:pt idx="1442">
                  <c:v>0.000778</c:v>
                </c:pt>
                <c:pt idx="1443">
                  <c:v>0.000778</c:v>
                </c:pt>
                <c:pt idx="1444">
                  <c:v>0.000779</c:v>
                </c:pt>
                <c:pt idx="1445">
                  <c:v>0.00078</c:v>
                </c:pt>
                <c:pt idx="1446">
                  <c:v>0.00078</c:v>
                </c:pt>
                <c:pt idx="1447">
                  <c:v>0.000851</c:v>
                </c:pt>
                <c:pt idx="1448">
                  <c:v>0.000832</c:v>
                </c:pt>
                <c:pt idx="1449">
                  <c:v>0.000828</c:v>
                </c:pt>
                <c:pt idx="1450">
                  <c:v>0.000826</c:v>
                </c:pt>
                <c:pt idx="1451">
                  <c:v>0.000824</c:v>
                </c:pt>
                <c:pt idx="1452">
                  <c:v>0.000823</c:v>
                </c:pt>
                <c:pt idx="1453">
                  <c:v>0.000823</c:v>
                </c:pt>
                <c:pt idx="1454">
                  <c:v>0.000822</c:v>
                </c:pt>
                <c:pt idx="1455">
                  <c:v>0.000822</c:v>
                </c:pt>
                <c:pt idx="1456">
                  <c:v>0.000821</c:v>
                </c:pt>
                <c:pt idx="1457">
                  <c:v>0.000821</c:v>
                </c:pt>
                <c:pt idx="1458">
                  <c:v>0.00082</c:v>
                </c:pt>
                <c:pt idx="1459">
                  <c:v>0.00082</c:v>
                </c:pt>
                <c:pt idx="1460">
                  <c:v>0.00082</c:v>
                </c:pt>
                <c:pt idx="1461">
                  <c:v>0.00082</c:v>
                </c:pt>
                <c:pt idx="1462">
                  <c:v>0.000819</c:v>
                </c:pt>
                <c:pt idx="1463">
                  <c:v>0.000819</c:v>
                </c:pt>
                <c:pt idx="1464">
                  <c:v>0.000819</c:v>
                </c:pt>
                <c:pt idx="1465">
                  <c:v>0.000819</c:v>
                </c:pt>
                <c:pt idx="1466">
                  <c:v>0.000819</c:v>
                </c:pt>
                <c:pt idx="1467">
                  <c:v>0.000819</c:v>
                </c:pt>
                <c:pt idx="1468">
                  <c:v>0.000819</c:v>
                </c:pt>
                <c:pt idx="1469">
                  <c:v>0.000819</c:v>
                </c:pt>
                <c:pt idx="1470">
                  <c:v>0.000819</c:v>
                </c:pt>
                <c:pt idx="1471">
                  <c:v>0.00082</c:v>
                </c:pt>
                <c:pt idx="1472">
                  <c:v>0.00082</c:v>
                </c:pt>
                <c:pt idx="1473">
                  <c:v>0.000819</c:v>
                </c:pt>
                <c:pt idx="1474">
                  <c:v>0.00082</c:v>
                </c:pt>
                <c:pt idx="1475">
                  <c:v>0.00082</c:v>
                </c:pt>
                <c:pt idx="1476">
                  <c:v>0.00082</c:v>
                </c:pt>
                <c:pt idx="1477">
                  <c:v>0.000821</c:v>
                </c:pt>
                <c:pt idx="1478">
                  <c:v>0.000821</c:v>
                </c:pt>
                <c:pt idx="1479">
                  <c:v>0.00082</c:v>
                </c:pt>
                <c:pt idx="1480">
                  <c:v>0.00082</c:v>
                </c:pt>
                <c:pt idx="1481">
                  <c:v>0.000821</c:v>
                </c:pt>
                <c:pt idx="1482">
                  <c:v>0.000821</c:v>
                </c:pt>
                <c:pt idx="1483">
                  <c:v>0.000821</c:v>
                </c:pt>
                <c:pt idx="1484">
                  <c:v>0.000822</c:v>
                </c:pt>
                <c:pt idx="1485">
                  <c:v>0.000822</c:v>
                </c:pt>
                <c:pt idx="1486">
                  <c:v>0.000822</c:v>
                </c:pt>
                <c:pt idx="1487">
                  <c:v>0.000822</c:v>
                </c:pt>
                <c:pt idx="1488">
                  <c:v>0.000823</c:v>
                </c:pt>
                <c:pt idx="1489">
                  <c:v>0.000822</c:v>
                </c:pt>
                <c:pt idx="1490">
                  <c:v>0.000823</c:v>
                </c:pt>
                <c:pt idx="1491">
                  <c:v>0.000823</c:v>
                </c:pt>
                <c:pt idx="1492">
                  <c:v>0.000824</c:v>
                </c:pt>
                <c:pt idx="1493">
                  <c:v>0.000824</c:v>
                </c:pt>
                <c:pt idx="1494">
                  <c:v>0.000824</c:v>
                </c:pt>
                <c:pt idx="1495">
                  <c:v>0.000824</c:v>
                </c:pt>
                <c:pt idx="1496">
                  <c:v>0.000824</c:v>
                </c:pt>
                <c:pt idx="1497">
                  <c:v>0.000825</c:v>
                </c:pt>
                <c:pt idx="1498">
                  <c:v>0.000824</c:v>
                </c:pt>
                <c:pt idx="1499">
                  <c:v>0.000825</c:v>
                </c:pt>
                <c:pt idx="1500">
                  <c:v>0.000825</c:v>
                </c:pt>
                <c:pt idx="1501">
                  <c:v>0.000825</c:v>
                </c:pt>
                <c:pt idx="1502">
                  <c:v>0.000826</c:v>
                </c:pt>
                <c:pt idx="1503">
                  <c:v>0.000826</c:v>
                </c:pt>
                <c:pt idx="1504">
                  <c:v>0.000826</c:v>
                </c:pt>
                <c:pt idx="1505">
                  <c:v>0.000826</c:v>
                </c:pt>
                <c:pt idx="1506">
                  <c:v>0.000827</c:v>
                </c:pt>
                <c:pt idx="1507">
                  <c:v>0.000827</c:v>
                </c:pt>
                <c:pt idx="1508">
                  <c:v>0.000828</c:v>
                </c:pt>
                <c:pt idx="1509">
                  <c:v>0.000827</c:v>
                </c:pt>
                <c:pt idx="1510">
                  <c:v>0.000828</c:v>
                </c:pt>
                <c:pt idx="1511">
                  <c:v>0.000828</c:v>
                </c:pt>
                <c:pt idx="1512">
                  <c:v>0.000829</c:v>
                </c:pt>
                <c:pt idx="1513">
                  <c:v>0.000829</c:v>
                </c:pt>
                <c:pt idx="1514">
                  <c:v>0.000829</c:v>
                </c:pt>
                <c:pt idx="1515">
                  <c:v>0.000829</c:v>
                </c:pt>
                <c:pt idx="1516">
                  <c:v>0.00083</c:v>
                </c:pt>
                <c:pt idx="1517">
                  <c:v>0.00083</c:v>
                </c:pt>
                <c:pt idx="1518">
                  <c:v>0.00083</c:v>
                </c:pt>
                <c:pt idx="1519">
                  <c:v>0.000831</c:v>
                </c:pt>
                <c:pt idx="1520">
                  <c:v>0.000831</c:v>
                </c:pt>
                <c:pt idx="1521">
                  <c:v>0.000832</c:v>
                </c:pt>
                <c:pt idx="1522">
                  <c:v>0.000832</c:v>
                </c:pt>
                <c:pt idx="1523">
                  <c:v>0.000832</c:v>
                </c:pt>
                <c:pt idx="1524">
                  <c:v>0.000832</c:v>
                </c:pt>
                <c:pt idx="1525">
                  <c:v>0.000833</c:v>
                </c:pt>
                <c:pt idx="1526">
                  <c:v>0.000833</c:v>
                </c:pt>
                <c:pt idx="1527">
                  <c:v>0.000833</c:v>
                </c:pt>
                <c:pt idx="1528">
                  <c:v>0.000833</c:v>
                </c:pt>
                <c:pt idx="1529">
                  <c:v>0.000834</c:v>
                </c:pt>
                <c:pt idx="1530">
                  <c:v>0.000834</c:v>
                </c:pt>
                <c:pt idx="1531">
                  <c:v>0.000835</c:v>
                </c:pt>
                <c:pt idx="1532">
                  <c:v>0.000835</c:v>
                </c:pt>
                <c:pt idx="1533">
                  <c:v>0.000835</c:v>
                </c:pt>
                <c:pt idx="1534">
                  <c:v>0.000835</c:v>
                </c:pt>
                <c:pt idx="1535">
                  <c:v>0.000836</c:v>
                </c:pt>
                <c:pt idx="1536">
                  <c:v>0.000836</c:v>
                </c:pt>
                <c:pt idx="1537">
                  <c:v>0.000837</c:v>
                </c:pt>
                <c:pt idx="1538">
                  <c:v>0.000837</c:v>
                </c:pt>
                <c:pt idx="1539">
                  <c:v>0.000837</c:v>
                </c:pt>
                <c:pt idx="1540">
                  <c:v>0.000838</c:v>
                </c:pt>
                <c:pt idx="1541">
                  <c:v>0.000838</c:v>
                </c:pt>
                <c:pt idx="1542">
                  <c:v>0.000839</c:v>
                </c:pt>
                <c:pt idx="1543">
                  <c:v>0.000839</c:v>
                </c:pt>
                <c:pt idx="1544">
                  <c:v>0.000839</c:v>
                </c:pt>
                <c:pt idx="1545">
                  <c:v>0.000839</c:v>
                </c:pt>
                <c:pt idx="1546">
                  <c:v>0.00084</c:v>
                </c:pt>
                <c:pt idx="1547">
                  <c:v>0.00084</c:v>
                </c:pt>
                <c:pt idx="1548">
                  <c:v>0.000841</c:v>
                </c:pt>
                <c:pt idx="1549">
                  <c:v>0.000841</c:v>
                </c:pt>
                <c:pt idx="1550">
                  <c:v>0.000842</c:v>
                </c:pt>
                <c:pt idx="1551">
                  <c:v>0.000842</c:v>
                </c:pt>
                <c:pt idx="1552">
                  <c:v>0.000841</c:v>
                </c:pt>
                <c:pt idx="1553">
                  <c:v>0.000843</c:v>
                </c:pt>
                <c:pt idx="1554">
                  <c:v>0.000843</c:v>
                </c:pt>
                <c:pt idx="1555">
                  <c:v>0.000843</c:v>
                </c:pt>
                <c:pt idx="1556">
                  <c:v>0.000844</c:v>
                </c:pt>
                <c:pt idx="1557">
                  <c:v>0.000844</c:v>
                </c:pt>
                <c:pt idx="1558">
                  <c:v>0.000844</c:v>
                </c:pt>
                <c:pt idx="1559">
                  <c:v>0.000845</c:v>
                </c:pt>
                <c:pt idx="1560">
                  <c:v>0.000845</c:v>
                </c:pt>
                <c:pt idx="1561">
                  <c:v>0.000846</c:v>
                </c:pt>
                <c:pt idx="1562">
                  <c:v>0.000846</c:v>
                </c:pt>
                <c:pt idx="1563">
                  <c:v>0.000847</c:v>
                </c:pt>
                <c:pt idx="1564">
                  <c:v>0.000846</c:v>
                </c:pt>
                <c:pt idx="1565">
                  <c:v>0.000847</c:v>
                </c:pt>
                <c:pt idx="1566">
                  <c:v>0.000847</c:v>
                </c:pt>
                <c:pt idx="1567">
                  <c:v>0.000848</c:v>
                </c:pt>
                <c:pt idx="1568">
                  <c:v>0.000848</c:v>
                </c:pt>
                <c:pt idx="1569">
                  <c:v>0.000849</c:v>
                </c:pt>
                <c:pt idx="1570">
                  <c:v>0.000848</c:v>
                </c:pt>
                <c:pt idx="1571">
                  <c:v>0.00085</c:v>
                </c:pt>
                <c:pt idx="1572">
                  <c:v>0.00085</c:v>
                </c:pt>
                <c:pt idx="1573">
                  <c:v>0.00085</c:v>
                </c:pt>
                <c:pt idx="1574">
                  <c:v>0.00085</c:v>
                </c:pt>
                <c:pt idx="1575">
                  <c:v>0.00085</c:v>
                </c:pt>
                <c:pt idx="1576">
                  <c:v>0.000851</c:v>
                </c:pt>
                <c:pt idx="1577">
                  <c:v>0.000852</c:v>
                </c:pt>
                <c:pt idx="1578">
                  <c:v>0.000852</c:v>
                </c:pt>
                <c:pt idx="1579">
                  <c:v>0.000853</c:v>
                </c:pt>
                <c:pt idx="1580">
                  <c:v>0.000853</c:v>
                </c:pt>
                <c:pt idx="1581">
                  <c:v>0.000854</c:v>
                </c:pt>
                <c:pt idx="1582">
                  <c:v>0.000854</c:v>
                </c:pt>
                <c:pt idx="1583">
                  <c:v>0.000855</c:v>
                </c:pt>
                <c:pt idx="1584">
                  <c:v>0.000855</c:v>
                </c:pt>
                <c:pt idx="1585">
                  <c:v>0.000855</c:v>
                </c:pt>
                <c:pt idx="1586">
                  <c:v>0.000855</c:v>
                </c:pt>
                <c:pt idx="1587">
                  <c:v>0.000856</c:v>
                </c:pt>
                <c:pt idx="1588">
                  <c:v>0.000856</c:v>
                </c:pt>
                <c:pt idx="1589">
                  <c:v>0.000857</c:v>
                </c:pt>
                <c:pt idx="1590">
                  <c:v>0.000857</c:v>
                </c:pt>
                <c:pt idx="1591">
                  <c:v>0.000857</c:v>
                </c:pt>
                <c:pt idx="1592">
                  <c:v>0.000858</c:v>
                </c:pt>
                <c:pt idx="1593">
                  <c:v>0.000858</c:v>
                </c:pt>
                <c:pt idx="1594">
                  <c:v>0.000858</c:v>
                </c:pt>
                <c:pt idx="1595">
                  <c:v>0.000859</c:v>
                </c:pt>
                <c:pt idx="1596">
                  <c:v>0.000859</c:v>
                </c:pt>
                <c:pt idx="1597">
                  <c:v>0.00086</c:v>
                </c:pt>
                <c:pt idx="1598">
                  <c:v>0.000861</c:v>
                </c:pt>
                <c:pt idx="1599">
                  <c:v>0.00086</c:v>
                </c:pt>
                <c:pt idx="1600">
                  <c:v>0.000861</c:v>
                </c:pt>
                <c:pt idx="1601">
                  <c:v>0.000861</c:v>
                </c:pt>
                <c:pt idx="1602">
                  <c:v>0.000862</c:v>
                </c:pt>
                <c:pt idx="1603">
                  <c:v>0.000862</c:v>
                </c:pt>
                <c:pt idx="1604">
                  <c:v>0.000863</c:v>
                </c:pt>
                <c:pt idx="1605">
                  <c:v>0.000863</c:v>
                </c:pt>
                <c:pt idx="1606">
                  <c:v>0.000863</c:v>
                </c:pt>
                <c:pt idx="1607">
                  <c:v>0.000864</c:v>
                </c:pt>
                <c:pt idx="1608">
                  <c:v>0.000864</c:v>
                </c:pt>
                <c:pt idx="1609">
                  <c:v>0.000865</c:v>
                </c:pt>
                <c:pt idx="1610">
                  <c:v>0.000865</c:v>
                </c:pt>
                <c:pt idx="1611">
                  <c:v>0.000866</c:v>
                </c:pt>
                <c:pt idx="1612">
                  <c:v>0.000866</c:v>
                </c:pt>
                <c:pt idx="1613">
                  <c:v>0.000867</c:v>
                </c:pt>
                <c:pt idx="1614">
                  <c:v>0.000867</c:v>
                </c:pt>
                <c:pt idx="1615">
                  <c:v>0.000867</c:v>
                </c:pt>
                <c:pt idx="1616">
                  <c:v>0.000868</c:v>
                </c:pt>
                <c:pt idx="1617">
                  <c:v>0.000868</c:v>
                </c:pt>
                <c:pt idx="1618">
                  <c:v>0.000868</c:v>
                </c:pt>
                <c:pt idx="1619">
                  <c:v>0.000869</c:v>
                </c:pt>
                <c:pt idx="1620">
                  <c:v>0.000869</c:v>
                </c:pt>
                <c:pt idx="1621">
                  <c:v>0.00087</c:v>
                </c:pt>
                <c:pt idx="1622">
                  <c:v>0.00087</c:v>
                </c:pt>
                <c:pt idx="1623">
                  <c:v>0.000871</c:v>
                </c:pt>
                <c:pt idx="1624">
                  <c:v>0.000871</c:v>
                </c:pt>
                <c:pt idx="1625">
                  <c:v>0.000872</c:v>
                </c:pt>
                <c:pt idx="1626">
                  <c:v>0.000872</c:v>
                </c:pt>
                <c:pt idx="1627">
                  <c:v>0.000872</c:v>
                </c:pt>
                <c:pt idx="1628">
                  <c:v>0.000873</c:v>
                </c:pt>
                <c:pt idx="1629">
                  <c:v>0.000873</c:v>
                </c:pt>
                <c:pt idx="1630">
                  <c:v>0.000873</c:v>
                </c:pt>
                <c:pt idx="1631">
                  <c:v>0.000874</c:v>
                </c:pt>
                <c:pt idx="1632">
                  <c:v>0.000874</c:v>
                </c:pt>
                <c:pt idx="1633">
                  <c:v>0.000874</c:v>
                </c:pt>
                <c:pt idx="1634">
                  <c:v>0.000875</c:v>
                </c:pt>
                <c:pt idx="1635">
                  <c:v>0.000876</c:v>
                </c:pt>
                <c:pt idx="1636">
                  <c:v>0.000876</c:v>
                </c:pt>
                <c:pt idx="1637">
                  <c:v>0.000876</c:v>
                </c:pt>
                <c:pt idx="1638">
                  <c:v>0.000877</c:v>
                </c:pt>
                <c:pt idx="1639">
                  <c:v>0.000877</c:v>
                </c:pt>
                <c:pt idx="1640">
                  <c:v>0.000877</c:v>
                </c:pt>
                <c:pt idx="1641">
                  <c:v>0.000878</c:v>
                </c:pt>
                <c:pt idx="1642">
                  <c:v>0.000879</c:v>
                </c:pt>
                <c:pt idx="1643">
                  <c:v>0.000879</c:v>
                </c:pt>
                <c:pt idx="1644">
                  <c:v>0.00088</c:v>
                </c:pt>
                <c:pt idx="1645">
                  <c:v>0.00088</c:v>
                </c:pt>
                <c:pt idx="1646">
                  <c:v>0.00088</c:v>
                </c:pt>
                <c:pt idx="1647">
                  <c:v>0.000881</c:v>
                </c:pt>
                <c:pt idx="1648">
                  <c:v>0.000882</c:v>
                </c:pt>
                <c:pt idx="1649">
                  <c:v>0.000882</c:v>
                </c:pt>
                <c:pt idx="1650">
                  <c:v>0.000882</c:v>
                </c:pt>
                <c:pt idx="1651">
                  <c:v>0.000883</c:v>
                </c:pt>
                <c:pt idx="1652">
                  <c:v>0.000884</c:v>
                </c:pt>
                <c:pt idx="1653">
                  <c:v>0.000883</c:v>
                </c:pt>
                <c:pt idx="1654">
                  <c:v>0.000884</c:v>
                </c:pt>
                <c:pt idx="1655">
                  <c:v>0.000884</c:v>
                </c:pt>
                <c:pt idx="1656">
                  <c:v>0.000885</c:v>
                </c:pt>
                <c:pt idx="1657">
                  <c:v>0.000885</c:v>
                </c:pt>
                <c:pt idx="1658">
                  <c:v>0.000886</c:v>
                </c:pt>
                <c:pt idx="1659">
                  <c:v>0.000886</c:v>
                </c:pt>
                <c:pt idx="1660">
                  <c:v>0.000887</c:v>
                </c:pt>
                <c:pt idx="1661">
                  <c:v>0.000886</c:v>
                </c:pt>
                <c:pt idx="1662">
                  <c:v>0.000887</c:v>
                </c:pt>
                <c:pt idx="1663">
                  <c:v>0.000888</c:v>
                </c:pt>
                <c:pt idx="1664">
                  <c:v>0.000888</c:v>
                </c:pt>
                <c:pt idx="1665">
                  <c:v>0.000888</c:v>
                </c:pt>
                <c:pt idx="1666">
                  <c:v>0.000888</c:v>
                </c:pt>
                <c:pt idx="1667">
                  <c:v>0.000888</c:v>
                </c:pt>
                <c:pt idx="1668">
                  <c:v>0.00089</c:v>
                </c:pt>
                <c:pt idx="1669">
                  <c:v>0.00089</c:v>
                </c:pt>
                <c:pt idx="1670">
                  <c:v>0.00089</c:v>
                </c:pt>
                <c:pt idx="1671">
                  <c:v>0.000891</c:v>
                </c:pt>
                <c:pt idx="1672">
                  <c:v>0.000891</c:v>
                </c:pt>
                <c:pt idx="1673">
                  <c:v>0.000892</c:v>
                </c:pt>
                <c:pt idx="1674">
                  <c:v>0.000892</c:v>
                </c:pt>
                <c:pt idx="1675">
                  <c:v>0.000892</c:v>
                </c:pt>
                <c:pt idx="1676">
                  <c:v>0.000893</c:v>
                </c:pt>
                <c:pt idx="1677">
                  <c:v>0.000893</c:v>
                </c:pt>
                <c:pt idx="1678">
                  <c:v>0.000893</c:v>
                </c:pt>
                <c:pt idx="1679">
                  <c:v>0.000894</c:v>
                </c:pt>
                <c:pt idx="1680">
                  <c:v>0.000894</c:v>
                </c:pt>
                <c:pt idx="1681">
                  <c:v>0.000894</c:v>
                </c:pt>
                <c:pt idx="1682">
                  <c:v>0.000895</c:v>
                </c:pt>
                <c:pt idx="1683">
                  <c:v>0.000896</c:v>
                </c:pt>
                <c:pt idx="1684">
                  <c:v>0.000895</c:v>
                </c:pt>
                <c:pt idx="1685">
                  <c:v>0.000896</c:v>
                </c:pt>
                <c:pt idx="1686">
                  <c:v>0.000897</c:v>
                </c:pt>
                <c:pt idx="1687">
                  <c:v>0.000897</c:v>
                </c:pt>
                <c:pt idx="1688">
                  <c:v>0.000899</c:v>
                </c:pt>
                <c:pt idx="1689">
                  <c:v>0.000898</c:v>
                </c:pt>
                <c:pt idx="1690">
                  <c:v>0.000899</c:v>
                </c:pt>
                <c:pt idx="1691">
                  <c:v>0.000899</c:v>
                </c:pt>
                <c:pt idx="1692">
                  <c:v>0.000899</c:v>
                </c:pt>
                <c:pt idx="1693">
                  <c:v>0.000899</c:v>
                </c:pt>
                <c:pt idx="1694">
                  <c:v>0.0009</c:v>
                </c:pt>
                <c:pt idx="1695">
                  <c:v>0.000901</c:v>
                </c:pt>
                <c:pt idx="1696">
                  <c:v>0.000901</c:v>
                </c:pt>
                <c:pt idx="1697">
                  <c:v>0.000901</c:v>
                </c:pt>
                <c:pt idx="1698">
                  <c:v>0.000902</c:v>
                </c:pt>
                <c:pt idx="1699">
                  <c:v>0.000902</c:v>
                </c:pt>
                <c:pt idx="1700">
                  <c:v>0.000902</c:v>
                </c:pt>
                <c:pt idx="1701">
                  <c:v>0.000903</c:v>
                </c:pt>
                <c:pt idx="1702">
                  <c:v>0.000904</c:v>
                </c:pt>
                <c:pt idx="1703">
                  <c:v>0.000905</c:v>
                </c:pt>
                <c:pt idx="1704">
                  <c:v>0.000904</c:v>
                </c:pt>
                <c:pt idx="1705">
                  <c:v>0.000905</c:v>
                </c:pt>
                <c:pt idx="1706">
                  <c:v>0.000905</c:v>
                </c:pt>
                <c:pt idx="1707">
                  <c:v>0.000906</c:v>
                </c:pt>
                <c:pt idx="1708">
                  <c:v>0.000906</c:v>
                </c:pt>
                <c:pt idx="1709">
                  <c:v>0.000907</c:v>
                </c:pt>
                <c:pt idx="1710">
                  <c:v>0.000907</c:v>
                </c:pt>
                <c:pt idx="1711">
                  <c:v>0.000908</c:v>
                </c:pt>
                <c:pt idx="1712">
                  <c:v>0.000909</c:v>
                </c:pt>
                <c:pt idx="1713">
                  <c:v>0.000908</c:v>
                </c:pt>
                <c:pt idx="1714">
                  <c:v>0.000909</c:v>
                </c:pt>
                <c:pt idx="1715">
                  <c:v>0.000909</c:v>
                </c:pt>
                <c:pt idx="1716">
                  <c:v>0.00091</c:v>
                </c:pt>
                <c:pt idx="1717">
                  <c:v>0.00091</c:v>
                </c:pt>
                <c:pt idx="1718">
                  <c:v>0.00091</c:v>
                </c:pt>
                <c:pt idx="1719">
                  <c:v>0.000911</c:v>
                </c:pt>
                <c:pt idx="1720">
                  <c:v>0.000911</c:v>
                </c:pt>
                <c:pt idx="1721">
                  <c:v>0.000911</c:v>
                </c:pt>
                <c:pt idx="1722">
                  <c:v>0.000912</c:v>
                </c:pt>
                <c:pt idx="1723">
                  <c:v>0.000912</c:v>
                </c:pt>
                <c:pt idx="1724">
                  <c:v>0.000913</c:v>
                </c:pt>
                <c:pt idx="1725">
                  <c:v>0.000913</c:v>
                </c:pt>
                <c:pt idx="1726">
                  <c:v>0.000914</c:v>
                </c:pt>
                <c:pt idx="1727">
                  <c:v>0.000914</c:v>
                </c:pt>
                <c:pt idx="1728">
                  <c:v>0.000914</c:v>
                </c:pt>
                <c:pt idx="1729">
                  <c:v>0.000915</c:v>
                </c:pt>
                <c:pt idx="1730">
                  <c:v>0.000915</c:v>
                </c:pt>
                <c:pt idx="1731">
                  <c:v>0.000916</c:v>
                </c:pt>
                <c:pt idx="1732">
                  <c:v>0.000916</c:v>
                </c:pt>
                <c:pt idx="1733">
                  <c:v>0.000917</c:v>
                </c:pt>
                <c:pt idx="1734">
                  <c:v>0.000917</c:v>
                </c:pt>
                <c:pt idx="1735">
                  <c:v>0.000917</c:v>
                </c:pt>
                <c:pt idx="1736">
                  <c:v>0.000918</c:v>
                </c:pt>
                <c:pt idx="1737">
                  <c:v>0.000919</c:v>
                </c:pt>
                <c:pt idx="1738">
                  <c:v>0.000919</c:v>
                </c:pt>
                <c:pt idx="1739">
                  <c:v>0.000919</c:v>
                </c:pt>
                <c:pt idx="1740">
                  <c:v>0.00092</c:v>
                </c:pt>
                <c:pt idx="1741">
                  <c:v>0.000919</c:v>
                </c:pt>
                <c:pt idx="1742">
                  <c:v>0.00092</c:v>
                </c:pt>
                <c:pt idx="1743">
                  <c:v>0.000921</c:v>
                </c:pt>
                <c:pt idx="1744">
                  <c:v>0.000921</c:v>
                </c:pt>
                <c:pt idx="1745">
                  <c:v>0.000921</c:v>
                </c:pt>
                <c:pt idx="1746">
                  <c:v>0.000922</c:v>
                </c:pt>
                <c:pt idx="1747">
                  <c:v>0.000922</c:v>
                </c:pt>
                <c:pt idx="1748">
                  <c:v>0.000923</c:v>
                </c:pt>
                <c:pt idx="1749">
                  <c:v>0.000924</c:v>
                </c:pt>
                <c:pt idx="1750">
                  <c:v>0.000924</c:v>
                </c:pt>
                <c:pt idx="1751">
                  <c:v>0.000924</c:v>
                </c:pt>
                <c:pt idx="1752">
                  <c:v>0.000924</c:v>
                </c:pt>
                <c:pt idx="1753">
                  <c:v>0.000925</c:v>
                </c:pt>
                <c:pt idx="1754">
                  <c:v>0.000925</c:v>
                </c:pt>
                <c:pt idx="1755">
                  <c:v>0.000924</c:v>
                </c:pt>
                <c:pt idx="1756">
                  <c:v>0.000926</c:v>
                </c:pt>
                <c:pt idx="1757">
                  <c:v>0.000926</c:v>
                </c:pt>
                <c:pt idx="1758">
                  <c:v>0.000926</c:v>
                </c:pt>
                <c:pt idx="1759">
                  <c:v>0.000927</c:v>
                </c:pt>
                <c:pt idx="1760">
                  <c:v>0.000927</c:v>
                </c:pt>
                <c:pt idx="1761">
                  <c:v>0.000928</c:v>
                </c:pt>
                <c:pt idx="1762">
                  <c:v>0.000929</c:v>
                </c:pt>
                <c:pt idx="1763">
                  <c:v>0.000929</c:v>
                </c:pt>
                <c:pt idx="1764">
                  <c:v>0.000929</c:v>
                </c:pt>
                <c:pt idx="1765">
                  <c:v>0.00093</c:v>
                </c:pt>
                <c:pt idx="1766">
                  <c:v>0.00093</c:v>
                </c:pt>
                <c:pt idx="1767">
                  <c:v>0.000931</c:v>
                </c:pt>
                <c:pt idx="1768">
                  <c:v>0.000931</c:v>
                </c:pt>
                <c:pt idx="1769">
                  <c:v>0.000932</c:v>
                </c:pt>
                <c:pt idx="1770">
                  <c:v>0.000931</c:v>
                </c:pt>
                <c:pt idx="1771">
                  <c:v>0.000931</c:v>
                </c:pt>
                <c:pt idx="1772">
                  <c:v>0.000933</c:v>
                </c:pt>
                <c:pt idx="1773">
                  <c:v>0.000933</c:v>
                </c:pt>
                <c:pt idx="1774">
                  <c:v>0.000934</c:v>
                </c:pt>
                <c:pt idx="1775">
                  <c:v>0.000933</c:v>
                </c:pt>
                <c:pt idx="1776">
                  <c:v>0.000934</c:v>
                </c:pt>
                <c:pt idx="1777">
                  <c:v>0.000934</c:v>
                </c:pt>
                <c:pt idx="1778">
                  <c:v>0.000935</c:v>
                </c:pt>
                <c:pt idx="1779">
                  <c:v>0.000935</c:v>
                </c:pt>
                <c:pt idx="1780">
                  <c:v>0.000935</c:v>
                </c:pt>
                <c:pt idx="1781">
                  <c:v>0.000936</c:v>
                </c:pt>
                <c:pt idx="1782">
                  <c:v>0.000937</c:v>
                </c:pt>
                <c:pt idx="1783">
                  <c:v>0.000937</c:v>
                </c:pt>
                <c:pt idx="1784">
                  <c:v>0.000938</c:v>
                </c:pt>
                <c:pt idx="1785">
                  <c:v>0.000937</c:v>
                </c:pt>
                <c:pt idx="1786">
                  <c:v>0.000938</c:v>
                </c:pt>
                <c:pt idx="1787">
                  <c:v>0.000939</c:v>
                </c:pt>
                <c:pt idx="1788">
                  <c:v>0.000939</c:v>
                </c:pt>
                <c:pt idx="1789">
                  <c:v>0.000939</c:v>
                </c:pt>
                <c:pt idx="1790">
                  <c:v>0.000941</c:v>
                </c:pt>
                <c:pt idx="1791">
                  <c:v>0.000941</c:v>
                </c:pt>
                <c:pt idx="1792">
                  <c:v>0.000941</c:v>
                </c:pt>
                <c:pt idx="1793">
                  <c:v>0.000942</c:v>
                </c:pt>
                <c:pt idx="1794">
                  <c:v>0.000942</c:v>
                </c:pt>
                <c:pt idx="1795">
                  <c:v>0.000942</c:v>
                </c:pt>
                <c:pt idx="1796">
                  <c:v>0.000942</c:v>
                </c:pt>
                <c:pt idx="1797">
                  <c:v>0.000943</c:v>
                </c:pt>
                <c:pt idx="1798">
                  <c:v>0.000943</c:v>
                </c:pt>
                <c:pt idx="1799">
                  <c:v>0.000944</c:v>
                </c:pt>
                <c:pt idx="1800">
                  <c:v>0.000944</c:v>
                </c:pt>
                <c:pt idx="1801">
                  <c:v>0.000945</c:v>
                </c:pt>
                <c:pt idx="1802">
                  <c:v>0.000945</c:v>
                </c:pt>
                <c:pt idx="1803">
                  <c:v>0.000946</c:v>
                </c:pt>
                <c:pt idx="1804">
                  <c:v>0.000945</c:v>
                </c:pt>
                <c:pt idx="1805">
                  <c:v>0.000946</c:v>
                </c:pt>
                <c:pt idx="1806">
                  <c:v>0.000947</c:v>
                </c:pt>
                <c:pt idx="1807">
                  <c:v>0.000948</c:v>
                </c:pt>
                <c:pt idx="1808">
                  <c:v>0.000947</c:v>
                </c:pt>
                <c:pt idx="1809">
                  <c:v>0.000948</c:v>
                </c:pt>
                <c:pt idx="1810">
                  <c:v>0.000948</c:v>
                </c:pt>
                <c:pt idx="1811">
                  <c:v>0.000949</c:v>
                </c:pt>
                <c:pt idx="1813">
                  <c:v>0.000949</c:v>
                </c:pt>
                <c:pt idx="1814">
                  <c:v>0.000949</c:v>
                </c:pt>
                <c:pt idx="1815">
                  <c:v>0.00095</c:v>
                </c:pt>
                <c:pt idx="1816">
                  <c:v>0.00095</c:v>
                </c:pt>
                <c:pt idx="1817">
                  <c:v>0.000951</c:v>
                </c:pt>
                <c:pt idx="1818">
                  <c:v>0.000951</c:v>
                </c:pt>
                <c:pt idx="1819">
                  <c:v>0.000952</c:v>
                </c:pt>
                <c:pt idx="1820">
                  <c:v>0.000954</c:v>
                </c:pt>
                <c:pt idx="1821">
                  <c:v>0.000939</c:v>
                </c:pt>
                <c:pt idx="1822">
                  <c:v>0.000841</c:v>
                </c:pt>
                <c:pt idx="1823">
                  <c:v>0.000654</c:v>
                </c:pt>
                <c:pt idx="1824">
                  <c:v>0.000473</c:v>
                </c:pt>
                <c:pt idx="1825">
                  <c:v>0.000353</c:v>
                </c:pt>
                <c:pt idx="1826">
                  <c:v>0.000284</c:v>
                </c:pt>
                <c:pt idx="1827">
                  <c:v>0.000239</c:v>
                </c:pt>
                <c:pt idx="1828">
                  <c:v>0.000209</c:v>
                </c:pt>
                <c:pt idx="1829">
                  <c:v>0.000186</c:v>
                </c:pt>
                <c:pt idx="1830">
                  <c:v>0.00017</c:v>
                </c:pt>
                <c:pt idx="1831">
                  <c:v>0.000156</c:v>
                </c:pt>
                <c:pt idx="1832">
                  <c:v>0.000144</c:v>
                </c:pt>
                <c:pt idx="1833">
                  <c:v>0.000135</c:v>
                </c:pt>
                <c:pt idx="1834">
                  <c:v>0.000127</c:v>
                </c:pt>
                <c:pt idx="1835">
                  <c:v>0.00012</c:v>
                </c:pt>
                <c:pt idx="1836">
                  <c:v>0.000115</c:v>
                </c:pt>
                <c:pt idx="1837">
                  <c:v>0.000109</c:v>
                </c:pt>
                <c:pt idx="1838">
                  <c:v>0.000101</c:v>
                </c:pt>
                <c:pt idx="1839">
                  <c:v>9.43E-5</c:v>
                </c:pt>
                <c:pt idx="1840">
                  <c:v>9.14E-5</c:v>
                </c:pt>
                <c:pt idx="1841">
                  <c:v>8.88E-5</c:v>
                </c:pt>
                <c:pt idx="1842">
                  <c:v>8.66E-5</c:v>
                </c:pt>
                <c:pt idx="1843">
                  <c:v>8.45E-5</c:v>
                </c:pt>
                <c:pt idx="1844">
                  <c:v>8.23E-5</c:v>
                </c:pt>
                <c:pt idx="1845">
                  <c:v>8.05E-5</c:v>
                </c:pt>
                <c:pt idx="1846">
                  <c:v>7.88E-5</c:v>
                </c:pt>
                <c:pt idx="1847">
                  <c:v>7.73E-5</c:v>
                </c:pt>
                <c:pt idx="1848">
                  <c:v>7.58E-5</c:v>
                </c:pt>
                <c:pt idx="1849">
                  <c:v>7.44E-5</c:v>
                </c:pt>
                <c:pt idx="1850">
                  <c:v>7.31E-5</c:v>
                </c:pt>
                <c:pt idx="1851">
                  <c:v>7.18E-5</c:v>
                </c:pt>
                <c:pt idx="1852">
                  <c:v>7.06E-5</c:v>
                </c:pt>
                <c:pt idx="1853">
                  <c:v>6.96E-5</c:v>
                </c:pt>
                <c:pt idx="1854">
                  <c:v>6.85E-5</c:v>
                </c:pt>
                <c:pt idx="1855">
                  <c:v>6.75E-5</c:v>
                </c:pt>
                <c:pt idx="1856">
                  <c:v>6.66E-5</c:v>
                </c:pt>
                <c:pt idx="1857">
                  <c:v>6.56E-5</c:v>
                </c:pt>
                <c:pt idx="1858">
                  <c:v>6.48E-5</c:v>
                </c:pt>
                <c:pt idx="1859">
                  <c:v>6.4E-5</c:v>
                </c:pt>
                <c:pt idx="1860">
                  <c:v>6.32E-5</c:v>
                </c:pt>
                <c:pt idx="1861">
                  <c:v>6.25E-5</c:v>
                </c:pt>
                <c:pt idx="1862">
                  <c:v>6.18E-5</c:v>
                </c:pt>
                <c:pt idx="1863">
                  <c:v>6.11E-5</c:v>
                </c:pt>
                <c:pt idx="1864">
                  <c:v>6.04E-5</c:v>
                </c:pt>
                <c:pt idx="1865">
                  <c:v>5.98E-5</c:v>
                </c:pt>
                <c:pt idx="1866">
                  <c:v>5.92E-5</c:v>
                </c:pt>
                <c:pt idx="1867">
                  <c:v>5.86E-5</c:v>
                </c:pt>
                <c:pt idx="1868">
                  <c:v>5.8E-5</c:v>
                </c:pt>
                <c:pt idx="1869">
                  <c:v>5.75E-5</c:v>
                </c:pt>
                <c:pt idx="1870">
                  <c:v>5.7E-5</c:v>
                </c:pt>
                <c:pt idx="1871">
                  <c:v>5.65E-5</c:v>
                </c:pt>
                <c:pt idx="1872">
                  <c:v>5.6E-5</c:v>
                </c:pt>
                <c:pt idx="1873">
                  <c:v>5.55E-5</c:v>
                </c:pt>
              </c:numCache>
            </c:numRef>
          </c:yVal>
          <c:smooth val="0"/>
        </c:ser>
        <c:ser>
          <c:idx val="1"/>
          <c:order val="1"/>
          <c:tx>
            <c:v>1053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yVal>
            <c:numRef>
              <c:f>'1053data'!$D$1:$D$1986</c:f>
              <c:numCache>
                <c:formatCode>General</c:formatCode>
                <c:ptCount val="1986"/>
                <c:pt idx="0">
                  <c:v>6.66E-5</c:v>
                </c:pt>
                <c:pt idx="1">
                  <c:v>6.65E-5</c:v>
                </c:pt>
                <c:pt idx="2">
                  <c:v>6.63E-5</c:v>
                </c:pt>
                <c:pt idx="3">
                  <c:v>6.62E-5</c:v>
                </c:pt>
                <c:pt idx="4">
                  <c:v>6.61E-5</c:v>
                </c:pt>
                <c:pt idx="5">
                  <c:v>6.6E-5</c:v>
                </c:pt>
                <c:pt idx="6">
                  <c:v>6.58E-5</c:v>
                </c:pt>
                <c:pt idx="7">
                  <c:v>6.57E-5</c:v>
                </c:pt>
                <c:pt idx="8">
                  <c:v>6.56E-5</c:v>
                </c:pt>
                <c:pt idx="9">
                  <c:v>6.55E-5</c:v>
                </c:pt>
                <c:pt idx="10">
                  <c:v>6.54E-5</c:v>
                </c:pt>
                <c:pt idx="11">
                  <c:v>6.53E-5</c:v>
                </c:pt>
                <c:pt idx="12">
                  <c:v>6.52E-5</c:v>
                </c:pt>
                <c:pt idx="13">
                  <c:v>6.51E-5</c:v>
                </c:pt>
                <c:pt idx="14">
                  <c:v>6.5E-5</c:v>
                </c:pt>
                <c:pt idx="15">
                  <c:v>6.48E-5</c:v>
                </c:pt>
                <c:pt idx="16">
                  <c:v>6.47E-5</c:v>
                </c:pt>
                <c:pt idx="17">
                  <c:v>6.46E-5</c:v>
                </c:pt>
                <c:pt idx="18">
                  <c:v>6.44E-5</c:v>
                </c:pt>
                <c:pt idx="19">
                  <c:v>6.43E-5</c:v>
                </c:pt>
                <c:pt idx="20">
                  <c:v>6.42E-5</c:v>
                </c:pt>
                <c:pt idx="21">
                  <c:v>6.41E-5</c:v>
                </c:pt>
                <c:pt idx="22">
                  <c:v>6.4E-5</c:v>
                </c:pt>
                <c:pt idx="23">
                  <c:v>6.39E-5</c:v>
                </c:pt>
                <c:pt idx="24">
                  <c:v>6.38E-5</c:v>
                </c:pt>
                <c:pt idx="25">
                  <c:v>6.36E-5</c:v>
                </c:pt>
                <c:pt idx="26">
                  <c:v>6.35E-5</c:v>
                </c:pt>
                <c:pt idx="27">
                  <c:v>6.34E-5</c:v>
                </c:pt>
                <c:pt idx="28">
                  <c:v>6.33E-5</c:v>
                </c:pt>
                <c:pt idx="29">
                  <c:v>6.32E-5</c:v>
                </c:pt>
                <c:pt idx="30">
                  <c:v>6.31E-5</c:v>
                </c:pt>
                <c:pt idx="31">
                  <c:v>6.3E-5</c:v>
                </c:pt>
                <c:pt idx="32">
                  <c:v>6.28E-5</c:v>
                </c:pt>
                <c:pt idx="33">
                  <c:v>6.27E-5</c:v>
                </c:pt>
                <c:pt idx="34">
                  <c:v>6.26E-5</c:v>
                </c:pt>
                <c:pt idx="35">
                  <c:v>6.25E-5</c:v>
                </c:pt>
                <c:pt idx="36">
                  <c:v>6.24E-5</c:v>
                </c:pt>
                <c:pt idx="37">
                  <c:v>6.24E-5</c:v>
                </c:pt>
                <c:pt idx="38">
                  <c:v>6.19E-5</c:v>
                </c:pt>
                <c:pt idx="39">
                  <c:v>6.13E-5</c:v>
                </c:pt>
                <c:pt idx="40">
                  <c:v>6.24E-5</c:v>
                </c:pt>
                <c:pt idx="41">
                  <c:v>6.47E-5</c:v>
                </c:pt>
                <c:pt idx="42">
                  <c:v>6.24E-5</c:v>
                </c:pt>
                <c:pt idx="43">
                  <c:v>6.1E-5</c:v>
                </c:pt>
                <c:pt idx="44">
                  <c:v>6.05E-5</c:v>
                </c:pt>
                <c:pt idx="45">
                  <c:v>6.02E-5</c:v>
                </c:pt>
                <c:pt idx="46">
                  <c:v>6.01E-5</c:v>
                </c:pt>
                <c:pt idx="47">
                  <c:v>5.99E-5</c:v>
                </c:pt>
                <c:pt idx="48">
                  <c:v>5.97E-5</c:v>
                </c:pt>
                <c:pt idx="49">
                  <c:v>5.96E-5</c:v>
                </c:pt>
                <c:pt idx="50">
                  <c:v>5.95E-5</c:v>
                </c:pt>
                <c:pt idx="51">
                  <c:v>5.93E-5</c:v>
                </c:pt>
                <c:pt idx="52">
                  <c:v>5.92E-5</c:v>
                </c:pt>
                <c:pt idx="53">
                  <c:v>5.91E-5</c:v>
                </c:pt>
                <c:pt idx="54">
                  <c:v>5.9E-5</c:v>
                </c:pt>
                <c:pt idx="55">
                  <c:v>5.89E-5</c:v>
                </c:pt>
                <c:pt idx="56">
                  <c:v>5.87E-5</c:v>
                </c:pt>
                <c:pt idx="57">
                  <c:v>5.86E-5</c:v>
                </c:pt>
                <c:pt idx="58">
                  <c:v>5.85E-5</c:v>
                </c:pt>
                <c:pt idx="59">
                  <c:v>5.84E-5</c:v>
                </c:pt>
                <c:pt idx="60">
                  <c:v>5.83E-5</c:v>
                </c:pt>
                <c:pt idx="61">
                  <c:v>5.83E-5</c:v>
                </c:pt>
                <c:pt idx="62">
                  <c:v>5.83E-5</c:v>
                </c:pt>
                <c:pt idx="63">
                  <c:v>5.84E-5</c:v>
                </c:pt>
                <c:pt idx="64">
                  <c:v>5.86E-5</c:v>
                </c:pt>
                <c:pt idx="65">
                  <c:v>5.89E-5</c:v>
                </c:pt>
                <c:pt idx="66">
                  <c:v>5.95E-5</c:v>
                </c:pt>
                <c:pt idx="67">
                  <c:v>6.13E-5</c:v>
                </c:pt>
                <c:pt idx="68">
                  <c:v>6.6E-5</c:v>
                </c:pt>
                <c:pt idx="69">
                  <c:v>7.13E-5</c:v>
                </c:pt>
                <c:pt idx="70">
                  <c:v>7.64E-5</c:v>
                </c:pt>
                <c:pt idx="71">
                  <c:v>8.16E-5</c:v>
                </c:pt>
                <c:pt idx="72">
                  <c:v>8.7E-5</c:v>
                </c:pt>
                <c:pt idx="73">
                  <c:v>9.32E-5</c:v>
                </c:pt>
                <c:pt idx="74">
                  <c:v>9.81E-5</c:v>
                </c:pt>
                <c:pt idx="75">
                  <c:v>0.000106</c:v>
                </c:pt>
                <c:pt idx="76">
                  <c:v>0.000115</c:v>
                </c:pt>
                <c:pt idx="77">
                  <c:v>0.00012</c:v>
                </c:pt>
                <c:pt idx="78">
                  <c:v>0.000124</c:v>
                </c:pt>
                <c:pt idx="79">
                  <c:v>0.000129</c:v>
                </c:pt>
                <c:pt idx="80">
                  <c:v>0.000133</c:v>
                </c:pt>
                <c:pt idx="81">
                  <c:v>0.000137</c:v>
                </c:pt>
                <c:pt idx="82">
                  <c:v>0.000142</c:v>
                </c:pt>
                <c:pt idx="83">
                  <c:v>0.000146</c:v>
                </c:pt>
                <c:pt idx="84">
                  <c:v>0.00015</c:v>
                </c:pt>
                <c:pt idx="85">
                  <c:v>0.000154</c:v>
                </c:pt>
                <c:pt idx="86">
                  <c:v>0.000159</c:v>
                </c:pt>
                <c:pt idx="87">
                  <c:v>0.000163</c:v>
                </c:pt>
                <c:pt idx="88">
                  <c:v>0.000167</c:v>
                </c:pt>
                <c:pt idx="89">
                  <c:v>0.000171</c:v>
                </c:pt>
                <c:pt idx="90">
                  <c:v>0.000176</c:v>
                </c:pt>
                <c:pt idx="91">
                  <c:v>0.000181</c:v>
                </c:pt>
                <c:pt idx="92">
                  <c:v>0.000187</c:v>
                </c:pt>
                <c:pt idx="93">
                  <c:v>0.000193</c:v>
                </c:pt>
                <c:pt idx="94">
                  <c:v>0.000198</c:v>
                </c:pt>
                <c:pt idx="95">
                  <c:v>0.000202</c:v>
                </c:pt>
                <c:pt idx="96">
                  <c:v>0.000206</c:v>
                </c:pt>
                <c:pt idx="97">
                  <c:v>0.000209</c:v>
                </c:pt>
                <c:pt idx="98">
                  <c:v>0.000212</c:v>
                </c:pt>
                <c:pt idx="99">
                  <c:v>0.000217</c:v>
                </c:pt>
                <c:pt idx="100">
                  <c:v>0.000221</c:v>
                </c:pt>
                <c:pt idx="101">
                  <c:v>0.000225</c:v>
                </c:pt>
                <c:pt idx="102">
                  <c:v>0.00023</c:v>
                </c:pt>
                <c:pt idx="103">
                  <c:v>0.000234</c:v>
                </c:pt>
                <c:pt idx="104">
                  <c:v>0.000239</c:v>
                </c:pt>
                <c:pt idx="105">
                  <c:v>0.000244</c:v>
                </c:pt>
                <c:pt idx="106">
                  <c:v>0.000247</c:v>
                </c:pt>
                <c:pt idx="107">
                  <c:v>0.00025</c:v>
                </c:pt>
                <c:pt idx="108">
                  <c:v>0.000253</c:v>
                </c:pt>
                <c:pt idx="109">
                  <c:v>0.000255</c:v>
                </c:pt>
                <c:pt idx="110">
                  <c:v>0.000256</c:v>
                </c:pt>
                <c:pt idx="111">
                  <c:v>0.000258</c:v>
                </c:pt>
                <c:pt idx="112">
                  <c:v>0.00026</c:v>
                </c:pt>
                <c:pt idx="113">
                  <c:v>0.000262</c:v>
                </c:pt>
                <c:pt idx="114">
                  <c:v>0.000264</c:v>
                </c:pt>
                <c:pt idx="115">
                  <c:v>0.000266</c:v>
                </c:pt>
                <c:pt idx="116">
                  <c:v>0.000269</c:v>
                </c:pt>
                <c:pt idx="117">
                  <c:v>0.000271</c:v>
                </c:pt>
                <c:pt idx="118">
                  <c:v>0.000274</c:v>
                </c:pt>
                <c:pt idx="119">
                  <c:v>0.000277</c:v>
                </c:pt>
                <c:pt idx="120">
                  <c:v>0.000279</c:v>
                </c:pt>
                <c:pt idx="121">
                  <c:v>0.000282</c:v>
                </c:pt>
                <c:pt idx="122">
                  <c:v>0.000285</c:v>
                </c:pt>
                <c:pt idx="123">
                  <c:v>0.000287</c:v>
                </c:pt>
                <c:pt idx="124">
                  <c:v>0.00029</c:v>
                </c:pt>
                <c:pt idx="125">
                  <c:v>0.000293</c:v>
                </c:pt>
                <c:pt idx="126">
                  <c:v>0.000296</c:v>
                </c:pt>
                <c:pt idx="127">
                  <c:v>0.000298</c:v>
                </c:pt>
                <c:pt idx="128">
                  <c:v>0.000301</c:v>
                </c:pt>
                <c:pt idx="129">
                  <c:v>0.000304</c:v>
                </c:pt>
                <c:pt idx="130">
                  <c:v>0.000306</c:v>
                </c:pt>
                <c:pt idx="131">
                  <c:v>0.000309</c:v>
                </c:pt>
                <c:pt idx="132">
                  <c:v>0.000312</c:v>
                </c:pt>
                <c:pt idx="133">
                  <c:v>0.000314</c:v>
                </c:pt>
                <c:pt idx="134">
                  <c:v>0.000317</c:v>
                </c:pt>
                <c:pt idx="135">
                  <c:v>0.000319</c:v>
                </c:pt>
                <c:pt idx="136">
                  <c:v>0.000321</c:v>
                </c:pt>
                <c:pt idx="137">
                  <c:v>0.000323</c:v>
                </c:pt>
                <c:pt idx="138">
                  <c:v>0.000326</c:v>
                </c:pt>
                <c:pt idx="139">
                  <c:v>0.000328</c:v>
                </c:pt>
                <c:pt idx="140">
                  <c:v>0.000331</c:v>
                </c:pt>
                <c:pt idx="141">
                  <c:v>0.000333</c:v>
                </c:pt>
                <c:pt idx="142">
                  <c:v>0.000336</c:v>
                </c:pt>
                <c:pt idx="143">
                  <c:v>0.000338</c:v>
                </c:pt>
                <c:pt idx="144">
                  <c:v>0.000341</c:v>
                </c:pt>
                <c:pt idx="145">
                  <c:v>0.000344</c:v>
                </c:pt>
                <c:pt idx="146">
                  <c:v>0.000346</c:v>
                </c:pt>
                <c:pt idx="147">
                  <c:v>0.000349</c:v>
                </c:pt>
                <c:pt idx="148">
                  <c:v>0.000351</c:v>
                </c:pt>
                <c:pt idx="149">
                  <c:v>0.000354</c:v>
                </c:pt>
                <c:pt idx="150">
                  <c:v>0.000356</c:v>
                </c:pt>
                <c:pt idx="151">
                  <c:v>0.000358</c:v>
                </c:pt>
                <c:pt idx="152">
                  <c:v>0.00036</c:v>
                </c:pt>
                <c:pt idx="153">
                  <c:v>0.000362</c:v>
                </c:pt>
                <c:pt idx="154">
                  <c:v>0.000364</c:v>
                </c:pt>
                <c:pt idx="155">
                  <c:v>0.000367</c:v>
                </c:pt>
                <c:pt idx="156">
                  <c:v>0.000368</c:v>
                </c:pt>
                <c:pt idx="157">
                  <c:v>0.000371</c:v>
                </c:pt>
                <c:pt idx="158">
                  <c:v>0.000373</c:v>
                </c:pt>
                <c:pt idx="159">
                  <c:v>0.000375</c:v>
                </c:pt>
                <c:pt idx="160">
                  <c:v>0.000377</c:v>
                </c:pt>
                <c:pt idx="161">
                  <c:v>0.000379</c:v>
                </c:pt>
                <c:pt idx="162">
                  <c:v>0.000381</c:v>
                </c:pt>
                <c:pt idx="163">
                  <c:v>0.000383</c:v>
                </c:pt>
                <c:pt idx="164">
                  <c:v>0.000386</c:v>
                </c:pt>
                <c:pt idx="165">
                  <c:v>0.000387</c:v>
                </c:pt>
                <c:pt idx="166">
                  <c:v>0.00039</c:v>
                </c:pt>
                <c:pt idx="167">
                  <c:v>0.000392</c:v>
                </c:pt>
                <c:pt idx="168">
                  <c:v>0.000393</c:v>
                </c:pt>
                <c:pt idx="169">
                  <c:v>0.000396</c:v>
                </c:pt>
                <c:pt idx="170">
                  <c:v>0.000398</c:v>
                </c:pt>
                <c:pt idx="171">
                  <c:v>0.0004</c:v>
                </c:pt>
                <c:pt idx="172">
                  <c:v>0.000403</c:v>
                </c:pt>
                <c:pt idx="173">
                  <c:v>0.000404</c:v>
                </c:pt>
                <c:pt idx="174">
                  <c:v>0.000407</c:v>
                </c:pt>
                <c:pt idx="175">
                  <c:v>0.000409</c:v>
                </c:pt>
                <c:pt idx="176">
                  <c:v>0.000411</c:v>
                </c:pt>
                <c:pt idx="177">
                  <c:v>0.000414</c:v>
                </c:pt>
                <c:pt idx="178">
                  <c:v>0.000416</c:v>
                </c:pt>
                <c:pt idx="179">
                  <c:v>0.000418</c:v>
                </c:pt>
                <c:pt idx="180">
                  <c:v>0.00042</c:v>
                </c:pt>
                <c:pt idx="181">
                  <c:v>0.000422</c:v>
                </c:pt>
                <c:pt idx="182">
                  <c:v>0.000425</c:v>
                </c:pt>
                <c:pt idx="183">
                  <c:v>0.000427</c:v>
                </c:pt>
                <c:pt idx="184">
                  <c:v>0.000429</c:v>
                </c:pt>
                <c:pt idx="185">
                  <c:v>0.000432</c:v>
                </c:pt>
                <c:pt idx="186">
                  <c:v>0.000434</c:v>
                </c:pt>
                <c:pt idx="187">
                  <c:v>0.000436</c:v>
                </c:pt>
                <c:pt idx="188">
                  <c:v>0.000438</c:v>
                </c:pt>
                <c:pt idx="189">
                  <c:v>0.000441</c:v>
                </c:pt>
                <c:pt idx="190">
                  <c:v>0.000444</c:v>
                </c:pt>
                <c:pt idx="191">
                  <c:v>0.000445</c:v>
                </c:pt>
                <c:pt idx="192">
                  <c:v>0.000448</c:v>
                </c:pt>
                <c:pt idx="193">
                  <c:v>0.00045</c:v>
                </c:pt>
                <c:pt idx="194">
                  <c:v>0.000453</c:v>
                </c:pt>
                <c:pt idx="195">
                  <c:v>0.000455</c:v>
                </c:pt>
                <c:pt idx="196">
                  <c:v>0.000458</c:v>
                </c:pt>
                <c:pt idx="197">
                  <c:v>0.000461</c:v>
                </c:pt>
                <c:pt idx="198">
                  <c:v>0.000463</c:v>
                </c:pt>
                <c:pt idx="199">
                  <c:v>0.000466</c:v>
                </c:pt>
                <c:pt idx="200">
                  <c:v>0.000468</c:v>
                </c:pt>
                <c:pt idx="201">
                  <c:v>0.000471</c:v>
                </c:pt>
                <c:pt idx="202">
                  <c:v>0.000473</c:v>
                </c:pt>
                <c:pt idx="203">
                  <c:v>0.000476</c:v>
                </c:pt>
                <c:pt idx="204">
                  <c:v>0.000478</c:v>
                </c:pt>
                <c:pt idx="205">
                  <c:v>0.000481</c:v>
                </c:pt>
                <c:pt idx="206">
                  <c:v>0.000484</c:v>
                </c:pt>
                <c:pt idx="207">
                  <c:v>0.000486</c:v>
                </c:pt>
                <c:pt idx="208">
                  <c:v>0.000489</c:v>
                </c:pt>
                <c:pt idx="209">
                  <c:v>0.000492</c:v>
                </c:pt>
                <c:pt idx="210">
                  <c:v>0.000495</c:v>
                </c:pt>
                <c:pt idx="211">
                  <c:v>0.000497</c:v>
                </c:pt>
                <c:pt idx="212">
                  <c:v>0.0005</c:v>
                </c:pt>
                <c:pt idx="213">
                  <c:v>0.000502</c:v>
                </c:pt>
                <c:pt idx="214">
                  <c:v>0.000505</c:v>
                </c:pt>
                <c:pt idx="215">
                  <c:v>0.000508</c:v>
                </c:pt>
                <c:pt idx="216">
                  <c:v>0.00051</c:v>
                </c:pt>
                <c:pt idx="217">
                  <c:v>0.000513</c:v>
                </c:pt>
                <c:pt idx="218">
                  <c:v>0.000515</c:v>
                </c:pt>
                <c:pt idx="219">
                  <c:v>0.000518</c:v>
                </c:pt>
                <c:pt idx="220">
                  <c:v>0.000521</c:v>
                </c:pt>
                <c:pt idx="221">
                  <c:v>0.000524</c:v>
                </c:pt>
                <c:pt idx="222">
                  <c:v>0.000527</c:v>
                </c:pt>
                <c:pt idx="223">
                  <c:v>0.00053</c:v>
                </c:pt>
                <c:pt idx="224">
                  <c:v>0.000532</c:v>
                </c:pt>
                <c:pt idx="225">
                  <c:v>0.000535</c:v>
                </c:pt>
                <c:pt idx="226">
                  <c:v>0.000538</c:v>
                </c:pt>
                <c:pt idx="227">
                  <c:v>0.000541</c:v>
                </c:pt>
                <c:pt idx="228">
                  <c:v>0.000543</c:v>
                </c:pt>
                <c:pt idx="229">
                  <c:v>0.000546</c:v>
                </c:pt>
                <c:pt idx="230">
                  <c:v>0.000549</c:v>
                </c:pt>
                <c:pt idx="231">
                  <c:v>0.000552</c:v>
                </c:pt>
                <c:pt idx="232">
                  <c:v>0.000555</c:v>
                </c:pt>
                <c:pt idx="233">
                  <c:v>0.000557</c:v>
                </c:pt>
                <c:pt idx="234">
                  <c:v>0.00056</c:v>
                </c:pt>
                <c:pt idx="235">
                  <c:v>0.000563</c:v>
                </c:pt>
                <c:pt idx="236">
                  <c:v>0.000565</c:v>
                </c:pt>
                <c:pt idx="237">
                  <c:v>0.000569</c:v>
                </c:pt>
                <c:pt idx="238">
                  <c:v>0.000572</c:v>
                </c:pt>
                <c:pt idx="239">
                  <c:v>0.000574</c:v>
                </c:pt>
                <c:pt idx="240">
                  <c:v>0.000577</c:v>
                </c:pt>
                <c:pt idx="241">
                  <c:v>0.00058</c:v>
                </c:pt>
                <c:pt idx="242">
                  <c:v>0.000582</c:v>
                </c:pt>
                <c:pt idx="243">
                  <c:v>0.000585</c:v>
                </c:pt>
                <c:pt idx="244">
                  <c:v>0.000588</c:v>
                </c:pt>
                <c:pt idx="245">
                  <c:v>0.00059</c:v>
                </c:pt>
                <c:pt idx="246">
                  <c:v>0.000593</c:v>
                </c:pt>
                <c:pt idx="247">
                  <c:v>0.000596</c:v>
                </c:pt>
                <c:pt idx="248">
                  <c:v>0.000599</c:v>
                </c:pt>
                <c:pt idx="249">
                  <c:v>0.000601</c:v>
                </c:pt>
                <c:pt idx="250">
                  <c:v>0.000604</c:v>
                </c:pt>
                <c:pt idx="251">
                  <c:v>0.000607</c:v>
                </c:pt>
                <c:pt idx="252">
                  <c:v>0.000609</c:v>
                </c:pt>
                <c:pt idx="253">
                  <c:v>0.000612</c:v>
                </c:pt>
                <c:pt idx="254">
                  <c:v>0.000615</c:v>
                </c:pt>
                <c:pt idx="255">
                  <c:v>0.000618</c:v>
                </c:pt>
                <c:pt idx="256">
                  <c:v>0.00062</c:v>
                </c:pt>
                <c:pt idx="257">
                  <c:v>0.000623</c:v>
                </c:pt>
                <c:pt idx="258">
                  <c:v>0.000626</c:v>
                </c:pt>
                <c:pt idx="259">
                  <c:v>0.000629</c:v>
                </c:pt>
                <c:pt idx="260">
                  <c:v>0.000631</c:v>
                </c:pt>
                <c:pt idx="261">
                  <c:v>0.000634</c:v>
                </c:pt>
                <c:pt idx="262">
                  <c:v>0.000637</c:v>
                </c:pt>
                <c:pt idx="263">
                  <c:v>0.000639</c:v>
                </c:pt>
                <c:pt idx="264">
                  <c:v>0.000642</c:v>
                </c:pt>
                <c:pt idx="265">
                  <c:v>0.000644</c:v>
                </c:pt>
                <c:pt idx="266">
                  <c:v>0.000647</c:v>
                </c:pt>
                <c:pt idx="267">
                  <c:v>0.00065</c:v>
                </c:pt>
                <c:pt idx="268">
                  <c:v>0.000653</c:v>
                </c:pt>
                <c:pt idx="269">
                  <c:v>0.000655</c:v>
                </c:pt>
                <c:pt idx="270">
                  <c:v>0.000657</c:v>
                </c:pt>
                <c:pt idx="271">
                  <c:v>0.000661</c:v>
                </c:pt>
                <c:pt idx="272">
                  <c:v>0.000663</c:v>
                </c:pt>
                <c:pt idx="273">
                  <c:v>0.000665</c:v>
                </c:pt>
                <c:pt idx="274">
                  <c:v>0.000668</c:v>
                </c:pt>
                <c:pt idx="275">
                  <c:v>0.00067</c:v>
                </c:pt>
                <c:pt idx="276">
                  <c:v>0.000673</c:v>
                </c:pt>
                <c:pt idx="277">
                  <c:v>0.000675</c:v>
                </c:pt>
                <c:pt idx="278">
                  <c:v>0.000678</c:v>
                </c:pt>
                <c:pt idx="279">
                  <c:v>0.000681</c:v>
                </c:pt>
                <c:pt idx="280">
                  <c:v>0.000683</c:v>
                </c:pt>
                <c:pt idx="281">
                  <c:v>0.000686</c:v>
                </c:pt>
                <c:pt idx="282">
                  <c:v>0.000688</c:v>
                </c:pt>
                <c:pt idx="283">
                  <c:v>0.000691</c:v>
                </c:pt>
                <c:pt idx="284">
                  <c:v>0.000693</c:v>
                </c:pt>
                <c:pt idx="285">
                  <c:v>0.000696</c:v>
                </c:pt>
                <c:pt idx="286">
                  <c:v>0.000699</c:v>
                </c:pt>
                <c:pt idx="287">
                  <c:v>0.000701</c:v>
                </c:pt>
                <c:pt idx="288">
                  <c:v>0.000704</c:v>
                </c:pt>
                <c:pt idx="289">
                  <c:v>0.000706</c:v>
                </c:pt>
                <c:pt idx="290">
                  <c:v>0.000709</c:v>
                </c:pt>
                <c:pt idx="291">
                  <c:v>0.000711</c:v>
                </c:pt>
                <c:pt idx="292">
                  <c:v>0.000714</c:v>
                </c:pt>
                <c:pt idx="293">
                  <c:v>0.000716</c:v>
                </c:pt>
                <c:pt idx="294">
                  <c:v>0.000719</c:v>
                </c:pt>
                <c:pt idx="295">
                  <c:v>0.000721</c:v>
                </c:pt>
                <c:pt idx="296">
                  <c:v>0.000724</c:v>
                </c:pt>
                <c:pt idx="297">
                  <c:v>0.000726</c:v>
                </c:pt>
                <c:pt idx="298">
                  <c:v>0.000729</c:v>
                </c:pt>
                <c:pt idx="299">
                  <c:v>0.000731</c:v>
                </c:pt>
                <c:pt idx="300">
                  <c:v>0.000733</c:v>
                </c:pt>
                <c:pt idx="301">
                  <c:v>0.000736</c:v>
                </c:pt>
                <c:pt idx="302">
                  <c:v>0.000738</c:v>
                </c:pt>
                <c:pt idx="303">
                  <c:v>0.000741</c:v>
                </c:pt>
                <c:pt idx="304">
                  <c:v>0.000742</c:v>
                </c:pt>
                <c:pt idx="305">
                  <c:v>0.000745</c:v>
                </c:pt>
                <c:pt idx="306">
                  <c:v>0.000748</c:v>
                </c:pt>
                <c:pt idx="307">
                  <c:v>0.00075</c:v>
                </c:pt>
                <c:pt idx="308">
                  <c:v>0.000752</c:v>
                </c:pt>
                <c:pt idx="309">
                  <c:v>0.000754</c:v>
                </c:pt>
                <c:pt idx="310">
                  <c:v>0.000756</c:v>
                </c:pt>
                <c:pt idx="311">
                  <c:v>0.00076</c:v>
                </c:pt>
                <c:pt idx="312">
                  <c:v>0.000762</c:v>
                </c:pt>
                <c:pt idx="313">
                  <c:v>0.000764</c:v>
                </c:pt>
                <c:pt idx="314">
                  <c:v>0.000766</c:v>
                </c:pt>
                <c:pt idx="315">
                  <c:v>0.000769</c:v>
                </c:pt>
                <c:pt idx="316">
                  <c:v>0.000771</c:v>
                </c:pt>
                <c:pt idx="317">
                  <c:v>0.000773</c:v>
                </c:pt>
                <c:pt idx="318">
                  <c:v>0.000776</c:v>
                </c:pt>
                <c:pt idx="319">
                  <c:v>0.000779</c:v>
                </c:pt>
                <c:pt idx="320">
                  <c:v>0.00078</c:v>
                </c:pt>
                <c:pt idx="321">
                  <c:v>0.000783</c:v>
                </c:pt>
                <c:pt idx="322">
                  <c:v>0.000785</c:v>
                </c:pt>
                <c:pt idx="323">
                  <c:v>0.000786</c:v>
                </c:pt>
                <c:pt idx="324">
                  <c:v>0.00079</c:v>
                </c:pt>
                <c:pt idx="325">
                  <c:v>0.000791</c:v>
                </c:pt>
                <c:pt idx="326">
                  <c:v>0.000794</c:v>
                </c:pt>
                <c:pt idx="327">
                  <c:v>0.000796</c:v>
                </c:pt>
                <c:pt idx="328">
                  <c:v>0.000799</c:v>
                </c:pt>
                <c:pt idx="329">
                  <c:v>0.000801</c:v>
                </c:pt>
                <c:pt idx="330">
                  <c:v>0.000803</c:v>
                </c:pt>
                <c:pt idx="331">
                  <c:v>0.000805</c:v>
                </c:pt>
                <c:pt idx="332">
                  <c:v>0.000807</c:v>
                </c:pt>
                <c:pt idx="333">
                  <c:v>0.00081</c:v>
                </c:pt>
                <c:pt idx="334">
                  <c:v>0.000812</c:v>
                </c:pt>
                <c:pt idx="335">
                  <c:v>0.000814</c:v>
                </c:pt>
                <c:pt idx="336">
                  <c:v>0.000816</c:v>
                </c:pt>
                <c:pt idx="337">
                  <c:v>0.000818</c:v>
                </c:pt>
                <c:pt idx="338">
                  <c:v>0.000821</c:v>
                </c:pt>
                <c:pt idx="339">
                  <c:v>0.000823</c:v>
                </c:pt>
                <c:pt idx="340">
                  <c:v>0.000826</c:v>
                </c:pt>
                <c:pt idx="341">
                  <c:v>0.000827</c:v>
                </c:pt>
                <c:pt idx="342">
                  <c:v>0.000829</c:v>
                </c:pt>
                <c:pt idx="343">
                  <c:v>0.000832</c:v>
                </c:pt>
                <c:pt idx="344">
                  <c:v>0.000833</c:v>
                </c:pt>
                <c:pt idx="345">
                  <c:v>0.000836</c:v>
                </c:pt>
                <c:pt idx="346">
                  <c:v>0.000838</c:v>
                </c:pt>
                <c:pt idx="347">
                  <c:v>0.00084</c:v>
                </c:pt>
                <c:pt idx="348">
                  <c:v>0.000842</c:v>
                </c:pt>
                <c:pt idx="349">
                  <c:v>0.000844</c:v>
                </c:pt>
                <c:pt idx="350">
                  <c:v>0.000846</c:v>
                </c:pt>
                <c:pt idx="351">
                  <c:v>0.000849</c:v>
                </c:pt>
                <c:pt idx="352">
                  <c:v>0.000851</c:v>
                </c:pt>
                <c:pt idx="353">
                  <c:v>0.000853</c:v>
                </c:pt>
                <c:pt idx="354">
                  <c:v>0.000854</c:v>
                </c:pt>
                <c:pt idx="355">
                  <c:v>0.000857</c:v>
                </c:pt>
                <c:pt idx="356">
                  <c:v>0.000858</c:v>
                </c:pt>
                <c:pt idx="357">
                  <c:v>0.000861</c:v>
                </c:pt>
                <c:pt idx="358">
                  <c:v>0.000863</c:v>
                </c:pt>
                <c:pt idx="359">
                  <c:v>0.000865</c:v>
                </c:pt>
                <c:pt idx="360">
                  <c:v>0.000868</c:v>
                </c:pt>
                <c:pt idx="361">
                  <c:v>0.000869</c:v>
                </c:pt>
                <c:pt idx="362">
                  <c:v>0.000872</c:v>
                </c:pt>
                <c:pt idx="363">
                  <c:v>0.000873</c:v>
                </c:pt>
                <c:pt idx="364">
                  <c:v>0.000875</c:v>
                </c:pt>
                <c:pt idx="365">
                  <c:v>0.000878</c:v>
                </c:pt>
                <c:pt idx="366">
                  <c:v>0.00088</c:v>
                </c:pt>
                <c:pt idx="367">
                  <c:v>0.000881</c:v>
                </c:pt>
                <c:pt idx="368">
                  <c:v>0.000883</c:v>
                </c:pt>
                <c:pt idx="369">
                  <c:v>0.000886</c:v>
                </c:pt>
                <c:pt idx="370">
                  <c:v>0.000888</c:v>
                </c:pt>
                <c:pt idx="371">
                  <c:v>0.00089</c:v>
                </c:pt>
                <c:pt idx="372">
                  <c:v>0.000891</c:v>
                </c:pt>
                <c:pt idx="373">
                  <c:v>0.000893</c:v>
                </c:pt>
                <c:pt idx="374">
                  <c:v>0.000895</c:v>
                </c:pt>
                <c:pt idx="375">
                  <c:v>0.000897</c:v>
                </c:pt>
                <c:pt idx="376">
                  <c:v>0.000899</c:v>
                </c:pt>
                <c:pt idx="377">
                  <c:v>0.000902</c:v>
                </c:pt>
                <c:pt idx="378">
                  <c:v>0.000903</c:v>
                </c:pt>
                <c:pt idx="379">
                  <c:v>0.000905</c:v>
                </c:pt>
                <c:pt idx="380">
                  <c:v>0.000907</c:v>
                </c:pt>
                <c:pt idx="381">
                  <c:v>0.000909</c:v>
                </c:pt>
                <c:pt idx="382">
                  <c:v>0.000911</c:v>
                </c:pt>
                <c:pt idx="383">
                  <c:v>0.000984</c:v>
                </c:pt>
                <c:pt idx="384">
                  <c:v>0.000967</c:v>
                </c:pt>
                <c:pt idx="385">
                  <c:v>0.000964</c:v>
                </c:pt>
                <c:pt idx="386">
                  <c:v>0.000963</c:v>
                </c:pt>
                <c:pt idx="387">
                  <c:v>0.000964</c:v>
                </c:pt>
                <c:pt idx="388">
                  <c:v>0.000964</c:v>
                </c:pt>
                <c:pt idx="389">
                  <c:v>0.000964</c:v>
                </c:pt>
                <c:pt idx="390">
                  <c:v>0.000966</c:v>
                </c:pt>
                <c:pt idx="391">
                  <c:v>0.000966</c:v>
                </c:pt>
                <c:pt idx="392">
                  <c:v>0.000967</c:v>
                </c:pt>
                <c:pt idx="393">
                  <c:v>0.000968</c:v>
                </c:pt>
                <c:pt idx="394">
                  <c:v>0.000969</c:v>
                </c:pt>
                <c:pt idx="395">
                  <c:v>0.00097</c:v>
                </c:pt>
                <c:pt idx="396">
                  <c:v>0.000972</c:v>
                </c:pt>
                <c:pt idx="397">
                  <c:v>0.000973</c:v>
                </c:pt>
                <c:pt idx="398">
                  <c:v>0.000974</c:v>
                </c:pt>
                <c:pt idx="399">
                  <c:v>0.000976</c:v>
                </c:pt>
                <c:pt idx="400">
                  <c:v>0.000977</c:v>
                </c:pt>
                <c:pt idx="401">
                  <c:v>0.000978</c:v>
                </c:pt>
                <c:pt idx="402">
                  <c:v>0.000979</c:v>
                </c:pt>
                <c:pt idx="403">
                  <c:v>0.00098</c:v>
                </c:pt>
                <c:pt idx="404">
                  <c:v>0.000981</c:v>
                </c:pt>
                <c:pt idx="405">
                  <c:v>0.000982</c:v>
                </c:pt>
                <c:pt idx="406">
                  <c:v>0.000984</c:v>
                </c:pt>
                <c:pt idx="407">
                  <c:v>0.000986</c:v>
                </c:pt>
                <c:pt idx="408">
                  <c:v>0.000987</c:v>
                </c:pt>
                <c:pt idx="409">
                  <c:v>0.000989</c:v>
                </c:pt>
                <c:pt idx="410">
                  <c:v>0.00099</c:v>
                </c:pt>
                <c:pt idx="411">
                  <c:v>0.000991</c:v>
                </c:pt>
                <c:pt idx="412">
                  <c:v>0.000994</c:v>
                </c:pt>
                <c:pt idx="413">
                  <c:v>0.000995</c:v>
                </c:pt>
                <c:pt idx="414">
                  <c:v>0.000996</c:v>
                </c:pt>
                <c:pt idx="415">
                  <c:v>0.000997</c:v>
                </c:pt>
                <c:pt idx="416">
                  <c:v>0.000999</c:v>
                </c:pt>
                <c:pt idx="417">
                  <c:v>0.001</c:v>
                </c:pt>
                <c:pt idx="418">
                  <c:v>0.001</c:v>
                </c:pt>
                <c:pt idx="419">
                  <c:v>0.001</c:v>
                </c:pt>
                <c:pt idx="420">
                  <c:v>0.001</c:v>
                </c:pt>
                <c:pt idx="421">
                  <c:v>0.00101</c:v>
                </c:pt>
                <c:pt idx="422">
                  <c:v>0.00101</c:v>
                </c:pt>
                <c:pt idx="423">
                  <c:v>0.00101</c:v>
                </c:pt>
                <c:pt idx="424">
                  <c:v>0.00101</c:v>
                </c:pt>
                <c:pt idx="425">
                  <c:v>0.00101</c:v>
                </c:pt>
                <c:pt idx="426">
                  <c:v>0.00101</c:v>
                </c:pt>
                <c:pt idx="427">
                  <c:v>0.00101</c:v>
                </c:pt>
                <c:pt idx="428">
                  <c:v>0.00102</c:v>
                </c:pt>
                <c:pt idx="429">
                  <c:v>0.00102</c:v>
                </c:pt>
                <c:pt idx="430">
                  <c:v>0.00102</c:v>
                </c:pt>
                <c:pt idx="431">
                  <c:v>0.00102</c:v>
                </c:pt>
                <c:pt idx="432">
                  <c:v>0.00102</c:v>
                </c:pt>
                <c:pt idx="433">
                  <c:v>0.00102</c:v>
                </c:pt>
                <c:pt idx="434">
                  <c:v>0.00102</c:v>
                </c:pt>
                <c:pt idx="435">
                  <c:v>0.00103</c:v>
                </c:pt>
                <c:pt idx="436">
                  <c:v>0.00103</c:v>
                </c:pt>
                <c:pt idx="437">
                  <c:v>0.00103</c:v>
                </c:pt>
                <c:pt idx="438">
                  <c:v>0.00103</c:v>
                </c:pt>
                <c:pt idx="439">
                  <c:v>0.00103</c:v>
                </c:pt>
                <c:pt idx="440">
                  <c:v>0.00103</c:v>
                </c:pt>
                <c:pt idx="441">
                  <c:v>0.00103</c:v>
                </c:pt>
                <c:pt idx="442">
                  <c:v>0.00103</c:v>
                </c:pt>
                <c:pt idx="443">
                  <c:v>0.00104</c:v>
                </c:pt>
                <c:pt idx="444">
                  <c:v>0.00104</c:v>
                </c:pt>
                <c:pt idx="445">
                  <c:v>0.00104</c:v>
                </c:pt>
                <c:pt idx="446">
                  <c:v>0.00104</c:v>
                </c:pt>
                <c:pt idx="447">
                  <c:v>0.00104</c:v>
                </c:pt>
                <c:pt idx="448">
                  <c:v>0.00104</c:v>
                </c:pt>
                <c:pt idx="449">
                  <c:v>0.00105</c:v>
                </c:pt>
                <c:pt idx="450">
                  <c:v>0.00105</c:v>
                </c:pt>
                <c:pt idx="451">
                  <c:v>0.00105</c:v>
                </c:pt>
                <c:pt idx="452">
                  <c:v>0.00105</c:v>
                </c:pt>
                <c:pt idx="453">
                  <c:v>0.00105</c:v>
                </c:pt>
                <c:pt idx="454">
                  <c:v>0.00105</c:v>
                </c:pt>
                <c:pt idx="455">
                  <c:v>0.00105</c:v>
                </c:pt>
                <c:pt idx="456">
                  <c:v>0.00105</c:v>
                </c:pt>
                <c:pt idx="457">
                  <c:v>0.00106</c:v>
                </c:pt>
                <c:pt idx="458">
                  <c:v>0.00106</c:v>
                </c:pt>
                <c:pt idx="459">
                  <c:v>0.00106</c:v>
                </c:pt>
                <c:pt idx="460">
                  <c:v>0.00106</c:v>
                </c:pt>
                <c:pt idx="461">
                  <c:v>0.00106</c:v>
                </c:pt>
                <c:pt idx="462">
                  <c:v>0.00106</c:v>
                </c:pt>
                <c:pt idx="463">
                  <c:v>0.00106</c:v>
                </c:pt>
                <c:pt idx="464">
                  <c:v>0.00107</c:v>
                </c:pt>
                <c:pt idx="465">
                  <c:v>0.00107</c:v>
                </c:pt>
                <c:pt idx="466">
                  <c:v>0.00107</c:v>
                </c:pt>
                <c:pt idx="467">
                  <c:v>0.00107</c:v>
                </c:pt>
                <c:pt idx="468">
                  <c:v>0.00107</c:v>
                </c:pt>
                <c:pt idx="469">
                  <c:v>0.00107</c:v>
                </c:pt>
                <c:pt idx="470">
                  <c:v>0.00107</c:v>
                </c:pt>
                <c:pt idx="471">
                  <c:v>0.00107</c:v>
                </c:pt>
                <c:pt idx="472">
                  <c:v>0.00108</c:v>
                </c:pt>
                <c:pt idx="473">
                  <c:v>0.00108</c:v>
                </c:pt>
                <c:pt idx="474">
                  <c:v>0.00108</c:v>
                </c:pt>
                <c:pt idx="475">
                  <c:v>0.00108</c:v>
                </c:pt>
                <c:pt idx="476">
                  <c:v>0.00108</c:v>
                </c:pt>
                <c:pt idx="477">
                  <c:v>0.00108</c:v>
                </c:pt>
                <c:pt idx="478">
                  <c:v>0.00108</c:v>
                </c:pt>
                <c:pt idx="479">
                  <c:v>0.00109</c:v>
                </c:pt>
                <c:pt idx="480">
                  <c:v>0.00109</c:v>
                </c:pt>
                <c:pt idx="481">
                  <c:v>0.00109</c:v>
                </c:pt>
                <c:pt idx="482">
                  <c:v>0.00109</c:v>
                </c:pt>
                <c:pt idx="483">
                  <c:v>0.00109</c:v>
                </c:pt>
                <c:pt idx="484">
                  <c:v>0.00109</c:v>
                </c:pt>
                <c:pt idx="485">
                  <c:v>0.00109</c:v>
                </c:pt>
                <c:pt idx="486">
                  <c:v>0.00109</c:v>
                </c:pt>
                <c:pt idx="487">
                  <c:v>0.0011</c:v>
                </c:pt>
                <c:pt idx="488">
                  <c:v>0.0011</c:v>
                </c:pt>
                <c:pt idx="489">
                  <c:v>0.0011</c:v>
                </c:pt>
                <c:pt idx="490">
                  <c:v>0.0011</c:v>
                </c:pt>
                <c:pt idx="491">
                  <c:v>0.0011</c:v>
                </c:pt>
                <c:pt idx="492">
                  <c:v>0.0011</c:v>
                </c:pt>
                <c:pt idx="493">
                  <c:v>0.0011</c:v>
                </c:pt>
                <c:pt idx="494">
                  <c:v>0.00111</c:v>
                </c:pt>
                <c:pt idx="495">
                  <c:v>0.00111</c:v>
                </c:pt>
                <c:pt idx="496">
                  <c:v>0.00111</c:v>
                </c:pt>
                <c:pt idx="497">
                  <c:v>0.00111</c:v>
                </c:pt>
                <c:pt idx="498">
                  <c:v>0.00111</c:v>
                </c:pt>
                <c:pt idx="499">
                  <c:v>0.00111</c:v>
                </c:pt>
                <c:pt idx="500">
                  <c:v>0.00111</c:v>
                </c:pt>
                <c:pt idx="501">
                  <c:v>0.00111</c:v>
                </c:pt>
                <c:pt idx="502">
                  <c:v>0.00112</c:v>
                </c:pt>
                <c:pt idx="503">
                  <c:v>0.00112</c:v>
                </c:pt>
                <c:pt idx="504">
                  <c:v>0.00112</c:v>
                </c:pt>
                <c:pt idx="505">
                  <c:v>0.00112</c:v>
                </c:pt>
                <c:pt idx="506">
                  <c:v>0.00112</c:v>
                </c:pt>
                <c:pt idx="507">
                  <c:v>0.00112</c:v>
                </c:pt>
                <c:pt idx="508">
                  <c:v>0.00112</c:v>
                </c:pt>
                <c:pt idx="509">
                  <c:v>0.00112</c:v>
                </c:pt>
                <c:pt idx="510">
                  <c:v>0.00113</c:v>
                </c:pt>
                <c:pt idx="511">
                  <c:v>0.00113</c:v>
                </c:pt>
                <c:pt idx="512">
                  <c:v>0.00113</c:v>
                </c:pt>
                <c:pt idx="513">
                  <c:v>0.00113</c:v>
                </c:pt>
                <c:pt idx="514">
                  <c:v>0.00113</c:v>
                </c:pt>
                <c:pt idx="515">
                  <c:v>0.00113</c:v>
                </c:pt>
                <c:pt idx="516">
                  <c:v>0.00113</c:v>
                </c:pt>
                <c:pt idx="517">
                  <c:v>0.00113</c:v>
                </c:pt>
                <c:pt idx="518">
                  <c:v>0.00113</c:v>
                </c:pt>
                <c:pt idx="519">
                  <c:v>0.00114</c:v>
                </c:pt>
                <c:pt idx="520">
                  <c:v>0.00114</c:v>
                </c:pt>
                <c:pt idx="521">
                  <c:v>0.00114</c:v>
                </c:pt>
                <c:pt idx="522">
                  <c:v>0.00114</c:v>
                </c:pt>
                <c:pt idx="523">
                  <c:v>0.00114</c:v>
                </c:pt>
                <c:pt idx="524">
                  <c:v>0.00114</c:v>
                </c:pt>
                <c:pt idx="525">
                  <c:v>0.00114</c:v>
                </c:pt>
                <c:pt idx="526">
                  <c:v>0.00115</c:v>
                </c:pt>
                <c:pt idx="527">
                  <c:v>0.00115</c:v>
                </c:pt>
                <c:pt idx="528">
                  <c:v>0.00115</c:v>
                </c:pt>
                <c:pt idx="529">
                  <c:v>0.00115</c:v>
                </c:pt>
                <c:pt idx="530">
                  <c:v>0.00115</c:v>
                </c:pt>
                <c:pt idx="531">
                  <c:v>0.00115</c:v>
                </c:pt>
                <c:pt idx="532">
                  <c:v>0.00115</c:v>
                </c:pt>
                <c:pt idx="533">
                  <c:v>0.00115</c:v>
                </c:pt>
                <c:pt idx="534">
                  <c:v>0.00115</c:v>
                </c:pt>
                <c:pt idx="535">
                  <c:v>0.00116</c:v>
                </c:pt>
                <c:pt idx="536">
                  <c:v>0.00116</c:v>
                </c:pt>
                <c:pt idx="537">
                  <c:v>0.00116</c:v>
                </c:pt>
                <c:pt idx="538">
                  <c:v>0.00116</c:v>
                </c:pt>
                <c:pt idx="539">
                  <c:v>0.00116</c:v>
                </c:pt>
                <c:pt idx="540">
                  <c:v>0.00116</c:v>
                </c:pt>
                <c:pt idx="541">
                  <c:v>0.00116</c:v>
                </c:pt>
                <c:pt idx="542">
                  <c:v>0.00116</c:v>
                </c:pt>
                <c:pt idx="543">
                  <c:v>0.00117</c:v>
                </c:pt>
                <c:pt idx="544">
                  <c:v>0.00117</c:v>
                </c:pt>
                <c:pt idx="545">
                  <c:v>0.00117</c:v>
                </c:pt>
                <c:pt idx="546">
                  <c:v>0.00117</c:v>
                </c:pt>
                <c:pt idx="547">
                  <c:v>0.00117</c:v>
                </c:pt>
                <c:pt idx="548">
                  <c:v>0.00117</c:v>
                </c:pt>
                <c:pt idx="549">
                  <c:v>0.00117</c:v>
                </c:pt>
                <c:pt idx="550">
                  <c:v>0.00117</c:v>
                </c:pt>
                <c:pt idx="551">
                  <c:v>0.00117</c:v>
                </c:pt>
                <c:pt idx="552">
                  <c:v>0.00118</c:v>
                </c:pt>
                <c:pt idx="553">
                  <c:v>0.00118</c:v>
                </c:pt>
                <c:pt idx="554">
                  <c:v>0.00118</c:v>
                </c:pt>
                <c:pt idx="555">
                  <c:v>0.00118</c:v>
                </c:pt>
                <c:pt idx="556">
                  <c:v>0.00118</c:v>
                </c:pt>
                <c:pt idx="557">
                  <c:v>0.00118</c:v>
                </c:pt>
                <c:pt idx="558">
                  <c:v>0.00118</c:v>
                </c:pt>
                <c:pt idx="559">
                  <c:v>0.00118</c:v>
                </c:pt>
                <c:pt idx="560">
                  <c:v>0.00119</c:v>
                </c:pt>
                <c:pt idx="561">
                  <c:v>0.00119</c:v>
                </c:pt>
                <c:pt idx="562">
                  <c:v>0.00119</c:v>
                </c:pt>
                <c:pt idx="563">
                  <c:v>0.00119</c:v>
                </c:pt>
                <c:pt idx="564">
                  <c:v>0.00119</c:v>
                </c:pt>
                <c:pt idx="565">
                  <c:v>0.00119</c:v>
                </c:pt>
                <c:pt idx="566">
                  <c:v>0.00119</c:v>
                </c:pt>
                <c:pt idx="567">
                  <c:v>0.00119</c:v>
                </c:pt>
                <c:pt idx="568">
                  <c:v>0.00119</c:v>
                </c:pt>
                <c:pt idx="569">
                  <c:v>0.0012</c:v>
                </c:pt>
                <c:pt idx="570">
                  <c:v>0.0012</c:v>
                </c:pt>
                <c:pt idx="571">
                  <c:v>0.0012</c:v>
                </c:pt>
                <c:pt idx="572">
                  <c:v>0.0012</c:v>
                </c:pt>
                <c:pt idx="573">
                  <c:v>0.0012</c:v>
                </c:pt>
                <c:pt idx="574">
                  <c:v>0.0012</c:v>
                </c:pt>
                <c:pt idx="575">
                  <c:v>0.0012</c:v>
                </c:pt>
                <c:pt idx="576">
                  <c:v>0.0012</c:v>
                </c:pt>
                <c:pt idx="577">
                  <c:v>0.0012</c:v>
                </c:pt>
                <c:pt idx="578">
                  <c:v>0.00121</c:v>
                </c:pt>
                <c:pt idx="579">
                  <c:v>0.00121</c:v>
                </c:pt>
                <c:pt idx="580">
                  <c:v>0.00121</c:v>
                </c:pt>
                <c:pt idx="581">
                  <c:v>0.00121</c:v>
                </c:pt>
                <c:pt idx="582">
                  <c:v>0.00121</c:v>
                </c:pt>
                <c:pt idx="583">
                  <c:v>0.00121</c:v>
                </c:pt>
                <c:pt idx="584">
                  <c:v>0.00121</c:v>
                </c:pt>
                <c:pt idx="585">
                  <c:v>0.00121</c:v>
                </c:pt>
                <c:pt idx="586">
                  <c:v>0.00122</c:v>
                </c:pt>
                <c:pt idx="587">
                  <c:v>0.00122</c:v>
                </c:pt>
                <c:pt idx="588">
                  <c:v>0.00122</c:v>
                </c:pt>
                <c:pt idx="589">
                  <c:v>0.00122</c:v>
                </c:pt>
                <c:pt idx="590">
                  <c:v>0.00122</c:v>
                </c:pt>
                <c:pt idx="591">
                  <c:v>0.00122</c:v>
                </c:pt>
                <c:pt idx="592">
                  <c:v>0.00122</c:v>
                </c:pt>
                <c:pt idx="593">
                  <c:v>0.00122</c:v>
                </c:pt>
                <c:pt idx="594">
                  <c:v>0.00122</c:v>
                </c:pt>
                <c:pt idx="595">
                  <c:v>0.00122</c:v>
                </c:pt>
                <c:pt idx="596">
                  <c:v>0.00123</c:v>
                </c:pt>
                <c:pt idx="597">
                  <c:v>0.00123</c:v>
                </c:pt>
                <c:pt idx="598">
                  <c:v>0.00123</c:v>
                </c:pt>
                <c:pt idx="599">
                  <c:v>0.00123</c:v>
                </c:pt>
                <c:pt idx="600">
                  <c:v>0.00123</c:v>
                </c:pt>
                <c:pt idx="601">
                  <c:v>0.00123</c:v>
                </c:pt>
                <c:pt idx="602">
                  <c:v>0.00123</c:v>
                </c:pt>
                <c:pt idx="603">
                  <c:v>0.00123</c:v>
                </c:pt>
                <c:pt idx="604">
                  <c:v>0.00123</c:v>
                </c:pt>
                <c:pt idx="605">
                  <c:v>0.00124</c:v>
                </c:pt>
                <c:pt idx="606">
                  <c:v>0.00124</c:v>
                </c:pt>
                <c:pt idx="607">
                  <c:v>0.00124</c:v>
                </c:pt>
                <c:pt idx="608">
                  <c:v>0.00124</c:v>
                </c:pt>
                <c:pt idx="609">
                  <c:v>0.00124</c:v>
                </c:pt>
                <c:pt idx="610">
                  <c:v>0.00124</c:v>
                </c:pt>
                <c:pt idx="611">
                  <c:v>0.00124</c:v>
                </c:pt>
                <c:pt idx="612">
                  <c:v>0.00124</c:v>
                </c:pt>
                <c:pt idx="613">
                  <c:v>0.00124</c:v>
                </c:pt>
                <c:pt idx="614">
                  <c:v>0.00125</c:v>
                </c:pt>
                <c:pt idx="615">
                  <c:v>0.00125</c:v>
                </c:pt>
                <c:pt idx="616">
                  <c:v>0.00125</c:v>
                </c:pt>
                <c:pt idx="617">
                  <c:v>0.00125</c:v>
                </c:pt>
                <c:pt idx="618">
                  <c:v>0.00125</c:v>
                </c:pt>
                <c:pt idx="619">
                  <c:v>0.00125</c:v>
                </c:pt>
                <c:pt idx="620">
                  <c:v>0.00125</c:v>
                </c:pt>
                <c:pt idx="621">
                  <c:v>0.00125</c:v>
                </c:pt>
                <c:pt idx="622">
                  <c:v>0.00125</c:v>
                </c:pt>
                <c:pt idx="623">
                  <c:v>0.00126</c:v>
                </c:pt>
                <c:pt idx="624">
                  <c:v>0.00126</c:v>
                </c:pt>
                <c:pt idx="625">
                  <c:v>0.00126</c:v>
                </c:pt>
                <c:pt idx="626">
                  <c:v>0.00126</c:v>
                </c:pt>
                <c:pt idx="627">
                  <c:v>0.00126</c:v>
                </c:pt>
                <c:pt idx="628">
                  <c:v>0.00126</c:v>
                </c:pt>
                <c:pt idx="629">
                  <c:v>0.00126</c:v>
                </c:pt>
                <c:pt idx="630">
                  <c:v>0.00126</c:v>
                </c:pt>
                <c:pt idx="631">
                  <c:v>0.00126</c:v>
                </c:pt>
                <c:pt idx="632">
                  <c:v>0.00126</c:v>
                </c:pt>
                <c:pt idx="633">
                  <c:v>0.00126</c:v>
                </c:pt>
                <c:pt idx="634">
                  <c:v>0.00127</c:v>
                </c:pt>
                <c:pt idx="635">
                  <c:v>0.00127</c:v>
                </c:pt>
                <c:pt idx="636">
                  <c:v>0.00127</c:v>
                </c:pt>
                <c:pt idx="637">
                  <c:v>0.00127</c:v>
                </c:pt>
                <c:pt idx="638">
                  <c:v>0.00127</c:v>
                </c:pt>
                <c:pt idx="639">
                  <c:v>0.00127</c:v>
                </c:pt>
                <c:pt idx="640">
                  <c:v>0.00127</c:v>
                </c:pt>
                <c:pt idx="641">
                  <c:v>0.00127</c:v>
                </c:pt>
                <c:pt idx="642">
                  <c:v>0.00127</c:v>
                </c:pt>
                <c:pt idx="643">
                  <c:v>0.00128</c:v>
                </c:pt>
                <c:pt idx="644">
                  <c:v>0.00128</c:v>
                </c:pt>
                <c:pt idx="645">
                  <c:v>0.00128</c:v>
                </c:pt>
                <c:pt idx="646">
                  <c:v>0.00128</c:v>
                </c:pt>
                <c:pt idx="647">
                  <c:v>0.00128</c:v>
                </c:pt>
                <c:pt idx="648">
                  <c:v>0.00128</c:v>
                </c:pt>
                <c:pt idx="649">
                  <c:v>0.00128</c:v>
                </c:pt>
                <c:pt idx="650">
                  <c:v>0.00128</c:v>
                </c:pt>
                <c:pt idx="651">
                  <c:v>0.00128</c:v>
                </c:pt>
                <c:pt idx="652">
                  <c:v>0.00128</c:v>
                </c:pt>
                <c:pt idx="653">
                  <c:v>0.00129</c:v>
                </c:pt>
                <c:pt idx="654">
                  <c:v>0.00129</c:v>
                </c:pt>
                <c:pt idx="655">
                  <c:v>0.00129</c:v>
                </c:pt>
                <c:pt idx="656">
                  <c:v>0.00129</c:v>
                </c:pt>
                <c:pt idx="657">
                  <c:v>0.00129</c:v>
                </c:pt>
                <c:pt idx="658">
                  <c:v>0.00129</c:v>
                </c:pt>
                <c:pt idx="659">
                  <c:v>0.00129</c:v>
                </c:pt>
                <c:pt idx="660">
                  <c:v>0.00129</c:v>
                </c:pt>
                <c:pt idx="661">
                  <c:v>0.00129</c:v>
                </c:pt>
                <c:pt idx="662">
                  <c:v>0.00129</c:v>
                </c:pt>
                <c:pt idx="663">
                  <c:v>0.00129</c:v>
                </c:pt>
                <c:pt idx="664">
                  <c:v>0.0013</c:v>
                </c:pt>
                <c:pt idx="665">
                  <c:v>0.0013</c:v>
                </c:pt>
                <c:pt idx="666">
                  <c:v>0.0013</c:v>
                </c:pt>
                <c:pt idx="667">
                  <c:v>0.0013</c:v>
                </c:pt>
                <c:pt idx="668">
                  <c:v>0.0013</c:v>
                </c:pt>
                <c:pt idx="669">
                  <c:v>0.0013</c:v>
                </c:pt>
                <c:pt idx="670">
                  <c:v>0.0013</c:v>
                </c:pt>
                <c:pt idx="671">
                  <c:v>0.0013</c:v>
                </c:pt>
                <c:pt idx="672">
                  <c:v>0.0013</c:v>
                </c:pt>
                <c:pt idx="673">
                  <c:v>0.0013</c:v>
                </c:pt>
                <c:pt idx="674">
                  <c:v>0.0013</c:v>
                </c:pt>
                <c:pt idx="675">
                  <c:v>0.00131</c:v>
                </c:pt>
                <c:pt idx="676">
                  <c:v>0.00131</c:v>
                </c:pt>
                <c:pt idx="677">
                  <c:v>0.00131</c:v>
                </c:pt>
                <c:pt idx="678">
                  <c:v>0.00131</c:v>
                </c:pt>
                <c:pt idx="679">
                  <c:v>0.00131</c:v>
                </c:pt>
                <c:pt idx="680">
                  <c:v>0.00131</c:v>
                </c:pt>
                <c:pt idx="681">
                  <c:v>0.00131</c:v>
                </c:pt>
                <c:pt idx="682">
                  <c:v>0.00131</c:v>
                </c:pt>
                <c:pt idx="683">
                  <c:v>0.00131</c:v>
                </c:pt>
                <c:pt idx="684">
                  <c:v>0.00132</c:v>
                </c:pt>
                <c:pt idx="685">
                  <c:v>0.00132</c:v>
                </c:pt>
                <c:pt idx="686">
                  <c:v>0.00132</c:v>
                </c:pt>
                <c:pt idx="687">
                  <c:v>0.00132</c:v>
                </c:pt>
                <c:pt idx="688">
                  <c:v>0.00132</c:v>
                </c:pt>
                <c:pt idx="689">
                  <c:v>0.00132</c:v>
                </c:pt>
                <c:pt idx="690">
                  <c:v>0.00132</c:v>
                </c:pt>
                <c:pt idx="691">
                  <c:v>0.00132</c:v>
                </c:pt>
                <c:pt idx="692">
                  <c:v>0.00132</c:v>
                </c:pt>
                <c:pt idx="693">
                  <c:v>0.00132</c:v>
                </c:pt>
                <c:pt idx="694">
                  <c:v>0.00132</c:v>
                </c:pt>
                <c:pt idx="695">
                  <c:v>0.00133</c:v>
                </c:pt>
                <c:pt idx="696">
                  <c:v>0.00133</c:v>
                </c:pt>
                <c:pt idx="697">
                  <c:v>0.00133</c:v>
                </c:pt>
                <c:pt idx="698">
                  <c:v>0.00133</c:v>
                </c:pt>
                <c:pt idx="699">
                  <c:v>0.00133</c:v>
                </c:pt>
                <c:pt idx="700">
                  <c:v>0.00133</c:v>
                </c:pt>
                <c:pt idx="701">
                  <c:v>0.00133</c:v>
                </c:pt>
                <c:pt idx="702">
                  <c:v>0.00133</c:v>
                </c:pt>
                <c:pt idx="703">
                  <c:v>0.00133</c:v>
                </c:pt>
                <c:pt idx="704">
                  <c:v>0.00133</c:v>
                </c:pt>
                <c:pt idx="705">
                  <c:v>0.00133</c:v>
                </c:pt>
                <c:pt idx="706">
                  <c:v>0.00134</c:v>
                </c:pt>
                <c:pt idx="707">
                  <c:v>0.00134</c:v>
                </c:pt>
                <c:pt idx="708">
                  <c:v>0.00134</c:v>
                </c:pt>
                <c:pt idx="709">
                  <c:v>0.00134</c:v>
                </c:pt>
                <c:pt idx="710">
                  <c:v>0.00134</c:v>
                </c:pt>
                <c:pt idx="711">
                  <c:v>0.00134</c:v>
                </c:pt>
                <c:pt idx="712">
                  <c:v>0.00134</c:v>
                </c:pt>
                <c:pt idx="713">
                  <c:v>0.00134</c:v>
                </c:pt>
                <c:pt idx="714">
                  <c:v>0.00134</c:v>
                </c:pt>
                <c:pt idx="715">
                  <c:v>0.00134</c:v>
                </c:pt>
                <c:pt idx="716">
                  <c:v>0.00134</c:v>
                </c:pt>
                <c:pt idx="717">
                  <c:v>0.00134</c:v>
                </c:pt>
                <c:pt idx="718">
                  <c:v>0.00135</c:v>
                </c:pt>
                <c:pt idx="719">
                  <c:v>0.00135</c:v>
                </c:pt>
                <c:pt idx="720">
                  <c:v>0.00135</c:v>
                </c:pt>
                <c:pt idx="721">
                  <c:v>0.00135</c:v>
                </c:pt>
                <c:pt idx="722">
                  <c:v>0.00135</c:v>
                </c:pt>
                <c:pt idx="723">
                  <c:v>0.00135</c:v>
                </c:pt>
                <c:pt idx="724">
                  <c:v>0.00135</c:v>
                </c:pt>
                <c:pt idx="725">
                  <c:v>0.00135</c:v>
                </c:pt>
                <c:pt idx="726">
                  <c:v>0.00135</c:v>
                </c:pt>
                <c:pt idx="727">
                  <c:v>0.00135</c:v>
                </c:pt>
                <c:pt idx="728">
                  <c:v>0.00135</c:v>
                </c:pt>
                <c:pt idx="729">
                  <c:v>0.00136</c:v>
                </c:pt>
                <c:pt idx="730">
                  <c:v>0.00136</c:v>
                </c:pt>
                <c:pt idx="731">
                  <c:v>0.00136</c:v>
                </c:pt>
                <c:pt idx="732">
                  <c:v>0.00136</c:v>
                </c:pt>
                <c:pt idx="733">
                  <c:v>0.00136</c:v>
                </c:pt>
                <c:pt idx="734">
                  <c:v>0.00136</c:v>
                </c:pt>
                <c:pt idx="735">
                  <c:v>0.00136</c:v>
                </c:pt>
                <c:pt idx="736">
                  <c:v>0.00136</c:v>
                </c:pt>
                <c:pt idx="737">
                  <c:v>0.00136</c:v>
                </c:pt>
                <c:pt idx="738">
                  <c:v>0.00136</c:v>
                </c:pt>
                <c:pt idx="739">
                  <c:v>0.00137</c:v>
                </c:pt>
                <c:pt idx="740">
                  <c:v>0.00137</c:v>
                </c:pt>
                <c:pt idx="741">
                  <c:v>0.00137</c:v>
                </c:pt>
                <c:pt idx="742">
                  <c:v>0.00137</c:v>
                </c:pt>
                <c:pt idx="743">
                  <c:v>0.00137</c:v>
                </c:pt>
                <c:pt idx="744">
                  <c:v>0.00137</c:v>
                </c:pt>
                <c:pt idx="745">
                  <c:v>0.00137</c:v>
                </c:pt>
                <c:pt idx="746">
                  <c:v>0.00137</c:v>
                </c:pt>
                <c:pt idx="747">
                  <c:v>0.00137</c:v>
                </c:pt>
                <c:pt idx="748">
                  <c:v>0.00137</c:v>
                </c:pt>
                <c:pt idx="749">
                  <c:v>0.00137</c:v>
                </c:pt>
                <c:pt idx="750">
                  <c:v>0.00138</c:v>
                </c:pt>
                <c:pt idx="751">
                  <c:v>0.00138</c:v>
                </c:pt>
                <c:pt idx="752">
                  <c:v>0.00138</c:v>
                </c:pt>
                <c:pt idx="753">
                  <c:v>0.00138</c:v>
                </c:pt>
                <c:pt idx="754">
                  <c:v>0.00138</c:v>
                </c:pt>
                <c:pt idx="755">
                  <c:v>0.00138</c:v>
                </c:pt>
                <c:pt idx="756">
                  <c:v>0.00138</c:v>
                </c:pt>
                <c:pt idx="757">
                  <c:v>0.00138</c:v>
                </c:pt>
                <c:pt idx="758">
                  <c:v>0.00138</c:v>
                </c:pt>
                <c:pt idx="759">
                  <c:v>0.00138</c:v>
                </c:pt>
                <c:pt idx="760">
                  <c:v>0.00138</c:v>
                </c:pt>
                <c:pt idx="761">
                  <c:v>0.00138</c:v>
                </c:pt>
                <c:pt idx="762">
                  <c:v>0.00139</c:v>
                </c:pt>
                <c:pt idx="763">
                  <c:v>0.00139</c:v>
                </c:pt>
                <c:pt idx="764">
                  <c:v>0.00139</c:v>
                </c:pt>
                <c:pt idx="765">
                  <c:v>0.00139</c:v>
                </c:pt>
                <c:pt idx="766">
                  <c:v>0.00139</c:v>
                </c:pt>
                <c:pt idx="767">
                  <c:v>0.00139</c:v>
                </c:pt>
                <c:pt idx="768">
                  <c:v>0.00139</c:v>
                </c:pt>
                <c:pt idx="769">
                  <c:v>0.00139</c:v>
                </c:pt>
                <c:pt idx="770">
                  <c:v>0.00139</c:v>
                </c:pt>
                <c:pt idx="771">
                  <c:v>0.00139</c:v>
                </c:pt>
                <c:pt idx="772">
                  <c:v>0.00139</c:v>
                </c:pt>
                <c:pt idx="773">
                  <c:v>0.0014</c:v>
                </c:pt>
                <c:pt idx="774">
                  <c:v>0.0014</c:v>
                </c:pt>
                <c:pt idx="775">
                  <c:v>0.0014</c:v>
                </c:pt>
                <c:pt idx="776">
                  <c:v>0.0014</c:v>
                </c:pt>
                <c:pt idx="777">
                  <c:v>0.0014</c:v>
                </c:pt>
                <c:pt idx="778">
                  <c:v>0.0014</c:v>
                </c:pt>
                <c:pt idx="779">
                  <c:v>0.0014</c:v>
                </c:pt>
                <c:pt idx="780">
                  <c:v>0.0014</c:v>
                </c:pt>
                <c:pt idx="781">
                  <c:v>0.0014</c:v>
                </c:pt>
                <c:pt idx="782">
                  <c:v>0.0014</c:v>
                </c:pt>
                <c:pt idx="783">
                  <c:v>0.0014</c:v>
                </c:pt>
                <c:pt idx="784">
                  <c:v>0.0014</c:v>
                </c:pt>
                <c:pt idx="785">
                  <c:v>0.0014</c:v>
                </c:pt>
                <c:pt idx="786">
                  <c:v>0.00141</c:v>
                </c:pt>
                <c:pt idx="787">
                  <c:v>0.00141</c:v>
                </c:pt>
                <c:pt idx="788">
                  <c:v>0.00141</c:v>
                </c:pt>
                <c:pt idx="789">
                  <c:v>0.00141</c:v>
                </c:pt>
                <c:pt idx="790">
                  <c:v>0.00141</c:v>
                </c:pt>
                <c:pt idx="791">
                  <c:v>0.00141</c:v>
                </c:pt>
                <c:pt idx="792">
                  <c:v>0.00141</c:v>
                </c:pt>
                <c:pt idx="793">
                  <c:v>0.00141</c:v>
                </c:pt>
                <c:pt idx="794">
                  <c:v>0.00141</c:v>
                </c:pt>
                <c:pt idx="795">
                  <c:v>0.00141</c:v>
                </c:pt>
                <c:pt idx="796">
                  <c:v>0.00141</c:v>
                </c:pt>
                <c:pt idx="797">
                  <c:v>0.00141</c:v>
                </c:pt>
                <c:pt idx="798">
                  <c:v>0.00141</c:v>
                </c:pt>
                <c:pt idx="799">
                  <c:v>0.00142</c:v>
                </c:pt>
                <c:pt idx="800">
                  <c:v>0.00142</c:v>
                </c:pt>
                <c:pt idx="801">
                  <c:v>0.00142</c:v>
                </c:pt>
                <c:pt idx="802">
                  <c:v>0.00142</c:v>
                </c:pt>
                <c:pt idx="803">
                  <c:v>0.00142</c:v>
                </c:pt>
                <c:pt idx="804">
                  <c:v>0.00142</c:v>
                </c:pt>
                <c:pt idx="805">
                  <c:v>0.00142</c:v>
                </c:pt>
                <c:pt idx="806">
                  <c:v>0.00142</c:v>
                </c:pt>
                <c:pt idx="807">
                  <c:v>0.00142</c:v>
                </c:pt>
                <c:pt idx="808">
                  <c:v>0.00142</c:v>
                </c:pt>
                <c:pt idx="809">
                  <c:v>0.00143</c:v>
                </c:pt>
                <c:pt idx="810">
                  <c:v>0.00143</c:v>
                </c:pt>
                <c:pt idx="811">
                  <c:v>0.00142</c:v>
                </c:pt>
                <c:pt idx="812">
                  <c:v>0.00143</c:v>
                </c:pt>
                <c:pt idx="813">
                  <c:v>0.00143</c:v>
                </c:pt>
                <c:pt idx="814">
                  <c:v>0.00143</c:v>
                </c:pt>
                <c:pt idx="815">
                  <c:v>0.00143</c:v>
                </c:pt>
                <c:pt idx="816">
                  <c:v>0.00143</c:v>
                </c:pt>
                <c:pt idx="817">
                  <c:v>0.00143</c:v>
                </c:pt>
                <c:pt idx="818">
                  <c:v>0.00143</c:v>
                </c:pt>
                <c:pt idx="819">
                  <c:v>0.00143</c:v>
                </c:pt>
                <c:pt idx="820">
                  <c:v>0.00143</c:v>
                </c:pt>
                <c:pt idx="821">
                  <c:v>0.00143</c:v>
                </c:pt>
                <c:pt idx="822">
                  <c:v>0.00144</c:v>
                </c:pt>
                <c:pt idx="823">
                  <c:v>0.00144</c:v>
                </c:pt>
                <c:pt idx="824">
                  <c:v>0.00144</c:v>
                </c:pt>
                <c:pt idx="825">
                  <c:v>0.00144</c:v>
                </c:pt>
                <c:pt idx="826">
                  <c:v>0.00144</c:v>
                </c:pt>
                <c:pt idx="827">
                  <c:v>0.00144</c:v>
                </c:pt>
                <c:pt idx="828">
                  <c:v>0.00144</c:v>
                </c:pt>
                <c:pt idx="829">
                  <c:v>0.00144</c:v>
                </c:pt>
                <c:pt idx="830">
                  <c:v>0.00144</c:v>
                </c:pt>
                <c:pt idx="831">
                  <c:v>0.00144</c:v>
                </c:pt>
                <c:pt idx="832">
                  <c:v>0.00144</c:v>
                </c:pt>
                <c:pt idx="833">
                  <c:v>0.00144</c:v>
                </c:pt>
                <c:pt idx="834">
                  <c:v>0.00144</c:v>
                </c:pt>
                <c:pt idx="835">
                  <c:v>0.00145</c:v>
                </c:pt>
                <c:pt idx="836">
                  <c:v>0.00145</c:v>
                </c:pt>
                <c:pt idx="837">
                  <c:v>0.00145</c:v>
                </c:pt>
                <c:pt idx="838">
                  <c:v>0.00145</c:v>
                </c:pt>
                <c:pt idx="839">
                  <c:v>0.00145</c:v>
                </c:pt>
                <c:pt idx="840">
                  <c:v>0.00145</c:v>
                </c:pt>
                <c:pt idx="841">
                  <c:v>0.00145</c:v>
                </c:pt>
                <c:pt idx="842">
                  <c:v>0.00145</c:v>
                </c:pt>
                <c:pt idx="843">
                  <c:v>0.00145</c:v>
                </c:pt>
                <c:pt idx="844">
                  <c:v>0.00145</c:v>
                </c:pt>
                <c:pt idx="845">
                  <c:v>0.00145</c:v>
                </c:pt>
                <c:pt idx="846">
                  <c:v>0.00145</c:v>
                </c:pt>
                <c:pt idx="847">
                  <c:v>0.00145</c:v>
                </c:pt>
                <c:pt idx="848">
                  <c:v>0.00146</c:v>
                </c:pt>
                <c:pt idx="849">
                  <c:v>0.00146</c:v>
                </c:pt>
                <c:pt idx="850">
                  <c:v>0.00146</c:v>
                </c:pt>
                <c:pt idx="851">
                  <c:v>0.00146</c:v>
                </c:pt>
                <c:pt idx="852">
                  <c:v>0.00146</c:v>
                </c:pt>
                <c:pt idx="853">
                  <c:v>0.00146</c:v>
                </c:pt>
                <c:pt idx="854">
                  <c:v>0.00146</c:v>
                </c:pt>
                <c:pt idx="855">
                  <c:v>0.00146</c:v>
                </c:pt>
                <c:pt idx="856">
                  <c:v>0.00146</c:v>
                </c:pt>
                <c:pt idx="857">
                  <c:v>0.00146</c:v>
                </c:pt>
                <c:pt idx="858">
                  <c:v>0.00146</c:v>
                </c:pt>
                <c:pt idx="859">
                  <c:v>0.00146</c:v>
                </c:pt>
                <c:pt idx="860">
                  <c:v>0.00146</c:v>
                </c:pt>
                <c:pt idx="861">
                  <c:v>0.00147</c:v>
                </c:pt>
                <c:pt idx="862">
                  <c:v>0.00147</c:v>
                </c:pt>
                <c:pt idx="863">
                  <c:v>0.00147</c:v>
                </c:pt>
                <c:pt idx="864">
                  <c:v>0.00147</c:v>
                </c:pt>
                <c:pt idx="865">
                  <c:v>0.00147</c:v>
                </c:pt>
                <c:pt idx="866">
                  <c:v>0.00147</c:v>
                </c:pt>
                <c:pt idx="867">
                  <c:v>0.00147</c:v>
                </c:pt>
                <c:pt idx="868">
                  <c:v>0.00147</c:v>
                </c:pt>
                <c:pt idx="869">
                  <c:v>0.00147</c:v>
                </c:pt>
                <c:pt idx="870">
                  <c:v>0.00147</c:v>
                </c:pt>
                <c:pt idx="871">
                  <c:v>0.00147</c:v>
                </c:pt>
                <c:pt idx="872">
                  <c:v>0.00147</c:v>
                </c:pt>
                <c:pt idx="873">
                  <c:v>0.00147</c:v>
                </c:pt>
                <c:pt idx="874">
                  <c:v>0.00148</c:v>
                </c:pt>
                <c:pt idx="875">
                  <c:v>0.00148</c:v>
                </c:pt>
                <c:pt idx="876">
                  <c:v>0.00148</c:v>
                </c:pt>
                <c:pt idx="877">
                  <c:v>0.00148</c:v>
                </c:pt>
                <c:pt idx="878">
                  <c:v>0.00148</c:v>
                </c:pt>
                <c:pt idx="879">
                  <c:v>0.00148</c:v>
                </c:pt>
                <c:pt idx="880">
                  <c:v>0.00148</c:v>
                </c:pt>
                <c:pt idx="881">
                  <c:v>0.00148</c:v>
                </c:pt>
                <c:pt idx="882">
                  <c:v>0.00148</c:v>
                </c:pt>
                <c:pt idx="883">
                  <c:v>0.00148</c:v>
                </c:pt>
                <c:pt idx="884">
                  <c:v>0.00148</c:v>
                </c:pt>
                <c:pt idx="885">
                  <c:v>0.00148</c:v>
                </c:pt>
                <c:pt idx="886">
                  <c:v>0.00148</c:v>
                </c:pt>
                <c:pt idx="887">
                  <c:v>0.00148</c:v>
                </c:pt>
                <c:pt idx="888">
                  <c:v>0.00149</c:v>
                </c:pt>
                <c:pt idx="889">
                  <c:v>0.00149</c:v>
                </c:pt>
                <c:pt idx="890">
                  <c:v>0.00149</c:v>
                </c:pt>
                <c:pt idx="891">
                  <c:v>0.00149</c:v>
                </c:pt>
                <c:pt idx="892">
                  <c:v>0.00153</c:v>
                </c:pt>
                <c:pt idx="893">
                  <c:v>0.00153</c:v>
                </c:pt>
                <c:pt idx="894">
                  <c:v>0.00152</c:v>
                </c:pt>
                <c:pt idx="895">
                  <c:v>0.00152</c:v>
                </c:pt>
                <c:pt idx="896">
                  <c:v>0.00152</c:v>
                </c:pt>
                <c:pt idx="897">
                  <c:v>0.00152</c:v>
                </c:pt>
                <c:pt idx="898">
                  <c:v>0.00152</c:v>
                </c:pt>
                <c:pt idx="899">
                  <c:v>0.00152</c:v>
                </c:pt>
                <c:pt idx="900">
                  <c:v>0.00152</c:v>
                </c:pt>
                <c:pt idx="901">
                  <c:v>0.00152</c:v>
                </c:pt>
                <c:pt idx="902">
                  <c:v>0.00152</c:v>
                </c:pt>
                <c:pt idx="903">
                  <c:v>0.00152</c:v>
                </c:pt>
                <c:pt idx="904">
                  <c:v>0.00152</c:v>
                </c:pt>
                <c:pt idx="905">
                  <c:v>0.00152</c:v>
                </c:pt>
                <c:pt idx="906">
                  <c:v>0.00152</c:v>
                </c:pt>
                <c:pt idx="907">
                  <c:v>0.00152</c:v>
                </c:pt>
                <c:pt idx="908">
                  <c:v>0.00152</c:v>
                </c:pt>
                <c:pt idx="909">
                  <c:v>0.00152</c:v>
                </c:pt>
                <c:pt idx="910">
                  <c:v>0.00152</c:v>
                </c:pt>
                <c:pt idx="911">
                  <c:v>0.00152</c:v>
                </c:pt>
                <c:pt idx="912">
                  <c:v>0.00152</c:v>
                </c:pt>
                <c:pt idx="913">
                  <c:v>0.00152</c:v>
                </c:pt>
                <c:pt idx="914">
                  <c:v>0.00152</c:v>
                </c:pt>
                <c:pt idx="915">
                  <c:v>0.00152</c:v>
                </c:pt>
                <c:pt idx="916">
                  <c:v>0.00153</c:v>
                </c:pt>
                <c:pt idx="917">
                  <c:v>0.00153</c:v>
                </c:pt>
                <c:pt idx="918">
                  <c:v>0.00153</c:v>
                </c:pt>
                <c:pt idx="919">
                  <c:v>0.00153</c:v>
                </c:pt>
                <c:pt idx="920">
                  <c:v>0.00153</c:v>
                </c:pt>
                <c:pt idx="921">
                  <c:v>0.00153</c:v>
                </c:pt>
                <c:pt idx="922">
                  <c:v>0.00153</c:v>
                </c:pt>
                <c:pt idx="923">
                  <c:v>0.00153</c:v>
                </c:pt>
                <c:pt idx="924">
                  <c:v>0.00153</c:v>
                </c:pt>
                <c:pt idx="925">
                  <c:v>0.00153</c:v>
                </c:pt>
                <c:pt idx="926">
                  <c:v>0.00153</c:v>
                </c:pt>
                <c:pt idx="927">
                  <c:v>0.00153</c:v>
                </c:pt>
                <c:pt idx="928">
                  <c:v>0.00153</c:v>
                </c:pt>
                <c:pt idx="929">
                  <c:v>0.00153</c:v>
                </c:pt>
                <c:pt idx="930">
                  <c:v>0.00153</c:v>
                </c:pt>
                <c:pt idx="931">
                  <c:v>0.00153</c:v>
                </c:pt>
                <c:pt idx="932">
                  <c:v>0.00153</c:v>
                </c:pt>
                <c:pt idx="933">
                  <c:v>0.00153</c:v>
                </c:pt>
                <c:pt idx="934">
                  <c:v>0.00153</c:v>
                </c:pt>
                <c:pt idx="935">
                  <c:v>0.00154</c:v>
                </c:pt>
                <c:pt idx="936">
                  <c:v>0.00154</c:v>
                </c:pt>
                <c:pt idx="937">
                  <c:v>0.00154</c:v>
                </c:pt>
                <c:pt idx="938">
                  <c:v>0.00154</c:v>
                </c:pt>
                <c:pt idx="939">
                  <c:v>0.00154</c:v>
                </c:pt>
                <c:pt idx="940">
                  <c:v>0.00154</c:v>
                </c:pt>
                <c:pt idx="941">
                  <c:v>0.00154</c:v>
                </c:pt>
                <c:pt idx="942">
                  <c:v>0.00154</c:v>
                </c:pt>
                <c:pt idx="943">
                  <c:v>0.00154</c:v>
                </c:pt>
                <c:pt idx="944">
                  <c:v>0.00154</c:v>
                </c:pt>
                <c:pt idx="945">
                  <c:v>0.00154</c:v>
                </c:pt>
                <c:pt idx="946">
                  <c:v>0.00154</c:v>
                </c:pt>
                <c:pt idx="947">
                  <c:v>0.00154</c:v>
                </c:pt>
                <c:pt idx="948">
                  <c:v>0.00154</c:v>
                </c:pt>
                <c:pt idx="949">
                  <c:v>0.00154</c:v>
                </c:pt>
                <c:pt idx="950">
                  <c:v>0.00154</c:v>
                </c:pt>
                <c:pt idx="951">
                  <c:v>0.00154</c:v>
                </c:pt>
                <c:pt idx="952">
                  <c:v>0.00154</c:v>
                </c:pt>
                <c:pt idx="953">
                  <c:v>0.00154</c:v>
                </c:pt>
                <c:pt idx="954">
                  <c:v>0.00154</c:v>
                </c:pt>
                <c:pt idx="955">
                  <c:v>0.00154</c:v>
                </c:pt>
                <c:pt idx="956">
                  <c:v>0.00154</c:v>
                </c:pt>
                <c:pt idx="957">
                  <c:v>0.00154</c:v>
                </c:pt>
                <c:pt idx="958">
                  <c:v>0.00155</c:v>
                </c:pt>
                <c:pt idx="959">
                  <c:v>0.00155</c:v>
                </c:pt>
                <c:pt idx="960">
                  <c:v>0.00155</c:v>
                </c:pt>
                <c:pt idx="961">
                  <c:v>0.00155</c:v>
                </c:pt>
                <c:pt idx="962">
                  <c:v>0.00155</c:v>
                </c:pt>
                <c:pt idx="963">
                  <c:v>0.00155</c:v>
                </c:pt>
                <c:pt idx="964">
                  <c:v>0.00155</c:v>
                </c:pt>
                <c:pt idx="965">
                  <c:v>0.00155</c:v>
                </c:pt>
                <c:pt idx="966">
                  <c:v>0.00155</c:v>
                </c:pt>
                <c:pt idx="967">
                  <c:v>0.00155</c:v>
                </c:pt>
                <c:pt idx="968">
                  <c:v>0.00155</c:v>
                </c:pt>
                <c:pt idx="969">
                  <c:v>0.00155</c:v>
                </c:pt>
                <c:pt idx="970">
                  <c:v>0.00155</c:v>
                </c:pt>
                <c:pt idx="971">
                  <c:v>0.00156</c:v>
                </c:pt>
                <c:pt idx="972">
                  <c:v>0.00155</c:v>
                </c:pt>
                <c:pt idx="973">
                  <c:v>0.00155</c:v>
                </c:pt>
                <c:pt idx="974">
                  <c:v>0.00156</c:v>
                </c:pt>
                <c:pt idx="975">
                  <c:v>0.00156</c:v>
                </c:pt>
                <c:pt idx="976">
                  <c:v>0.00156</c:v>
                </c:pt>
                <c:pt idx="977">
                  <c:v>0.00156</c:v>
                </c:pt>
                <c:pt idx="978">
                  <c:v>0.00156</c:v>
                </c:pt>
                <c:pt idx="979">
                  <c:v>0.00156</c:v>
                </c:pt>
                <c:pt idx="980">
                  <c:v>0.00156</c:v>
                </c:pt>
                <c:pt idx="981">
                  <c:v>0.00156</c:v>
                </c:pt>
                <c:pt idx="982">
                  <c:v>0.00156</c:v>
                </c:pt>
                <c:pt idx="983">
                  <c:v>0.00156</c:v>
                </c:pt>
                <c:pt idx="984">
                  <c:v>0.00156</c:v>
                </c:pt>
                <c:pt idx="985">
                  <c:v>0.00156</c:v>
                </c:pt>
                <c:pt idx="986">
                  <c:v>0.00156</c:v>
                </c:pt>
                <c:pt idx="987">
                  <c:v>0.00156</c:v>
                </c:pt>
                <c:pt idx="988">
                  <c:v>0.00156</c:v>
                </c:pt>
                <c:pt idx="989">
                  <c:v>0.00156</c:v>
                </c:pt>
                <c:pt idx="990">
                  <c:v>0.00157</c:v>
                </c:pt>
                <c:pt idx="991">
                  <c:v>0.00157</c:v>
                </c:pt>
                <c:pt idx="992">
                  <c:v>0.00157</c:v>
                </c:pt>
                <c:pt idx="993">
                  <c:v>0.00157</c:v>
                </c:pt>
                <c:pt idx="994">
                  <c:v>0.00157</c:v>
                </c:pt>
                <c:pt idx="995">
                  <c:v>0.00157</c:v>
                </c:pt>
                <c:pt idx="996">
                  <c:v>0.00157</c:v>
                </c:pt>
                <c:pt idx="997">
                  <c:v>0.00157</c:v>
                </c:pt>
                <c:pt idx="998">
                  <c:v>0.00157</c:v>
                </c:pt>
                <c:pt idx="999">
                  <c:v>0.00157</c:v>
                </c:pt>
                <c:pt idx="1000">
                  <c:v>0.00157</c:v>
                </c:pt>
                <c:pt idx="1001">
                  <c:v>0.00157</c:v>
                </c:pt>
                <c:pt idx="1002">
                  <c:v>0.00157</c:v>
                </c:pt>
                <c:pt idx="1003">
                  <c:v>0.00157</c:v>
                </c:pt>
                <c:pt idx="1004">
                  <c:v>0.00157</c:v>
                </c:pt>
                <c:pt idx="1005">
                  <c:v>0.00157</c:v>
                </c:pt>
                <c:pt idx="1006">
                  <c:v>0.00157</c:v>
                </c:pt>
                <c:pt idx="1007">
                  <c:v>0.00157</c:v>
                </c:pt>
                <c:pt idx="1008">
                  <c:v>0.00158</c:v>
                </c:pt>
                <c:pt idx="1009">
                  <c:v>0.00158</c:v>
                </c:pt>
                <c:pt idx="1010">
                  <c:v>0.00158</c:v>
                </c:pt>
                <c:pt idx="1011">
                  <c:v>0.00158</c:v>
                </c:pt>
                <c:pt idx="1012">
                  <c:v>0.00158</c:v>
                </c:pt>
                <c:pt idx="1013">
                  <c:v>0.00158</c:v>
                </c:pt>
                <c:pt idx="1014">
                  <c:v>0.00158</c:v>
                </c:pt>
                <c:pt idx="1015">
                  <c:v>0.00158</c:v>
                </c:pt>
                <c:pt idx="1016">
                  <c:v>0.00158</c:v>
                </c:pt>
                <c:pt idx="1017">
                  <c:v>0.00158</c:v>
                </c:pt>
                <c:pt idx="1018">
                  <c:v>0.00158</c:v>
                </c:pt>
                <c:pt idx="1019">
                  <c:v>0.00158</c:v>
                </c:pt>
                <c:pt idx="1020">
                  <c:v>0.00158</c:v>
                </c:pt>
                <c:pt idx="1021">
                  <c:v>0.00158</c:v>
                </c:pt>
                <c:pt idx="1022">
                  <c:v>0.00158</c:v>
                </c:pt>
                <c:pt idx="1023">
                  <c:v>0.00158</c:v>
                </c:pt>
                <c:pt idx="1024">
                  <c:v>0.00158</c:v>
                </c:pt>
                <c:pt idx="1025">
                  <c:v>0.00158</c:v>
                </c:pt>
                <c:pt idx="1026">
                  <c:v>0.00159</c:v>
                </c:pt>
                <c:pt idx="1027">
                  <c:v>0.00158</c:v>
                </c:pt>
                <c:pt idx="1028">
                  <c:v>0.00158</c:v>
                </c:pt>
                <c:pt idx="1029">
                  <c:v>0.00159</c:v>
                </c:pt>
                <c:pt idx="1030">
                  <c:v>0.00159</c:v>
                </c:pt>
                <c:pt idx="1031">
                  <c:v>0.00159</c:v>
                </c:pt>
                <c:pt idx="1032">
                  <c:v>0.00159</c:v>
                </c:pt>
                <c:pt idx="1033">
                  <c:v>0.00159</c:v>
                </c:pt>
                <c:pt idx="1034">
                  <c:v>0.00159</c:v>
                </c:pt>
                <c:pt idx="1035">
                  <c:v>0.00159</c:v>
                </c:pt>
                <c:pt idx="1036">
                  <c:v>0.00159</c:v>
                </c:pt>
                <c:pt idx="1037">
                  <c:v>0.00159</c:v>
                </c:pt>
                <c:pt idx="1038">
                  <c:v>0.00159</c:v>
                </c:pt>
                <c:pt idx="1039">
                  <c:v>0.00159</c:v>
                </c:pt>
                <c:pt idx="1040">
                  <c:v>0.00159</c:v>
                </c:pt>
                <c:pt idx="1041">
                  <c:v>0.00159</c:v>
                </c:pt>
                <c:pt idx="1042">
                  <c:v>0.00159</c:v>
                </c:pt>
                <c:pt idx="1043">
                  <c:v>0.00159</c:v>
                </c:pt>
                <c:pt idx="1044">
                  <c:v>0.00159</c:v>
                </c:pt>
                <c:pt idx="1045">
                  <c:v>0.0016</c:v>
                </c:pt>
                <c:pt idx="1046">
                  <c:v>0.0016</c:v>
                </c:pt>
                <c:pt idx="1047">
                  <c:v>0.0016</c:v>
                </c:pt>
                <c:pt idx="1048">
                  <c:v>0.0016</c:v>
                </c:pt>
                <c:pt idx="1049">
                  <c:v>0.0016</c:v>
                </c:pt>
                <c:pt idx="1050">
                  <c:v>0.0016</c:v>
                </c:pt>
                <c:pt idx="1051">
                  <c:v>0.0016</c:v>
                </c:pt>
                <c:pt idx="1052">
                  <c:v>0.0016</c:v>
                </c:pt>
                <c:pt idx="1053">
                  <c:v>0.0016</c:v>
                </c:pt>
                <c:pt idx="1054">
                  <c:v>0.0016</c:v>
                </c:pt>
                <c:pt idx="1055">
                  <c:v>0.0016</c:v>
                </c:pt>
                <c:pt idx="1056">
                  <c:v>0.0016</c:v>
                </c:pt>
                <c:pt idx="1057">
                  <c:v>0.0016</c:v>
                </c:pt>
                <c:pt idx="1058">
                  <c:v>0.0016</c:v>
                </c:pt>
                <c:pt idx="1059">
                  <c:v>0.0016</c:v>
                </c:pt>
                <c:pt idx="1060">
                  <c:v>0.0016</c:v>
                </c:pt>
                <c:pt idx="1061">
                  <c:v>0.00161</c:v>
                </c:pt>
                <c:pt idx="1062">
                  <c:v>0.00161</c:v>
                </c:pt>
                <c:pt idx="1063">
                  <c:v>0.00161</c:v>
                </c:pt>
                <c:pt idx="1064">
                  <c:v>0.00161</c:v>
                </c:pt>
                <c:pt idx="1065">
                  <c:v>0.00161</c:v>
                </c:pt>
                <c:pt idx="1066">
                  <c:v>0.00161</c:v>
                </c:pt>
                <c:pt idx="1067">
                  <c:v>0.00161</c:v>
                </c:pt>
                <c:pt idx="1068">
                  <c:v>0.00161</c:v>
                </c:pt>
                <c:pt idx="1069">
                  <c:v>0.00161</c:v>
                </c:pt>
                <c:pt idx="1070">
                  <c:v>0.00161</c:v>
                </c:pt>
                <c:pt idx="1071">
                  <c:v>0.00161</c:v>
                </c:pt>
                <c:pt idx="1072">
                  <c:v>0.00161</c:v>
                </c:pt>
                <c:pt idx="1073">
                  <c:v>0.00161</c:v>
                </c:pt>
                <c:pt idx="1074">
                  <c:v>0.00161</c:v>
                </c:pt>
                <c:pt idx="1075">
                  <c:v>0.00161</c:v>
                </c:pt>
                <c:pt idx="1076">
                  <c:v>0.00161</c:v>
                </c:pt>
                <c:pt idx="1077">
                  <c:v>0.00161</c:v>
                </c:pt>
                <c:pt idx="1078">
                  <c:v>0.00161</c:v>
                </c:pt>
                <c:pt idx="1079">
                  <c:v>0.00162</c:v>
                </c:pt>
                <c:pt idx="1080">
                  <c:v>0.00162</c:v>
                </c:pt>
                <c:pt idx="1081">
                  <c:v>0.00162</c:v>
                </c:pt>
                <c:pt idx="1082">
                  <c:v>0.00162</c:v>
                </c:pt>
                <c:pt idx="1083">
                  <c:v>0.00162</c:v>
                </c:pt>
                <c:pt idx="1084">
                  <c:v>0.00162</c:v>
                </c:pt>
                <c:pt idx="1085">
                  <c:v>0.00162</c:v>
                </c:pt>
                <c:pt idx="1086">
                  <c:v>0.00162</c:v>
                </c:pt>
                <c:pt idx="1087">
                  <c:v>0.00162</c:v>
                </c:pt>
                <c:pt idx="1088">
                  <c:v>0.00162</c:v>
                </c:pt>
                <c:pt idx="1089">
                  <c:v>0.00162</c:v>
                </c:pt>
                <c:pt idx="1090">
                  <c:v>0.00162</c:v>
                </c:pt>
                <c:pt idx="1091">
                  <c:v>0.00162</c:v>
                </c:pt>
                <c:pt idx="1092">
                  <c:v>0.00162</c:v>
                </c:pt>
                <c:pt idx="1093">
                  <c:v>0.00162</c:v>
                </c:pt>
                <c:pt idx="1094">
                  <c:v>0.00162</c:v>
                </c:pt>
                <c:pt idx="1095">
                  <c:v>0.00163</c:v>
                </c:pt>
                <c:pt idx="1096">
                  <c:v>0.00163</c:v>
                </c:pt>
                <c:pt idx="1097">
                  <c:v>0.00163</c:v>
                </c:pt>
                <c:pt idx="1098">
                  <c:v>0.00163</c:v>
                </c:pt>
                <c:pt idx="1099">
                  <c:v>0.00163</c:v>
                </c:pt>
                <c:pt idx="1100">
                  <c:v>0.00163</c:v>
                </c:pt>
                <c:pt idx="1101">
                  <c:v>0.00163</c:v>
                </c:pt>
                <c:pt idx="1102">
                  <c:v>0.00163</c:v>
                </c:pt>
                <c:pt idx="1103">
                  <c:v>0.00163</c:v>
                </c:pt>
                <c:pt idx="1104">
                  <c:v>0.00163</c:v>
                </c:pt>
                <c:pt idx="1105">
                  <c:v>0.00163</c:v>
                </c:pt>
                <c:pt idx="1106">
                  <c:v>0.00163</c:v>
                </c:pt>
                <c:pt idx="1107">
                  <c:v>0.00163</c:v>
                </c:pt>
                <c:pt idx="1108">
                  <c:v>0.00163</c:v>
                </c:pt>
                <c:pt idx="1109">
                  <c:v>0.00164</c:v>
                </c:pt>
                <c:pt idx="1110">
                  <c:v>0.00164</c:v>
                </c:pt>
                <c:pt idx="1111">
                  <c:v>0.00164</c:v>
                </c:pt>
                <c:pt idx="1112">
                  <c:v>0.00164</c:v>
                </c:pt>
                <c:pt idx="1113">
                  <c:v>0.00164</c:v>
                </c:pt>
                <c:pt idx="1114">
                  <c:v>0.00164</c:v>
                </c:pt>
                <c:pt idx="1115">
                  <c:v>0.00164</c:v>
                </c:pt>
                <c:pt idx="1116">
                  <c:v>0.00164</c:v>
                </c:pt>
                <c:pt idx="1117">
                  <c:v>0.00164</c:v>
                </c:pt>
                <c:pt idx="1118">
                  <c:v>0.00164</c:v>
                </c:pt>
                <c:pt idx="1119">
                  <c:v>0.00164</c:v>
                </c:pt>
                <c:pt idx="1120">
                  <c:v>0.00164</c:v>
                </c:pt>
                <c:pt idx="1121">
                  <c:v>0.00164</c:v>
                </c:pt>
                <c:pt idx="1122">
                  <c:v>0.00164</c:v>
                </c:pt>
                <c:pt idx="1123">
                  <c:v>0.00164</c:v>
                </c:pt>
                <c:pt idx="1124">
                  <c:v>0.00164</c:v>
                </c:pt>
                <c:pt idx="1125">
                  <c:v>0.00165</c:v>
                </c:pt>
                <c:pt idx="1126">
                  <c:v>0.00165</c:v>
                </c:pt>
                <c:pt idx="1127">
                  <c:v>0.00164</c:v>
                </c:pt>
                <c:pt idx="1128">
                  <c:v>0.00165</c:v>
                </c:pt>
                <c:pt idx="1129">
                  <c:v>0.00165</c:v>
                </c:pt>
                <c:pt idx="1130">
                  <c:v>0.00165</c:v>
                </c:pt>
                <c:pt idx="1131">
                  <c:v>0.00165</c:v>
                </c:pt>
                <c:pt idx="1132">
                  <c:v>0.00165</c:v>
                </c:pt>
                <c:pt idx="1133">
                  <c:v>0.00165</c:v>
                </c:pt>
                <c:pt idx="1134">
                  <c:v>0.00165</c:v>
                </c:pt>
                <c:pt idx="1135">
                  <c:v>0.00165</c:v>
                </c:pt>
                <c:pt idx="1136">
                  <c:v>0.00165</c:v>
                </c:pt>
                <c:pt idx="1137">
                  <c:v>0.00165</c:v>
                </c:pt>
                <c:pt idx="1138">
                  <c:v>0.00165</c:v>
                </c:pt>
                <c:pt idx="1139">
                  <c:v>0.00165</c:v>
                </c:pt>
                <c:pt idx="1140">
                  <c:v>0.00165</c:v>
                </c:pt>
                <c:pt idx="1141">
                  <c:v>0.00165</c:v>
                </c:pt>
                <c:pt idx="1142">
                  <c:v>0.00165</c:v>
                </c:pt>
                <c:pt idx="1143">
                  <c:v>0.00166</c:v>
                </c:pt>
                <c:pt idx="1144">
                  <c:v>0.00165</c:v>
                </c:pt>
                <c:pt idx="1145">
                  <c:v>0.00165</c:v>
                </c:pt>
                <c:pt idx="1146">
                  <c:v>0.00166</c:v>
                </c:pt>
                <c:pt idx="1147">
                  <c:v>0.00166</c:v>
                </c:pt>
                <c:pt idx="1148">
                  <c:v>0.00166</c:v>
                </c:pt>
                <c:pt idx="1149">
                  <c:v>0.00166</c:v>
                </c:pt>
                <c:pt idx="1150">
                  <c:v>0.00166</c:v>
                </c:pt>
                <c:pt idx="1151">
                  <c:v>0.00166</c:v>
                </c:pt>
                <c:pt idx="1152">
                  <c:v>0.00166</c:v>
                </c:pt>
                <c:pt idx="1153">
                  <c:v>0.00166</c:v>
                </c:pt>
                <c:pt idx="1154">
                  <c:v>0.00166</c:v>
                </c:pt>
                <c:pt idx="1155">
                  <c:v>0.00166</c:v>
                </c:pt>
                <c:pt idx="1156">
                  <c:v>0.00166</c:v>
                </c:pt>
                <c:pt idx="1157">
                  <c:v>0.00166</c:v>
                </c:pt>
                <c:pt idx="1158">
                  <c:v>0.00166</c:v>
                </c:pt>
                <c:pt idx="1159">
                  <c:v>0.00166</c:v>
                </c:pt>
                <c:pt idx="1160">
                  <c:v>0.00166</c:v>
                </c:pt>
                <c:pt idx="1161">
                  <c:v>0.00167</c:v>
                </c:pt>
                <c:pt idx="1162">
                  <c:v>0.00167</c:v>
                </c:pt>
                <c:pt idx="1163">
                  <c:v>0.00167</c:v>
                </c:pt>
                <c:pt idx="1164">
                  <c:v>0.00167</c:v>
                </c:pt>
                <c:pt idx="1165">
                  <c:v>0.00167</c:v>
                </c:pt>
                <c:pt idx="1166">
                  <c:v>0.00167</c:v>
                </c:pt>
                <c:pt idx="1167">
                  <c:v>0.00167</c:v>
                </c:pt>
                <c:pt idx="1168">
                  <c:v>0.00167</c:v>
                </c:pt>
                <c:pt idx="1169">
                  <c:v>0.00167</c:v>
                </c:pt>
                <c:pt idx="1170">
                  <c:v>0.00167</c:v>
                </c:pt>
                <c:pt idx="1171">
                  <c:v>0.00167</c:v>
                </c:pt>
                <c:pt idx="1172">
                  <c:v>0.00167</c:v>
                </c:pt>
                <c:pt idx="1173">
                  <c:v>0.00167</c:v>
                </c:pt>
                <c:pt idx="1174">
                  <c:v>0.00167</c:v>
                </c:pt>
                <c:pt idx="1175">
                  <c:v>0.00167</c:v>
                </c:pt>
                <c:pt idx="1176">
                  <c:v>0.00167</c:v>
                </c:pt>
                <c:pt idx="1177">
                  <c:v>0.00168</c:v>
                </c:pt>
                <c:pt idx="1178">
                  <c:v>0.00167</c:v>
                </c:pt>
                <c:pt idx="1179">
                  <c:v>0.00168</c:v>
                </c:pt>
                <c:pt idx="1180">
                  <c:v>0.00168</c:v>
                </c:pt>
                <c:pt idx="1181">
                  <c:v>0.00168</c:v>
                </c:pt>
                <c:pt idx="1182">
                  <c:v>0.00168</c:v>
                </c:pt>
                <c:pt idx="1183">
                  <c:v>0.00168</c:v>
                </c:pt>
                <c:pt idx="1184">
                  <c:v>0.00168</c:v>
                </c:pt>
                <c:pt idx="1185">
                  <c:v>0.00168</c:v>
                </c:pt>
                <c:pt idx="1186">
                  <c:v>0.00168</c:v>
                </c:pt>
                <c:pt idx="1187">
                  <c:v>0.00168</c:v>
                </c:pt>
                <c:pt idx="1188">
                  <c:v>0.00168</c:v>
                </c:pt>
                <c:pt idx="1189">
                  <c:v>0.00168</c:v>
                </c:pt>
                <c:pt idx="1190">
                  <c:v>0.00168</c:v>
                </c:pt>
                <c:pt idx="1191">
                  <c:v>0.00168</c:v>
                </c:pt>
                <c:pt idx="1192">
                  <c:v>0.00168</c:v>
                </c:pt>
                <c:pt idx="1193">
                  <c:v>0.00168</c:v>
                </c:pt>
                <c:pt idx="1194">
                  <c:v>0.00168</c:v>
                </c:pt>
                <c:pt idx="1195">
                  <c:v>0.00168</c:v>
                </c:pt>
                <c:pt idx="1196">
                  <c:v>0.00168</c:v>
                </c:pt>
                <c:pt idx="1197">
                  <c:v>0.00168</c:v>
                </c:pt>
                <c:pt idx="1198">
                  <c:v>0.00169</c:v>
                </c:pt>
                <c:pt idx="1199">
                  <c:v>0.00169</c:v>
                </c:pt>
                <c:pt idx="1200">
                  <c:v>0.00169</c:v>
                </c:pt>
                <c:pt idx="1201">
                  <c:v>0.00169</c:v>
                </c:pt>
                <c:pt idx="1202">
                  <c:v>0.00169</c:v>
                </c:pt>
                <c:pt idx="1203">
                  <c:v>0.00169</c:v>
                </c:pt>
                <c:pt idx="1204">
                  <c:v>0.00169</c:v>
                </c:pt>
                <c:pt idx="1205">
                  <c:v>0.00169</c:v>
                </c:pt>
                <c:pt idx="1206">
                  <c:v>0.00169</c:v>
                </c:pt>
                <c:pt idx="1207">
                  <c:v>0.00169</c:v>
                </c:pt>
                <c:pt idx="1208">
                  <c:v>0.00169</c:v>
                </c:pt>
                <c:pt idx="1209">
                  <c:v>0.00169</c:v>
                </c:pt>
                <c:pt idx="1210">
                  <c:v>0.00169</c:v>
                </c:pt>
                <c:pt idx="1211">
                  <c:v>0.00169</c:v>
                </c:pt>
                <c:pt idx="1212">
                  <c:v>0.00169</c:v>
                </c:pt>
                <c:pt idx="1213">
                  <c:v>0.00169</c:v>
                </c:pt>
                <c:pt idx="1214">
                  <c:v>0.00169</c:v>
                </c:pt>
                <c:pt idx="1215">
                  <c:v>0.00169</c:v>
                </c:pt>
                <c:pt idx="1216">
                  <c:v>0.0017</c:v>
                </c:pt>
                <c:pt idx="1217">
                  <c:v>0.0017</c:v>
                </c:pt>
                <c:pt idx="1218">
                  <c:v>0.0017</c:v>
                </c:pt>
                <c:pt idx="1219">
                  <c:v>0.0017</c:v>
                </c:pt>
                <c:pt idx="1220">
                  <c:v>0.0017</c:v>
                </c:pt>
                <c:pt idx="1221">
                  <c:v>0.0017</c:v>
                </c:pt>
                <c:pt idx="1222">
                  <c:v>0.0017</c:v>
                </c:pt>
                <c:pt idx="1223">
                  <c:v>0.0017</c:v>
                </c:pt>
                <c:pt idx="1224">
                  <c:v>0.0017</c:v>
                </c:pt>
                <c:pt idx="1225">
                  <c:v>0.0017</c:v>
                </c:pt>
                <c:pt idx="1226">
                  <c:v>0.0017</c:v>
                </c:pt>
                <c:pt idx="1227">
                  <c:v>0.0017</c:v>
                </c:pt>
                <c:pt idx="1228">
                  <c:v>0.0017</c:v>
                </c:pt>
                <c:pt idx="1229">
                  <c:v>0.0017</c:v>
                </c:pt>
                <c:pt idx="1230">
                  <c:v>0.0017</c:v>
                </c:pt>
                <c:pt idx="1231">
                  <c:v>0.0017</c:v>
                </c:pt>
                <c:pt idx="1232">
                  <c:v>0.0017</c:v>
                </c:pt>
                <c:pt idx="1233">
                  <c:v>0.0017</c:v>
                </c:pt>
                <c:pt idx="1234">
                  <c:v>0.0017</c:v>
                </c:pt>
                <c:pt idx="1235">
                  <c:v>0.00171</c:v>
                </c:pt>
                <c:pt idx="1236">
                  <c:v>0.00171</c:v>
                </c:pt>
                <c:pt idx="1237">
                  <c:v>0.00171</c:v>
                </c:pt>
                <c:pt idx="1238">
                  <c:v>0.00171</c:v>
                </c:pt>
                <c:pt idx="1239">
                  <c:v>0.00171</c:v>
                </c:pt>
                <c:pt idx="1240">
                  <c:v>0.00171</c:v>
                </c:pt>
                <c:pt idx="1241">
                  <c:v>0.00171</c:v>
                </c:pt>
                <c:pt idx="1242">
                  <c:v>0.00171</c:v>
                </c:pt>
                <c:pt idx="1243">
                  <c:v>0.00171</c:v>
                </c:pt>
                <c:pt idx="1244">
                  <c:v>0.00171</c:v>
                </c:pt>
                <c:pt idx="1245">
                  <c:v>0.00171</c:v>
                </c:pt>
                <c:pt idx="1246">
                  <c:v>0.00171</c:v>
                </c:pt>
                <c:pt idx="1247">
                  <c:v>0.00171</c:v>
                </c:pt>
                <c:pt idx="1248">
                  <c:v>0.00171</c:v>
                </c:pt>
                <c:pt idx="1249">
                  <c:v>0.00171</c:v>
                </c:pt>
                <c:pt idx="1250">
                  <c:v>0.00171</c:v>
                </c:pt>
                <c:pt idx="1251">
                  <c:v>0.00171</c:v>
                </c:pt>
                <c:pt idx="1252">
                  <c:v>0.00171</c:v>
                </c:pt>
                <c:pt idx="1253">
                  <c:v>0.00171</c:v>
                </c:pt>
                <c:pt idx="1254">
                  <c:v>0.00171</c:v>
                </c:pt>
                <c:pt idx="1255">
                  <c:v>0.00171</c:v>
                </c:pt>
                <c:pt idx="1256">
                  <c:v>0.00172</c:v>
                </c:pt>
                <c:pt idx="1257">
                  <c:v>0.00172</c:v>
                </c:pt>
                <c:pt idx="1258">
                  <c:v>0.00172</c:v>
                </c:pt>
                <c:pt idx="1259">
                  <c:v>0.00172</c:v>
                </c:pt>
                <c:pt idx="1260">
                  <c:v>0.00172</c:v>
                </c:pt>
                <c:pt idx="1261">
                  <c:v>0.00172</c:v>
                </c:pt>
                <c:pt idx="1262">
                  <c:v>0.00172</c:v>
                </c:pt>
                <c:pt idx="1263">
                  <c:v>0.00172</c:v>
                </c:pt>
                <c:pt idx="1264">
                  <c:v>0.00172</c:v>
                </c:pt>
                <c:pt idx="1265">
                  <c:v>0.00172</c:v>
                </c:pt>
                <c:pt idx="1266">
                  <c:v>0.00172</c:v>
                </c:pt>
                <c:pt idx="1267">
                  <c:v>0.00172</c:v>
                </c:pt>
                <c:pt idx="1268">
                  <c:v>0.00172</c:v>
                </c:pt>
                <c:pt idx="1269">
                  <c:v>0.00172</c:v>
                </c:pt>
                <c:pt idx="1270">
                  <c:v>0.00172</c:v>
                </c:pt>
                <c:pt idx="1271">
                  <c:v>0.00172</c:v>
                </c:pt>
                <c:pt idx="1272">
                  <c:v>0.00172</c:v>
                </c:pt>
                <c:pt idx="1273">
                  <c:v>0.00172</c:v>
                </c:pt>
                <c:pt idx="1274">
                  <c:v>0.00172</c:v>
                </c:pt>
                <c:pt idx="1275">
                  <c:v>0.00172</c:v>
                </c:pt>
                <c:pt idx="1276">
                  <c:v>0.00172</c:v>
                </c:pt>
                <c:pt idx="1277">
                  <c:v>0.00172</c:v>
                </c:pt>
                <c:pt idx="1278">
                  <c:v>0.00173</c:v>
                </c:pt>
                <c:pt idx="1279">
                  <c:v>0.00173</c:v>
                </c:pt>
                <c:pt idx="1280">
                  <c:v>0.00173</c:v>
                </c:pt>
                <c:pt idx="1281">
                  <c:v>0.00173</c:v>
                </c:pt>
                <c:pt idx="1282">
                  <c:v>0.00173</c:v>
                </c:pt>
                <c:pt idx="1283">
                  <c:v>0.00173</c:v>
                </c:pt>
                <c:pt idx="1284">
                  <c:v>0.00173</c:v>
                </c:pt>
                <c:pt idx="1285">
                  <c:v>0.00173</c:v>
                </c:pt>
                <c:pt idx="1286">
                  <c:v>0.00173</c:v>
                </c:pt>
                <c:pt idx="1287">
                  <c:v>0.00173</c:v>
                </c:pt>
                <c:pt idx="1288">
                  <c:v>0.00173</c:v>
                </c:pt>
                <c:pt idx="1289">
                  <c:v>0.00173</c:v>
                </c:pt>
                <c:pt idx="1290">
                  <c:v>0.00173</c:v>
                </c:pt>
                <c:pt idx="1291">
                  <c:v>0.00173</c:v>
                </c:pt>
                <c:pt idx="1292">
                  <c:v>0.00173</c:v>
                </c:pt>
                <c:pt idx="1293">
                  <c:v>0.00173</c:v>
                </c:pt>
                <c:pt idx="1294">
                  <c:v>0.00174</c:v>
                </c:pt>
                <c:pt idx="1295">
                  <c:v>0.00173</c:v>
                </c:pt>
                <c:pt idx="1296">
                  <c:v>0.00174</c:v>
                </c:pt>
                <c:pt idx="1297">
                  <c:v>0.00174</c:v>
                </c:pt>
                <c:pt idx="1298">
                  <c:v>0.00174</c:v>
                </c:pt>
                <c:pt idx="1299">
                  <c:v>0.00174</c:v>
                </c:pt>
                <c:pt idx="1300">
                  <c:v>0.00174</c:v>
                </c:pt>
                <c:pt idx="1301">
                  <c:v>0.00174</c:v>
                </c:pt>
                <c:pt idx="1302">
                  <c:v>0.00174</c:v>
                </c:pt>
                <c:pt idx="1303">
                  <c:v>0.00174</c:v>
                </c:pt>
                <c:pt idx="1304">
                  <c:v>0.00174</c:v>
                </c:pt>
                <c:pt idx="1305">
                  <c:v>0.00174</c:v>
                </c:pt>
                <c:pt idx="1306">
                  <c:v>0.00174</c:v>
                </c:pt>
                <c:pt idx="1307">
                  <c:v>0.00174</c:v>
                </c:pt>
                <c:pt idx="1308">
                  <c:v>0.00174</c:v>
                </c:pt>
                <c:pt idx="1309">
                  <c:v>0.00174</c:v>
                </c:pt>
                <c:pt idx="1310">
                  <c:v>0.00174</c:v>
                </c:pt>
                <c:pt idx="1311">
                  <c:v>0.00175</c:v>
                </c:pt>
                <c:pt idx="1312">
                  <c:v>0.00174</c:v>
                </c:pt>
                <c:pt idx="1313">
                  <c:v>0.00174</c:v>
                </c:pt>
                <c:pt idx="1314">
                  <c:v>0.00175</c:v>
                </c:pt>
                <c:pt idx="1315">
                  <c:v>0.00174</c:v>
                </c:pt>
                <c:pt idx="1316">
                  <c:v>0.00175</c:v>
                </c:pt>
                <c:pt idx="1317">
                  <c:v>0.00175</c:v>
                </c:pt>
                <c:pt idx="1318">
                  <c:v>0.00175</c:v>
                </c:pt>
                <c:pt idx="1319">
                  <c:v>0.00175</c:v>
                </c:pt>
                <c:pt idx="1320">
                  <c:v>0.00175</c:v>
                </c:pt>
                <c:pt idx="1321">
                  <c:v>0.00175</c:v>
                </c:pt>
                <c:pt idx="1322">
                  <c:v>0.00175</c:v>
                </c:pt>
                <c:pt idx="1323">
                  <c:v>0.00175</c:v>
                </c:pt>
                <c:pt idx="1324">
                  <c:v>0.00175</c:v>
                </c:pt>
                <c:pt idx="1325">
                  <c:v>0.00175</c:v>
                </c:pt>
                <c:pt idx="1326">
                  <c:v>0.00175</c:v>
                </c:pt>
                <c:pt idx="1327">
                  <c:v>0.00175</c:v>
                </c:pt>
                <c:pt idx="1328">
                  <c:v>0.00175</c:v>
                </c:pt>
                <c:pt idx="1329">
                  <c:v>0.00175</c:v>
                </c:pt>
                <c:pt idx="1330">
                  <c:v>0.00175</c:v>
                </c:pt>
                <c:pt idx="1331">
                  <c:v>0.00175</c:v>
                </c:pt>
                <c:pt idx="1332">
                  <c:v>0.00175</c:v>
                </c:pt>
                <c:pt idx="1333">
                  <c:v>0.00176</c:v>
                </c:pt>
                <c:pt idx="1334">
                  <c:v>0.00175</c:v>
                </c:pt>
                <c:pt idx="1335">
                  <c:v>0.00176</c:v>
                </c:pt>
                <c:pt idx="1336">
                  <c:v>0.00176</c:v>
                </c:pt>
                <c:pt idx="1337">
                  <c:v>0.00176</c:v>
                </c:pt>
                <c:pt idx="1338">
                  <c:v>0.00176</c:v>
                </c:pt>
                <c:pt idx="1339">
                  <c:v>0.00176</c:v>
                </c:pt>
                <c:pt idx="1340">
                  <c:v>0.00176</c:v>
                </c:pt>
                <c:pt idx="1341">
                  <c:v>0.00176</c:v>
                </c:pt>
                <c:pt idx="1342">
                  <c:v>0.00176</c:v>
                </c:pt>
                <c:pt idx="1343">
                  <c:v>0.00176</c:v>
                </c:pt>
                <c:pt idx="1344">
                  <c:v>0.00176</c:v>
                </c:pt>
                <c:pt idx="1345">
                  <c:v>0.00176</c:v>
                </c:pt>
                <c:pt idx="1346">
                  <c:v>0.00176</c:v>
                </c:pt>
                <c:pt idx="1347">
                  <c:v>0.00176</c:v>
                </c:pt>
                <c:pt idx="1348">
                  <c:v>0.00179</c:v>
                </c:pt>
                <c:pt idx="1349">
                  <c:v>0.0018</c:v>
                </c:pt>
                <c:pt idx="1350">
                  <c:v>0.00179</c:v>
                </c:pt>
                <c:pt idx="1351">
                  <c:v>0.00179</c:v>
                </c:pt>
                <c:pt idx="1352">
                  <c:v>0.00179</c:v>
                </c:pt>
                <c:pt idx="1353">
                  <c:v>0.00179</c:v>
                </c:pt>
                <c:pt idx="1354">
                  <c:v>0.00179</c:v>
                </c:pt>
                <c:pt idx="1355">
                  <c:v>0.00179</c:v>
                </c:pt>
                <c:pt idx="1356">
                  <c:v>0.00179</c:v>
                </c:pt>
                <c:pt idx="1357">
                  <c:v>0.00179</c:v>
                </c:pt>
                <c:pt idx="1358">
                  <c:v>0.00179</c:v>
                </c:pt>
                <c:pt idx="1359">
                  <c:v>0.00179</c:v>
                </c:pt>
                <c:pt idx="1360">
                  <c:v>0.00179</c:v>
                </c:pt>
                <c:pt idx="1361">
                  <c:v>0.00179</c:v>
                </c:pt>
                <c:pt idx="1362">
                  <c:v>0.00179</c:v>
                </c:pt>
                <c:pt idx="1363">
                  <c:v>0.00179</c:v>
                </c:pt>
                <c:pt idx="1364">
                  <c:v>0.00179</c:v>
                </c:pt>
                <c:pt idx="1365">
                  <c:v>0.00179</c:v>
                </c:pt>
                <c:pt idx="1366">
                  <c:v>0.00179</c:v>
                </c:pt>
                <c:pt idx="1367">
                  <c:v>0.00179</c:v>
                </c:pt>
                <c:pt idx="1368">
                  <c:v>0.00179</c:v>
                </c:pt>
                <c:pt idx="1369">
                  <c:v>0.00179</c:v>
                </c:pt>
                <c:pt idx="1370">
                  <c:v>0.00179</c:v>
                </c:pt>
                <c:pt idx="1371">
                  <c:v>0.00179</c:v>
                </c:pt>
                <c:pt idx="1372">
                  <c:v>0.00179</c:v>
                </c:pt>
                <c:pt idx="1373">
                  <c:v>0.00179</c:v>
                </c:pt>
                <c:pt idx="1374">
                  <c:v>0.00179</c:v>
                </c:pt>
                <c:pt idx="1375">
                  <c:v>0.00179</c:v>
                </c:pt>
                <c:pt idx="1376">
                  <c:v>0.00179</c:v>
                </c:pt>
                <c:pt idx="1377">
                  <c:v>0.00179</c:v>
                </c:pt>
                <c:pt idx="1378">
                  <c:v>0.00179</c:v>
                </c:pt>
                <c:pt idx="1379">
                  <c:v>0.00179</c:v>
                </c:pt>
                <c:pt idx="1380">
                  <c:v>0.00179</c:v>
                </c:pt>
                <c:pt idx="1381">
                  <c:v>0.00179</c:v>
                </c:pt>
                <c:pt idx="1382">
                  <c:v>0.00179</c:v>
                </c:pt>
                <c:pt idx="1383">
                  <c:v>0.00179</c:v>
                </c:pt>
                <c:pt idx="1384">
                  <c:v>0.00179</c:v>
                </c:pt>
                <c:pt idx="1385">
                  <c:v>0.00179</c:v>
                </c:pt>
                <c:pt idx="1386">
                  <c:v>0.00179</c:v>
                </c:pt>
                <c:pt idx="1387">
                  <c:v>0.00179</c:v>
                </c:pt>
                <c:pt idx="1388">
                  <c:v>0.00179</c:v>
                </c:pt>
                <c:pt idx="1389">
                  <c:v>0.00179</c:v>
                </c:pt>
                <c:pt idx="1390">
                  <c:v>0.00179</c:v>
                </c:pt>
                <c:pt idx="1391">
                  <c:v>0.00179</c:v>
                </c:pt>
                <c:pt idx="1392">
                  <c:v>0.00179</c:v>
                </c:pt>
                <c:pt idx="1393">
                  <c:v>0.0018</c:v>
                </c:pt>
                <c:pt idx="1394">
                  <c:v>0.0018</c:v>
                </c:pt>
                <c:pt idx="1395">
                  <c:v>0.00179</c:v>
                </c:pt>
                <c:pt idx="1396">
                  <c:v>0.0018</c:v>
                </c:pt>
                <c:pt idx="1397">
                  <c:v>0.0018</c:v>
                </c:pt>
                <c:pt idx="1398">
                  <c:v>0.0018</c:v>
                </c:pt>
                <c:pt idx="1399">
                  <c:v>0.0018</c:v>
                </c:pt>
                <c:pt idx="1400">
                  <c:v>0.0018</c:v>
                </c:pt>
                <c:pt idx="1401">
                  <c:v>0.0018</c:v>
                </c:pt>
                <c:pt idx="1402">
                  <c:v>0.0018</c:v>
                </c:pt>
                <c:pt idx="1403">
                  <c:v>0.0018</c:v>
                </c:pt>
                <c:pt idx="1404">
                  <c:v>0.0018</c:v>
                </c:pt>
                <c:pt idx="1405">
                  <c:v>0.0018</c:v>
                </c:pt>
                <c:pt idx="1406">
                  <c:v>0.0018</c:v>
                </c:pt>
                <c:pt idx="1407">
                  <c:v>0.0018</c:v>
                </c:pt>
                <c:pt idx="1408">
                  <c:v>0.0018</c:v>
                </c:pt>
                <c:pt idx="1409">
                  <c:v>0.0018</c:v>
                </c:pt>
                <c:pt idx="1410">
                  <c:v>0.0018</c:v>
                </c:pt>
                <c:pt idx="1411">
                  <c:v>0.0018</c:v>
                </c:pt>
                <c:pt idx="1412">
                  <c:v>0.0018</c:v>
                </c:pt>
                <c:pt idx="1413">
                  <c:v>0.0018</c:v>
                </c:pt>
                <c:pt idx="1414">
                  <c:v>0.0018</c:v>
                </c:pt>
                <c:pt idx="1415">
                  <c:v>0.0018</c:v>
                </c:pt>
                <c:pt idx="1416">
                  <c:v>0.0018</c:v>
                </c:pt>
                <c:pt idx="1417">
                  <c:v>0.0018</c:v>
                </c:pt>
                <c:pt idx="1418">
                  <c:v>0.0018</c:v>
                </c:pt>
                <c:pt idx="1419">
                  <c:v>0.0018</c:v>
                </c:pt>
                <c:pt idx="1420">
                  <c:v>0.0018</c:v>
                </c:pt>
                <c:pt idx="1421">
                  <c:v>0.0018</c:v>
                </c:pt>
                <c:pt idx="1422">
                  <c:v>0.00181</c:v>
                </c:pt>
                <c:pt idx="1423">
                  <c:v>0.00181</c:v>
                </c:pt>
                <c:pt idx="1424">
                  <c:v>0.00181</c:v>
                </c:pt>
                <c:pt idx="1425">
                  <c:v>0.00181</c:v>
                </c:pt>
                <c:pt idx="1426">
                  <c:v>0.00181</c:v>
                </c:pt>
                <c:pt idx="1427">
                  <c:v>0.00181</c:v>
                </c:pt>
                <c:pt idx="1428">
                  <c:v>0.00181</c:v>
                </c:pt>
                <c:pt idx="1429">
                  <c:v>0.00181</c:v>
                </c:pt>
                <c:pt idx="1430">
                  <c:v>0.00181</c:v>
                </c:pt>
                <c:pt idx="1431">
                  <c:v>0.00181</c:v>
                </c:pt>
                <c:pt idx="1432">
                  <c:v>0.00181</c:v>
                </c:pt>
                <c:pt idx="1433">
                  <c:v>0.00181</c:v>
                </c:pt>
                <c:pt idx="1434">
                  <c:v>0.00181</c:v>
                </c:pt>
                <c:pt idx="1435">
                  <c:v>0.00181</c:v>
                </c:pt>
                <c:pt idx="1436">
                  <c:v>0.00181</c:v>
                </c:pt>
                <c:pt idx="1437">
                  <c:v>0.00181</c:v>
                </c:pt>
                <c:pt idx="1438">
                  <c:v>0.00181</c:v>
                </c:pt>
                <c:pt idx="1439">
                  <c:v>0.00181</c:v>
                </c:pt>
                <c:pt idx="1440">
                  <c:v>0.00181</c:v>
                </c:pt>
                <c:pt idx="1441">
                  <c:v>0.00181</c:v>
                </c:pt>
                <c:pt idx="1442">
                  <c:v>0.00181</c:v>
                </c:pt>
                <c:pt idx="1443">
                  <c:v>0.00181</c:v>
                </c:pt>
                <c:pt idx="1444">
                  <c:v>0.00181</c:v>
                </c:pt>
                <c:pt idx="1445">
                  <c:v>0.00181</c:v>
                </c:pt>
                <c:pt idx="1446">
                  <c:v>0.00181</c:v>
                </c:pt>
                <c:pt idx="1447">
                  <c:v>0.00181</c:v>
                </c:pt>
                <c:pt idx="1448">
                  <c:v>0.00181</c:v>
                </c:pt>
                <c:pt idx="1449">
                  <c:v>0.00181</c:v>
                </c:pt>
                <c:pt idx="1450">
                  <c:v>0.00182</c:v>
                </c:pt>
                <c:pt idx="1451">
                  <c:v>0.00182</c:v>
                </c:pt>
                <c:pt idx="1452">
                  <c:v>0.00182</c:v>
                </c:pt>
                <c:pt idx="1453">
                  <c:v>0.00181</c:v>
                </c:pt>
                <c:pt idx="1454">
                  <c:v>0.00182</c:v>
                </c:pt>
                <c:pt idx="1455">
                  <c:v>0.00182</c:v>
                </c:pt>
                <c:pt idx="1456">
                  <c:v>0.00182</c:v>
                </c:pt>
                <c:pt idx="1457">
                  <c:v>0.00182</c:v>
                </c:pt>
                <c:pt idx="1458">
                  <c:v>0.00182</c:v>
                </c:pt>
                <c:pt idx="1459">
                  <c:v>0.00182</c:v>
                </c:pt>
                <c:pt idx="1460">
                  <c:v>0.00182</c:v>
                </c:pt>
                <c:pt idx="1461">
                  <c:v>0.00182</c:v>
                </c:pt>
                <c:pt idx="1462">
                  <c:v>0.00182</c:v>
                </c:pt>
                <c:pt idx="1463">
                  <c:v>0.00182</c:v>
                </c:pt>
                <c:pt idx="1464">
                  <c:v>0.00182</c:v>
                </c:pt>
                <c:pt idx="1465">
                  <c:v>0.00182</c:v>
                </c:pt>
                <c:pt idx="1466">
                  <c:v>0.00182</c:v>
                </c:pt>
                <c:pt idx="1467">
                  <c:v>0.00182</c:v>
                </c:pt>
                <c:pt idx="1468">
                  <c:v>0.00182</c:v>
                </c:pt>
                <c:pt idx="1469">
                  <c:v>0.00182</c:v>
                </c:pt>
                <c:pt idx="1470">
                  <c:v>0.00182</c:v>
                </c:pt>
                <c:pt idx="1471">
                  <c:v>0.00182</c:v>
                </c:pt>
                <c:pt idx="1472">
                  <c:v>0.00182</c:v>
                </c:pt>
                <c:pt idx="1473">
                  <c:v>0.00182</c:v>
                </c:pt>
                <c:pt idx="1474">
                  <c:v>0.00182</c:v>
                </c:pt>
                <c:pt idx="1475">
                  <c:v>0.00182</c:v>
                </c:pt>
                <c:pt idx="1476">
                  <c:v>0.00182</c:v>
                </c:pt>
                <c:pt idx="1477">
                  <c:v>0.00182</c:v>
                </c:pt>
                <c:pt idx="1478">
                  <c:v>0.00183</c:v>
                </c:pt>
                <c:pt idx="1479">
                  <c:v>0.00183</c:v>
                </c:pt>
                <c:pt idx="1480">
                  <c:v>0.00183</c:v>
                </c:pt>
                <c:pt idx="1481">
                  <c:v>0.00183</c:v>
                </c:pt>
                <c:pt idx="1482">
                  <c:v>0.00183</c:v>
                </c:pt>
                <c:pt idx="1483">
                  <c:v>0.00183</c:v>
                </c:pt>
                <c:pt idx="1484">
                  <c:v>0.00183</c:v>
                </c:pt>
                <c:pt idx="1485">
                  <c:v>0.00183</c:v>
                </c:pt>
                <c:pt idx="1486">
                  <c:v>0.00183</c:v>
                </c:pt>
                <c:pt idx="1487">
                  <c:v>0.00183</c:v>
                </c:pt>
                <c:pt idx="1488">
                  <c:v>0.00183</c:v>
                </c:pt>
                <c:pt idx="1489">
                  <c:v>0.00183</c:v>
                </c:pt>
                <c:pt idx="1490">
                  <c:v>0.00183</c:v>
                </c:pt>
                <c:pt idx="1491">
                  <c:v>0.00183</c:v>
                </c:pt>
                <c:pt idx="1492">
                  <c:v>0.00183</c:v>
                </c:pt>
                <c:pt idx="1493">
                  <c:v>0.00183</c:v>
                </c:pt>
                <c:pt idx="1494">
                  <c:v>0.00183</c:v>
                </c:pt>
                <c:pt idx="1495">
                  <c:v>0.00183</c:v>
                </c:pt>
                <c:pt idx="1496">
                  <c:v>0.00183</c:v>
                </c:pt>
                <c:pt idx="1497">
                  <c:v>0.00183</c:v>
                </c:pt>
                <c:pt idx="1498">
                  <c:v>0.00183</c:v>
                </c:pt>
                <c:pt idx="1499">
                  <c:v>0.00183</c:v>
                </c:pt>
                <c:pt idx="1500">
                  <c:v>0.00183</c:v>
                </c:pt>
                <c:pt idx="1501">
                  <c:v>0.00183</c:v>
                </c:pt>
                <c:pt idx="1502">
                  <c:v>0.00184</c:v>
                </c:pt>
                <c:pt idx="1503">
                  <c:v>0.00184</c:v>
                </c:pt>
                <c:pt idx="1504">
                  <c:v>0.00184</c:v>
                </c:pt>
                <c:pt idx="1505">
                  <c:v>0.00184</c:v>
                </c:pt>
                <c:pt idx="1506">
                  <c:v>0.00184</c:v>
                </c:pt>
                <c:pt idx="1507">
                  <c:v>0.00184</c:v>
                </c:pt>
                <c:pt idx="1508">
                  <c:v>0.00184</c:v>
                </c:pt>
                <c:pt idx="1509">
                  <c:v>0.00184</c:v>
                </c:pt>
                <c:pt idx="1510">
                  <c:v>0.00184</c:v>
                </c:pt>
                <c:pt idx="1511">
                  <c:v>0.00184</c:v>
                </c:pt>
                <c:pt idx="1512">
                  <c:v>0.00184</c:v>
                </c:pt>
                <c:pt idx="1513">
                  <c:v>0.00184</c:v>
                </c:pt>
                <c:pt idx="1514">
                  <c:v>0.00184</c:v>
                </c:pt>
                <c:pt idx="1515">
                  <c:v>0.00184</c:v>
                </c:pt>
                <c:pt idx="1516">
                  <c:v>0.00184</c:v>
                </c:pt>
                <c:pt idx="1517">
                  <c:v>0.00184</c:v>
                </c:pt>
                <c:pt idx="1518">
                  <c:v>0.00184</c:v>
                </c:pt>
                <c:pt idx="1519">
                  <c:v>0.00184</c:v>
                </c:pt>
                <c:pt idx="1520">
                  <c:v>0.00184</c:v>
                </c:pt>
                <c:pt idx="1521">
                  <c:v>0.00184</c:v>
                </c:pt>
                <c:pt idx="1522">
                  <c:v>0.00184</c:v>
                </c:pt>
                <c:pt idx="1523">
                  <c:v>0.00184</c:v>
                </c:pt>
                <c:pt idx="1524">
                  <c:v>0.00184</c:v>
                </c:pt>
                <c:pt idx="1525">
                  <c:v>0.00185</c:v>
                </c:pt>
                <c:pt idx="1526">
                  <c:v>0.00185</c:v>
                </c:pt>
                <c:pt idx="1527">
                  <c:v>0.00185</c:v>
                </c:pt>
                <c:pt idx="1528">
                  <c:v>0.00185</c:v>
                </c:pt>
                <c:pt idx="1529">
                  <c:v>0.00185</c:v>
                </c:pt>
                <c:pt idx="1530">
                  <c:v>0.00185</c:v>
                </c:pt>
                <c:pt idx="1531">
                  <c:v>0.00185</c:v>
                </c:pt>
                <c:pt idx="1532">
                  <c:v>0.00185</c:v>
                </c:pt>
                <c:pt idx="1533">
                  <c:v>0.00185</c:v>
                </c:pt>
                <c:pt idx="1534">
                  <c:v>0.00185</c:v>
                </c:pt>
                <c:pt idx="1535">
                  <c:v>0.00185</c:v>
                </c:pt>
                <c:pt idx="1536">
                  <c:v>0.00185</c:v>
                </c:pt>
                <c:pt idx="1537">
                  <c:v>0.00185</c:v>
                </c:pt>
                <c:pt idx="1538">
                  <c:v>0.00185</c:v>
                </c:pt>
                <c:pt idx="1539">
                  <c:v>0.00185</c:v>
                </c:pt>
                <c:pt idx="1540">
                  <c:v>0.00185</c:v>
                </c:pt>
                <c:pt idx="1541">
                  <c:v>0.00185</c:v>
                </c:pt>
                <c:pt idx="1542">
                  <c:v>0.00185</c:v>
                </c:pt>
                <c:pt idx="1543">
                  <c:v>0.00185</c:v>
                </c:pt>
                <c:pt idx="1544">
                  <c:v>0.00185</c:v>
                </c:pt>
                <c:pt idx="1545">
                  <c:v>0.00185</c:v>
                </c:pt>
                <c:pt idx="1546">
                  <c:v>0.00185</c:v>
                </c:pt>
                <c:pt idx="1547">
                  <c:v>0.00185</c:v>
                </c:pt>
                <c:pt idx="1548">
                  <c:v>0.00185</c:v>
                </c:pt>
                <c:pt idx="1549">
                  <c:v>0.00185</c:v>
                </c:pt>
                <c:pt idx="1550">
                  <c:v>0.00185</c:v>
                </c:pt>
                <c:pt idx="1551">
                  <c:v>0.00185</c:v>
                </c:pt>
                <c:pt idx="1552">
                  <c:v>0.00185</c:v>
                </c:pt>
                <c:pt idx="1553">
                  <c:v>0.00186</c:v>
                </c:pt>
                <c:pt idx="1554">
                  <c:v>0.00186</c:v>
                </c:pt>
                <c:pt idx="1555">
                  <c:v>0.00186</c:v>
                </c:pt>
                <c:pt idx="1556">
                  <c:v>0.00186</c:v>
                </c:pt>
                <c:pt idx="1557">
                  <c:v>0.00186</c:v>
                </c:pt>
                <c:pt idx="1558">
                  <c:v>0.00186</c:v>
                </c:pt>
                <c:pt idx="1559">
                  <c:v>0.00186</c:v>
                </c:pt>
                <c:pt idx="1560">
                  <c:v>0.00186</c:v>
                </c:pt>
                <c:pt idx="1561">
                  <c:v>0.00186</c:v>
                </c:pt>
                <c:pt idx="1562">
                  <c:v>0.00186</c:v>
                </c:pt>
                <c:pt idx="1563">
                  <c:v>0.00186</c:v>
                </c:pt>
                <c:pt idx="1564">
                  <c:v>0.00186</c:v>
                </c:pt>
                <c:pt idx="1565">
                  <c:v>0.00186</c:v>
                </c:pt>
                <c:pt idx="1566">
                  <c:v>0.00186</c:v>
                </c:pt>
                <c:pt idx="1567">
                  <c:v>0.00186</c:v>
                </c:pt>
                <c:pt idx="1568">
                  <c:v>0.00186</c:v>
                </c:pt>
                <c:pt idx="1569">
                  <c:v>0.00186</c:v>
                </c:pt>
                <c:pt idx="1570">
                  <c:v>0.00186</c:v>
                </c:pt>
                <c:pt idx="1571">
                  <c:v>0.00186</c:v>
                </c:pt>
                <c:pt idx="1572">
                  <c:v>0.00186</c:v>
                </c:pt>
                <c:pt idx="1573">
                  <c:v>0.00186</c:v>
                </c:pt>
                <c:pt idx="1574">
                  <c:v>0.00186</c:v>
                </c:pt>
                <c:pt idx="1575">
                  <c:v>0.00186</c:v>
                </c:pt>
                <c:pt idx="1576">
                  <c:v>0.00186</c:v>
                </c:pt>
                <c:pt idx="1577">
                  <c:v>0.00187</c:v>
                </c:pt>
                <c:pt idx="1578">
                  <c:v>0.00187</c:v>
                </c:pt>
                <c:pt idx="1579">
                  <c:v>0.00187</c:v>
                </c:pt>
                <c:pt idx="1580">
                  <c:v>0.00187</c:v>
                </c:pt>
                <c:pt idx="1581">
                  <c:v>0.00187</c:v>
                </c:pt>
                <c:pt idx="1582">
                  <c:v>0.00187</c:v>
                </c:pt>
                <c:pt idx="1583">
                  <c:v>0.00187</c:v>
                </c:pt>
                <c:pt idx="1584">
                  <c:v>0.00187</c:v>
                </c:pt>
                <c:pt idx="1585">
                  <c:v>0.00187</c:v>
                </c:pt>
                <c:pt idx="1586">
                  <c:v>0.00187</c:v>
                </c:pt>
                <c:pt idx="1587">
                  <c:v>0.00187</c:v>
                </c:pt>
                <c:pt idx="1588">
                  <c:v>0.00187</c:v>
                </c:pt>
                <c:pt idx="1589">
                  <c:v>0.00187</c:v>
                </c:pt>
                <c:pt idx="1590">
                  <c:v>0.00187</c:v>
                </c:pt>
                <c:pt idx="1591">
                  <c:v>0.00187</c:v>
                </c:pt>
                <c:pt idx="1592">
                  <c:v>0.00187</c:v>
                </c:pt>
                <c:pt idx="1593">
                  <c:v>0.00187</c:v>
                </c:pt>
                <c:pt idx="1594">
                  <c:v>0.00187</c:v>
                </c:pt>
                <c:pt idx="1595">
                  <c:v>0.00187</c:v>
                </c:pt>
                <c:pt idx="1596">
                  <c:v>0.00188</c:v>
                </c:pt>
                <c:pt idx="1597">
                  <c:v>0.00187</c:v>
                </c:pt>
                <c:pt idx="1598">
                  <c:v>0.00188</c:v>
                </c:pt>
                <c:pt idx="1599">
                  <c:v>0.00188</c:v>
                </c:pt>
                <c:pt idx="1600">
                  <c:v>0.00188</c:v>
                </c:pt>
                <c:pt idx="1601">
                  <c:v>0.00188</c:v>
                </c:pt>
                <c:pt idx="1602">
                  <c:v>0.00188</c:v>
                </c:pt>
                <c:pt idx="1603">
                  <c:v>0.00188</c:v>
                </c:pt>
                <c:pt idx="1604">
                  <c:v>0.00188</c:v>
                </c:pt>
                <c:pt idx="1605">
                  <c:v>0.00188</c:v>
                </c:pt>
                <c:pt idx="1606">
                  <c:v>0.00188</c:v>
                </c:pt>
                <c:pt idx="1607">
                  <c:v>0.00188</c:v>
                </c:pt>
                <c:pt idx="1608">
                  <c:v>0.00188</c:v>
                </c:pt>
                <c:pt idx="1609">
                  <c:v>0.00188</c:v>
                </c:pt>
                <c:pt idx="1610">
                  <c:v>0.00188</c:v>
                </c:pt>
                <c:pt idx="1611">
                  <c:v>0.00188</c:v>
                </c:pt>
                <c:pt idx="1612">
                  <c:v>0.00188</c:v>
                </c:pt>
                <c:pt idx="1613">
                  <c:v>0.00188</c:v>
                </c:pt>
                <c:pt idx="1614">
                  <c:v>0.00188</c:v>
                </c:pt>
                <c:pt idx="1615">
                  <c:v>0.00188</c:v>
                </c:pt>
                <c:pt idx="1616">
                  <c:v>0.00188</c:v>
                </c:pt>
                <c:pt idx="1617">
                  <c:v>0.00188</c:v>
                </c:pt>
                <c:pt idx="1618">
                  <c:v>0.00188</c:v>
                </c:pt>
                <c:pt idx="1619">
                  <c:v>0.00188</c:v>
                </c:pt>
                <c:pt idx="1620">
                  <c:v>0.00188</c:v>
                </c:pt>
                <c:pt idx="1621">
                  <c:v>0.00188</c:v>
                </c:pt>
                <c:pt idx="1622">
                  <c:v>0.00188</c:v>
                </c:pt>
                <c:pt idx="1623">
                  <c:v>0.00188</c:v>
                </c:pt>
                <c:pt idx="1624">
                  <c:v>0.00188</c:v>
                </c:pt>
                <c:pt idx="1625">
                  <c:v>0.00188</c:v>
                </c:pt>
                <c:pt idx="1626">
                  <c:v>0.00188</c:v>
                </c:pt>
                <c:pt idx="1627">
                  <c:v>0.00189</c:v>
                </c:pt>
                <c:pt idx="1628">
                  <c:v>0.00189</c:v>
                </c:pt>
                <c:pt idx="1629">
                  <c:v>0.00189</c:v>
                </c:pt>
                <c:pt idx="1630">
                  <c:v>0.00189</c:v>
                </c:pt>
                <c:pt idx="1631">
                  <c:v>0.00189</c:v>
                </c:pt>
                <c:pt idx="1632">
                  <c:v>0.00189</c:v>
                </c:pt>
                <c:pt idx="1633">
                  <c:v>0.00189</c:v>
                </c:pt>
                <c:pt idx="1634">
                  <c:v>0.00189</c:v>
                </c:pt>
                <c:pt idx="1635">
                  <c:v>0.00189</c:v>
                </c:pt>
                <c:pt idx="1636">
                  <c:v>0.00189</c:v>
                </c:pt>
                <c:pt idx="1637">
                  <c:v>0.00189</c:v>
                </c:pt>
                <c:pt idx="1638">
                  <c:v>0.00189</c:v>
                </c:pt>
                <c:pt idx="1639">
                  <c:v>0.00189</c:v>
                </c:pt>
                <c:pt idx="1640">
                  <c:v>0.00189</c:v>
                </c:pt>
                <c:pt idx="1641">
                  <c:v>0.00189</c:v>
                </c:pt>
                <c:pt idx="1642">
                  <c:v>0.00189</c:v>
                </c:pt>
                <c:pt idx="1643">
                  <c:v>0.00189</c:v>
                </c:pt>
                <c:pt idx="1644">
                  <c:v>0.00189</c:v>
                </c:pt>
                <c:pt idx="1645">
                  <c:v>0.00189</c:v>
                </c:pt>
                <c:pt idx="1646">
                  <c:v>0.00189</c:v>
                </c:pt>
                <c:pt idx="1647">
                  <c:v>0.00189</c:v>
                </c:pt>
                <c:pt idx="1648">
                  <c:v>0.00189</c:v>
                </c:pt>
                <c:pt idx="1649">
                  <c:v>0.00189</c:v>
                </c:pt>
                <c:pt idx="1650">
                  <c:v>0.00189</c:v>
                </c:pt>
                <c:pt idx="1651">
                  <c:v>0.0019</c:v>
                </c:pt>
                <c:pt idx="1652">
                  <c:v>0.00189</c:v>
                </c:pt>
                <c:pt idx="1653">
                  <c:v>0.0019</c:v>
                </c:pt>
                <c:pt idx="1654">
                  <c:v>0.00189</c:v>
                </c:pt>
                <c:pt idx="1655">
                  <c:v>0.0019</c:v>
                </c:pt>
                <c:pt idx="1656">
                  <c:v>0.0019</c:v>
                </c:pt>
                <c:pt idx="1657">
                  <c:v>0.0019</c:v>
                </c:pt>
                <c:pt idx="1658">
                  <c:v>0.0019</c:v>
                </c:pt>
                <c:pt idx="1659">
                  <c:v>0.0019</c:v>
                </c:pt>
                <c:pt idx="1660">
                  <c:v>0.0019</c:v>
                </c:pt>
                <c:pt idx="1661">
                  <c:v>0.0019</c:v>
                </c:pt>
                <c:pt idx="1662">
                  <c:v>0.0019</c:v>
                </c:pt>
                <c:pt idx="1663">
                  <c:v>0.0019</c:v>
                </c:pt>
                <c:pt idx="1664">
                  <c:v>0.0019</c:v>
                </c:pt>
                <c:pt idx="1665">
                  <c:v>0.0019</c:v>
                </c:pt>
                <c:pt idx="1666">
                  <c:v>0.0019</c:v>
                </c:pt>
                <c:pt idx="1667">
                  <c:v>0.0019</c:v>
                </c:pt>
                <c:pt idx="1668">
                  <c:v>0.0019</c:v>
                </c:pt>
                <c:pt idx="1669">
                  <c:v>0.0019</c:v>
                </c:pt>
                <c:pt idx="1670">
                  <c:v>0.0019</c:v>
                </c:pt>
                <c:pt idx="1671">
                  <c:v>0.0019</c:v>
                </c:pt>
                <c:pt idx="1672">
                  <c:v>0.0019</c:v>
                </c:pt>
                <c:pt idx="1673">
                  <c:v>0.0019</c:v>
                </c:pt>
                <c:pt idx="1674">
                  <c:v>0.0019</c:v>
                </c:pt>
                <c:pt idx="1675">
                  <c:v>0.0019</c:v>
                </c:pt>
                <c:pt idx="1676">
                  <c:v>0.0019</c:v>
                </c:pt>
                <c:pt idx="1677">
                  <c:v>0.0019</c:v>
                </c:pt>
                <c:pt idx="1678">
                  <c:v>0.0019</c:v>
                </c:pt>
                <c:pt idx="1679">
                  <c:v>0.0019</c:v>
                </c:pt>
                <c:pt idx="1680">
                  <c:v>0.00191</c:v>
                </c:pt>
                <c:pt idx="1681">
                  <c:v>0.00191</c:v>
                </c:pt>
                <c:pt idx="1682">
                  <c:v>0.00191</c:v>
                </c:pt>
                <c:pt idx="1683">
                  <c:v>0.00191</c:v>
                </c:pt>
                <c:pt idx="1684">
                  <c:v>0.00191</c:v>
                </c:pt>
                <c:pt idx="1685">
                  <c:v>0.00191</c:v>
                </c:pt>
                <c:pt idx="1686">
                  <c:v>0.00191</c:v>
                </c:pt>
                <c:pt idx="1687">
                  <c:v>0.00191</c:v>
                </c:pt>
                <c:pt idx="1688">
                  <c:v>0.00191</c:v>
                </c:pt>
                <c:pt idx="1689">
                  <c:v>0.00191</c:v>
                </c:pt>
                <c:pt idx="1690">
                  <c:v>0.00191</c:v>
                </c:pt>
                <c:pt idx="1691">
                  <c:v>0.00191</c:v>
                </c:pt>
                <c:pt idx="1692">
                  <c:v>0.00191</c:v>
                </c:pt>
                <c:pt idx="1693">
                  <c:v>0.00191</c:v>
                </c:pt>
                <c:pt idx="1694">
                  <c:v>0.00191</c:v>
                </c:pt>
                <c:pt idx="1695">
                  <c:v>0.00191</c:v>
                </c:pt>
                <c:pt idx="1696">
                  <c:v>0.00191</c:v>
                </c:pt>
                <c:pt idx="1697">
                  <c:v>0.00191</c:v>
                </c:pt>
                <c:pt idx="1698">
                  <c:v>0.00191</c:v>
                </c:pt>
                <c:pt idx="1699">
                  <c:v>0.00191</c:v>
                </c:pt>
                <c:pt idx="1700">
                  <c:v>0.00191</c:v>
                </c:pt>
                <c:pt idx="1701">
                  <c:v>0.00191</c:v>
                </c:pt>
                <c:pt idx="1702">
                  <c:v>0.00191</c:v>
                </c:pt>
                <c:pt idx="1703">
                  <c:v>0.00191</c:v>
                </c:pt>
                <c:pt idx="1704">
                  <c:v>0.00192</c:v>
                </c:pt>
                <c:pt idx="1705">
                  <c:v>0.00192</c:v>
                </c:pt>
                <c:pt idx="1706">
                  <c:v>0.00192</c:v>
                </c:pt>
                <c:pt idx="1707">
                  <c:v>0.00192</c:v>
                </c:pt>
                <c:pt idx="1708">
                  <c:v>0.00192</c:v>
                </c:pt>
                <c:pt idx="1709">
                  <c:v>0.00192</c:v>
                </c:pt>
                <c:pt idx="1710">
                  <c:v>0.00192</c:v>
                </c:pt>
                <c:pt idx="1711">
                  <c:v>0.00192</c:v>
                </c:pt>
                <c:pt idx="1712">
                  <c:v>0.00192</c:v>
                </c:pt>
                <c:pt idx="1713">
                  <c:v>0.00192</c:v>
                </c:pt>
                <c:pt idx="1714">
                  <c:v>0.00192</c:v>
                </c:pt>
                <c:pt idx="1715">
                  <c:v>0.00192</c:v>
                </c:pt>
                <c:pt idx="1716">
                  <c:v>0.00192</c:v>
                </c:pt>
                <c:pt idx="1717">
                  <c:v>0.00192</c:v>
                </c:pt>
                <c:pt idx="1718">
                  <c:v>0.00192</c:v>
                </c:pt>
                <c:pt idx="1719">
                  <c:v>0.00192</c:v>
                </c:pt>
                <c:pt idx="1720">
                  <c:v>0.00192</c:v>
                </c:pt>
                <c:pt idx="1721">
                  <c:v>0.00192</c:v>
                </c:pt>
                <c:pt idx="1722">
                  <c:v>0.00192</c:v>
                </c:pt>
                <c:pt idx="1723">
                  <c:v>0.00192</c:v>
                </c:pt>
                <c:pt idx="1724">
                  <c:v>0.00192</c:v>
                </c:pt>
                <c:pt idx="1725">
                  <c:v>0.00192</c:v>
                </c:pt>
                <c:pt idx="1726">
                  <c:v>0.00192</c:v>
                </c:pt>
                <c:pt idx="1727">
                  <c:v>0.00192</c:v>
                </c:pt>
                <c:pt idx="1728">
                  <c:v>0.00193</c:v>
                </c:pt>
                <c:pt idx="1729">
                  <c:v>0.00192</c:v>
                </c:pt>
                <c:pt idx="1730">
                  <c:v>0.00193</c:v>
                </c:pt>
                <c:pt idx="1731">
                  <c:v>0.00193</c:v>
                </c:pt>
                <c:pt idx="1732">
                  <c:v>0.00193</c:v>
                </c:pt>
                <c:pt idx="1733">
                  <c:v>0.00193</c:v>
                </c:pt>
                <c:pt idx="1734">
                  <c:v>0.00193</c:v>
                </c:pt>
                <c:pt idx="1735">
                  <c:v>0.00193</c:v>
                </c:pt>
                <c:pt idx="1736">
                  <c:v>0.00193</c:v>
                </c:pt>
                <c:pt idx="1737">
                  <c:v>0.00193</c:v>
                </c:pt>
                <c:pt idx="1738">
                  <c:v>0.00193</c:v>
                </c:pt>
                <c:pt idx="1739">
                  <c:v>0.00193</c:v>
                </c:pt>
                <c:pt idx="1740">
                  <c:v>0.00193</c:v>
                </c:pt>
                <c:pt idx="1741">
                  <c:v>0.00193</c:v>
                </c:pt>
                <c:pt idx="1742">
                  <c:v>0.00193</c:v>
                </c:pt>
                <c:pt idx="1743">
                  <c:v>0.00193</c:v>
                </c:pt>
                <c:pt idx="1744">
                  <c:v>0.00193</c:v>
                </c:pt>
                <c:pt idx="1745">
                  <c:v>0.00193</c:v>
                </c:pt>
                <c:pt idx="1746">
                  <c:v>0.00193</c:v>
                </c:pt>
                <c:pt idx="1747">
                  <c:v>0.00193</c:v>
                </c:pt>
                <c:pt idx="1748">
                  <c:v>0.00193</c:v>
                </c:pt>
                <c:pt idx="1749">
                  <c:v>0.00193</c:v>
                </c:pt>
                <c:pt idx="1750">
                  <c:v>0.00193</c:v>
                </c:pt>
                <c:pt idx="1751">
                  <c:v>0.00193</c:v>
                </c:pt>
                <c:pt idx="1752">
                  <c:v>0.00193</c:v>
                </c:pt>
                <c:pt idx="1753">
                  <c:v>0.00193</c:v>
                </c:pt>
                <c:pt idx="1754">
                  <c:v>0.00194</c:v>
                </c:pt>
                <c:pt idx="1755">
                  <c:v>0.00194</c:v>
                </c:pt>
                <c:pt idx="1756">
                  <c:v>0.00194</c:v>
                </c:pt>
                <c:pt idx="1757">
                  <c:v>0.00194</c:v>
                </c:pt>
                <c:pt idx="1758">
                  <c:v>0.00194</c:v>
                </c:pt>
                <c:pt idx="1759">
                  <c:v>0.00194</c:v>
                </c:pt>
                <c:pt idx="1760">
                  <c:v>0.00194</c:v>
                </c:pt>
                <c:pt idx="1761">
                  <c:v>0.00194</c:v>
                </c:pt>
                <c:pt idx="1762">
                  <c:v>0.00194</c:v>
                </c:pt>
                <c:pt idx="1763">
                  <c:v>0.00194</c:v>
                </c:pt>
                <c:pt idx="1764">
                  <c:v>0.00194</c:v>
                </c:pt>
                <c:pt idx="1765">
                  <c:v>0.00194</c:v>
                </c:pt>
                <c:pt idx="1766">
                  <c:v>0.00194</c:v>
                </c:pt>
                <c:pt idx="1767">
                  <c:v>0.00194</c:v>
                </c:pt>
                <c:pt idx="1768">
                  <c:v>0.00194</c:v>
                </c:pt>
                <c:pt idx="1769">
                  <c:v>0.00194</c:v>
                </c:pt>
                <c:pt idx="1770">
                  <c:v>0.00194</c:v>
                </c:pt>
                <c:pt idx="1771">
                  <c:v>0.00194</c:v>
                </c:pt>
                <c:pt idx="1772">
                  <c:v>0.00194</c:v>
                </c:pt>
                <c:pt idx="1773">
                  <c:v>0.00194</c:v>
                </c:pt>
                <c:pt idx="1774">
                  <c:v>0.00194</c:v>
                </c:pt>
                <c:pt idx="1775">
                  <c:v>0.00194</c:v>
                </c:pt>
                <c:pt idx="1776">
                  <c:v>0.00194</c:v>
                </c:pt>
                <c:pt idx="1777">
                  <c:v>0.00195</c:v>
                </c:pt>
                <c:pt idx="1778">
                  <c:v>0.00194</c:v>
                </c:pt>
                <c:pt idx="1779">
                  <c:v>0.00194</c:v>
                </c:pt>
                <c:pt idx="1780">
                  <c:v>0.00195</c:v>
                </c:pt>
                <c:pt idx="1781">
                  <c:v>0.00195</c:v>
                </c:pt>
                <c:pt idx="1782">
                  <c:v>0.00195</c:v>
                </c:pt>
                <c:pt idx="1783">
                  <c:v>0.00195</c:v>
                </c:pt>
                <c:pt idx="1784">
                  <c:v>0.00195</c:v>
                </c:pt>
                <c:pt idx="1785">
                  <c:v>0.00195</c:v>
                </c:pt>
                <c:pt idx="1786">
                  <c:v>0.00195</c:v>
                </c:pt>
                <c:pt idx="1787">
                  <c:v>0.00195</c:v>
                </c:pt>
                <c:pt idx="1788">
                  <c:v>0.00195</c:v>
                </c:pt>
                <c:pt idx="1789">
                  <c:v>0.00195</c:v>
                </c:pt>
                <c:pt idx="1790">
                  <c:v>0.00195</c:v>
                </c:pt>
                <c:pt idx="1791">
                  <c:v>0.00195</c:v>
                </c:pt>
                <c:pt idx="1792">
                  <c:v>0.00195</c:v>
                </c:pt>
                <c:pt idx="1793">
                  <c:v>0.00195</c:v>
                </c:pt>
                <c:pt idx="1794">
                  <c:v>0.00195</c:v>
                </c:pt>
                <c:pt idx="1795">
                  <c:v>0.00195</c:v>
                </c:pt>
                <c:pt idx="1796">
                  <c:v>0.00195</c:v>
                </c:pt>
                <c:pt idx="1797">
                  <c:v>0.00195</c:v>
                </c:pt>
                <c:pt idx="1798">
                  <c:v>0.00195</c:v>
                </c:pt>
                <c:pt idx="1799">
                  <c:v>0.00195</c:v>
                </c:pt>
                <c:pt idx="1800">
                  <c:v>0.00195</c:v>
                </c:pt>
                <c:pt idx="1801">
                  <c:v>0.00195</c:v>
                </c:pt>
                <c:pt idx="1802">
                  <c:v>0.00195</c:v>
                </c:pt>
                <c:pt idx="1803">
                  <c:v>0.00195</c:v>
                </c:pt>
                <c:pt idx="1804">
                  <c:v>0.00195</c:v>
                </c:pt>
                <c:pt idx="1805">
                  <c:v>0.00196</c:v>
                </c:pt>
                <c:pt idx="1806">
                  <c:v>0.00195</c:v>
                </c:pt>
                <c:pt idx="1807">
                  <c:v>0.00196</c:v>
                </c:pt>
                <c:pt idx="1808">
                  <c:v>0.00196</c:v>
                </c:pt>
                <c:pt idx="1809">
                  <c:v>0.00196</c:v>
                </c:pt>
                <c:pt idx="1810">
                  <c:v>0.00196</c:v>
                </c:pt>
                <c:pt idx="1811">
                  <c:v>0.00196</c:v>
                </c:pt>
                <c:pt idx="1812">
                  <c:v>0.00196</c:v>
                </c:pt>
                <c:pt idx="1813">
                  <c:v>0.00196</c:v>
                </c:pt>
                <c:pt idx="1814">
                  <c:v>0.00196</c:v>
                </c:pt>
                <c:pt idx="1815">
                  <c:v>0.00196</c:v>
                </c:pt>
                <c:pt idx="1816">
                  <c:v>0.00196</c:v>
                </c:pt>
                <c:pt idx="1817">
                  <c:v>0.00196</c:v>
                </c:pt>
                <c:pt idx="1818">
                  <c:v>0.00196</c:v>
                </c:pt>
                <c:pt idx="1819">
                  <c:v>0.00196</c:v>
                </c:pt>
                <c:pt idx="1820">
                  <c:v>0.00199</c:v>
                </c:pt>
                <c:pt idx="1821">
                  <c:v>0.00199</c:v>
                </c:pt>
                <c:pt idx="1822">
                  <c:v>0.00199</c:v>
                </c:pt>
                <c:pt idx="1823">
                  <c:v>0.00199</c:v>
                </c:pt>
                <c:pt idx="1824">
                  <c:v>0.00199</c:v>
                </c:pt>
                <c:pt idx="1825">
                  <c:v>0.00199</c:v>
                </c:pt>
                <c:pt idx="1826">
                  <c:v>0.00199</c:v>
                </c:pt>
                <c:pt idx="1827">
                  <c:v>0.00198</c:v>
                </c:pt>
                <c:pt idx="1828">
                  <c:v>0.00199</c:v>
                </c:pt>
                <c:pt idx="1829">
                  <c:v>0.00198</c:v>
                </c:pt>
                <c:pt idx="1830">
                  <c:v>0.00198</c:v>
                </c:pt>
                <c:pt idx="1831">
                  <c:v>0.00198</c:v>
                </c:pt>
                <c:pt idx="1832">
                  <c:v>0.00198</c:v>
                </c:pt>
                <c:pt idx="1833">
                  <c:v>0.00198</c:v>
                </c:pt>
                <c:pt idx="1834">
                  <c:v>0.00199</c:v>
                </c:pt>
                <c:pt idx="1835">
                  <c:v>0.00198</c:v>
                </c:pt>
                <c:pt idx="1836">
                  <c:v>0.00198</c:v>
                </c:pt>
                <c:pt idx="1837">
                  <c:v>0.00198</c:v>
                </c:pt>
                <c:pt idx="1838">
                  <c:v>0.00198</c:v>
                </c:pt>
                <c:pt idx="1839">
                  <c:v>0.00198</c:v>
                </c:pt>
                <c:pt idx="1840">
                  <c:v>0.00198</c:v>
                </c:pt>
                <c:pt idx="1841">
                  <c:v>0.00198</c:v>
                </c:pt>
                <c:pt idx="1842">
                  <c:v>0.00198</c:v>
                </c:pt>
                <c:pt idx="1843">
                  <c:v>0.00198</c:v>
                </c:pt>
                <c:pt idx="1844">
                  <c:v>0.00199</c:v>
                </c:pt>
                <c:pt idx="1845">
                  <c:v>0.00199</c:v>
                </c:pt>
                <c:pt idx="1846">
                  <c:v>0.00198</c:v>
                </c:pt>
                <c:pt idx="1847">
                  <c:v>0.00199</c:v>
                </c:pt>
                <c:pt idx="1848">
                  <c:v>0.00199</c:v>
                </c:pt>
                <c:pt idx="1849">
                  <c:v>0.00199</c:v>
                </c:pt>
                <c:pt idx="1850">
                  <c:v>0.00199</c:v>
                </c:pt>
                <c:pt idx="1851">
                  <c:v>0.00199</c:v>
                </c:pt>
                <c:pt idx="1852">
                  <c:v>0.00199</c:v>
                </c:pt>
                <c:pt idx="1853">
                  <c:v>0.00199</c:v>
                </c:pt>
                <c:pt idx="1854">
                  <c:v>0.00199</c:v>
                </c:pt>
                <c:pt idx="1855">
                  <c:v>0.00199</c:v>
                </c:pt>
                <c:pt idx="1856">
                  <c:v>0.00199</c:v>
                </c:pt>
                <c:pt idx="1857">
                  <c:v>0.00199</c:v>
                </c:pt>
                <c:pt idx="1858">
                  <c:v>0.00199</c:v>
                </c:pt>
                <c:pt idx="1859">
                  <c:v>0.00199</c:v>
                </c:pt>
                <c:pt idx="1860">
                  <c:v>0.00199</c:v>
                </c:pt>
                <c:pt idx="1861">
                  <c:v>0.00199</c:v>
                </c:pt>
                <c:pt idx="1862">
                  <c:v>0.00199</c:v>
                </c:pt>
                <c:pt idx="1863">
                  <c:v>0.00199</c:v>
                </c:pt>
                <c:pt idx="1864">
                  <c:v>0.00199</c:v>
                </c:pt>
                <c:pt idx="1865">
                  <c:v>0.00199</c:v>
                </c:pt>
                <c:pt idx="1866">
                  <c:v>0.00199</c:v>
                </c:pt>
                <c:pt idx="1867">
                  <c:v>0.00199</c:v>
                </c:pt>
                <c:pt idx="1868">
                  <c:v>0.00199</c:v>
                </c:pt>
                <c:pt idx="1869">
                  <c:v>0.00185</c:v>
                </c:pt>
                <c:pt idx="1870">
                  <c:v>0.00142</c:v>
                </c:pt>
                <c:pt idx="1871">
                  <c:v>0.000931</c:v>
                </c:pt>
                <c:pt idx="1872">
                  <c:v>0.00063</c:v>
                </c:pt>
                <c:pt idx="1873">
                  <c:v>0.000461</c:v>
                </c:pt>
                <c:pt idx="1874">
                  <c:v>0.000381</c:v>
                </c:pt>
                <c:pt idx="1875">
                  <c:v>0.000335</c:v>
                </c:pt>
                <c:pt idx="1876">
                  <c:v>0.000305</c:v>
                </c:pt>
                <c:pt idx="1877">
                  <c:v>0.000277</c:v>
                </c:pt>
                <c:pt idx="1878">
                  <c:v>0.000257</c:v>
                </c:pt>
                <c:pt idx="1879">
                  <c:v>0.000244</c:v>
                </c:pt>
                <c:pt idx="1880">
                  <c:v>0.000232</c:v>
                </c:pt>
                <c:pt idx="1881">
                  <c:v>0.000222</c:v>
                </c:pt>
                <c:pt idx="1882">
                  <c:v>0.000213</c:v>
                </c:pt>
                <c:pt idx="1883">
                  <c:v>0.000204</c:v>
                </c:pt>
                <c:pt idx="1884">
                  <c:v>0.000197</c:v>
                </c:pt>
                <c:pt idx="1885">
                  <c:v>0.00019</c:v>
                </c:pt>
                <c:pt idx="1886">
                  <c:v>0.000183</c:v>
                </c:pt>
                <c:pt idx="1887">
                  <c:v>0.000178</c:v>
                </c:pt>
                <c:pt idx="1888">
                  <c:v>0.000173</c:v>
                </c:pt>
                <c:pt idx="1889">
                  <c:v>0.000168</c:v>
                </c:pt>
                <c:pt idx="1890">
                  <c:v>0.000164</c:v>
                </c:pt>
                <c:pt idx="1891">
                  <c:v>0.000161</c:v>
                </c:pt>
                <c:pt idx="1892">
                  <c:v>0.000157</c:v>
                </c:pt>
                <c:pt idx="1893">
                  <c:v>0.000153</c:v>
                </c:pt>
                <c:pt idx="1894">
                  <c:v>0.00015</c:v>
                </c:pt>
                <c:pt idx="1895">
                  <c:v>0.000147</c:v>
                </c:pt>
                <c:pt idx="1896">
                  <c:v>0.000144</c:v>
                </c:pt>
                <c:pt idx="1897">
                  <c:v>0.000141</c:v>
                </c:pt>
                <c:pt idx="1898">
                  <c:v>0.000139</c:v>
                </c:pt>
                <c:pt idx="1899">
                  <c:v>0.000137</c:v>
                </c:pt>
                <c:pt idx="1900">
                  <c:v>0.000134</c:v>
                </c:pt>
                <c:pt idx="1901">
                  <c:v>0.000132</c:v>
                </c:pt>
                <c:pt idx="1902">
                  <c:v>0.00013</c:v>
                </c:pt>
                <c:pt idx="1903">
                  <c:v>0.000128</c:v>
                </c:pt>
                <c:pt idx="1904">
                  <c:v>0.000126</c:v>
                </c:pt>
                <c:pt idx="1905">
                  <c:v>0.000124</c:v>
                </c:pt>
                <c:pt idx="1906">
                  <c:v>0.000122</c:v>
                </c:pt>
                <c:pt idx="1907">
                  <c:v>0.00012</c:v>
                </c:pt>
                <c:pt idx="1908">
                  <c:v>0.000119</c:v>
                </c:pt>
                <c:pt idx="1909">
                  <c:v>0.000117</c:v>
                </c:pt>
                <c:pt idx="1910">
                  <c:v>0.000116</c:v>
                </c:pt>
                <c:pt idx="1911">
                  <c:v>0.000114</c:v>
                </c:pt>
                <c:pt idx="1912">
                  <c:v>0.000113</c:v>
                </c:pt>
                <c:pt idx="1913">
                  <c:v>0.000112</c:v>
                </c:pt>
                <c:pt idx="1914">
                  <c:v>0.00011</c:v>
                </c:pt>
                <c:pt idx="1915">
                  <c:v>0.000109</c:v>
                </c:pt>
                <c:pt idx="1916">
                  <c:v>0.000108</c:v>
                </c:pt>
                <c:pt idx="1917">
                  <c:v>0.000106</c:v>
                </c:pt>
                <c:pt idx="1918">
                  <c:v>0.000105</c:v>
                </c:pt>
                <c:pt idx="1919">
                  <c:v>9.87E-5</c:v>
                </c:pt>
                <c:pt idx="1920">
                  <c:v>9.67E-5</c:v>
                </c:pt>
                <c:pt idx="1921">
                  <c:v>9.58E-5</c:v>
                </c:pt>
                <c:pt idx="1922">
                  <c:v>9.5E-5</c:v>
                </c:pt>
                <c:pt idx="1923">
                  <c:v>9.44E-5</c:v>
                </c:pt>
                <c:pt idx="1924">
                  <c:v>9.37E-5</c:v>
                </c:pt>
                <c:pt idx="1925">
                  <c:v>9.3E-5</c:v>
                </c:pt>
                <c:pt idx="1926">
                  <c:v>9.24E-5</c:v>
                </c:pt>
                <c:pt idx="1927">
                  <c:v>9.18E-5</c:v>
                </c:pt>
                <c:pt idx="1928">
                  <c:v>9.12E-5</c:v>
                </c:pt>
                <c:pt idx="1929">
                  <c:v>9.05E-5</c:v>
                </c:pt>
                <c:pt idx="1930">
                  <c:v>8.99E-5</c:v>
                </c:pt>
                <c:pt idx="1931">
                  <c:v>8.94E-5</c:v>
                </c:pt>
                <c:pt idx="1932">
                  <c:v>8.88E-5</c:v>
                </c:pt>
                <c:pt idx="1933">
                  <c:v>8.83E-5</c:v>
                </c:pt>
                <c:pt idx="1934">
                  <c:v>8.78E-5</c:v>
                </c:pt>
                <c:pt idx="1935">
                  <c:v>8.72E-5</c:v>
                </c:pt>
                <c:pt idx="1936">
                  <c:v>8.67E-5</c:v>
                </c:pt>
                <c:pt idx="1937">
                  <c:v>8.62E-5</c:v>
                </c:pt>
                <c:pt idx="1938">
                  <c:v>8.58E-5</c:v>
                </c:pt>
                <c:pt idx="1939">
                  <c:v>8.53E-5</c:v>
                </c:pt>
                <c:pt idx="1940">
                  <c:v>8.48E-5</c:v>
                </c:pt>
                <c:pt idx="1941">
                  <c:v>8.44E-5</c:v>
                </c:pt>
                <c:pt idx="1942">
                  <c:v>8.39E-5</c:v>
                </c:pt>
                <c:pt idx="1943">
                  <c:v>8.35E-5</c:v>
                </c:pt>
                <c:pt idx="1944">
                  <c:v>8.31E-5</c:v>
                </c:pt>
                <c:pt idx="1945">
                  <c:v>8.27E-5</c:v>
                </c:pt>
                <c:pt idx="1946">
                  <c:v>8.23E-5</c:v>
                </c:pt>
                <c:pt idx="1947">
                  <c:v>8.19E-5</c:v>
                </c:pt>
                <c:pt idx="1948">
                  <c:v>8.14E-5</c:v>
                </c:pt>
                <c:pt idx="1949">
                  <c:v>8.11E-5</c:v>
                </c:pt>
                <c:pt idx="1950">
                  <c:v>8.07E-5</c:v>
                </c:pt>
                <c:pt idx="1951">
                  <c:v>8.03E-5</c:v>
                </c:pt>
                <c:pt idx="1952">
                  <c:v>8.0E-5</c:v>
                </c:pt>
                <c:pt idx="1953">
                  <c:v>8.0E-5</c:v>
                </c:pt>
              </c:numCache>
            </c:numRef>
          </c:yVal>
          <c:smooth val="0"/>
        </c:ser>
        <c:ser>
          <c:idx val="2"/>
          <c:order val="2"/>
          <c:tx>
            <c:v>1056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yVal>
            <c:numRef>
              <c:f>'1056data'!$D$1:$D$1853</c:f>
              <c:numCache>
                <c:formatCode>General</c:formatCode>
                <c:ptCount val="1853"/>
                <c:pt idx="0">
                  <c:v>4.47E-5</c:v>
                </c:pt>
                <c:pt idx="1">
                  <c:v>4.45E-5</c:v>
                </c:pt>
                <c:pt idx="2">
                  <c:v>4.44E-5</c:v>
                </c:pt>
                <c:pt idx="3">
                  <c:v>4.43E-5</c:v>
                </c:pt>
                <c:pt idx="4">
                  <c:v>4.41E-5</c:v>
                </c:pt>
                <c:pt idx="5">
                  <c:v>4.4E-5</c:v>
                </c:pt>
                <c:pt idx="6">
                  <c:v>4.39E-5</c:v>
                </c:pt>
                <c:pt idx="7">
                  <c:v>4.37E-5</c:v>
                </c:pt>
                <c:pt idx="8">
                  <c:v>4.36E-5</c:v>
                </c:pt>
                <c:pt idx="9">
                  <c:v>4.35E-5</c:v>
                </c:pt>
                <c:pt idx="10">
                  <c:v>4.33E-5</c:v>
                </c:pt>
                <c:pt idx="11">
                  <c:v>4.32E-5</c:v>
                </c:pt>
                <c:pt idx="12">
                  <c:v>4.31E-5</c:v>
                </c:pt>
                <c:pt idx="13">
                  <c:v>4.3E-5</c:v>
                </c:pt>
                <c:pt idx="14">
                  <c:v>4.29E-5</c:v>
                </c:pt>
                <c:pt idx="15">
                  <c:v>4.27E-5</c:v>
                </c:pt>
                <c:pt idx="16">
                  <c:v>4.26E-5</c:v>
                </c:pt>
                <c:pt idx="17">
                  <c:v>4.25E-5</c:v>
                </c:pt>
                <c:pt idx="18">
                  <c:v>4.25E-5</c:v>
                </c:pt>
                <c:pt idx="19">
                  <c:v>4.25E-5</c:v>
                </c:pt>
                <c:pt idx="20">
                  <c:v>4.26E-5</c:v>
                </c:pt>
                <c:pt idx="21">
                  <c:v>4.29E-5</c:v>
                </c:pt>
                <c:pt idx="22">
                  <c:v>4.33E-5</c:v>
                </c:pt>
                <c:pt idx="23">
                  <c:v>4.5E-5</c:v>
                </c:pt>
                <c:pt idx="24">
                  <c:v>4.92E-5</c:v>
                </c:pt>
                <c:pt idx="25">
                  <c:v>5.37E-5</c:v>
                </c:pt>
                <c:pt idx="26">
                  <c:v>5.8E-5</c:v>
                </c:pt>
                <c:pt idx="27">
                  <c:v>6.22E-5</c:v>
                </c:pt>
                <c:pt idx="28">
                  <c:v>6.61E-5</c:v>
                </c:pt>
                <c:pt idx="29">
                  <c:v>7.02E-5</c:v>
                </c:pt>
                <c:pt idx="30">
                  <c:v>7.37E-5</c:v>
                </c:pt>
                <c:pt idx="31">
                  <c:v>7.71E-5</c:v>
                </c:pt>
                <c:pt idx="32">
                  <c:v>8.04E-5</c:v>
                </c:pt>
                <c:pt idx="33">
                  <c:v>8.36E-5</c:v>
                </c:pt>
                <c:pt idx="34">
                  <c:v>8.66E-5</c:v>
                </c:pt>
                <c:pt idx="35">
                  <c:v>8.98E-5</c:v>
                </c:pt>
                <c:pt idx="36">
                  <c:v>9.27E-5</c:v>
                </c:pt>
                <c:pt idx="37">
                  <c:v>9.55E-5</c:v>
                </c:pt>
                <c:pt idx="38">
                  <c:v>9.82E-5</c:v>
                </c:pt>
                <c:pt idx="39">
                  <c:v>0.000101</c:v>
                </c:pt>
                <c:pt idx="40">
                  <c:v>0.000109</c:v>
                </c:pt>
                <c:pt idx="41">
                  <c:v>0.000114</c:v>
                </c:pt>
                <c:pt idx="42">
                  <c:v>0.000118</c:v>
                </c:pt>
                <c:pt idx="43">
                  <c:v>0.000121</c:v>
                </c:pt>
                <c:pt idx="44">
                  <c:v>0.000124</c:v>
                </c:pt>
                <c:pt idx="45">
                  <c:v>0.000127</c:v>
                </c:pt>
                <c:pt idx="46">
                  <c:v>0.00013</c:v>
                </c:pt>
                <c:pt idx="47">
                  <c:v>0.000133</c:v>
                </c:pt>
                <c:pt idx="48">
                  <c:v>0.000136</c:v>
                </c:pt>
                <c:pt idx="49">
                  <c:v>0.000139</c:v>
                </c:pt>
                <c:pt idx="50">
                  <c:v>0.000142</c:v>
                </c:pt>
                <c:pt idx="51">
                  <c:v>0.000144</c:v>
                </c:pt>
                <c:pt idx="52">
                  <c:v>0.000147</c:v>
                </c:pt>
                <c:pt idx="53">
                  <c:v>0.000149</c:v>
                </c:pt>
                <c:pt idx="54">
                  <c:v>0.000152</c:v>
                </c:pt>
                <c:pt idx="55">
                  <c:v>0.000155</c:v>
                </c:pt>
                <c:pt idx="56">
                  <c:v>0.000157</c:v>
                </c:pt>
                <c:pt idx="57">
                  <c:v>0.00016</c:v>
                </c:pt>
                <c:pt idx="58">
                  <c:v>0.000163</c:v>
                </c:pt>
                <c:pt idx="59">
                  <c:v>0.000165</c:v>
                </c:pt>
                <c:pt idx="60">
                  <c:v>0.000167</c:v>
                </c:pt>
                <c:pt idx="61">
                  <c:v>0.00017</c:v>
                </c:pt>
                <c:pt idx="62">
                  <c:v>0.000172</c:v>
                </c:pt>
                <c:pt idx="63">
                  <c:v>0.000174</c:v>
                </c:pt>
                <c:pt idx="64">
                  <c:v>0.000176</c:v>
                </c:pt>
                <c:pt idx="65">
                  <c:v>0.000178</c:v>
                </c:pt>
                <c:pt idx="66">
                  <c:v>0.000181</c:v>
                </c:pt>
                <c:pt idx="67">
                  <c:v>0.000183</c:v>
                </c:pt>
                <c:pt idx="68">
                  <c:v>0.000185</c:v>
                </c:pt>
                <c:pt idx="69">
                  <c:v>0.000187</c:v>
                </c:pt>
                <c:pt idx="70">
                  <c:v>0.000189</c:v>
                </c:pt>
                <c:pt idx="71">
                  <c:v>0.000191</c:v>
                </c:pt>
                <c:pt idx="72">
                  <c:v>0.000193</c:v>
                </c:pt>
                <c:pt idx="73">
                  <c:v>0.000196</c:v>
                </c:pt>
                <c:pt idx="74">
                  <c:v>0.000198</c:v>
                </c:pt>
                <c:pt idx="75">
                  <c:v>0.0002</c:v>
                </c:pt>
                <c:pt idx="76">
                  <c:v>0.000203</c:v>
                </c:pt>
                <c:pt idx="77">
                  <c:v>0.000205</c:v>
                </c:pt>
                <c:pt idx="78">
                  <c:v>0.000207</c:v>
                </c:pt>
                <c:pt idx="79">
                  <c:v>0.000209</c:v>
                </c:pt>
                <c:pt idx="80">
                  <c:v>0.000211</c:v>
                </c:pt>
                <c:pt idx="81">
                  <c:v>0.000213</c:v>
                </c:pt>
                <c:pt idx="82">
                  <c:v>0.000214</c:v>
                </c:pt>
                <c:pt idx="83">
                  <c:v>0.000216</c:v>
                </c:pt>
                <c:pt idx="84">
                  <c:v>0.000219</c:v>
                </c:pt>
                <c:pt idx="85">
                  <c:v>0.00022</c:v>
                </c:pt>
                <c:pt idx="86">
                  <c:v>0.000222</c:v>
                </c:pt>
                <c:pt idx="87">
                  <c:v>0.000224</c:v>
                </c:pt>
                <c:pt idx="88">
                  <c:v>0.000226</c:v>
                </c:pt>
                <c:pt idx="89">
                  <c:v>0.000228</c:v>
                </c:pt>
                <c:pt idx="90">
                  <c:v>0.00023</c:v>
                </c:pt>
                <c:pt idx="91">
                  <c:v>0.000231</c:v>
                </c:pt>
                <c:pt idx="92">
                  <c:v>0.000233</c:v>
                </c:pt>
                <c:pt idx="93">
                  <c:v>0.000235</c:v>
                </c:pt>
                <c:pt idx="94">
                  <c:v>0.000237</c:v>
                </c:pt>
                <c:pt idx="95">
                  <c:v>0.000239</c:v>
                </c:pt>
                <c:pt idx="96">
                  <c:v>0.00024</c:v>
                </c:pt>
                <c:pt idx="97">
                  <c:v>0.000242</c:v>
                </c:pt>
                <c:pt idx="98">
                  <c:v>0.000244</c:v>
                </c:pt>
                <c:pt idx="99">
                  <c:v>0.000245</c:v>
                </c:pt>
                <c:pt idx="100">
                  <c:v>0.000247</c:v>
                </c:pt>
                <c:pt idx="101">
                  <c:v>0.000249</c:v>
                </c:pt>
                <c:pt idx="102">
                  <c:v>0.00025</c:v>
                </c:pt>
                <c:pt idx="103">
                  <c:v>0.000252</c:v>
                </c:pt>
                <c:pt idx="104">
                  <c:v>0.000254</c:v>
                </c:pt>
                <c:pt idx="105">
                  <c:v>0.000298</c:v>
                </c:pt>
                <c:pt idx="106">
                  <c:v>0.000287</c:v>
                </c:pt>
                <c:pt idx="107">
                  <c:v>0.000285</c:v>
                </c:pt>
                <c:pt idx="108">
                  <c:v>0.000286</c:v>
                </c:pt>
                <c:pt idx="109">
                  <c:v>0.000287</c:v>
                </c:pt>
                <c:pt idx="110">
                  <c:v>0.000287</c:v>
                </c:pt>
                <c:pt idx="111">
                  <c:v>0.000288</c:v>
                </c:pt>
                <c:pt idx="112">
                  <c:v>0.000289</c:v>
                </c:pt>
                <c:pt idx="113">
                  <c:v>0.00029</c:v>
                </c:pt>
                <c:pt idx="114">
                  <c:v>0.000291</c:v>
                </c:pt>
                <c:pt idx="115">
                  <c:v>0.000292</c:v>
                </c:pt>
                <c:pt idx="116">
                  <c:v>0.000294</c:v>
                </c:pt>
                <c:pt idx="117">
                  <c:v>0.000295</c:v>
                </c:pt>
                <c:pt idx="118">
                  <c:v>0.000296</c:v>
                </c:pt>
                <c:pt idx="119">
                  <c:v>0.000298</c:v>
                </c:pt>
                <c:pt idx="120">
                  <c:v>0.000299</c:v>
                </c:pt>
                <c:pt idx="121">
                  <c:v>0.0003</c:v>
                </c:pt>
                <c:pt idx="122">
                  <c:v>0.000302</c:v>
                </c:pt>
                <c:pt idx="123">
                  <c:v>0.000303</c:v>
                </c:pt>
                <c:pt idx="124">
                  <c:v>0.000305</c:v>
                </c:pt>
                <c:pt idx="125">
                  <c:v>0.000306</c:v>
                </c:pt>
                <c:pt idx="126">
                  <c:v>0.000308</c:v>
                </c:pt>
                <c:pt idx="127">
                  <c:v>0.000309</c:v>
                </c:pt>
                <c:pt idx="128">
                  <c:v>0.00031</c:v>
                </c:pt>
                <c:pt idx="129">
                  <c:v>0.000312</c:v>
                </c:pt>
                <c:pt idx="130">
                  <c:v>0.000313</c:v>
                </c:pt>
                <c:pt idx="131">
                  <c:v>0.000315</c:v>
                </c:pt>
                <c:pt idx="132">
                  <c:v>0.000316</c:v>
                </c:pt>
                <c:pt idx="133">
                  <c:v>0.000317</c:v>
                </c:pt>
                <c:pt idx="134">
                  <c:v>0.000319</c:v>
                </c:pt>
                <c:pt idx="135">
                  <c:v>0.000321</c:v>
                </c:pt>
                <c:pt idx="136">
                  <c:v>0.000322</c:v>
                </c:pt>
                <c:pt idx="137">
                  <c:v>0.000323</c:v>
                </c:pt>
                <c:pt idx="138">
                  <c:v>0.000324</c:v>
                </c:pt>
                <c:pt idx="139">
                  <c:v>0.000325</c:v>
                </c:pt>
                <c:pt idx="140">
                  <c:v>0.000326</c:v>
                </c:pt>
                <c:pt idx="141">
                  <c:v>0.000327</c:v>
                </c:pt>
                <c:pt idx="142">
                  <c:v>0.000329</c:v>
                </c:pt>
                <c:pt idx="143">
                  <c:v>0.000329</c:v>
                </c:pt>
                <c:pt idx="144">
                  <c:v>0.000331</c:v>
                </c:pt>
                <c:pt idx="145">
                  <c:v>0.000332</c:v>
                </c:pt>
                <c:pt idx="146">
                  <c:v>0.000333</c:v>
                </c:pt>
                <c:pt idx="147">
                  <c:v>0.000335</c:v>
                </c:pt>
                <c:pt idx="148">
                  <c:v>0.000336</c:v>
                </c:pt>
                <c:pt idx="149">
                  <c:v>0.000337</c:v>
                </c:pt>
                <c:pt idx="150">
                  <c:v>0.000339</c:v>
                </c:pt>
                <c:pt idx="151">
                  <c:v>0.00034</c:v>
                </c:pt>
                <c:pt idx="152">
                  <c:v>0.000341</c:v>
                </c:pt>
                <c:pt idx="153">
                  <c:v>0.000343</c:v>
                </c:pt>
                <c:pt idx="154">
                  <c:v>0.000344</c:v>
                </c:pt>
                <c:pt idx="155">
                  <c:v>0.000345</c:v>
                </c:pt>
                <c:pt idx="156">
                  <c:v>0.000346</c:v>
                </c:pt>
                <c:pt idx="157">
                  <c:v>0.000348</c:v>
                </c:pt>
                <c:pt idx="158">
                  <c:v>0.000349</c:v>
                </c:pt>
                <c:pt idx="159">
                  <c:v>0.00035</c:v>
                </c:pt>
                <c:pt idx="160">
                  <c:v>0.000352</c:v>
                </c:pt>
                <c:pt idx="161">
                  <c:v>0.000353</c:v>
                </c:pt>
                <c:pt idx="162">
                  <c:v>0.000354</c:v>
                </c:pt>
                <c:pt idx="163">
                  <c:v>0.000355</c:v>
                </c:pt>
                <c:pt idx="164">
                  <c:v>0.000357</c:v>
                </c:pt>
                <c:pt idx="165">
                  <c:v>0.000358</c:v>
                </c:pt>
                <c:pt idx="166">
                  <c:v>0.00036</c:v>
                </c:pt>
                <c:pt idx="167">
                  <c:v>0.000361</c:v>
                </c:pt>
                <c:pt idx="168">
                  <c:v>0.000362</c:v>
                </c:pt>
                <c:pt idx="169">
                  <c:v>0.000363</c:v>
                </c:pt>
                <c:pt idx="170">
                  <c:v>0.000365</c:v>
                </c:pt>
                <c:pt idx="171">
                  <c:v>0.000366</c:v>
                </c:pt>
                <c:pt idx="172">
                  <c:v>0.000368</c:v>
                </c:pt>
                <c:pt idx="173">
                  <c:v>0.000369</c:v>
                </c:pt>
                <c:pt idx="174">
                  <c:v>0.00037</c:v>
                </c:pt>
                <c:pt idx="175">
                  <c:v>0.000372</c:v>
                </c:pt>
                <c:pt idx="176">
                  <c:v>0.000373</c:v>
                </c:pt>
                <c:pt idx="177">
                  <c:v>0.000374</c:v>
                </c:pt>
                <c:pt idx="178">
                  <c:v>0.000376</c:v>
                </c:pt>
                <c:pt idx="179">
                  <c:v>0.000377</c:v>
                </c:pt>
                <c:pt idx="180">
                  <c:v>0.000378</c:v>
                </c:pt>
                <c:pt idx="181">
                  <c:v>0.00038</c:v>
                </c:pt>
                <c:pt idx="182">
                  <c:v>0.000381</c:v>
                </c:pt>
                <c:pt idx="183">
                  <c:v>0.000383</c:v>
                </c:pt>
                <c:pt idx="184">
                  <c:v>0.000384</c:v>
                </c:pt>
                <c:pt idx="185">
                  <c:v>0.000385</c:v>
                </c:pt>
                <c:pt idx="186">
                  <c:v>0.000387</c:v>
                </c:pt>
                <c:pt idx="187">
                  <c:v>0.000388</c:v>
                </c:pt>
                <c:pt idx="188">
                  <c:v>0.000389</c:v>
                </c:pt>
                <c:pt idx="189">
                  <c:v>0.000391</c:v>
                </c:pt>
                <c:pt idx="190">
                  <c:v>0.000392</c:v>
                </c:pt>
                <c:pt idx="191">
                  <c:v>0.000394</c:v>
                </c:pt>
                <c:pt idx="192">
                  <c:v>0.000395</c:v>
                </c:pt>
                <c:pt idx="193">
                  <c:v>0.000397</c:v>
                </c:pt>
                <c:pt idx="194">
                  <c:v>0.000397</c:v>
                </c:pt>
                <c:pt idx="195">
                  <c:v>0.000399</c:v>
                </c:pt>
                <c:pt idx="196">
                  <c:v>0.000401</c:v>
                </c:pt>
                <c:pt idx="197">
                  <c:v>0.000402</c:v>
                </c:pt>
                <c:pt idx="198">
                  <c:v>0.000403</c:v>
                </c:pt>
                <c:pt idx="199">
                  <c:v>0.000405</c:v>
                </c:pt>
                <c:pt idx="200">
                  <c:v>0.000406</c:v>
                </c:pt>
                <c:pt idx="201">
                  <c:v>0.000408</c:v>
                </c:pt>
                <c:pt idx="202">
                  <c:v>0.000409</c:v>
                </c:pt>
                <c:pt idx="203">
                  <c:v>0.000411</c:v>
                </c:pt>
                <c:pt idx="204">
                  <c:v>0.000412</c:v>
                </c:pt>
                <c:pt idx="205">
                  <c:v>0.000413</c:v>
                </c:pt>
                <c:pt idx="206">
                  <c:v>0.000415</c:v>
                </c:pt>
                <c:pt idx="207">
                  <c:v>0.000416</c:v>
                </c:pt>
                <c:pt idx="208">
                  <c:v>0.000418</c:v>
                </c:pt>
                <c:pt idx="209">
                  <c:v>0.000419</c:v>
                </c:pt>
                <c:pt idx="210">
                  <c:v>0.000421</c:v>
                </c:pt>
                <c:pt idx="211">
                  <c:v>0.000422</c:v>
                </c:pt>
                <c:pt idx="212">
                  <c:v>0.000423</c:v>
                </c:pt>
                <c:pt idx="213">
                  <c:v>0.000425</c:v>
                </c:pt>
                <c:pt idx="214">
                  <c:v>0.000427</c:v>
                </c:pt>
                <c:pt idx="215">
                  <c:v>0.000428</c:v>
                </c:pt>
                <c:pt idx="216">
                  <c:v>0.00043</c:v>
                </c:pt>
                <c:pt idx="217">
                  <c:v>0.000431</c:v>
                </c:pt>
                <c:pt idx="218">
                  <c:v>0.000433</c:v>
                </c:pt>
                <c:pt idx="219">
                  <c:v>0.000434</c:v>
                </c:pt>
                <c:pt idx="220">
                  <c:v>0.000436</c:v>
                </c:pt>
                <c:pt idx="221">
                  <c:v>0.000437</c:v>
                </c:pt>
                <c:pt idx="222">
                  <c:v>0.000439</c:v>
                </c:pt>
                <c:pt idx="223">
                  <c:v>0.000441</c:v>
                </c:pt>
                <c:pt idx="224">
                  <c:v>0.000442</c:v>
                </c:pt>
                <c:pt idx="225">
                  <c:v>0.000444</c:v>
                </c:pt>
                <c:pt idx="226">
                  <c:v>0.000445</c:v>
                </c:pt>
                <c:pt idx="227">
                  <c:v>0.000447</c:v>
                </c:pt>
                <c:pt idx="228">
                  <c:v>0.000448</c:v>
                </c:pt>
                <c:pt idx="229">
                  <c:v>0.00045</c:v>
                </c:pt>
                <c:pt idx="230">
                  <c:v>0.000451</c:v>
                </c:pt>
                <c:pt idx="231">
                  <c:v>0.000453</c:v>
                </c:pt>
                <c:pt idx="232">
                  <c:v>0.000455</c:v>
                </c:pt>
                <c:pt idx="233">
                  <c:v>0.000456</c:v>
                </c:pt>
                <c:pt idx="234">
                  <c:v>0.000458</c:v>
                </c:pt>
                <c:pt idx="235">
                  <c:v>0.00046</c:v>
                </c:pt>
                <c:pt idx="236">
                  <c:v>0.000461</c:v>
                </c:pt>
                <c:pt idx="237">
                  <c:v>0.000462</c:v>
                </c:pt>
                <c:pt idx="238">
                  <c:v>0.000464</c:v>
                </c:pt>
                <c:pt idx="239">
                  <c:v>0.000466</c:v>
                </c:pt>
                <c:pt idx="240">
                  <c:v>0.000468</c:v>
                </c:pt>
                <c:pt idx="241">
                  <c:v>0.000469</c:v>
                </c:pt>
                <c:pt idx="242">
                  <c:v>0.000471</c:v>
                </c:pt>
                <c:pt idx="243">
                  <c:v>0.000473</c:v>
                </c:pt>
                <c:pt idx="244">
                  <c:v>0.000475</c:v>
                </c:pt>
                <c:pt idx="245">
                  <c:v>0.000476</c:v>
                </c:pt>
                <c:pt idx="246">
                  <c:v>0.000477</c:v>
                </c:pt>
                <c:pt idx="247">
                  <c:v>0.000479</c:v>
                </c:pt>
                <c:pt idx="248">
                  <c:v>0.000481</c:v>
                </c:pt>
                <c:pt idx="249">
                  <c:v>0.000483</c:v>
                </c:pt>
                <c:pt idx="250">
                  <c:v>0.000484</c:v>
                </c:pt>
                <c:pt idx="251">
                  <c:v>0.000487</c:v>
                </c:pt>
                <c:pt idx="252">
                  <c:v>0.000488</c:v>
                </c:pt>
                <c:pt idx="253">
                  <c:v>0.000489</c:v>
                </c:pt>
                <c:pt idx="254">
                  <c:v>0.000491</c:v>
                </c:pt>
                <c:pt idx="255">
                  <c:v>0.000493</c:v>
                </c:pt>
                <c:pt idx="256">
                  <c:v>0.000494</c:v>
                </c:pt>
                <c:pt idx="257">
                  <c:v>0.000496</c:v>
                </c:pt>
                <c:pt idx="258">
                  <c:v>0.000498</c:v>
                </c:pt>
                <c:pt idx="259">
                  <c:v>0.0005</c:v>
                </c:pt>
                <c:pt idx="260">
                  <c:v>0.000502</c:v>
                </c:pt>
                <c:pt idx="261">
                  <c:v>0.000503</c:v>
                </c:pt>
                <c:pt idx="262">
                  <c:v>0.000505</c:v>
                </c:pt>
                <c:pt idx="263">
                  <c:v>0.000506</c:v>
                </c:pt>
                <c:pt idx="264">
                  <c:v>0.000508</c:v>
                </c:pt>
                <c:pt idx="265">
                  <c:v>0.00051</c:v>
                </c:pt>
                <c:pt idx="266">
                  <c:v>0.000512</c:v>
                </c:pt>
                <c:pt idx="267">
                  <c:v>0.000513</c:v>
                </c:pt>
                <c:pt idx="268">
                  <c:v>0.000515</c:v>
                </c:pt>
                <c:pt idx="269">
                  <c:v>0.000517</c:v>
                </c:pt>
                <c:pt idx="270">
                  <c:v>0.000518</c:v>
                </c:pt>
                <c:pt idx="271">
                  <c:v>0.00052</c:v>
                </c:pt>
                <c:pt idx="272">
                  <c:v>0.000522</c:v>
                </c:pt>
                <c:pt idx="273">
                  <c:v>0.000523</c:v>
                </c:pt>
                <c:pt idx="274">
                  <c:v>0.000525</c:v>
                </c:pt>
                <c:pt idx="275">
                  <c:v>0.000527</c:v>
                </c:pt>
                <c:pt idx="276">
                  <c:v>0.000529</c:v>
                </c:pt>
                <c:pt idx="277">
                  <c:v>0.000531</c:v>
                </c:pt>
                <c:pt idx="278">
                  <c:v>0.000532</c:v>
                </c:pt>
                <c:pt idx="279">
                  <c:v>0.000534</c:v>
                </c:pt>
                <c:pt idx="280">
                  <c:v>0.000536</c:v>
                </c:pt>
                <c:pt idx="281">
                  <c:v>0.000538</c:v>
                </c:pt>
                <c:pt idx="282">
                  <c:v>0.000539</c:v>
                </c:pt>
                <c:pt idx="283">
                  <c:v>0.000541</c:v>
                </c:pt>
                <c:pt idx="284">
                  <c:v>0.000543</c:v>
                </c:pt>
                <c:pt idx="285">
                  <c:v>0.000545</c:v>
                </c:pt>
                <c:pt idx="286">
                  <c:v>0.000547</c:v>
                </c:pt>
                <c:pt idx="287">
                  <c:v>0.000549</c:v>
                </c:pt>
                <c:pt idx="288">
                  <c:v>0.00055</c:v>
                </c:pt>
                <c:pt idx="289">
                  <c:v>0.000552</c:v>
                </c:pt>
                <c:pt idx="290">
                  <c:v>0.000554</c:v>
                </c:pt>
                <c:pt idx="291">
                  <c:v>0.000555</c:v>
                </c:pt>
                <c:pt idx="292">
                  <c:v>0.000557</c:v>
                </c:pt>
                <c:pt idx="293">
                  <c:v>0.000559</c:v>
                </c:pt>
                <c:pt idx="294">
                  <c:v>0.000561</c:v>
                </c:pt>
                <c:pt idx="295">
                  <c:v>0.000563</c:v>
                </c:pt>
                <c:pt idx="296">
                  <c:v>0.000564</c:v>
                </c:pt>
                <c:pt idx="297">
                  <c:v>0.000566</c:v>
                </c:pt>
                <c:pt idx="298">
                  <c:v>0.000568</c:v>
                </c:pt>
                <c:pt idx="299">
                  <c:v>0.000569</c:v>
                </c:pt>
                <c:pt idx="300">
                  <c:v>0.000572</c:v>
                </c:pt>
                <c:pt idx="301">
                  <c:v>0.000574</c:v>
                </c:pt>
                <c:pt idx="302">
                  <c:v>0.000575</c:v>
                </c:pt>
                <c:pt idx="303">
                  <c:v>0.000577</c:v>
                </c:pt>
                <c:pt idx="304">
                  <c:v>0.000579</c:v>
                </c:pt>
                <c:pt idx="305">
                  <c:v>0.00058</c:v>
                </c:pt>
                <c:pt idx="306">
                  <c:v>0.000582</c:v>
                </c:pt>
                <c:pt idx="307">
                  <c:v>0.000583</c:v>
                </c:pt>
                <c:pt idx="308">
                  <c:v>0.000585</c:v>
                </c:pt>
                <c:pt idx="309">
                  <c:v>0.000587</c:v>
                </c:pt>
                <c:pt idx="310">
                  <c:v>0.000589</c:v>
                </c:pt>
                <c:pt idx="311">
                  <c:v>0.00059</c:v>
                </c:pt>
                <c:pt idx="312">
                  <c:v>0.000592</c:v>
                </c:pt>
                <c:pt idx="313">
                  <c:v>0.000594</c:v>
                </c:pt>
                <c:pt idx="314">
                  <c:v>0.000595</c:v>
                </c:pt>
                <c:pt idx="315">
                  <c:v>0.000597</c:v>
                </c:pt>
                <c:pt idx="316">
                  <c:v>0.000598</c:v>
                </c:pt>
                <c:pt idx="317">
                  <c:v>0.0006</c:v>
                </c:pt>
                <c:pt idx="318">
                  <c:v>0.000601</c:v>
                </c:pt>
                <c:pt idx="319">
                  <c:v>0.000603</c:v>
                </c:pt>
                <c:pt idx="320">
                  <c:v>0.000605</c:v>
                </c:pt>
                <c:pt idx="321">
                  <c:v>0.000607</c:v>
                </c:pt>
                <c:pt idx="322">
                  <c:v>0.000608</c:v>
                </c:pt>
                <c:pt idx="323">
                  <c:v>0.00061</c:v>
                </c:pt>
                <c:pt idx="324">
                  <c:v>0.000612</c:v>
                </c:pt>
                <c:pt idx="325">
                  <c:v>0.000613</c:v>
                </c:pt>
                <c:pt idx="326">
                  <c:v>0.000615</c:v>
                </c:pt>
                <c:pt idx="327">
                  <c:v>0.000617</c:v>
                </c:pt>
                <c:pt idx="328">
                  <c:v>0.000618</c:v>
                </c:pt>
                <c:pt idx="329">
                  <c:v>0.00062</c:v>
                </c:pt>
                <c:pt idx="330">
                  <c:v>0.000621</c:v>
                </c:pt>
                <c:pt idx="331">
                  <c:v>0.000622</c:v>
                </c:pt>
                <c:pt idx="332">
                  <c:v>0.000625</c:v>
                </c:pt>
                <c:pt idx="333">
                  <c:v>0.000627</c:v>
                </c:pt>
                <c:pt idx="334">
                  <c:v>0.000628</c:v>
                </c:pt>
                <c:pt idx="335">
                  <c:v>0.000629</c:v>
                </c:pt>
                <c:pt idx="336">
                  <c:v>0.00063</c:v>
                </c:pt>
                <c:pt idx="337">
                  <c:v>0.000632</c:v>
                </c:pt>
                <c:pt idx="338">
                  <c:v>0.000634</c:v>
                </c:pt>
                <c:pt idx="339">
                  <c:v>0.000636</c:v>
                </c:pt>
                <c:pt idx="340">
                  <c:v>0.000637</c:v>
                </c:pt>
                <c:pt idx="341">
                  <c:v>0.000639</c:v>
                </c:pt>
                <c:pt idx="342">
                  <c:v>0.000641</c:v>
                </c:pt>
                <c:pt idx="343">
                  <c:v>0.000642</c:v>
                </c:pt>
                <c:pt idx="344">
                  <c:v>0.000644</c:v>
                </c:pt>
                <c:pt idx="345">
                  <c:v>0.000645</c:v>
                </c:pt>
                <c:pt idx="346">
                  <c:v>0.000647</c:v>
                </c:pt>
                <c:pt idx="347">
                  <c:v>0.000649</c:v>
                </c:pt>
                <c:pt idx="348">
                  <c:v>0.00065</c:v>
                </c:pt>
                <c:pt idx="349">
                  <c:v>0.000651</c:v>
                </c:pt>
                <c:pt idx="350">
                  <c:v>0.000653</c:v>
                </c:pt>
                <c:pt idx="351">
                  <c:v>0.000654</c:v>
                </c:pt>
                <c:pt idx="352">
                  <c:v>0.000656</c:v>
                </c:pt>
                <c:pt idx="353">
                  <c:v>0.000657</c:v>
                </c:pt>
                <c:pt idx="354">
                  <c:v>0.000659</c:v>
                </c:pt>
                <c:pt idx="355">
                  <c:v>0.000661</c:v>
                </c:pt>
                <c:pt idx="356">
                  <c:v>0.000662</c:v>
                </c:pt>
                <c:pt idx="357">
                  <c:v>0.000664</c:v>
                </c:pt>
                <c:pt idx="358">
                  <c:v>0.000665</c:v>
                </c:pt>
                <c:pt idx="359">
                  <c:v>0.000667</c:v>
                </c:pt>
                <c:pt idx="360">
                  <c:v>0.000668</c:v>
                </c:pt>
                <c:pt idx="361">
                  <c:v>0.00067</c:v>
                </c:pt>
                <c:pt idx="362">
                  <c:v>0.000671</c:v>
                </c:pt>
                <c:pt idx="363">
                  <c:v>0.000672</c:v>
                </c:pt>
                <c:pt idx="364">
                  <c:v>0.000675</c:v>
                </c:pt>
                <c:pt idx="365">
                  <c:v>0.000676</c:v>
                </c:pt>
                <c:pt idx="366">
                  <c:v>0.000678</c:v>
                </c:pt>
                <c:pt idx="367">
                  <c:v>0.000679</c:v>
                </c:pt>
                <c:pt idx="368">
                  <c:v>0.00068</c:v>
                </c:pt>
                <c:pt idx="369">
                  <c:v>0.000682</c:v>
                </c:pt>
                <c:pt idx="370">
                  <c:v>0.000683</c:v>
                </c:pt>
                <c:pt idx="371">
                  <c:v>0.000684</c:v>
                </c:pt>
                <c:pt idx="372">
                  <c:v>0.000686</c:v>
                </c:pt>
                <c:pt idx="373">
                  <c:v>0.000688</c:v>
                </c:pt>
                <c:pt idx="374">
                  <c:v>0.000689</c:v>
                </c:pt>
                <c:pt idx="375">
                  <c:v>0.000691</c:v>
                </c:pt>
                <c:pt idx="376">
                  <c:v>0.000691</c:v>
                </c:pt>
                <c:pt idx="377">
                  <c:v>0.000693</c:v>
                </c:pt>
                <c:pt idx="378">
                  <c:v>0.000694</c:v>
                </c:pt>
                <c:pt idx="379">
                  <c:v>0.000696</c:v>
                </c:pt>
                <c:pt idx="380">
                  <c:v>0.000697</c:v>
                </c:pt>
                <c:pt idx="381">
                  <c:v>0.000699</c:v>
                </c:pt>
                <c:pt idx="382">
                  <c:v>0.000701</c:v>
                </c:pt>
                <c:pt idx="383">
                  <c:v>0.000702</c:v>
                </c:pt>
                <c:pt idx="384">
                  <c:v>0.000704</c:v>
                </c:pt>
                <c:pt idx="385">
                  <c:v>0.000704</c:v>
                </c:pt>
                <c:pt idx="386">
                  <c:v>0.000707</c:v>
                </c:pt>
                <c:pt idx="387">
                  <c:v>0.000707</c:v>
                </c:pt>
                <c:pt idx="388">
                  <c:v>0.000709</c:v>
                </c:pt>
                <c:pt idx="389">
                  <c:v>0.00071</c:v>
                </c:pt>
                <c:pt idx="390">
                  <c:v>0.000712</c:v>
                </c:pt>
                <c:pt idx="391">
                  <c:v>0.000713</c:v>
                </c:pt>
                <c:pt idx="392">
                  <c:v>0.000715</c:v>
                </c:pt>
                <c:pt idx="393">
                  <c:v>0.000716</c:v>
                </c:pt>
                <c:pt idx="394">
                  <c:v>0.000717</c:v>
                </c:pt>
                <c:pt idx="395">
                  <c:v>0.000718</c:v>
                </c:pt>
                <c:pt idx="396">
                  <c:v>0.00072</c:v>
                </c:pt>
                <c:pt idx="397">
                  <c:v>0.000722</c:v>
                </c:pt>
                <c:pt idx="398">
                  <c:v>0.000722</c:v>
                </c:pt>
                <c:pt idx="399">
                  <c:v>0.000724</c:v>
                </c:pt>
                <c:pt idx="400">
                  <c:v>0.000725</c:v>
                </c:pt>
                <c:pt idx="401">
                  <c:v>0.000726</c:v>
                </c:pt>
                <c:pt idx="402">
                  <c:v>0.000728</c:v>
                </c:pt>
                <c:pt idx="403">
                  <c:v>0.00073</c:v>
                </c:pt>
                <c:pt idx="404">
                  <c:v>0.000731</c:v>
                </c:pt>
                <c:pt idx="405">
                  <c:v>0.000733</c:v>
                </c:pt>
                <c:pt idx="406">
                  <c:v>0.000733</c:v>
                </c:pt>
                <c:pt idx="407">
                  <c:v>0.000735</c:v>
                </c:pt>
                <c:pt idx="408">
                  <c:v>0.000736</c:v>
                </c:pt>
                <c:pt idx="409">
                  <c:v>0.000737</c:v>
                </c:pt>
                <c:pt idx="410">
                  <c:v>0.000739</c:v>
                </c:pt>
                <c:pt idx="411">
                  <c:v>0.00074</c:v>
                </c:pt>
                <c:pt idx="412">
                  <c:v>0.000741</c:v>
                </c:pt>
                <c:pt idx="413">
                  <c:v>0.000743</c:v>
                </c:pt>
                <c:pt idx="414">
                  <c:v>0.000744</c:v>
                </c:pt>
                <c:pt idx="415">
                  <c:v>0.000745</c:v>
                </c:pt>
                <c:pt idx="416">
                  <c:v>0.000746</c:v>
                </c:pt>
                <c:pt idx="417">
                  <c:v>0.000748</c:v>
                </c:pt>
                <c:pt idx="418">
                  <c:v>0.000749</c:v>
                </c:pt>
                <c:pt idx="419">
                  <c:v>0.00075</c:v>
                </c:pt>
                <c:pt idx="420">
                  <c:v>0.000751</c:v>
                </c:pt>
                <c:pt idx="421">
                  <c:v>0.000754</c:v>
                </c:pt>
                <c:pt idx="422">
                  <c:v>0.000754</c:v>
                </c:pt>
                <c:pt idx="423">
                  <c:v>0.000755</c:v>
                </c:pt>
                <c:pt idx="424">
                  <c:v>0.000757</c:v>
                </c:pt>
                <c:pt idx="425">
                  <c:v>0.000758</c:v>
                </c:pt>
                <c:pt idx="426">
                  <c:v>0.00076</c:v>
                </c:pt>
                <c:pt idx="427">
                  <c:v>0.00076</c:v>
                </c:pt>
                <c:pt idx="428">
                  <c:v>0.000762</c:v>
                </c:pt>
                <c:pt idx="429">
                  <c:v>0.000764</c:v>
                </c:pt>
                <c:pt idx="430">
                  <c:v>0.000765</c:v>
                </c:pt>
                <c:pt idx="431">
                  <c:v>0.000766</c:v>
                </c:pt>
                <c:pt idx="432">
                  <c:v>0.000767</c:v>
                </c:pt>
                <c:pt idx="433">
                  <c:v>0.000768</c:v>
                </c:pt>
                <c:pt idx="434">
                  <c:v>0.00077</c:v>
                </c:pt>
                <c:pt idx="435">
                  <c:v>0.000771</c:v>
                </c:pt>
                <c:pt idx="436">
                  <c:v>0.000772</c:v>
                </c:pt>
                <c:pt idx="437">
                  <c:v>0.000773</c:v>
                </c:pt>
                <c:pt idx="438">
                  <c:v>0.000775</c:v>
                </c:pt>
                <c:pt idx="439">
                  <c:v>0.000775</c:v>
                </c:pt>
                <c:pt idx="440">
                  <c:v>0.000777</c:v>
                </c:pt>
                <c:pt idx="441">
                  <c:v>0.000779</c:v>
                </c:pt>
                <c:pt idx="442">
                  <c:v>0.00078</c:v>
                </c:pt>
                <c:pt idx="443">
                  <c:v>0.000781</c:v>
                </c:pt>
                <c:pt idx="444">
                  <c:v>0.000782</c:v>
                </c:pt>
                <c:pt idx="445">
                  <c:v>0.000783</c:v>
                </c:pt>
                <c:pt idx="446">
                  <c:v>0.000784</c:v>
                </c:pt>
                <c:pt idx="447">
                  <c:v>0.000786</c:v>
                </c:pt>
                <c:pt idx="448">
                  <c:v>0.000787</c:v>
                </c:pt>
                <c:pt idx="449">
                  <c:v>0.000788</c:v>
                </c:pt>
                <c:pt idx="450">
                  <c:v>0.000789</c:v>
                </c:pt>
                <c:pt idx="451">
                  <c:v>0.000791</c:v>
                </c:pt>
                <c:pt idx="452">
                  <c:v>0.000792</c:v>
                </c:pt>
                <c:pt idx="453">
                  <c:v>0.000793</c:v>
                </c:pt>
                <c:pt idx="454">
                  <c:v>0.000794</c:v>
                </c:pt>
                <c:pt idx="455">
                  <c:v>0.000796</c:v>
                </c:pt>
                <c:pt idx="456">
                  <c:v>0.000796</c:v>
                </c:pt>
                <c:pt idx="457">
                  <c:v>0.000798</c:v>
                </c:pt>
                <c:pt idx="458">
                  <c:v>0.000799</c:v>
                </c:pt>
                <c:pt idx="459">
                  <c:v>0.0008</c:v>
                </c:pt>
                <c:pt idx="460">
                  <c:v>0.000802</c:v>
                </c:pt>
                <c:pt idx="461">
                  <c:v>0.000804</c:v>
                </c:pt>
                <c:pt idx="462">
                  <c:v>0.000804</c:v>
                </c:pt>
                <c:pt idx="463">
                  <c:v>0.000805</c:v>
                </c:pt>
                <c:pt idx="464">
                  <c:v>0.000806</c:v>
                </c:pt>
                <c:pt idx="465">
                  <c:v>0.000808</c:v>
                </c:pt>
                <c:pt idx="466">
                  <c:v>0.000809</c:v>
                </c:pt>
                <c:pt idx="467">
                  <c:v>0.00081</c:v>
                </c:pt>
                <c:pt idx="468">
                  <c:v>0.000811</c:v>
                </c:pt>
                <c:pt idx="469">
                  <c:v>0.000813</c:v>
                </c:pt>
                <c:pt idx="470">
                  <c:v>0.000814</c:v>
                </c:pt>
                <c:pt idx="471">
                  <c:v>0.000814</c:v>
                </c:pt>
                <c:pt idx="472">
                  <c:v>0.000815</c:v>
                </c:pt>
                <c:pt idx="473">
                  <c:v>0.000817</c:v>
                </c:pt>
                <c:pt idx="474">
                  <c:v>0.000818</c:v>
                </c:pt>
                <c:pt idx="475">
                  <c:v>0.000819</c:v>
                </c:pt>
                <c:pt idx="476">
                  <c:v>0.00082</c:v>
                </c:pt>
                <c:pt idx="477">
                  <c:v>0.000821</c:v>
                </c:pt>
                <c:pt idx="478">
                  <c:v>0.000823</c:v>
                </c:pt>
                <c:pt idx="479">
                  <c:v>0.000824</c:v>
                </c:pt>
                <c:pt idx="480">
                  <c:v>0.000825</c:v>
                </c:pt>
                <c:pt idx="481">
                  <c:v>0.000826</c:v>
                </c:pt>
                <c:pt idx="482">
                  <c:v>0.000827</c:v>
                </c:pt>
                <c:pt idx="483">
                  <c:v>0.000828</c:v>
                </c:pt>
                <c:pt idx="484">
                  <c:v>0.000829</c:v>
                </c:pt>
                <c:pt idx="485">
                  <c:v>0.000831</c:v>
                </c:pt>
                <c:pt idx="486">
                  <c:v>0.000832</c:v>
                </c:pt>
                <c:pt idx="487">
                  <c:v>0.000833</c:v>
                </c:pt>
                <c:pt idx="488">
                  <c:v>0.000835</c:v>
                </c:pt>
                <c:pt idx="489">
                  <c:v>0.000836</c:v>
                </c:pt>
                <c:pt idx="490">
                  <c:v>0.000836</c:v>
                </c:pt>
                <c:pt idx="491">
                  <c:v>0.000837</c:v>
                </c:pt>
                <c:pt idx="492">
                  <c:v>0.000839</c:v>
                </c:pt>
                <c:pt idx="493">
                  <c:v>0.00084</c:v>
                </c:pt>
                <c:pt idx="494">
                  <c:v>0.000841</c:v>
                </c:pt>
                <c:pt idx="495">
                  <c:v>0.000842</c:v>
                </c:pt>
                <c:pt idx="496">
                  <c:v>0.000843</c:v>
                </c:pt>
                <c:pt idx="497">
                  <c:v>0.000844</c:v>
                </c:pt>
                <c:pt idx="498">
                  <c:v>0.000845</c:v>
                </c:pt>
                <c:pt idx="499">
                  <c:v>0.000847</c:v>
                </c:pt>
                <c:pt idx="500">
                  <c:v>0.000848</c:v>
                </c:pt>
                <c:pt idx="501">
                  <c:v>0.000849</c:v>
                </c:pt>
                <c:pt idx="502">
                  <c:v>0.000851</c:v>
                </c:pt>
                <c:pt idx="503">
                  <c:v>0.000851</c:v>
                </c:pt>
                <c:pt idx="504">
                  <c:v>0.000853</c:v>
                </c:pt>
                <c:pt idx="505">
                  <c:v>0.000853</c:v>
                </c:pt>
                <c:pt idx="506">
                  <c:v>0.000854</c:v>
                </c:pt>
                <c:pt idx="507">
                  <c:v>0.000856</c:v>
                </c:pt>
                <c:pt idx="508">
                  <c:v>0.000857</c:v>
                </c:pt>
                <c:pt idx="509">
                  <c:v>0.000857</c:v>
                </c:pt>
                <c:pt idx="510">
                  <c:v>0.000859</c:v>
                </c:pt>
                <c:pt idx="511">
                  <c:v>0.00086</c:v>
                </c:pt>
                <c:pt idx="512">
                  <c:v>0.000861</c:v>
                </c:pt>
                <c:pt idx="513">
                  <c:v>0.000862</c:v>
                </c:pt>
                <c:pt idx="514">
                  <c:v>0.000863</c:v>
                </c:pt>
                <c:pt idx="515">
                  <c:v>0.000864</c:v>
                </c:pt>
                <c:pt idx="516">
                  <c:v>0.000865</c:v>
                </c:pt>
                <c:pt idx="517">
                  <c:v>0.000866</c:v>
                </c:pt>
                <c:pt idx="518">
                  <c:v>0.000868</c:v>
                </c:pt>
                <c:pt idx="519">
                  <c:v>0.000868</c:v>
                </c:pt>
                <c:pt idx="520">
                  <c:v>0.00087</c:v>
                </c:pt>
                <c:pt idx="521">
                  <c:v>0.000871</c:v>
                </c:pt>
                <c:pt idx="522">
                  <c:v>0.000872</c:v>
                </c:pt>
                <c:pt idx="523">
                  <c:v>0.000873</c:v>
                </c:pt>
                <c:pt idx="524">
                  <c:v>0.000874</c:v>
                </c:pt>
                <c:pt idx="525">
                  <c:v>0.000876</c:v>
                </c:pt>
                <c:pt idx="526">
                  <c:v>0.000875</c:v>
                </c:pt>
                <c:pt idx="527">
                  <c:v>0.000877</c:v>
                </c:pt>
                <c:pt idx="528">
                  <c:v>0.000879</c:v>
                </c:pt>
                <c:pt idx="529">
                  <c:v>0.000879</c:v>
                </c:pt>
                <c:pt idx="530">
                  <c:v>0.000881</c:v>
                </c:pt>
                <c:pt idx="531">
                  <c:v>0.000881</c:v>
                </c:pt>
                <c:pt idx="532">
                  <c:v>0.000882</c:v>
                </c:pt>
                <c:pt idx="533">
                  <c:v>0.000884</c:v>
                </c:pt>
                <c:pt idx="534">
                  <c:v>0.000884</c:v>
                </c:pt>
                <c:pt idx="535">
                  <c:v>0.000885</c:v>
                </c:pt>
                <c:pt idx="536">
                  <c:v>0.000887</c:v>
                </c:pt>
                <c:pt idx="537">
                  <c:v>0.000888</c:v>
                </c:pt>
                <c:pt idx="538">
                  <c:v>0.000889</c:v>
                </c:pt>
                <c:pt idx="539">
                  <c:v>0.00089</c:v>
                </c:pt>
                <c:pt idx="540">
                  <c:v>0.00089</c:v>
                </c:pt>
                <c:pt idx="541">
                  <c:v>0.000891</c:v>
                </c:pt>
                <c:pt idx="542">
                  <c:v>0.000892</c:v>
                </c:pt>
                <c:pt idx="543">
                  <c:v>0.000894</c:v>
                </c:pt>
                <c:pt idx="544">
                  <c:v>0.000895</c:v>
                </c:pt>
                <c:pt idx="545">
                  <c:v>0.000896</c:v>
                </c:pt>
                <c:pt idx="546">
                  <c:v>0.000897</c:v>
                </c:pt>
                <c:pt idx="547">
                  <c:v>0.000898</c:v>
                </c:pt>
                <c:pt idx="548">
                  <c:v>0.000899</c:v>
                </c:pt>
                <c:pt idx="549">
                  <c:v>0.000899</c:v>
                </c:pt>
                <c:pt idx="550">
                  <c:v>0.000901</c:v>
                </c:pt>
                <c:pt idx="551">
                  <c:v>0.000902</c:v>
                </c:pt>
                <c:pt idx="552">
                  <c:v>0.000903</c:v>
                </c:pt>
                <c:pt idx="553">
                  <c:v>0.000962</c:v>
                </c:pt>
                <c:pt idx="554">
                  <c:v>0.000955</c:v>
                </c:pt>
                <c:pt idx="555">
                  <c:v>0.000948</c:v>
                </c:pt>
                <c:pt idx="556">
                  <c:v>0.000946</c:v>
                </c:pt>
                <c:pt idx="557">
                  <c:v>0.000947</c:v>
                </c:pt>
                <c:pt idx="558">
                  <c:v>0.000946</c:v>
                </c:pt>
                <c:pt idx="559">
                  <c:v>0.000946</c:v>
                </c:pt>
                <c:pt idx="560">
                  <c:v>0.000946</c:v>
                </c:pt>
                <c:pt idx="561">
                  <c:v>0.000947</c:v>
                </c:pt>
                <c:pt idx="562">
                  <c:v>0.000947</c:v>
                </c:pt>
                <c:pt idx="563">
                  <c:v>0.000945</c:v>
                </c:pt>
                <c:pt idx="564">
                  <c:v>0.000947</c:v>
                </c:pt>
                <c:pt idx="565">
                  <c:v>0.000947</c:v>
                </c:pt>
                <c:pt idx="566">
                  <c:v>0.000948</c:v>
                </c:pt>
                <c:pt idx="567">
                  <c:v>0.000948</c:v>
                </c:pt>
                <c:pt idx="568">
                  <c:v>0.000948</c:v>
                </c:pt>
                <c:pt idx="569">
                  <c:v>0.000948</c:v>
                </c:pt>
                <c:pt idx="570">
                  <c:v>0.000949</c:v>
                </c:pt>
                <c:pt idx="571">
                  <c:v>0.00095</c:v>
                </c:pt>
                <c:pt idx="572">
                  <c:v>0.00095</c:v>
                </c:pt>
                <c:pt idx="573">
                  <c:v>0.000951</c:v>
                </c:pt>
                <c:pt idx="574">
                  <c:v>0.000951</c:v>
                </c:pt>
                <c:pt idx="575">
                  <c:v>0.000952</c:v>
                </c:pt>
                <c:pt idx="576">
                  <c:v>0.000952</c:v>
                </c:pt>
                <c:pt idx="577">
                  <c:v>0.000953</c:v>
                </c:pt>
                <c:pt idx="578">
                  <c:v>0.000954</c:v>
                </c:pt>
                <c:pt idx="579">
                  <c:v>0.000954</c:v>
                </c:pt>
                <c:pt idx="580">
                  <c:v>0.000955</c:v>
                </c:pt>
                <c:pt idx="581">
                  <c:v>0.000955</c:v>
                </c:pt>
                <c:pt idx="582">
                  <c:v>0.000956</c:v>
                </c:pt>
                <c:pt idx="583">
                  <c:v>0.000958</c:v>
                </c:pt>
                <c:pt idx="584">
                  <c:v>0.000958</c:v>
                </c:pt>
                <c:pt idx="585">
                  <c:v>0.000958</c:v>
                </c:pt>
                <c:pt idx="586">
                  <c:v>0.000959</c:v>
                </c:pt>
                <c:pt idx="587">
                  <c:v>0.000959</c:v>
                </c:pt>
                <c:pt idx="588">
                  <c:v>0.00096</c:v>
                </c:pt>
                <c:pt idx="589">
                  <c:v>0.000962</c:v>
                </c:pt>
                <c:pt idx="590">
                  <c:v>0.000962</c:v>
                </c:pt>
                <c:pt idx="591">
                  <c:v>0.000963</c:v>
                </c:pt>
                <c:pt idx="592">
                  <c:v>0.000964</c:v>
                </c:pt>
                <c:pt idx="593">
                  <c:v>0.000965</c:v>
                </c:pt>
                <c:pt idx="594">
                  <c:v>0.000965</c:v>
                </c:pt>
                <c:pt idx="595">
                  <c:v>0.000966</c:v>
                </c:pt>
                <c:pt idx="596">
                  <c:v>0.000966</c:v>
                </c:pt>
                <c:pt idx="597">
                  <c:v>0.000967</c:v>
                </c:pt>
                <c:pt idx="598">
                  <c:v>0.000968</c:v>
                </c:pt>
                <c:pt idx="599">
                  <c:v>0.000969</c:v>
                </c:pt>
                <c:pt idx="600">
                  <c:v>0.000969</c:v>
                </c:pt>
                <c:pt idx="601">
                  <c:v>0.000971</c:v>
                </c:pt>
                <c:pt idx="602">
                  <c:v>0.000971</c:v>
                </c:pt>
                <c:pt idx="603">
                  <c:v>0.000972</c:v>
                </c:pt>
                <c:pt idx="604">
                  <c:v>0.000973</c:v>
                </c:pt>
                <c:pt idx="605">
                  <c:v>0.000973</c:v>
                </c:pt>
                <c:pt idx="606">
                  <c:v>0.000975</c:v>
                </c:pt>
                <c:pt idx="607">
                  <c:v>0.000975</c:v>
                </c:pt>
                <c:pt idx="608">
                  <c:v>0.000975</c:v>
                </c:pt>
                <c:pt idx="609">
                  <c:v>0.000976</c:v>
                </c:pt>
                <c:pt idx="610">
                  <c:v>0.000977</c:v>
                </c:pt>
                <c:pt idx="611">
                  <c:v>0.000978</c:v>
                </c:pt>
                <c:pt idx="612">
                  <c:v>0.000978</c:v>
                </c:pt>
                <c:pt idx="613">
                  <c:v>0.000979</c:v>
                </c:pt>
                <c:pt idx="614">
                  <c:v>0.000979</c:v>
                </c:pt>
                <c:pt idx="615">
                  <c:v>0.000981</c:v>
                </c:pt>
                <c:pt idx="616">
                  <c:v>0.000981</c:v>
                </c:pt>
                <c:pt idx="617">
                  <c:v>0.000982</c:v>
                </c:pt>
                <c:pt idx="618">
                  <c:v>0.000983</c:v>
                </c:pt>
                <c:pt idx="619">
                  <c:v>0.000983</c:v>
                </c:pt>
                <c:pt idx="620">
                  <c:v>0.000984</c:v>
                </c:pt>
                <c:pt idx="621">
                  <c:v>0.000985</c:v>
                </c:pt>
                <c:pt idx="622">
                  <c:v>0.000986</c:v>
                </c:pt>
                <c:pt idx="623">
                  <c:v>0.000986</c:v>
                </c:pt>
                <c:pt idx="624">
                  <c:v>0.000987</c:v>
                </c:pt>
                <c:pt idx="625">
                  <c:v>0.000988</c:v>
                </c:pt>
                <c:pt idx="626">
                  <c:v>0.000989</c:v>
                </c:pt>
                <c:pt idx="627">
                  <c:v>0.000989</c:v>
                </c:pt>
                <c:pt idx="628">
                  <c:v>0.000991</c:v>
                </c:pt>
                <c:pt idx="629">
                  <c:v>0.000991</c:v>
                </c:pt>
                <c:pt idx="630">
                  <c:v>0.000992</c:v>
                </c:pt>
                <c:pt idx="631">
                  <c:v>0.000992</c:v>
                </c:pt>
                <c:pt idx="632">
                  <c:v>0.000993</c:v>
                </c:pt>
                <c:pt idx="633">
                  <c:v>0.000994</c:v>
                </c:pt>
                <c:pt idx="634">
                  <c:v>0.000994</c:v>
                </c:pt>
                <c:pt idx="635">
                  <c:v>0.000995</c:v>
                </c:pt>
                <c:pt idx="636">
                  <c:v>0.000995</c:v>
                </c:pt>
                <c:pt idx="637">
                  <c:v>0.000997</c:v>
                </c:pt>
                <c:pt idx="638">
                  <c:v>0.000998</c:v>
                </c:pt>
                <c:pt idx="639">
                  <c:v>0.000998</c:v>
                </c:pt>
                <c:pt idx="640">
                  <c:v>0.000999</c:v>
                </c:pt>
                <c:pt idx="641">
                  <c:v>0.001</c:v>
                </c:pt>
                <c:pt idx="642">
                  <c:v>0.001</c:v>
                </c:pt>
                <c:pt idx="643">
                  <c:v>0.001</c:v>
                </c:pt>
                <c:pt idx="644">
                  <c:v>0.001</c:v>
                </c:pt>
                <c:pt idx="645">
                  <c:v>0.001</c:v>
                </c:pt>
                <c:pt idx="646">
                  <c:v>0.001</c:v>
                </c:pt>
                <c:pt idx="647">
                  <c:v>0.001</c:v>
                </c:pt>
                <c:pt idx="648">
                  <c:v>0.00101</c:v>
                </c:pt>
                <c:pt idx="649">
                  <c:v>0.00101</c:v>
                </c:pt>
                <c:pt idx="650">
                  <c:v>0.00101</c:v>
                </c:pt>
                <c:pt idx="651">
                  <c:v>0.00101</c:v>
                </c:pt>
                <c:pt idx="652">
                  <c:v>0.00101</c:v>
                </c:pt>
                <c:pt idx="653">
                  <c:v>0.00101</c:v>
                </c:pt>
                <c:pt idx="654">
                  <c:v>0.00101</c:v>
                </c:pt>
                <c:pt idx="655">
                  <c:v>0.00101</c:v>
                </c:pt>
                <c:pt idx="656">
                  <c:v>0.00101</c:v>
                </c:pt>
                <c:pt idx="657">
                  <c:v>0.00101</c:v>
                </c:pt>
                <c:pt idx="658">
                  <c:v>0.00101</c:v>
                </c:pt>
                <c:pt idx="659">
                  <c:v>0.00101</c:v>
                </c:pt>
                <c:pt idx="660">
                  <c:v>0.00101</c:v>
                </c:pt>
                <c:pt idx="661">
                  <c:v>0.00101</c:v>
                </c:pt>
                <c:pt idx="662">
                  <c:v>0.00102</c:v>
                </c:pt>
                <c:pt idx="663">
                  <c:v>0.00102</c:v>
                </c:pt>
                <c:pt idx="664">
                  <c:v>0.00102</c:v>
                </c:pt>
                <c:pt idx="665">
                  <c:v>0.00102</c:v>
                </c:pt>
                <c:pt idx="666">
                  <c:v>0.00102</c:v>
                </c:pt>
                <c:pt idx="667">
                  <c:v>0.00102</c:v>
                </c:pt>
                <c:pt idx="668">
                  <c:v>0.00102</c:v>
                </c:pt>
                <c:pt idx="669">
                  <c:v>0.00102</c:v>
                </c:pt>
                <c:pt idx="670">
                  <c:v>0.00102</c:v>
                </c:pt>
                <c:pt idx="671">
                  <c:v>0.00102</c:v>
                </c:pt>
                <c:pt idx="672">
                  <c:v>0.00102</c:v>
                </c:pt>
                <c:pt idx="673">
                  <c:v>0.00102</c:v>
                </c:pt>
                <c:pt idx="674">
                  <c:v>0.00102</c:v>
                </c:pt>
                <c:pt idx="675">
                  <c:v>0.00103</c:v>
                </c:pt>
                <c:pt idx="676">
                  <c:v>0.00103</c:v>
                </c:pt>
                <c:pt idx="677">
                  <c:v>0.00103</c:v>
                </c:pt>
                <c:pt idx="678">
                  <c:v>0.00103</c:v>
                </c:pt>
                <c:pt idx="679">
                  <c:v>0.00103</c:v>
                </c:pt>
                <c:pt idx="680">
                  <c:v>0.00103</c:v>
                </c:pt>
                <c:pt idx="681">
                  <c:v>0.00103</c:v>
                </c:pt>
                <c:pt idx="682">
                  <c:v>0.00103</c:v>
                </c:pt>
                <c:pt idx="683">
                  <c:v>0.00103</c:v>
                </c:pt>
                <c:pt idx="684">
                  <c:v>0.00103</c:v>
                </c:pt>
                <c:pt idx="685">
                  <c:v>0.00103</c:v>
                </c:pt>
                <c:pt idx="686">
                  <c:v>0.00104</c:v>
                </c:pt>
                <c:pt idx="687">
                  <c:v>0.00104</c:v>
                </c:pt>
                <c:pt idx="688">
                  <c:v>0.00104</c:v>
                </c:pt>
                <c:pt idx="689">
                  <c:v>0.00104</c:v>
                </c:pt>
                <c:pt idx="690">
                  <c:v>0.00104</c:v>
                </c:pt>
                <c:pt idx="691">
                  <c:v>0.00104</c:v>
                </c:pt>
                <c:pt idx="692">
                  <c:v>0.00104</c:v>
                </c:pt>
                <c:pt idx="693">
                  <c:v>0.00104</c:v>
                </c:pt>
                <c:pt idx="694">
                  <c:v>0.00104</c:v>
                </c:pt>
                <c:pt idx="695">
                  <c:v>0.00104</c:v>
                </c:pt>
                <c:pt idx="696">
                  <c:v>0.00104</c:v>
                </c:pt>
                <c:pt idx="697">
                  <c:v>0.00104</c:v>
                </c:pt>
                <c:pt idx="698">
                  <c:v>0.00104</c:v>
                </c:pt>
                <c:pt idx="699">
                  <c:v>0.00105</c:v>
                </c:pt>
                <c:pt idx="700">
                  <c:v>0.00105</c:v>
                </c:pt>
                <c:pt idx="701">
                  <c:v>0.00105</c:v>
                </c:pt>
                <c:pt idx="702">
                  <c:v>0.00105</c:v>
                </c:pt>
                <c:pt idx="703">
                  <c:v>0.00105</c:v>
                </c:pt>
                <c:pt idx="704">
                  <c:v>0.00105</c:v>
                </c:pt>
                <c:pt idx="705">
                  <c:v>0.00105</c:v>
                </c:pt>
                <c:pt idx="706">
                  <c:v>0.00105</c:v>
                </c:pt>
                <c:pt idx="707">
                  <c:v>0.00105</c:v>
                </c:pt>
                <c:pt idx="708">
                  <c:v>0.00105</c:v>
                </c:pt>
                <c:pt idx="709">
                  <c:v>0.00105</c:v>
                </c:pt>
                <c:pt idx="710">
                  <c:v>0.00105</c:v>
                </c:pt>
                <c:pt idx="711">
                  <c:v>0.00105</c:v>
                </c:pt>
                <c:pt idx="712">
                  <c:v>0.00105</c:v>
                </c:pt>
                <c:pt idx="713">
                  <c:v>0.00105</c:v>
                </c:pt>
                <c:pt idx="714">
                  <c:v>0.00105</c:v>
                </c:pt>
                <c:pt idx="715">
                  <c:v>0.00106</c:v>
                </c:pt>
                <c:pt idx="716">
                  <c:v>0.00106</c:v>
                </c:pt>
                <c:pt idx="717">
                  <c:v>0.00106</c:v>
                </c:pt>
                <c:pt idx="718">
                  <c:v>0.00106</c:v>
                </c:pt>
                <c:pt idx="719">
                  <c:v>0.00106</c:v>
                </c:pt>
                <c:pt idx="720">
                  <c:v>0.00106</c:v>
                </c:pt>
                <c:pt idx="721">
                  <c:v>0.00106</c:v>
                </c:pt>
                <c:pt idx="722">
                  <c:v>0.00106</c:v>
                </c:pt>
                <c:pt idx="723">
                  <c:v>0.00106</c:v>
                </c:pt>
                <c:pt idx="724">
                  <c:v>0.00106</c:v>
                </c:pt>
                <c:pt idx="725">
                  <c:v>0.00106</c:v>
                </c:pt>
                <c:pt idx="726">
                  <c:v>0.00106</c:v>
                </c:pt>
                <c:pt idx="727">
                  <c:v>0.00107</c:v>
                </c:pt>
                <c:pt idx="728">
                  <c:v>0.00106</c:v>
                </c:pt>
                <c:pt idx="729">
                  <c:v>0.00107</c:v>
                </c:pt>
                <c:pt idx="730">
                  <c:v>0.00107</c:v>
                </c:pt>
                <c:pt idx="731">
                  <c:v>0.00107</c:v>
                </c:pt>
                <c:pt idx="732">
                  <c:v>0.00107</c:v>
                </c:pt>
                <c:pt idx="733">
                  <c:v>0.00107</c:v>
                </c:pt>
                <c:pt idx="734">
                  <c:v>0.00107</c:v>
                </c:pt>
                <c:pt idx="735">
                  <c:v>0.00107</c:v>
                </c:pt>
                <c:pt idx="736">
                  <c:v>0.00107</c:v>
                </c:pt>
                <c:pt idx="737">
                  <c:v>0.00107</c:v>
                </c:pt>
                <c:pt idx="738">
                  <c:v>0.00107</c:v>
                </c:pt>
                <c:pt idx="739">
                  <c:v>0.00107</c:v>
                </c:pt>
                <c:pt idx="740">
                  <c:v>0.00107</c:v>
                </c:pt>
                <c:pt idx="741">
                  <c:v>0.00107</c:v>
                </c:pt>
                <c:pt idx="742">
                  <c:v>0.00107</c:v>
                </c:pt>
                <c:pt idx="743">
                  <c:v>0.00108</c:v>
                </c:pt>
                <c:pt idx="744">
                  <c:v>0.00108</c:v>
                </c:pt>
                <c:pt idx="745">
                  <c:v>0.00108</c:v>
                </c:pt>
                <c:pt idx="746">
                  <c:v>0.00108</c:v>
                </c:pt>
                <c:pt idx="747">
                  <c:v>0.00108</c:v>
                </c:pt>
                <c:pt idx="748">
                  <c:v>0.00108</c:v>
                </c:pt>
                <c:pt idx="749">
                  <c:v>0.00108</c:v>
                </c:pt>
                <c:pt idx="750">
                  <c:v>0.00108</c:v>
                </c:pt>
                <c:pt idx="751">
                  <c:v>0.00108</c:v>
                </c:pt>
                <c:pt idx="752">
                  <c:v>0.00108</c:v>
                </c:pt>
                <c:pt idx="753">
                  <c:v>0.00108</c:v>
                </c:pt>
                <c:pt idx="754">
                  <c:v>0.00108</c:v>
                </c:pt>
                <c:pt idx="755">
                  <c:v>0.00108</c:v>
                </c:pt>
                <c:pt idx="756">
                  <c:v>0.00108</c:v>
                </c:pt>
                <c:pt idx="757">
                  <c:v>0.00109</c:v>
                </c:pt>
                <c:pt idx="758">
                  <c:v>0.00109</c:v>
                </c:pt>
                <c:pt idx="759">
                  <c:v>0.00109</c:v>
                </c:pt>
                <c:pt idx="760">
                  <c:v>0.00109</c:v>
                </c:pt>
                <c:pt idx="761">
                  <c:v>0.00109</c:v>
                </c:pt>
                <c:pt idx="762">
                  <c:v>0.00109</c:v>
                </c:pt>
                <c:pt idx="763">
                  <c:v>0.00109</c:v>
                </c:pt>
                <c:pt idx="764">
                  <c:v>0.00109</c:v>
                </c:pt>
                <c:pt idx="765">
                  <c:v>0.00109</c:v>
                </c:pt>
                <c:pt idx="766">
                  <c:v>0.00109</c:v>
                </c:pt>
                <c:pt idx="767">
                  <c:v>0.00109</c:v>
                </c:pt>
                <c:pt idx="768">
                  <c:v>0.00109</c:v>
                </c:pt>
                <c:pt idx="769">
                  <c:v>0.00109</c:v>
                </c:pt>
                <c:pt idx="770">
                  <c:v>0.00109</c:v>
                </c:pt>
                <c:pt idx="771">
                  <c:v>0.0011</c:v>
                </c:pt>
                <c:pt idx="772">
                  <c:v>0.0011</c:v>
                </c:pt>
                <c:pt idx="773">
                  <c:v>0.0011</c:v>
                </c:pt>
                <c:pt idx="774">
                  <c:v>0.0011</c:v>
                </c:pt>
                <c:pt idx="775">
                  <c:v>0.0011</c:v>
                </c:pt>
                <c:pt idx="776">
                  <c:v>0.0011</c:v>
                </c:pt>
                <c:pt idx="777">
                  <c:v>0.0011</c:v>
                </c:pt>
                <c:pt idx="778">
                  <c:v>0.0011</c:v>
                </c:pt>
                <c:pt idx="779">
                  <c:v>0.0011</c:v>
                </c:pt>
                <c:pt idx="780">
                  <c:v>0.0011</c:v>
                </c:pt>
                <c:pt idx="781">
                  <c:v>0.0011</c:v>
                </c:pt>
                <c:pt idx="782">
                  <c:v>0.0011</c:v>
                </c:pt>
                <c:pt idx="783">
                  <c:v>0.0011</c:v>
                </c:pt>
                <c:pt idx="784">
                  <c:v>0.0011</c:v>
                </c:pt>
                <c:pt idx="785">
                  <c:v>0.0011</c:v>
                </c:pt>
                <c:pt idx="786">
                  <c:v>0.0011</c:v>
                </c:pt>
                <c:pt idx="787">
                  <c:v>0.00111</c:v>
                </c:pt>
                <c:pt idx="788">
                  <c:v>0.00111</c:v>
                </c:pt>
                <c:pt idx="789">
                  <c:v>0.00111</c:v>
                </c:pt>
                <c:pt idx="790">
                  <c:v>0.00111</c:v>
                </c:pt>
                <c:pt idx="791">
                  <c:v>0.00111</c:v>
                </c:pt>
                <c:pt idx="792">
                  <c:v>0.00111</c:v>
                </c:pt>
                <c:pt idx="793">
                  <c:v>0.00111</c:v>
                </c:pt>
                <c:pt idx="794">
                  <c:v>0.00111</c:v>
                </c:pt>
                <c:pt idx="795">
                  <c:v>0.00111</c:v>
                </c:pt>
                <c:pt idx="796">
                  <c:v>0.00111</c:v>
                </c:pt>
                <c:pt idx="797">
                  <c:v>0.00111</c:v>
                </c:pt>
                <c:pt idx="798">
                  <c:v>0.00111</c:v>
                </c:pt>
                <c:pt idx="799">
                  <c:v>0.00111</c:v>
                </c:pt>
                <c:pt idx="800">
                  <c:v>0.00111</c:v>
                </c:pt>
                <c:pt idx="801">
                  <c:v>0.00111</c:v>
                </c:pt>
                <c:pt idx="802">
                  <c:v>0.00112</c:v>
                </c:pt>
                <c:pt idx="803">
                  <c:v>0.00112</c:v>
                </c:pt>
                <c:pt idx="804">
                  <c:v>0.00112</c:v>
                </c:pt>
                <c:pt idx="805">
                  <c:v>0.00112</c:v>
                </c:pt>
                <c:pt idx="806">
                  <c:v>0.00112</c:v>
                </c:pt>
                <c:pt idx="807">
                  <c:v>0.00112</c:v>
                </c:pt>
                <c:pt idx="808">
                  <c:v>0.00112</c:v>
                </c:pt>
                <c:pt idx="809">
                  <c:v>0.00112</c:v>
                </c:pt>
                <c:pt idx="810">
                  <c:v>0.00112</c:v>
                </c:pt>
                <c:pt idx="811">
                  <c:v>0.00112</c:v>
                </c:pt>
                <c:pt idx="812">
                  <c:v>0.00112</c:v>
                </c:pt>
                <c:pt idx="813">
                  <c:v>0.00112</c:v>
                </c:pt>
                <c:pt idx="814">
                  <c:v>0.00112</c:v>
                </c:pt>
                <c:pt idx="815">
                  <c:v>0.00112</c:v>
                </c:pt>
                <c:pt idx="816">
                  <c:v>0.00112</c:v>
                </c:pt>
                <c:pt idx="817">
                  <c:v>0.00112</c:v>
                </c:pt>
                <c:pt idx="818">
                  <c:v>0.00113</c:v>
                </c:pt>
                <c:pt idx="819">
                  <c:v>0.00113</c:v>
                </c:pt>
                <c:pt idx="820">
                  <c:v>0.00113</c:v>
                </c:pt>
                <c:pt idx="821">
                  <c:v>0.00113</c:v>
                </c:pt>
                <c:pt idx="822">
                  <c:v>0.00113</c:v>
                </c:pt>
                <c:pt idx="823">
                  <c:v>0.00113</c:v>
                </c:pt>
                <c:pt idx="824">
                  <c:v>0.00113</c:v>
                </c:pt>
                <c:pt idx="825">
                  <c:v>0.00113</c:v>
                </c:pt>
                <c:pt idx="826">
                  <c:v>0.00113</c:v>
                </c:pt>
                <c:pt idx="827">
                  <c:v>0.00113</c:v>
                </c:pt>
                <c:pt idx="828">
                  <c:v>0.00113</c:v>
                </c:pt>
                <c:pt idx="829">
                  <c:v>0.00113</c:v>
                </c:pt>
                <c:pt idx="830">
                  <c:v>0.00113</c:v>
                </c:pt>
                <c:pt idx="831">
                  <c:v>0.00114</c:v>
                </c:pt>
                <c:pt idx="832">
                  <c:v>0.00114</c:v>
                </c:pt>
                <c:pt idx="833">
                  <c:v>0.00114</c:v>
                </c:pt>
                <c:pt idx="834">
                  <c:v>0.00114</c:v>
                </c:pt>
                <c:pt idx="835">
                  <c:v>0.00114</c:v>
                </c:pt>
                <c:pt idx="836">
                  <c:v>0.00114</c:v>
                </c:pt>
                <c:pt idx="837">
                  <c:v>0.00114</c:v>
                </c:pt>
                <c:pt idx="838">
                  <c:v>0.00114</c:v>
                </c:pt>
                <c:pt idx="839">
                  <c:v>0.00114</c:v>
                </c:pt>
                <c:pt idx="840">
                  <c:v>0.00114</c:v>
                </c:pt>
                <c:pt idx="841">
                  <c:v>0.00114</c:v>
                </c:pt>
                <c:pt idx="842">
                  <c:v>0.00114</c:v>
                </c:pt>
                <c:pt idx="843">
                  <c:v>0.00114</c:v>
                </c:pt>
                <c:pt idx="844">
                  <c:v>0.00114</c:v>
                </c:pt>
                <c:pt idx="845">
                  <c:v>0.00114</c:v>
                </c:pt>
                <c:pt idx="846">
                  <c:v>0.00114</c:v>
                </c:pt>
                <c:pt idx="847">
                  <c:v>0.00115</c:v>
                </c:pt>
                <c:pt idx="848">
                  <c:v>0.00115</c:v>
                </c:pt>
                <c:pt idx="849">
                  <c:v>0.00115</c:v>
                </c:pt>
                <c:pt idx="850">
                  <c:v>0.00115</c:v>
                </c:pt>
                <c:pt idx="851">
                  <c:v>0.00115</c:v>
                </c:pt>
                <c:pt idx="852">
                  <c:v>0.00115</c:v>
                </c:pt>
                <c:pt idx="853">
                  <c:v>0.00115</c:v>
                </c:pt>
                <c:pt idx="854">
                  <c:v>0.00115</c:v>
                </c:pt>
                <c:pt idx="855">
                  <c:v>0.00115</c:v>
                </c:pt>
                <c:pt idx="856">
                  <c:v>0.00115</c:v>
                </c:pt>
                <c:pt idx="857">
                  <c:v>0.00115</c:v>
                </c:pt>
                <c:pt idx="858">
                  <c:v>0.00115</c:v>
                </c:pt>
                <c:pt idx="859">
                  <c:v>0.00115</c:v>
                </c:pt>
                <c:pt idx="860">
                  <c:v>0.00115</c:v>
                </c:pt>
                <c:pt idx="861">
                  <c:v>0.00115</c:v>
                </c:pt>
                <c:pt idx="862">
                  <c:v>0.00115</c:v>
                </c:pt>
                <c:pt idx="863">
                  <c:v>0.00115</c:v>
                </c:pt>
                <c:pt idx="864">
                  <c:v>0.00116</c:v>
                </c:pt>
                <c:pt idx="865">
                  <c:v>0.00116</c:v>
                </c:pt>
                <c:pt idx="866">
                  <c:v>0.00116</c:v>
                </c:pt>
                <c:pt idx="867">
                  <c:v>0.00116</c:v>
                </c:pt>
                <c:pt idx="868">
                  <c:v>0.00116</c:v>
                </c:pt>
                <c:pt idx="869">
                  <c:v>0.00116</c:v>
                </c:pt>
                <c:pt idx="870">
                  <c:v>0.00116</c:v>
                </c:pt>
                <c:pt idx="871">
                  <c:v>0.00116</c:v>
                </c:pt>
                <c:pt idx="872">
                  <c:v>0.00116</c:v>
                </c:pt>
                <c:pt idx="873">
                  <c:v>0.00116</c:v>
                </c:pt>
                <c:pt idx="874">
                  <c:v>0.00116</c:v>
                </c:pt>
                <c:pt idx="875">
                  <c:v>0.00116</c:v>
                </c:pt>
                <c:pt idx="876">
                  <c:v>0.00116</c:v>
                </c:pt>
                <c:pt idx="877">
                  <c:v>0.00116</c:v>
                </c:pt>
                <c:pt idx="878">
                  <c:v>0.00116</c:v>
                </c:pt>
                <c:pt idx="879">
                  <c:v>0.00116</c:v>
                </c:pt>
                <c:pt idx="880">
                  <c:v>0.00116</c:v>
                </c:pt>
                <c:pt idx="881">
                  <c:v>0.00116</c:v>
                </c:pt>
                <c:pt idx="882">
                  <c:v>0.00117</c:v>
                </c:pt>
                <c:pt idx="883">
                  <c:v>0.00117</c:v>
                </c:pt>
                <c:pt idx="884">
                  <c:v>0.00117</c:v>
                </c:pt>
                <c:pt idx="885">
                  <c:v>0.00117</c:v>
                </c:pt>
                <c:pt idx="886">
                  <c:v>0.00117</c:v>
                </c:pt>
                <c:pt idx="887">
                  <c:v>0.00117</c:v>
                </c:pt>
                <c:pt idx="888">
                  <c:v>0.00117</c:v>
                </c:pt>
                <c:pt idx="889">
                  <c:v>0.00117</c:v>
                </c:pt>
                <c:pt idx="890">
                  <c:v>0.00117</c:v>
                </c:pt>
                <c:pt idx="891">
                  <c:v>0.00117</c:v>
                </c:pt>
                <c:pt idx="892">
                  <c:v>0.00117</c:v>
                </c:pt>
                <c:pt idx="893">
                  <c:v>0.00117</c:v>
                </c:pt>
                <c:pt idx="894">
                  <c:v>0.00117</c:v>
                </c:pt>
                <c:pt idx="895">
                  <c:v>0.00117</c:v>
                </c:pt>
                <c:pt idx="896">
                  <c:v>0.00117</c:v>
                </c:pt>
                <c:pt idx="897">
                  <c:v>0.00117</c:v>
                </c:pt>
                <c:pt idx="898">
                  <c:v>0.00117</c:v>
                </c:pt>
                <c:pt idx="899">
                  <c:v>0.00118</c:v>
                </c:pt>
                <c:pt idx="900">
                  <c:v>0.00118</c:v>
                </c:pt>
                <c:pt idx="901">
                  <c:v>0.00118</c:v>
                </c:pt>
                <c:pt idx="902">
                  <c:v>0.00118</c:v>
                </c:pt>
                <c:pt idx="903">
                  <c:v>0.00118</c:v>
                </c:pt>
                <c:pt idx="904">
                  <c:v>0.00118</c:v>
                </c:pt>
                <c:pt idx="905">
                  <c:v>0.00118</c:v>
                </c:pt>
                <c:pt idx="906">
                  <c:v>0.00118</c:v>
                </c:pt>
                <c:pt idx="907">
                  <c:v>0.00118</c:v>
                </c:pt>
                <c:pt idx="908">
                  <c:v>0.00118</c:v>
                </c:pt>
                <c:pt idx="909">
                  <c:v>0.00118</c:v>
                </c:pt>
                <c:pt idx="910">
                  <c:v>0.00118</c:v>
                </c:pt>
                <c:pt idx="911">
                  <c:v>0.00118</c:v>
                </c:pt>
                <c:pt idx="912">
                  <c:v>0.00118</c:v>
                </c:pt>
                <c:pt idx="913">
                  <c:v>0.00119</c:v>
                </c:pt>
                <c:pt idx="914">
                  <c:v>0.00119</c:v>
                </c:pt>
                <c:pt idx="915">
                  <c:v>0.00119</c:v>
                </c:pt>
                <c:pt idx="916">
                  <c:v>0.00119</c:v>
                </c:pt>
                <c:pt idx="917">
                  <c:v>0.00119</c:v>
                </c:pt>
                <c:pt idx="918">
                  <c:v>0.00119</c:v>
                </c:pt>
                <c:pt idx="919">
                  <c:v>0.00119</c:v>
                </c:pt>
                <c:pt idx="920">
                  <c:v>0.00119</c:v>
                </c:pt>
                <c:pt idx="921">
                  <c:v>0.00119</c:v>
                </c:pt>
                <c:pt idx="922">
                  <c:v>0.00119</c:v>
                </c:pt>
                <c:pt idx="923">
                  <c:v>0.00119</c:v>
                </c:pt>
                <c:pt idx="924">
                  <c:v>0.00119</c:v>
                </c:pt>
                <c:pt idx="925">
                  <c:v>0.00119</c:v>
                </c:pt>
                <c:pt idx="926">
                  <c:v>0.00119</c:v>
                </c:pt>
                <c:pt idx="927">
                  <c:v>0.00119</c:v>
                </c:pt>
                <c:pt idx="928">
                  <c:v>0.00119</c:v>
                </c:pt>
                <c:pt idx="929">
                  <c:v>0.00119</c:v>
                </c:pt>
                <c:pt idx="930">
                  <c:v>0.00119</c:v>
                </c:pt>
                <c:pt idx="931">
                  <c:v>0.0012</c:v>
                </c:pt>
                <c:pt idx="932">
                  <c:v>0.0012</c:v>
                </c:pt>
                <c:pt idx="933">
                  <c:v>0.0012</c:v>
                </c:pt>
                <c:pt idx="934">
                  <c:v>0.0012</c:v>
                </c:pt>
                <c:pt idx="935">
                  <c:v>0.0012</c:v>
                </c:pt>
                <c:pt idx="936">
                  <c:v>0.0012</c:v>
                </c:pt>
                <c:pt idx="937">
                  <c:v>0.0012</c:v>
                </c:pt>
                <c:pt idx="938">
                  <c:v>0.0012</c:v>
                </c:pt>
                <c:pt idx="939">
                  <c:v>0.0012</c:v>
                </c:pt>
                <c:pt idx="940">
                  <c:v>0.0012</c:v>
                </c:pt>
                <c:pt idx="941">
                  <c:v>0.0012</c:v>
                </c:pt>
                <c:pt idx="942">
                  <c:v>0.0012</c:v>
                </c:pt>
                <c:pt idx="943">
                  <c:v>0.0012</c:v>
                </c:pt>
                <c:pt idx="944">
                  <c:v>0.0012</c:v>
                </c:pt>
                <c:pt idx="945">
                  <c:v>0.0012</c:v>
                </c:pt>
                <c:pt idx="946">
                  <c:v>0.0012</c:v>
                </c:pt>
                <c:pt idx="947">
                  <c:v>0.0012</c:v>
                </c:pt>
                <c:pt idx="948">
                  <c:v>0.00121</c:v>
                </c:pt>
                <c:pt idx="949">
                  <c:v>0.00121</c:v>
                </c:pt>
                <c:pt idx="950">
                  <c:v>0.00121</c:v>
                </c:pt>
                <c:pt idx="951">
                  <c:v>0.00121</c:v>
                </c:pt>
                <c:pt idx="952">
                  <c:v>0.00121</c:v>
                </c:pt>
                <c:pt idx="953">
                  <c:v>0.00121</c:v>
                </c:pt>
                <c:pt idx="954">
                  <c:v>0.00121</c:v>
                </c:pt>
                <c:pt idx="955">
                  <c:v>0.00121</c:v>
                </c:pt>
                <c:pt idx="956">
                  <c:v>0.00121</c:v>
                </c:pt>
                <c:pt idx="957">
                  <c:v>0.00121</c:v>
                </c:pt>
                <c:pt idx="958">
                  <c:v>0.00121</c:v>
                </c:pt>
                <c:pt idx="959">
                  <c:v>0.00121</c:v>
                </c:pt>
                <c:pt idx="960">
                  <c:v>0.00121</c:v>
                </c:pt>
                <c:pt idx="961">
                  <c:v>0.00121</c:v>
                </c:pt>
                <c:pt idx="962">
                  <c:v>0.00121</c:v>
                </c:pt>
                <c:pt idx="963">
                  <c:v>0.00121</c:v>
                </c:pt>
                <c:pt idx="964">
                  <c:v>0.00121</c:v>
                </c:pt>
                <c:pt idx="965">
                  <c:v>0.00121</c:v>
                </c:pt>
                <c:pt idx="966">
                  <c:v>0.00121</c:v>
                </c:pt>
                <c:pt idx="967">
                  <c:v>0.00122</c:v>
                </c:pt>
                <c:pt idx="968">
                  <c:v>0.00122</c:v>
                </c:pt>
                <c:pt idx="969">
                  <c:v>0.00122</c:v>
                </c:pt>
                <c:pt idx="970">
                  <c:v>0.00122</c:v>
                </c:pt>
                <c:pt idx="971">
                  <c:v>0.00122</c:v>
                </c:pt>
                <c:pt idx="972">
                  <c:v>0.00122</c:v>
                </c:pt>
                <c:pt idx="973">
                  <c:v>0.00122</c:v>
                </c:pt>
                <c:pt idx="974">
                  <c:v>0.00122</c:v>
                </c:pt>
                <c:pt idx="975">
                  <c:v>0.00122</c:v>
                </c:pt>
                <c:pt idx="976">
                  <c:v>0.00122</c:v>
                </c:pt>
                <c:pt idx="977">
                  <c:v>0.00122</c:v>
                </c:pt>
                <c:pt idx="978">
                  <c:v>0.00122</c:v>
                </c:pt>
                <c:pt idx="979">
                  <c:v>0.00122</c:v>
                </c:pt>
                <c:pt idx="980">
                  <c:v>0.00122</c:v>
                </c:pt>
                <c:pt idx="981">
                  <c:v>0.00122</c:v>
                </c:pt>
                <c:pt idx="982">
                  <c:v>0.00122</c:v>
                </c:pt>
                <c:pt idx="983">
                  <c:v>0.00123</c:v>
                </c:pt>
                <c:pt idx="984">
                  <c:v>0.00122</c:v>
                </c:pt>
                <c:pt idx="985">
                  <c:v>0.00123</c:v>
                </c:pt>
                <c:pt idx="986">
                  <c:v>0.00123</c:v>
                </c:pt>
                <c:pt idx="987">
                  <c:v>0.00123</c:v>
                </c:pt>
                <c:pt idx="988">
                  <c:v>0.00123</c:v>
                </c:pt>
                <c:pt idx="989">
                  <c:v>0.00123</c:v>
                </c:pt>
                <c:pt idx="990">
                  <c:v>0.00123</c:v>
                </c:pt>
                <c:pt idx="991">
                  <c:v>0.00123</c:v>
                </c:pt>
                <c:pt idx="992">
                  <c:v>0.00123</c:v>
                </c:pt>
                <c:pt idx="993">
                  <c:v>0.00123</c:v>
                </c:pt>
                <c:pt idx="994">
                  <c:v>0.00123</c:v>
                </c:pt>
                <c:pt idx="995">
                  <c:v>0.00123</c:v>
                </c:pt>
                <c:pt idx="996">
                  <c:v>0.00123</c:v>
                </c:pt>
                <c:pt idx="997">
                  <c:v>0.00123</c:v>
                </c:pt>
                <c:pt idx="998">
                  <c:v>0.00123</c:v>
                </c:pt>
                <c:pt idx="999">
                  <c:v>0.00123</c:v>
                </c:pt>
                <c:pt idx="1000">
                  <c:v>0.00124</c:v>
                </c:pt>
                <c:pt idx="1001">
                  <c:v>0.00123</c:v>
                </c:pt>
                <c:pt idx="1002">
                  <c:v>0.00124</c:v>
                </c:pt>
                <c:pt idx="1003">
                  <c:v>0.00124</c:v>
                </c:pt>
                <c:pt idx="1004">
                  <c:v>0.00124</c:v>
                </c:pt>
                <c:pt idx="1005">
                  <c:v>0.00124</c:v>
                </c:pt>
                <c:pt idx="1006">
                  <c:v>0.00124</c:v>
                </c:pt>
                <c:pt idx="1007">
                  <c:v>0.00124</c:v>
                </c:pt>
                <c:pt idx="1008">
                  <c:v>0.00124</c:v>
                </c:pt>
                <c:pt idx="1009">
                  <c:v>0.00124</c:v>
                </c:pt>
                <c:pt idx="1010">
                  <c:v>0.00124</c:v>
                </c:pt>
                <c:pt idx="1011">
                  <c:v>0.00124</c:v>
                </c:pt>
                <c:pt idx="1012">
                  <c:v>0.00124</c:v>
                </c:pt>
                <c:pt idx="1013">
                  <c:v>0.00124</c:v>
                </c:pt>
                <c:pt idx="1014">
                  <c:v>0.00124</c:v>
                </c:pt>
                <c:pt idx="1015">
                  <c:v>0.00124</c:v>
                </c:pt>
                <c:pt idx="1016">
                  <c:v>0.00124</c:v>
                </c:pt>
                <c:pt idx="1017">
                  <c:v>0.00126</c:v>
                </c:pt>
                <c:pt idx="1018">
                  <c:v>0.0013</c:v>
                </c:pt>
                <c:pt idx="1019">
                  <c:v>0.00128</c:v>
                </c:pt>
                <c:pt idx="1020">
                  <c:v>0.00128</c:v>
                </c:pt>
                <c:pt idx="1021">
                  <c:v>0.00128</c:v>
                </c:pt>
                <c:pt idx="1022">
                  <c:v>0.00128</c:v>
                </c:pt>
                <c:pt idx="1023">
                  <c:v>0.00128</c:v>
                </c:pt>
                <c:pt idx="1024">
                  <c:v>0.00128</c:v>
                </c:pt>
                <c:pt idx="1025">
                  <c:v>0.00128</c:v>
                </c:pt>
                <c:pt idx="1026">
                  <c:v>0.00128</c:v>
                </c:pt>
                <c:pt idx="1027">
                  <c:v>0.00128</c:v>
                </c:pt>
                <c:pt idx="1028">
                  <c:v>0.00128</c:v>
                </c:pt>
                <c:pt idx="1029">
                  <c:v>0.00128</c:v>
                </c:pt>
                <c:pt idx="1030">
                  <c:v>0.00128</c:v>
                </c:pt>
                <c:pt idx="1031">
                  <c:v>0.00128</c:v>
                </c:pt>
                <c:pt idx="1032">
                  <c:v>0.00128</c:v>
                </c:pt>
                <c:pt idx="1033">
                  <c:v>0.00128</c:v>
                </c:pt>
                <c:pt idx="1034">
                  <c:v>0.00128</c:v>
                </c:pt>
                <c:pt idx="1035">
                  <c:v>0.00128</c:v>
                </c:pt>
                <c:pt idx="1036">
                  <c:v>0.00128</c:v>
                </c:pt>
                <c:pt idx="1037">
                  <c:v>0.00128</c:v>
                </c:pt>
                <c:pt idx="1038">
                  <c:v>0.00128</c:v>
                </c:pt>
                <c:pt idx="1039">
                  <c:v>0.00128</c:v>
                </c:pt>
                <c:pt idx="1040">
                  <c:v>0.00128</c:v>
                </c:pt>
                <c:pt idx="1041">
                  <c:v>0.00128</c:v>
                </c:pt>
                <c:pt idx="1042">
                  <c:v>0.00128</c:v>
                </c:pt>
                <c:pt idx="1043">
                  <c:v>0.00128</c:v>
                </c:pt>
                <c:pt idx="1044">
                  <c:v>0.00128</c:v>
                </c:pt>
                <c:pt idx="1045">
                  <c:v>0.00128</c:v>
                </c:pt>
                <c:pt idx="1046">
                  <c:v>0.00128</c:v>
                </c:pt>
                <c:pt idx="1047">
                  <c:v>0.00128</c:v>
                </c:pt>
                <c:pt idx="1048">
                  <c:v>0.00128</c:v>
                </c:pt>
                <c:pt idx="1049">
                  <c:v>0.00128</c:v>
                </c:pt>
                <c:pt idx="1050">
                  <c:v>0.00128</c:v>
                </c:pt>
                <c:pt idx="1051">
                  <c:v>0.00128</c:v>
                </c:pt>
                <c:pt idx="1052">
                  <c:v>0.00128</c:v>
                </c:pt>
                <c:pt idx="1053">
                  <c:v>0.00128</c:v>
                </c:pt>
                <c:pt idx="1054">
                  <c:v>0.00128</c:v>
                </c:pt>
                <c:pt idx="1055">
                  <c:v>0.00128</c:v>
                </c:pt>
                <c:pt idx="1056">
                  <c:v>0.00128</c:v>
                </c:pt>
                <c:pt idx="1057">
                  <c:v>0.00128</c:v>
                </c:pt>
                <c:pt idx="1058">
                  <c:v>0.00128</c:v>
                </c:pt>
                <c:pt idx="1059">
                  <c:v>0.00128</c:v>
                </c:pt>
                <c:pt idx="1060">
                  <c:v>0.00128</c:v>
                </c:pt>
                <c:pt idx="1061">
                  <c:v>0.00128</c:v>
                </c:pt>
                <c:pt idx="1062">
                  <c:v>0.00128</c:v>
                </c:pt>
                <c:pt idx="1063">
                  <c:v>0.00129</c:v>
                </c:pt>
                <c:pt idx="1064">
                  <c:v>0.00129</c:v>
                </c:pt>
                <c:pt idx="1065">
                  <c:v>0.00128</c:v>
                </c:pt>
                <c:pt idx="1066">
                  <c:v>0.00129</c:v>
                </c:pt>
                <c:pt idx="1067">
                  <c:v>0.00129</c:v>
                </c:pt>
                <c:pt idx="1068">
                  <c:v>0.00129</c:v>
                </c:pt>
                <c:pt idx="1069">
                  <c:v>0.00129</c:v>
                </c:pt>
                <c:pt idx="1070">
                  <c:v>0.00129</c:v>
                </c:pt>
                <c:pt idx="1071">
                  <c:v>0.00129</c:v>
                </c:pt>
                <c:pt idx="1072">
                  <c:v>0.00129</c:v>
                </c:pt>
                <c:pt idx="1073">
                  <c:v>0.00129</c:v>
                </c:pt>
                <c:pt idx="1074">
                  <c:v>0.00129</c:v>
                </c:pt>
                <c:pt idx="1075">
                  <c:v>0.00129</c:v>
                </c:pt>
                <c:pt idx="1076">
                  <c:v>0.00129</c:v>
                </c:pt>
                <c:pt idx="1077">
                  <c:v>0.00129</c:v>
                </c:pt>
                <c:pt idx="1078">
                  <c:v>0.00129</c:v>
                </c:pt>
                <c:pt idx="1079">
                  <c:v>0.00129</c:v>
                </c:pt>
                <c:pt idx="1080">
                  <c:v>0.00129</c:v>
                </c:pt>
                <c:pt idx="1081">
                  <c:v>0.00129</c:v>
                </c:pt>
                <c:pt idx="1082">
                  <c:v>0.00129</c:v>
                </c:pt>
                <c:pt idx="1083">
                  <c:v>0.00129</c:v>
                </c:pt>
                <c:pt idx="1084">
                  <c:v>0.00129</c:v>
                </c:pt>
                <c:pt idx="1085">
                  <c:v>0.00129</c:v>
                </c:pt>
                <c:pt idx="1086">
                  <c:v>0.00129</c:v>
                </c:pt>
                <c:pt idx="1087">
                  <c:v>0.00129</c:v>
                </c:pt>
                <c:pt idx="1088">
                  <c:v>0.00129</c:v>
                </c:pt>
                <c:pt idx="1089">
                  <c:v>0.00129</c:v>
                </c:pt>
                <c:pt idx="1090">
                  <c:v>0.00129</c:v>
                </c:pt>
                <c:pt idx="1091">
                  <c:v>0.00129</c:v>
                </c:pt>
                <c:pt idx="1092">
                  <c:v>0.00129</c:v>
                </c:pt>
                <c:pt idx="1093">
                  <c:v>0.00129</c:v>
                </c:pt>
                <c:pt idx="1094">
                  <c:v>0.00129</c:v>
                </c:pt>
                <c:pt idx="1095">
                  <c:v>0.0013</c:v>
                </c:pt>
                <c:pt idx="1096">
                  <c:v>0.0013</c:v>
                </c:pt>
                <c:pt idx="1097">
                  <c:v>0.0013</c:v>
                </c:pt>
                <c:pt idx="1098">
                  <c:v>0.0013</c:v>
                </c:pt>
                <c:pt idx="1099">
                  <c:v>0.0013</c:v>
                </c:pt>
                <c:pt idx="1100">
                  <c:v>0.0013</c:v>
                </c:pt>
                <c:pt idx="1101">
                  <c:v>0.0013</c:v>
                </c:pt>
                <c:pt idx="1102">
                  <c:v>0.0013</c:v>
                </c:pt>
                <c:pt idx="1103">
                  <c:v>0.0013</c:v>
                </c:pt>
                <c:pt idx="1104">
                  <c:v>0.0013</c:v>
                </c:pt>
                <c:pt idx="1105">
                  <c:v>0.0013</c:v>
                </c:pt>
                <c:pt idx="1106">
                  <c:v>0.0013</c:v>
                </c:pt>
                <c:pt idx="1107">
                  <c:v>0.0013</c:v>
                </c:pt>
                <c:pt idx="1108">
                  <c:v>0.0013</c:v>
                </c:pt>
                <c:pt idx="1109">
                  <c:v>0.0013</c:v>
                </c:pt>
                <c:pt idx="1110">
                  <c:v>0.0013</c:v>
                </c:pt>
                <c:pt idx="1111">
                  <c:v>0.0013</c:v>
                </c:pt>
                <c:pt idx="1112">
                  <c:v>0.0013</c:v>
                </c:pt>
                <c:pt idx="1113">
                  <c:v>0.0013</c:v>
                </c:pt>
                <c:pt idx="1114">
                  <c:v>0.0013</c:v>
                </c:pt>
                <c:pt idx="1115">
                  <c:v>0.0013</c:v>
                </c:pt>
                <c:pt idx="1116">
                  <c:v>0.0013</c:v>
                </c:pt>
                <c:pt idx="1117">
                  <c:v>0.0013</c:v>
                </c:pt>
                <c:pt idx="1118">
                  <c:v>0.0013</c:v>
                </c:pt>
                <c:pt idx="1119">
                  <c:v>0.0013</c:v>
                </c:pt>
                <c:pt idx="1120">
                  <c:v>0.0013</c:v>
                </c:pt>
                <c:pt idx="1121">
                  <c:v>0.0013</c:v>
                </c:pt>
                <c:pt idx="1122">
                  <c:v>0.00131</c:v>
                </c:pt>
                <c:pt idx="1123">
                  <c:v>0.00131</c:v>
                </c:pt>
                <c:pt idx="1124">
                  <c:v>0.00131</c:v>
                </c:pt>
                <c:pt idx="1125">
                  <c:v>0.00131</c:v>
                </c:pt>
                <c:pt idx="1126">
                  <c:v>0.00131</c:v>
                </c:pt>
                <c:pt idx="1127">
                  <c:v>0.00131</c:v>
                </c:pt>
                <c:pt idx="1128">
                  <c:v>0.00131</c:v>
                </c:pt>
                <c:pt idx="1129">
                  <c:v>0.00131</c:v>
                </c:pt>
                <c:pt idx="1130">
                  <c:v>0.00131</c:v>
                </c:pt>
                <c:pt idx="1131">
                  <c:v>0.00131</c:v>
                </c:pt>
                <c:pt idx="1132">
                  <c:v>0.00131</c:v>
                </c:pt>
                <c:pt idx="1133">
                  <c:v>0.00131</c:v>
                </c:pt>
                <c:pt idx="1134">
                  <c:v>0.00131</c:v>
                </c:pt>
                <c:pt idx="1135">
                  <c:v>0.00131</c:v>
                </c:pt>
                <c:pt idx="1136">
                  <c:v>0.00131</c:v>
                </c:pt>
                <c:pt idx="1137">
                  <c:v>0.00131</c:v>
                </c:pt>
                <c:pt idx="1138">
                  <c:v>0.00131</c:v>
                </c:pt>
                <c:pt idx="1139">
                  <c:v>0.00131</c:v>
                </c:pt>
                <c:pt idx="1140">
                  <c:v>0.00131</c:v>
                </c:pt>
                <c:pt idx="1141">
                  <c:v>0.00131</c:v>
                </c:pt>
                <c:pt idx="1142">
                  <c:v>0.00131</c:v>
                </c:pt>
                <c:pt idx="1143">
                  <c:v>0.00131</c:v>
                </c:pt>
                <c:pt idx="1144">
                  <c:v>0.00132</c:v>
                </c:pt>
                <c:pt idx="1145">
                  <c:v>0.00131</c:v>
                </c:pt>
                <c:pt idx="1146">
                  <c:v>0.00131</c:v>
                </c:pt>
                <c:pt idx="1147">
                  <c:v>0.00132</c:v>
                </c:pt>
                <c:pt idx="1148">
                  <c:v>0.00132</c:v>
                </c:pt>
                <c:pt idx="1149">
                  <c:v>0.00132</c:v>
                </c:pt>
                <c:pt idx="1150">
                  <c:v>0.00132</c:v>
                </c:pt>
                <c:pt idx="1151">
                  <c:v>0.00132</c:v>
                </c:pt>
                <c:pt idx="1152">
                  <c:v>0.00132</c:v>
                </c:pt>
                <c:pt idx="1153">
                  <c:v>0.00132</c:v>
                </c:pt>
                <c:pt idx="1154">
                  <c:v>0.00132</c:v>
                </c:pt>
                <c:pt idx="1155">
                  <c:v>0.00132</c:v>
                </c:pt>
                <c:pt idx="1156">
                  <c:v>0.00132</c:v>
                </c:pt>
                <c:pt idx="1157">
                  <c:v>0.00132</c:v>
                </c:pt>
                <c:pt idx="1158">
                  <c:v>0.00132</c:v>
                </c:pt>
                <c:pt idx="1159">
                  <c:v>0.00132</c:v>
                </c:pt>
                <c:pt idx="1160">
                  <c:v>0.00132</c:v>
                </c:pt>
                <c:pt idx="1161">
                  <c:v>0.00132</c:v>
                </c:pt>
                <c:pt idx="1162">
                  <c:v>0.00132</c:v>
                </c:pt>
                <c:pt idx="1163">
                  <c:v>0.00132</c:v>
                </c:pt>
                <c:pt idx="1164">
                  <c:v>0.00132</c:v>
                </c:pt>
                <c:pt idx="1165">
                  <c:v>0.00132</c:v>
                </c:pt>
                <c:pt idx="1166">
                  <c:v>0.00132</c:v>
                </c:pt>
                <c:pt idx="1167">
                  <c:v>0.00133</c:v>
                </c:pt>
                <c:pt idx="1168">
                  <c:v>0.00133</c:v>
                </c:pt>
                <c:pt idx="1169">
                  <c:v>0.00133</c:v>
                </c:pt>
                <c:pt idx="1170">
                  <c:v>0.00133</c:v>
                </c:pt>
                <c:pt idx="1171">
                  <c:v>0.00133</c:v>
                </c:pt>
                <c:pt idx="1172">
                  <c:v>0.00133</c:v>
                </c:pt>
                <c:pt idx="1173">
                  <c:v>0.00133</c:v>
                </c:pt>
                <c:pt idx="1174">
                  <c:v>0.00133</c:v>
                </c:pt>
                <c:pt idx="1175">
                  <c:v>0.00133</c:v>
                </c:pt>
                <c:pt idx="1176">
                  <c:v>0.00133</c:v>
                </c:pt>
                <c:pt idx="1177">
                  <c:v>0.00133</c:v>
                </c:pt>
                <c:pt idx="1178">
                  <c:v>0.00133</c:v>
                </c:pt>
                <c:pt idx="1179">
                  <c:v>0.00133</c:v>
                </c:pt>
                <c:pt idx="1180">
                  <c:v>0.00133</c:v>
                </c:pt>
                <c:pt idx="1181">
                  <c:v>0.00133</c:v>
                </c:pt>
                <c:pt idx="1182">
                  <c:v>0.00133</c:v>
                </c:pt>
                <c:pt idx="1183">
                  <c:v>0.00133</c:v>
                </c:pt>
                <c:pt idx="1184">
                  <c:v>0.00133</c:v>
                </c:pt>
                <c:pt idx="1185">
                  <c:v>0.00133</c:v>
                </c:pt>
                <c:pt idx="1186">
                  <c:v>0.00133</c:v>
                </c:pt>
                <c:pt idx="1187">
                  <c:v>0.00133</c:v>
                </c:pt>
                <c:pt idx="1188">
                  <c:v>0.00133</c:v>
                </c:pt>
                <c:pt idx="1189">
                  <c:v>0.00133</c:v>
                </c:pt>
                <c:pt idx="1190">
                  <c:v>0.00133</c:v>
                </c:pt>
                <c:pt idx="1191">
                  <c:v>0.00134</c:v>
                </c:pt>
                <c:pt idx="1192">
                  <c:v>0.00134</c:v>
                </c:pt>
                <c:pt idx="1193">
                  <c:v>0.00134</c:v>
                </c:pt>
                <c:pt idx="1194">
                  <c:v>0.00134</c:v>
                </c:pt>
                <c:pt idx="1195">
                  <c:v>0.00134</c:v>
                </c:pt>
                <c:pt idx="1196">
                  <c:v>0.00134</c:v>
                </c:pt>
                <c:pt idx="1197">
                  <c:v>0.00134</c:v>
                </c:pt>
                <c:pt idx="1198">
                  <c:v>0.00134</c:v>
                </c:pt>
                <c:pt idx="1199">
                  <c:v>0.00134</c:v>
                </c:pt>
                <c:pt idx="1200">
                  <c:v>0.00134</c:v>
                </c:pt>
                <c:pt idx="1201">
                  <c:v>0.00134</c:v>
                </c:pt>
                <c:pt idx="1202">
                  <c:v>0.00134</c:v>
                </c:pt>
                <c:pt idx="1203">
                  <c:v>0.00134</c:v>
                </c:pt>
                <c:pt idx="1204">
                  <c:v>0.00134</c:v>
                </c:pt>
                <c:pt idx="1205">
                  <c:v>0.00134</c:v>
                </c:pt>
                <c:pt idx="1206">
                  <c:v>0.00134</c:v>
                </c:pt>
                <c:pt idx="1207">
                  <c:v>0.00134</c:v>
                </c:pt>
                <c:pt idx="1208">
                  <c:v>0.00134</c:v>
                </c:pt>
                <c:pt idx="1209">
                  <c:v>0.00134</c:v>
                </c:pt>
                <c:pt idx="1210">
                  <c:v>0.00134</c:v>
                </c:pt>
                <c:pt idx="1211">
                  <c:v>0.00134</c:v>
                </c:pt>
                <c:pt idx="1212">
                  <c:v>0.00134</c:v>
                </c:pt>
                <c:pt idx="1213">
                  <c:v>0.00134</c:v>
                </c:pt>
                <c:pt idx="1214">
                  <c:v>0.00134</c:v>
                </c:pt>
                <c:pt idx="1215">
                  <c:v>0.00135</c:v>
                </c:pt>
                <c:pt idx="1216">
                  <c:v>0.00135</c:v>
                </c:pt>
                <c:pt idx="1217">
                  <c:v>0.00135</c:v>
                </c:pt>
                <c:pt idx="1218">
                  <c:v>0.00135</c:v>
                </c:pt>
                <c:pt idx="1219">
                  <c:v>0.00135</c:v>
                </c:pt>
                <c:pt idx="1220">
                  <c:v>0.00135</c:v>
                </c:pt>
                <c:pt idx="1221">
                  <c:v>0.00135</c:v>
                </c:pt>
                <c:pt idx="1222">
                  <c:v>0.00135</c:v>
                </c:pt>
                <c:pt idx="1223">
                  <c:v>0.00135</c:v>
                </c:pt>
                <c:pt idx="1224">
                  <c:v>0.00135</c:v>
                </c:pt>
                <c:pt idx="1225">
                  <c:v>0.00135</c:v>
                </c:pt>
                <c:pt idx="1226">
                  <c:v>0.00135</c:v>
                </c:pt>
                <c:pt idx="1227">
                  <c:v>0.00135</c:v>
                </c:pt>
                <c:pt idx="1228">
                  <c:v>0.00135</c:v>
                </c:pt>
                <c:pt idx="1229">
                  <c:v>0.00135</c:v>
                </c:pt>
                <c:pt idx="1230">
                  <c:v>0.00135</c:v>
                </c:pt>
                <c:pt idx="1231">
                  <c:v>0.00135</c:v>
                </c:pt>
                <c:pt idx="1232">
                  <c:v>0.00135</c:v>
                </c:pt>
                <c:pt idx="1233">
                  <c:v>0.00135</c:v>
                </c:pt>
                <c:pt idx="1234">
                  <c:v>0.00135</c:v>
                </c:pt>
                <c:pt idx="1235">
                  <c:v>0.00135</c:v>
                </c:pt>
                <c:pt idx="1236">
                  <c:v>0.00135</c:v>
                </c:pt>
                <c:pt idx="1237">
                  <c:v>0.00135</c:v>
                </c:pt>
                <c:pt idx="1238">
                  <c:v>0.00136</c:v>
                </c:pt>
                <c:pt idx="1239">
                  <c:v>0.00136</c:v>
                </c:pt>
                <c:pt idx="1240">
                  <c:v>0.00136</c:v>
                </c:pt>
                <c:pt idx="1241">
                  <c:v>0.00136</c:v>
                </c:pt>
                <c:pt idx="1242">
                  <c:v>0.00136</c:v>
                </c:pt>
                <c:pt idx="1243">
                  <c:v>0.00136</c:v>
                </c:pt>
                <c:pt idx="1244">
                  <c:v>0.00136</c:v>
                </c:pt>
                <c:pt idx="1245">
                  <c:v>0.00136</c:v>
                </c:pt>
                <c:pt idx="1246">
                  <c:v>0.00136</c:v>
                </c:pt>
                <c:pt idx="1247">
                  <c:v>0.00136</c:v>
                </c:pt>
                <c:pt idx="1248">
                  <c:v>0.00136</c:v>
                </c:pt>
                <c:pt idx="1249">
                  <c:v>0.00136</c:v>
                </c:pt>
                <c:pt idx="1250">
                  <c:v>0.00136</c:v>
                </c:pt>
                <c:pt idx="1251">
                  <c:v>0.00136</c:v>
                </c:pt>
                <c:pt idx="1252">
                  <c:v>0.00136</c:v>
                </c:pt>
                <c:pt idx="1253">
                  <c:v>0.00136</c:v>
                </c:pt>
                <c:pt idx="1254">
                  <c:v>0.00136</c:v>
                </c:pt>
                <c:pt idx="1255">
                  <c:v>0.00136</c:v>
                </c:pt>
                <c:pt idx="1256">
                  <c:v>0.00136</c:v>
                </c:pt>
                <c:pt idx="1257">
                  <c:v>0.00136</c:v>
                </c:pt>
                <c:pt idx="1258">
                  <c:v>0.00136</c:v>
                </c:pt>
                <c:pt idx="1259">
                  <c:v>0.00136</c:v>
                </c:pt>
                <c:pt idx="1260">
                  <c:v>0.00136</c:v>
                </c:pt>
                <c:pt idx="1261">
                  <c:v>0.00136</c:v>
                </c:pt>
                <c:pt idx="1262">
                  <c:v>0.00136</c:v>
                </c:pt>
                <c:pt idx="1263">
                  <c:v>0.00137</c:v>
                </c:pt>
                <c:pt idx="1264">
                  <c:v>0.00137</c:v>
                </c:pt>
                <c:pt idx="1265">
                  <c:v>0.00137</c:v>
                </c:pt>
                <c:pt idx="1266">
                  <c:v>0.00137</c:v>
                </c:pt>
                <c:pt idx="1267">
                  <c:v>0.00137</c:v>
                </c:pt>
                <c:pt idx="1268">
                  <c:v>0.00137</c:v>
                </c:pt>
                <c:pt idx="1269">
                  <c:v>0.00137</c:v>
                </c:pt>
                <c:pt idx="1270">
                  <c:v>0.00137</c:v>
                </c:pt>
                <c:pt idx="1271">
                  <c:v>0.00137</c:v>
                </c:pt>
                <c:pt idx="1272">
                  <c:v>0.00137</c:v>
                </c:pt>
                <c:pt idx="1273">
                  <c:v>0.00137</c:v>
                </c:pt>
                <c:pt idx="1274">
                  <c:v>0.00137</c:v>
                </c:pt>
                <c:pt idx="1275">
                  <c:v>0.00137</c:v>
                </c:pt>
                <c:pt idx="1276">
                  <c:v>0.00137</c:v>
                </c:pt>
                <c:pt idx="1277">
                  <c:v>0.00137</c:v>
                </c:pt>
                <c:pt idx="1278">
                  <c:v>0.00137</c:v>
                </c:pt>
                <c:pt idx="1279">
                  <c:v>0.00137</c:v>
                </c:pt>
                <c:pt idx="1280">
                  <c:v>0.00137</c:v>
                </c:pt>
                <c:pt idx="1281">
                  <c:v>0.00137</c:v>
                </c:pt>
                <c:pt idx="1282">
                  <c:v>0.00137</c:v>
                </c:pt>
                <c:pt idx="1283">
                  <c:v>0.00137</c:v>
                </c:pt>
                <c:pt idx="1284">
                  <c:v>0.00137</c:v>
                </c:pt>
                <c:pt idx="1285">
                  <c:v>0.00137</c:v>
                </c:pt>
                <c:pt idx="1286">
                  <c:v>0.00137</c:v>
                </c:pt>
                <c:pt idx="1287">
                  <c:v>0.00137</c:v>
                </c:pt>
                <c:pt idx="1288">
                  <c:v>0.00137</c:v>
                </c:pt>
                <c:pt idx="1289">
                  <c:v>0.00138</c:v>
                </c:pt>
                <c:pt idx="1290">
                  <c:v>0.00138</c:v>
                </c:pt>
                <c:pt idx="1291">
                  <c:v>0.00138</c:v>
                </c:pt>
                <c:pt idx="1292">
                  <c:v>0.00138</c:v>
                </c:pt>
                <c:pt idx="1293">
                  <c:v>0.00138</c:v>
                </c:pt>
                <c:pt idx="1294">
                  <c:v>0.00138</c:v>
                </c:pt>
                <c:pt idx="1295">
                  <c:v>0.00138</c:v>
                </c:pt>
                <c:pt idx="1296">
                  <c:v>0.00138</c:v>
                </c:pt>
                <c:pt idx="1297">
                  <c:v>0.00138</c:v>
                </c:pt>
                <c:pt idx="1298">
                  <c:v>0.00138</c:v>
                </c:pt>
                <c:pt idx="1299">
                  <c:v>0.00138</c:v>
                </c:pt>
                <c:pt idx="1300">
                  <c:v>0.00138</c:v>
                </c:pt>
                <c:pt idx="1301">
                  <c:v>0.00138</c:v>
                </c:pt>
                <c:pt idx="1302">
                  <c:v>0.00138</c:v>
                </c:pt>
                <c:pt idx="1303">
                  <c:v>0.00138</c:v>
                </c:pt>
                <c:pt idx="1304">
                  <c:v>0.00138</c:v>
                </c:pt>
                <c:pt idx="1305">
                  <c:v>0.00138</c:v>
                </c:pt>
                <c:pt idx="1306">
                  <c:v>0.00138</c:v>
                </c:pt>
                <c:pt idx="1307">
                  <c:v>0.00138</c:v>
                </c:pt>
                <c:pt idx="1308">
                  <c:v>0.00138</c:v>
                </c:pt>
                <c:pt idx="1309">
                  <c:v>0.00139</c:v>
                </c:pt>
                <c:pt idx="1310">
                  <c:v>0.00139</c:v>
                </c:pt>
                <c:pt idx="1311">
                  <c:v>0.00139</c:v>
                </c:pt>
                <c:pt idx="1312">
                  <c:v>0.00139</c:v>
                </c:pt>
                <c:pt idx="1313">
                  <c:v>0.00139</c:v>
                </c:pt>
                <c:pt idx="1314">
                  <c:v>0.00139</c:v>
                </c:pt>
                <c:pt idx="1315">
                  <c:v>0.00139</c:v>
                </c:pt>
                <c:pt idx="1316">
                  <c:v>0.00139</c:v>
                </c:pt>
                <c:pt idx="1317">
                  <c:v>0.00139</c:v>
                </c:pt>
                <c:pt idx="1318">
                  <c:v>0.00139</c:v>
                </c:pt>
                <c:pt idx="1319">
                  <c:v>0.00139</c:v>
                </c:pt>
                <c:pt idx="1320">
                  <c:v>0.00139</c:v>
                </c:pt>
                <c:pt idx="1321">
                  <c:v>0.00139</c:v>
                </c:pt>
                <c:pt idx="1322">
                  <c:v>0.00139</c:v>
                </c:pt>
                <c:pt idx="1323">
                  <c:v>0.00139</c:v>
                </c:pt>
                <c:pt idx="1324">
                  <c:v>0.00139</c:v>
                </c:pt>
                <c:pt idx="1325">
                  <c:v>0.00139</c:v>
                </c:pt>
                <c:pt idx="1326">
                  <c:v>0.00139</c:v>
                </c:pt>
                <c:pt idx="1327">
                  <c:v>0.00139</c:v>
                </c:pt>
                <c:pt idx="1328">
                  <c:v>0.00139</c:v>
                </c:pt>
                <c:pt idx="1329">
                  <c:v>0.00139</c:v>
                </c:pt>
                <c:pt idx="1330">
                  <c:v>0.00139</c:v>
                </c:pt>
                <c:pt idx="1331">
                  <c:v>0.00139</c:v>
                </c:pt>
                <c:pt idx="1332">
                  <c:v>0.00139</c:v>
                </c:pt>
                <c:pt idx="1333">
                  <c:v>0.0014</c:v>
                </c:pt>
                <c:pt idx="1334">
                  <c:v>0.00139</c:v>
                </c:pt>
                <c:pt idx="1335">
                  <c:v>0.00139</c:v>
                </c:pt>
                <c:pt idx="1336">
                  <c:v>0.0014</c:v>
                </c:pt>
                <c:pt idx="1337">
                  <c:v>0.0014</c:v>
                </c:pt>
                <c:pt idx="1338">
                  <c:v>0.0014</c:v>
                </c:pt>
                <c:pt idx="1339">
                  <c:v>0.0014</c:v>
                </c:pt>
                <c:pt idx="1340">
                  <c:v>0.0014</c:v>
                </c:pt>
                <c:pt idx="1341">
                  <c:v>0.0014</c:v>
                </c:pt>
                <c:pt idx="1342">
                  <c:v>0.0014</c:v>
                </c:pt>
                <c:pt idx="1343">
                  <c:v>0.0014</c:v>
                </c:pt>
                <c:pt idx="1344">
                  <c:v>0.0014</c:v>
                </c:pt>
                <c:pt idx="1345">
                  <c:v>0.0014</c:v>
                </c:pt>
                <c:pt idx="1346">
                  <c:v>0.0014</c:v>
                </c:pt>
                <c:pt idx="1347">
                  <c:v>0.0014</c:v>
                </c:pt>
                <c:pt idx="1348">
                  <c:v>0.0014</c:v>
                </c:pt>
                <c:pt idx="1349">
                  <c:v>0.0014</c:v>
                </c:pt>
                <c:pt idx="1350">
                  <c:v>0.0014</c:v>
                </c:pt>
                <c:pt idx="1351">
                  <c:v>0.0014</c:v>
                </c:pt>
                <c:pt idx="1352">
                  <c:v>0.0014</c:v>
                </c:pt>
                <c:pt idx="1353">
                  <c:v>0.0014</c:v>
                </c:pt>
                <c:pt idx="1354">
                  <c:v>0.0014</c:v>
                </c:pt>
                <c:pt idx="1355">
                  <c:v>0.0014</c:v>
                </c:pt>
                <c:pt idx="1356">
                  <c:v>0.0014</c:v>
                </c:pt>
                <c:pt idx="1357">
                  <c:v>0.0014</c:v>
                </c:pt>
                <c:pt idx="1358">
                  <c:v>0.0014</c:v>
                </c:pt>
                <c:pt idx="1359">
                  <c:v>0.0014</c:v>
                </c:pt>
                <c:pt idx="1360">
                  <c:v>0.0014</c:v>
                </c:pt>
                <c:pt idx="1361">
                  <c:v>0.0014</c:v>
                </c:pt>
                <c:pt idx="1362">
                  <c:v>0.0014</c:v>
                </c:pt>
                <c:pt idx="1363">
                  <c:v>0.00141</c:v>
                </c:pt>
                <c:pt idx="1364">
                  <c:v>0.00141</c:v>
                </c:pt>
                <c:pt idx="1365">
                  <c:v>0.00141</c:v>
                </c:pt>
                <c:pt idx="1366">
                  <c:v>0.00141</c:v>
                </c:pt>
                <c:pt idx="1367">
                  <c:v>0.00141</c:v>
                </c:pt>
                <c:pt idx="1368">
                  <c:v>0.00141</c:v>
                </c:pt>
                <c:pt idx="1369">
                  <c:v>0.00141</c:v>
                </c:pt>
                <c:pt idx="1370">
                  <c:v>0.00141</c:v>
                </c:pt>
                <c:pt idx="1371">
                  <c:v>0.00141</c:v>
                </c:pt>
                <c:pt idx="1372">
                  <c:v>0.00141</c:v>
                </c:pt>
                <c:pt idx="1373">
                  <c:v>0.00141</c:v>
                </c:pt>
                <c:pt idx="1374">
                  <c:v>0.00141</c:v>
                </c:pt>
                <c:pt idx="1375">
                  <c:v>0.00141</c:v>
                </c:pt>
                <c:pt idx="1376">
                  <c:v>0.00141</c:v>
                </c:pt>
                <c:pt idx="1377">
                  <c:v>0.00141</c:v>
                </c:pt>
                <c:pt idx="1378">
                  <c:v>0.00141</c:v>
                </c:pt>
                <c:pt idx="1379">
                  <c:v>0.00141</c:v>
                </c:pt>
                <c:pt idx="1380">
                  <c:v>0.00141</c:v>
                </c:pt>
                <c:pt idx="1381">
                  <c:v>0.00141</c:v>
                </c:pt>
                <c:pt idx="1382">
                  <c:v>0.00141</c:v>
                </c:pt>
                <c:pt idx="1383">
                  <c:v>0.00141</c:v>
                </c:pt>
                <c:pt idx="1384">
                  <c:v>0.00142</c:v>
                </c:pt>
                <c:pt idx="1385">
                  <c:v>0.00141</c:v>
                </c:pt>
                <c:pt idx="1386">
                  <c:v>0.00142</c:v>
                </c:pt>
                <c:pt idx="1387">
                  <c:v>0.00142</c:v>
                </c:pt>
                <c:pt idx="1388">
                  <c:v>0.00142</c:v>
                </c:pt>
                <c:pt idx="1389">
                  <c:v>0.00142</c:v>
                </c:pt>
                <c:pt idx="1390">
                  <c:v>0.00142</c:v>
                </c:pt>
                <c:pt idx="1391">
                  <c:v>0.00142</c:v>
                </c:pt>
                <c:pt idx="1392">
                  <c:v>0.00142</c:v>
                </c:pt>
                <c:pt idx="1393">
                  <c:v>0.00142</c:v>
                </c:pt>
                <c:pt idx="1394">
                  <c:v>0.00142</c:v>
                </c:pt>
                <c:pt idx="1395">
                  <c:v>0.00142</c:v>
                </c:pt>
                <c:pt idx="1396">
                  <c:v>0.00142</c:v>
                </c:pt>
                <c:pt idx="1397">
                  <c:v>0.00142</c:v>
                </c:pt>
                <c:pt idx="1398">
                  <c:v>0.00142</c:v>
                </c:pt>
                <c:pt idx="1399">
                  <c:v>0.00142</c:v>
                </c:pt>
                <c:pt idx="1400">
                  <c:v>0.00142</c:v>
                </c:pt>
                <c:pt idx="1401">
                  <c:v>0.00142</c:v>
                </c:pt>
                <c:pt idx="1402">
                  <c:v>0.00142</c:v>
                </c:pt>
                <c:pt idx="1403">
                  <c:v>0.00142</c:v>
                </c:pt>
                <c:pt idx="1404">
                  <c:v>0.00142</c:v>
                </c:pt>
                <c:pt idx="1405">
                  <c:v>0.00142</c:v>
                </c:pt>
                <c:pt idx="1406">
                  <c:v>0.00142</c:v>
                </c:pt>
                <c:pt idx="1407">
                  <c:v>0.00142</c:v>
                </c:pt>
                <c:pt idx="1408">
                  <c:v>0.00142</c:v>
                </c:pt>
                <c:pt idx="1409">
                  <c:v>0.00142</c:v>
                </c:pt>
                <c:pt idx="1410">
                  <c:v>0.00142</c:v>
                </c:pt>
                <c:pt idx="1411">
                  <c:v>0.00143</c:v>
                </c:pt>
                <c:pt idx="1412">
                  <c:v>0.00143</c:v>
                </c:pt>
                <c:pt idx="1413">
                  <c:v>0.00143</c:v>
                </c:pt>
                <c:pt idx="1414">
                  <c:v>0.00143</c:v>
                </c:pt>
                <c:pt idx="1415">
                  <c:v>0.00143</c:v>
                </c:pt>
                <c:pt idx="1416">
                  <c:v>0.00143</c:v>
                </c:pt>
                <c:pt idx="1417">
                  <c:v>0.00143</c:v>
                </c:pt>
                <c:pt idx="1418">
                  <c:v>0.00143</c:v>
                </c:pt>
                <c:pt idx="1419">
                  <c:v>0.00143</c:v>
                </c:pt>
                <c:pt idx="1420">
                  <c:v>0.00143</c:v>
                </c:pt>
                <c:pt idx="1421">
                  <c:v>0.00143</c:v>
                </c:pt>
                <c:pt idx="1422">
                  <c:v>0.00143</c:v>
                </c:pt>
                <c:pt idx="1423">
                  <c:v>0.00143</c:v>
                </c:pt>
                <c:pt idx="1424">
                  <c:v>0.00143</c:v>
                </c:pt>
                <c:pt idx="1425">
                  <c:v>0.00143</c:v>
                </c:pt>
                <c:pt idx="1426">
                  <c:v>0.00143</c:v>
                </c:pt>
                <c:pt idx="1427">
                  <c:v>0.00143</c:v>
                </c:pt>
                <c:pt idx="1428">
                  <c:v>0.00143</c:v>
                </c:pt>
                <c:pt idx="1429">
                  <c:v>0.00143</c:v>
                </c:pt>
                <c:pt idx="1430">
                  <c:v>0.00143</c:v>
                </c:pt>
                <c:pt idx="1431">
                  <c:v>0.00143</c:v>
                </c:pt>
                <c:pt idx="1432">
                  <c:v>0.00143</c:v>
                </c:pt>
                <c:pt idx="1433">
                  <c:v>0.00143</c:v>
                </c:pt>
                <c:pt idx="1434">
                  <c:v>0.00143</c:v>
                </c:pt>
                <c:pt idx="1435">
                  <c:v>0.00144</c:v>
                </c:pt>
                <c:pt idx="1436">
                  <c:v>0.00143</c:v>
                </c:pt>
                <c:pt idx="1437">
                  <c:v>0.00144</c:v>
                </c:pt>
                <c:pt idx="1438">
                  <c:v>0.00144</c:v>
                </c:pt>
                <c:pt idx="1439">
                  <c:v>0.00144</c:v>
                </c:pt>
                <c:pt idx="1440">
                  <c:v>0.00144</c:v>
                </c:pt>
                <c:pt idx="1441">
                  <c:v>0.00144</c:v>
                </c:pt>
                <c:pt idx="1442">
                  <c:v>0.00144</c:v>
                </c:pt>
                <c:pt idx="1443">
                  <c:v>0.00144</c:v>
                </c:pt>
                <c:pt idx="1444">
                  <c:v>0.00144</c:v>
                </c:pt>
                <c:pt idx="1445">
                  <c:v>0.00144</c:v>
                </c:pt>
                <c:pt idx="1446">
                  <c:v>0.00144</c:v>
                </c:pt>
                <c:pt idx="1447">
                  <c:v>0.00144</c:v>
                </c:pt>
                <c:pt idx="1448">
                  <c:v>0.00144</c:v>
                </c:pt>
                <c:pt idx="1449">
                  <c:v>0.00144</c:v>
                </c:pt>
                <c:pt idx="1450">
                  <c:v>0.00144</c:v>
                </c:pt>
                <c:pt idx="1451">
                  <c:v>0.00144</c:v>
                </c:pt>
                <c:pt idx="1452">
                  <c:v>0.00144</c:v>
                </c:pt>
                <c:pt idx="1453">
                  <c:v>0.00144</c:v>
                </c:pt>
                <c:pt idx="1454">
                  <c:v>0.00144</c:v>
                </c:pt>
                <c:pt idx="1455">
                  <c:v>0.00144</c:v>
                </c:pt>
                <c:pt idx="1456">
                  <c:v>0.00144</c:v>
                </c:pt>
                <c:pt idx="1457">
                  <c:v>0.00144</c:v>
                </c:pt>
                <c:pt idx="1458">
                  <c:v>0.00144</c:v>
                </c:pt>
                <c:pt idx="1459">
                  <c:v>0.00144</c:v>
                </c:pt>
                <c:pt idx="1460">
                  <c:v>0.00144</c:v>
                </c:pt>
                <c:pt idx="1461">
                  <c:v>0.00144</c:v>
                </c:pt>
                <c:pt idx="1462">
                  <c:v>0.00144</c:v>
                </c:pt>
                <c:pt idx="1463">
                  <c:v>0.00145</c:v>
                </c:pt>
                <c:pt idx="1464">
                  <c:v>0.00145</c:v>
                </c:pt>
                <c:pt idx="1465">
                  <c:v>0.00145</c:v>
                </c:pt>
                <c:pt idx="1466">
                  <c:v>0.00145</c:v>
                </c:pt>
                <c:pt idx="1467">
                  <c:v>0.00145</c:v>
                </c:pt>
                <c:pt idx="1468">
                  <c:v>0.00145</c:v>
                </c:pt>
                <c:pt idx="1469">
                  <c:v>0.00145</c:v>
                </c:pt>
                <c:pt idx="1470">
                  <c:v>0.00145</c:v>
                </c:pt>
                <c:pt idx="1471">
                  <c:v>0.00145</c:v>
                </c:pt>
                <c:pt idx="1472">
                  <c:v>0.00145</c:v>
                </c:pt>
                <c:pt idx="1473">
                  <c:v>0.00145</c:v>
                </c:pt>
                <c:pt idx="1474">
                  <c:v>0.00145</c:v>
                </c:pt>
                <c:pt idx="1475">
                  <c:v>0.00145</c:v>
                </c:pt>
                <c:pt idx="1476">
                  <c:v>0.00145</c:v>
                </c:pt>
                <c:pt idx="1477">
                  <c:v>0.00145</c:v>
                </c:pt>
                <c:pt idx="1478">
                  <c:v>0.00145</c:v>
                </c:pt>
                <c:pt idx="1479">
                  <c:v>0.00145</c:v>
                </c:pt>
                <c:pt idx="1480">
                  <c:v>0.00145</c:v>
                </c:pt>
                <c:pt idx="1481">
                  <c:v>0.00145</c:v>
                </c:pt>
                <c:pt idx="1482">
                  <c:v>0.00145</c:v>
                </c:pt>
                <c:pt idx="1483">
                  <c:v>0.00145</c:v>
                </c:pt>
                <c:pt idx="1484">
                  <c:v>0.00145</c:v>
                </c:pt>
                <c:pt idx="1485">
                  <c:v>0.00145</c:v>
                </c:pt>
                <c:pt idx="1486">
                  <c:v>0.00146</c:v>
                </c:pt>
                <c:pt idx="1487">
                  <c:v>0.00146</c:v>
                </c:pt>
                <c:pt idx="1488">
                  <c:v>0.00146</c:v>
                </c:pt>
                <c:pt idx="1489">
                  <c:v>0.00146</c:v>
                </c:pt>
                <c:pt idx="1490">
                  <c:v>0.00146</c:v>
                </c:pt>
                <c:pt idx="1491">
                  <c:v>0.00146</c:v>
                </c:pt>
                <c:pt idx="1492">
                  <c:v>0.00146</c:v>
                </c:pt>
                <c:pt idx="1493">
                  <c:v>0.00146</c:v>
                </c:pt>
                <c:pt idx="1494">
                  <c:v>0.00146</c:v>
                </c:pt>
                <c:pt idx="1495">
                  <c:v>0.00146</c:v>
                </c:pt>
                <c:pt idx="1496">
                  <c:v>0.00146</c:v>
                </c:pt>
                <c:pt idx="1497">
                  <c:v>0.00146</c:v>
                </c:pt>
                <c:pt idx="1498">
                  <c:v>0.00146</c:v>
                </c:pt>
                <c:pt idx="1499">
                  <c:v>0.00146</c:v>
                </c:pt>
                <c:pt idx="1500">
                  <c:v>0.00146</c:v>
                </c:pt>
                <c:pt idx="1501">
                  <c:v>0.0015</c:v>
                </c:pt>
                <c:pt idx="1502">
                  <c:v>0.0015</c:v>
                </c:pt>
                <c:pt idx="1503">
                  <c:v>0.00149</c:v>
                </c:pt>
                <c:pt idx="1504">
                  <c:v>0.00149</c:v>
                </c:pt>
                <c:pt idx="1505">
                  <c:v>0.00149</c:v>
                </c:pt>
                <c:pt idx="1506">
                  <c:v>0.00149</c:v>
                </c:pt>
                <c:pt idx="1507">
                  <c:v>0.00149</c:v>
                </c:pt>
                <c:pt idx="1508">
                  <c:v>0.00149</c:v>
                </c:pt>
                <c:pt idx="1509">
                  <c:v>0.00149</c:v>
                </c:pt>
                <c:pt idx="1510">
                  <c:v>0.00149</c:v>
                </c:pt>
                <c:pt idx="1511">
                  <c:v>0.00149</c:v>
                </c:pt>
                <c:pt idx="1512">
                  <c:v>0.00149</c:v>
                </c:pt>
                <c:pt idx="1513">
                  <c:v>0.00149</c:v>
                </c:pt>
                <c:pt idx="1514">
                  <c:v>0.00149</c:v>
                </c:pt>
                <c:pt idx="1515">
                  <c:v>0.00149</c:v>
                </c:pt>
                <c:pt idx="1516">
                  <c:v>0.00149</c:v>
                </c:pt>
                <c:pt idx="1517">
                  <c:v>0.00149</c:v>
                </c:pt>
                <c:pt idx="1518">
                  <c:v>0.00149</c:v>
                </c:pt>
                <c:pt idx="1519">
                  <c:v>0.00149</c:v>
                </c:pt>
                <c:pt idx="1520">
                  <c:v>0.00149</c:v>
                </c:pt>
                <c:pt idx="1521">
                  <c:v>0.00149</c:v>
                </c:pt>
                <c:pt idx="1522">
                  <c:v>0.00149</c:v>
                </c:pt>
                <c:pt idx="1523">
                  <c:v>0.00149</c:v>
                </c:pt>
                <c:pt idx="1524">
                  <c:v>0.00149</c:v>
                </c:pt>
                <c:pt idx="1525">
                  <c:v>0.00149</c:v>
                </c:pt>
                <c:pt idx="1526">
                  <c:v>0.00149</c:v>
                </c:pt>
                <c:pt idx="1527">
                  <c:v>0.00149</c:v>
                </c:pt>
                <c:pt idx="1528">
                  <c:v>0.00149</c:v>
                </c:pt>
                <c:pt idx="1529">
                  <c:v>0.00149</c:v>
                </c:pt>
                <c:pt idx="1530">
                  <c:v>0.00149</c:v>
                </c:pt>
                <c:pt idx="1531">
                  <c:v>0.00149</c:v>
                </c:pt>
                <c:pt idx="1532">
                  <c:v>0.00149</c:v>
                </c:pt>
                <c:pt idx="1533">
                  <c:v>0.00149</c:v>
                </c:pt>
                <c:pt idx="1534">
                  <c:v>0.00149</c:v>
                </c:pt>
                <c:pt idx="1535">
                  <c:v>0.00149</c:v>
                </c:pt>
                <c:pt idx="1536">
                  <c:v>0.00149</c:v>
                </c:pt>
                <c:pt idx="1537">
                  <c:v>0.00149</c:v>
                </c:pt>
                <c:pt idx="1538">
                  <c:v>0.00149</c:v>
                </c:pt>
                <c:pt idx="1539">
                  <c:v>0.00149</c:v>
                </c:pt>
                <c:pt idx="1540">
                  <c:v>0.00149</c:v>
                </c:pt>
                <c:pt idx="1541">
                  <c:v>0.00149</c:v>
                </c:pt>
                <c:pt idx="1542">
                  <c:v>0.00149</c:v>
                </c:pt>
                <c:pt idx="1543">
                  <c:v>0.00149</c:v>
                </c:pt>
                <c:pt idx="1544">
                  <c:v>0.00149</c:v>
                </c:pt>
                <c:pt idx="1545">
                  <c:v>0.00149</c:v>
                </c:pt>
                <c:pt idx="1546">
                  <c:v>0.00149</c:v>
                </c:pt>
                <c:pt idx="1547">
                  <c:v>0.00149</c:v>
                </c:pt>
                <c:pt idx="1548">
                  <c:v>0.00149</c:v>
                </c:pt>
                <c:pt idx="1549">
                  <c:v>0.00149</c:v>
                </c:pt>
                <c:pt idx="1550">
                  <c:v>0.00149</c:v>
                </c:pt>
                <c:pt idx="1551">
                  <c:v>0.00149</c:v>
                </c:pt>
                <c:pt idx="1552">
                  <c:v>0.00149</c:v>
                </c:pt>
                <c:pt idx="1553">
                  <c:v>0.00149</c:v>
                </c:pt>
                <c:pt idx="1554">
                  <c:v>0.00149</c:v>
                </c:pt>
                <c:pt idx="1555">
                  <c:v>0.00149</c:v>
                </c:pt>
                <c:pt idx="1556">
                  <c:v>0.00149</c:v>
                </c:pt>
                <c:pt idx="1557">
                  <c:v>0.00149</c:v>
                </c:pt>
                <c:pt idx="1558">
                  <c:v>0.00149</c:v>
                </c:pt>
                <c:pt idx="1559">
                  <c:v>0.00149</c:v>
                </c:pt>
                <c:pt idx="1560">
                  <c:v>0.00149</c:v>
                </c:pt>
                <c:pt idx="1561">
                  <c:v>0.00149</c:v>
                </c:pt>
                <c:pt idx="1562">
                  <c:v>0.00149</c:v>
                </c:pt>
                <c:pt idx="1563">
                  <c:v>0.0015</c:v>
                </c:pt>
                <c:pt idx="1564">
                  <c:v>0.00149</c:v>
                </c:pt>
                <c:pt idx="1565">
                  <c:v>0.0015</c:v>
                </c:pt>
                <c:pt idx="1566">
                  <c:v>0.0015</c:v>
                </c:pt>
                <c:pt idx="1567">
                  <c:v>0.0015</c:v>
                </c:pt>
                <c:pt idx="1568">
                  <c:v>0.0015</c:v>
                </c:pt>
                <c:pt idx="1569">
                  <c:v>0.0015</c:v>
                </c:pt>
                <c:pt idx="1570">
                  <c:v>0.0015</c:v>
                </c:pt>
                <c:pt idx="1571">
                  <c:v>0.0015</c:v>
                </c:pt>
                <c:pt idx="1572">
                  <c:v>0.0015</c:v>
                </c:pt>
                <c:pt idx="1573">
                  <c:v>0.0015</c:v>
                </c:pt>
                <c:pt idx="1574">
                  <c:v>0.0015</c:v>
                </c:pt>
                <c:pt idx="1575">
                  <c:v>0.0015</c:v>
                </c:pt>
                <c:pt idx="1576">
                  <c:v>0.0015</c:v>
                </c:pt>
                <c:pt idx="1577">
                  <c:v>0.0015</c:v>
                </c:pt>
                <c:pt idx="1578">
                  <c:v>0.0015</c:v>
                </c:pt>
                <c:pt idx="1579">
                  <c:v>0.0015</c:v>
                </c:pt>
                <c:pt idx="1580">
                  <c:v>0.0015</c:v>
                </c:pt>
                <c:pt idx="1581">
                  <c:v>0.0015</c:v>
                </c:pt>
                <c:pt idx="1582">
                  <c:v>0.0015</c:v>
                </c:pt>
                <c:pt idx="1583">
                  <c:v>0.0015</c:v>
                </c:pt>
                <c:pt idx="1584">
                  <c:v>0.0015</c:v>
                </c:pt>
                <c:pt idx="1585">
                  <c:v>0.0015</c:v>
                </c:pt>
                <c:pt idx="1586">
                  <c:v>0.0015</c:v>
                </c:pt>
                <c:pt idx="1587">
                  <c:v>0.0015</c:v>
                </c:pt>
                <c:pt idx="1588">
                  <c:v>0.0015</c:v>
                </c:pt>
                <c:pt idx="1589">
                  <c:v>0.0015</c:v>
                </c:pt>
                <c:pt idx="1590">
                  <c:v>0.0015</c:v>
                </c:pt>
                <c:pt idx="1591">
                  <c:v>0.0015</c:v>
                </c:pt>
                <c:pt idx="1592">
                  <c:v>0.0015</c:v>
                </c:pt>
                <c:pt idx="1593">
                  <c:v>0.0015</c:v>
                </c:pt>
                <c:pt idx="1594">
                  <c:v>0.0015</c:v>
                </c:pt>
                <c:pt idx="1595">
                  <c:v>0.0015</c:v>
                </c:pt>
                <c:pt idx="1596">
                  <c:v>0.0015</c:v>
                </c:pt>
                <c:pt idx="1597">
                  <c:v>0.0015</c:v>
                </c:pt>
                <c:pt idx="1598">
                  <c:v>0.0015</c:v>
                </c:pt>
                <c:pt idx="1599">
                  <c:v>0.0015</c:v>
                </c:pt>
                <c:pt idx="1600">
                  <c:v>0.0015</c:v>
                </c:pt>
                <c:pt idx="1601">
                  <c:v>0.0015</c:v>
                </c:pt>
                <c:pt idx="1602">
                  <c:v>0.0015</c:v>
                </c:pt>
                <c:pt idx="1603">
                  <c:v>0.0015</c:v>
                </c:pt>
                <c:pt idx="1604">
                  <c:v>0.0015</c:v>
                </c:pt>
                <c:pt idx="1605">
                  <c:v>0.0015</c:v>
                </c:pt>
                <c:pt idx="1606">
                  <c:v>0.00151</c:v>
                </c:pt>
                <c:pt idx="1607">
                  <c:v>0.0015</c:v>
                </c:pt>
                <c:pt idx="1608">
                  <c:v>0.00151</c:v>
                </c:pt>
                <c:pt idx="1609">
                  <c:v>0.00151</c:v>
                </c:pt>
                <c:pt idx="1610">
                  <c:v>0.00151</c:v>
                </c:pt>
                <c:pt idx="1611">
                  <c:v>0.00151</c:v>
                </c:pt>
                <c:pt idx="1612">
                  <c:v>0.00151</c:v>
                </c:pt>
                <c:pt idx="1613">
                  <c:v>0.00151</c:v>
                </c:pt>
                <c:pt idx="1614">
                  <c:v>0.00151</c:v>
                </c:pt>
                <c:pt idx="1615">
                  <c:v>0.00151</c:v>
                </c:pt>
                <c:pt idx="1616">
                  <c:v>0.00151</c:v>
                </c:pt>
                <c:pt idx="1617">
                  <c:v>0.00151</c:v>
                </c:pt>
                <c:pt idx="1618">
                  <c:v>0.00151</c:v>
                </c:pt>
                <c:pt idx="1619">
                  <c:v>0.00151</c:v>
                </c:pt>
                <c:pt idx="1620">
                  <c:v>0.00151</c:v>
                </c:pt>
                <c:pt idx="1621">
                  <c:v>0.00151</c:v>
                </c:pt>
                <c:pt idx="1622">
                  <c:v>0.00151</c:v>
                </c:pt>
                <c:pt idx="1623">
                  <c:v>0.00151</c:v>
                </c:pt>
                <c:pt idx="1624">
                  <c:v>0.00151</c:v>
                </c:pt>
                <c:pt idx="1625">
                  <c:v>0.00151</c:v>
                </c:pt>
                <c:pt idx="1626">
                  <c:v>0.00151</c:v>
                </c:pt>
                <c:pt idx="1627">
                  <c:v>0.00151</c:v>
                </c:pt>
                <c:pt idx="1628">
                  <c:v>0.00151</c:v>
                </c:pt>
                <c:pt idx="1629">
                  <c:v>0.00151</c:v>
                </c:pt>
                <c:pt idx="1630">
                  <c:v>0.00151</c:v>
                </c:pt>
                <c:pt idx="1631">
                  <c:v>0.00151</c:v>
                </c:pt>
                <c:pt idx="1632">
                  <c:v>0.00151</c:v>
                </c:pt>
                <c:pt idx="1633">
                  <c:v>0.00151</c:v>
                </c:pt>
                <c:pt idx="1634">
                  <c:v>0.00151</c:v>
                </c:pt>
                <c:pt idx="1635">
                  <c:v>0.00151</c:v>
                </c:pt>
                <c:pt idx="1636">
                  <c:v>0.00151</c:v>
                </c:pt>
                <c:pt idx="1637">
                  <c:v>0.00151</c:v>
                </c:pt>
                <c:pt idx="1638">
                  <c:v>0.00152</c:v>
                </c:pt>
                <c:pt idx="1639">
                  <c:v>0.00151</c:v>
                </c:pt>
                <c:pt idx="1640">
                  <c:v>0.00152</c:v>
                </c:pt>
                <c:pt idx="1641">
                  <c:v>0.00152</c:v>
                </c:pt>
                <c:pt idx="1642">
                  <c:v>0.00152</c:v>
                </c:pt>
                <c:pt idx="1643">
                  <c:v>0.00152</c:v>
                </c:pt>
                <c:pt idx="1644">
                  <c:v>0.00152</c:v>
                </c:pt>
                <c:pt idx="1645">
                  <c:v>0.00152</c:v>
                </c:pt>
                <c:pt idx="1646">
                  <c:v>0.00152</c:v>
                </c:pt>
                <c:pt idx="1647">
                  <c:v>0.00152</c:v>
                </c:pt>
                <c:pt idx="1648">
                  <c:v>0.00152</c:v>
                </c:pt>
                <c:pt idx="1649">
                  <c:v>0.00152</c:v>
                </c:pt>
                <c:pt idx="1650">
                  <c:v>0.00152</c:v>
                </c:pt>
                <c:pt idx="1651">
                  <c:v>0.00152</c:v>
                </c:pt>
                <c:pt idx="1652">
                  <c:v>0.00152</c:v>
                </c:pt>
                <c:pt idx="1653">
                  <c:v>0.00152</c:v>
                </c:pt>
                <c:pt idx="1654">
                  <c:v>0.00152</c:v>
                </c:pt>
                <c:pt idx="1655">
                  <c:v>0.00152</c:v>
                </c:pt>
                <c:pt idx="1656">
                  <c:v>0.00152</c:v>
                </c:pt>
                <c:pt idx="1657">
                  <c:v>0.00152</c:v>
                </c:pt>
                <c:pt idx="1658">
                  <c:v>0.00152</c:v>
                </c:pt>
                <c:pt idx="1659">
                  <c:v>0.00152</c:v>
                </c:pt>
                <c:pt idx="1660">
                  <c:v>0.00152</c:v>
                </c:pt>
                <c:pt idx="1661">
                  <c:v>0.00152</c:v>
                </c:pt>
                <c:pt idx="1662">
                  <c:v>0.00152</c:v>
                </c:pt>
                <c:pt idx="1663">
                  <c:v>0.00152</c:v>
                </c:pt>
                <c:pt idx="1664">
                  <c:v>0.00152</c:v>
                </c:pt>
                <c:pt idx="1665">
                  <c:v>0.00152</c:v>
                </c:pt>
                <c:pt idx="1666">
                  <c:v>0.00152</c:v>
                </c:pt>
                <c:pt idx="1667">
                  <c:v>0.00152</c:v>
                </c:pt>
                <c:pt idx="1668">
                  <c:v>0.00152</c:v>
                </c:pt>
                <c:pt idx="1669">
                  <c:v>0.00152</c:v>
                </c:pt>
                <c:pt idx="1670">
                  <c:v>0.00153</c:v>
                </c:pt>
                <c:pt idx="1671">
                  <c:v>0.00152</c:v>
                </c:pt>
                <c:pt idx="1672">
                  <c:v>0.00152</c:v>
                </c:pt>
                <c:pt idx="1673">
                  <c:v>0.00153</c:v>
                </c:pt>
                <c:pt idx="1674">
                  <c:v>0.00153</c:v>
                </c:pt>
                <c:pt idx="1675">
                  <c:v>0.00153</c:v>
                </c:pt>
                <c:pt idx="1676">
                  <c:v>0.00153</c:v>
                </c:pt>
                <c:pt idx="1677">
                  <c:v>0.00153</c:v>
                </c:pt>
                <c:pt idx="1678">
                  <c:v>0.00153</c:v>
                </c:pt>
                <c:pt idx="1679">
                  <c:v>0.00153</c:v>
                </c:pt>
                <c:pt idx="1680">
                  <c:v>0.00153</c:v>
                </c:pt>
                <c:pt idx="1681">
                  <c:v>0.00153</c:v>
                </c:pt>
                <c:pt idx="1682">
                  <c:v>0.00153</c:v>
                </c:pt>
                <c:pt idx="1683">
                  <c:v>0.00153</c:v>
                </c:pt>
                <c:pt idx="1684">
                  <c:v>0.00153</c:v>
                </c:pt>
                <c:pt idx="1685">
                  <c:v>0.00153</c:v>
                </c:pt>
                <c:pt idx="1686">
                  <c:v>0.00153</c:v>
                </c:pt>
                <c:pt idx="1687">
                  <c:v>0.00153</c:v>
                </c:pt>
                <c:pt idx="1688">
                  <c:v>0.00153</c:v>
                </c:pt>
                <c:pt idx="1689">
                  <c:v>0.00153</c:v>
                </c:pt>
                <c:pt idx="1690">
                  <c:v>0.00153</c:v>
                </c:pt>
                <c:pt idx="1691">
                  <c:v>0.00153</c:v>
                </c:pt>
                <c:pt idx="1692">
                  <c:v>0.00153</c:v>
                </c:pt>
                <c:pt idx="1693">
                  <c:v>0.00153</c:v>
                </c:pt>
                <c:pt idx="1694">
                  <c:v>0.00153</c:v>
                </c:pt>
                <c:pt idx="1695">
                  <c:v>0.00153</c:v>
                </c:pt>
                <c:pt idx="1696">
                  <c:v>0.00153</c:v>
                </c:pt>
                <c:pt idx="1697">
                  <c:v>0.00153</c:v>
                </c:pt>
                <c:pt idx="1698">
                  <c:v>0.00153</c:v>
                </c:pt>
                <c:pt idx="1699">
                  <c:v>0.00153</c:v>
                </c:pt>
                <c:pt idx="1700">
                  <c:v>0.00153</c:v>
                </c:pt>
                <c:pt idx="1701">
                  <c:v>0.00153</c:v>
                </c:pt>
                <c:pt idx="1702">
                  <c:v>0.00153</c:v>
                </c:pt>
                <c:pt idx="1703">
                  <c:v>0.00153</c:v>
                </c:pt>
                <c:pt idx="1704">
                  <c:v>0.00154</c:v>
                </c:pt>
                <c:pt idx="1705">
                  <c:v>0.00154</c:v>
                </c:pt>
                <c:pt idx="1706">
                  <c:v>0.00154</c:v>
                </c:pt>
                <c:pt idx="1707">
                  <c:v>0.00154</c:v>
                </c:pt>
                <c:pt idx="1708">
                  <c:v>0.00154</c:v>
                </c:pt>
                <c:pt idx="1709">
                  <c:v>0.00154</c:v>
                </c:pt>
                <c:pt idx="1710">
                  <c:v>0.00154</c:v>
                </c:pt>
                <c:pt idx="1711">
                  <c:v>0.00154</c:v>
                </c:pt>
                <c:pt idx="1712">
                  <c:v>0.00154</c:v>
                </c:pt>
                <c:pt idx="1713">
                  <c:v>0.00154</c:v>
                </c:pt>
                <c:pt idx="1714">
                  <c:v>0.00154</c:v>
                </c:pt>
                <c:pt idx="1715">
                  <c:v>0.00154</c:v>
                </c:pt>
                <c:pt idx="1716">
                  <c:v>0.00154</c:v>
                </c:pt>
                <c:pt idx="1717">
                  <c:v>0.00154</c:v>
                </c:pt>
                <c:pt idx="1718">
                  <c:v>0.00154</c:v>
                </c:pt>
                <c:pt idx="1719">
                  <c:v>0.00154</c:v>
                </c:pt>
                <c:pt idx="1720">
                  <c:v>0.00154</c:v>
                </c:pt>
                <c:pt idx="1721">
                  <c:v>0.00154</c:v>
                </c:pt>
                <c:pt idx="1722">
                  <c:v>0.00154</c:v>
                </c:pt>
                <c:pt idx="1723">
                  <c:v>0.00155</c:v>
                </c:pt>
                <c:pt idx="1724">
                  <c:v>0.00155</c:v>
                </c:pt>
                <c:pt idx="1725">
                  <c:v>0.00155</c:v>
                </c:pt>
                <c:pt idx="1726">
                  <c:v>0.00155</c:v>
                </c:pt>
                <c:pt idx="1727">
                  <c:v>0.00155</c:v>
                </c:pt>
                <c:pt idx="1728">
                  <c:v>0.00155</c:v>
                </c:pt>
                <c:pt idx="1729">
                  <c:v>0.00155</c:v>
                </c:pt>
                <c:pt idx="1730">
                  <c:v>0.00155</c:v>
                </c:pt>
                <c:pt idx="1731">
                  <c:v>0.00155</c:v>
                </c:pt>
                <c:pt idx="1732">
                  <c:v>0.00155</c:v>
                </c:pt>
                <c:pt idx="1733">
                  <c:v>0.00155</c:v>
                </c:pt>
                <c:pt idx="1734">
                  <c:v>0.00155</c:v>
                </c:pt>
                <c:pt idx="1735">
                  <c:v>0.00155</c:v>
                </c:pt>
                <c:pt idx="1736">
                  <c:v>0.00155</c:v>
                </c:pt>
                <c:pt idx="1737">
                  <c:v>0.00155</c:v>
                </c:pt>
                <c:pt idx="1738">
                  <c:v>0.00155</c:v>
                </c:pt>
                <c:pt idx="1739">
                  <c:v>0.00155</c:v>
                </c:pt>
                <c:pt idx="1740">
                  <c:v>0.00155</c:v>
                </c:pt>
                <c:pt idx="1741">
                  <c:v>0.00155</c:v>
                </c:pt>
                <c:pt idx="1742">
                  <c:v>0.00155</c:v>
                </c:pt>
                <c:pt idx="1743">
                  <c:v>0.00155</c:v>
                </c:pt>
                <c:pt idx="1744">
                  <c:v>0.00155</c:v>
                </c:pt>
                <c:pt idx="1745">
                  <c:v>0.00155</c:v>
                </c:pt>
                <c:pt idx="1746">
                  <c:v>0.00155</c:v>
                </c:pt>
                <c:pt idx="1747">
                  <c:v>0.00155</c:v>
                </c:pt>
                <c:pt idx="1748">
                  <c:v>0.00155</c:v>
                </c:pt>
                <c:pt idx="1749">
                  <c:v>0.00155</c:v>
                </c:pt>
                <c:pt idx="1750">
                  <c:v>0.00155</c:v>
                </c:pt>
                <c:pt idx="1751">
                  <c:v>0.00155</c:v>
                </c:pt>
                <c:pt idx="1752">
                  <c:v>0.00155</c:v>
                </c:pt>
                <c:pt idx="1753">
                  <c:v>0.00155</c:v>
                </c:pt>
                <c:pt idx="1754">
                  <c:v>0.00155</c:v>
                </c:pt>
                <c:pt idx="1755">
                  <c:v>0.00155</c:v>
                </c:pt>
                <c:pt idx="1756">
                  <c:v>0.00156</c:v>
                </c:pt>
                <c:pt idx="1757">
                  <c:v>0.00156</c:v>
                </c:pt>
                <c:pt idx="1758">
                  <c:v>0.00156</c:v>
                </c:pt>
                <c:pt idx="1759">
                  <c:v>0.00156</c:v>
                </c:pt>
                <c:pt idx="1760">
                  <c:v>0.00156</c:v>
                </c:pt>
                <c:pt idx="1761">
                  <c:v>0.00156</c:v>
                </c:pt>
                <c:pt idx="1762">
                  <c:v>0.00156</c:v>
                </c:pt>
                <c:pt idx="1763">
                  <c:v>0.00156</c:v>
                </c:pt>
                <c:pt idx="1764">
                  <c:v>0.00156</c:v>
                </c:pt>
                <c:pt idx="1765">
                  <c:v>0.00156</c:v>
                </c:pt>
                <c:pt idx="1766">
                  <c:v>0.00156</c:v>
                </c:pt>
                <c:pt idx="1767">
                  <c:v>0.00156</c:v>
                </c:pt>
                <c:pt idx="1768">
                  <c:v>0.00156</c:v>
                </c:pt>
                <c:pt idx="1769">
                  <c:v>0.00156</c:v>
                </c:pt>
                <c:pt idx="1770">
                  <c:v>0.00156</c:v>
                </c:pt>
                <c:pt idx="1771">
                  <c:v>0.00156</c:v>
                </c:pt>
                <c:pt idx="1772">
                  <c:v>0.00156</c:v>
                </c:pt>
                <c:pt idx="1773">
                  <c:v>0.00156</c:v>
                </c:pt>
                <c:pt idx="1774">
                  <c:v>0.00156</c:v>
                </c:pt>
                <c:pt idx="1775">
                  <c:v>0.00156</c:v>
                </c:pt>
                <c:pt idx="1776">
                  <c:v>0.00156</c:v>
                </c:pt>
                <c:pt idx="1777">
                  <c:v>0.00156</c:v>
                </c:pt>
                <c:pt idx="1778">
                  <c:v>0.00156</c:v>
                </c:pt>
                <c:pt idx="1779">
                  <c:v>0.00156</c:v>
                </c:pt>
                <c:pt idx="1780">
                  <c:v>0.00156</c:v>
                </c:pt>
                <c:pt idx="1781">
                  <c:v>0.00156</c:v>
                </c:pt>
                <c:pt idx="1782">
                  <c:v>0.00156</c:v>
                </c:pt>
                <c:pt idx="1783">
                  <c:v>0.00156</c:v>
                </c:pt>
                <c:pt idx="1784">
                  <c:v>0.00154</c:v>
                </c:pt>
                <c:pt idx="1785">
                  <c:v>0.00119</c:v>
                </c:pt>
                <c:pt idx="1786">
                  <c:v>0.000743</c:v>
                </c:pt>
                <c:pt idx="1787">
                  <c:v>0.000474</c:v>
                </c:pt>
                <c:pt idx="1788">
                  <c:v>0.000352</c:v>
                </c:pt>
                <c:pt idx="1789">
                  <c:v>0.000296</c:v>
                </c:pt>
                <c:pt idx="1790">
                  <c:v>0.000258</c:v>
                </c:pt>
                <c:pt idx="1791">
                  <c:v>0.000234</c:v>
                </c:pt>
                <c:pt idx="1792">
                  <c:v>0.000216</c:v>
                </c:pt>
                <c:pt idx="1793">
                  <c:v>0.000201</c:v>
                </c:pt>
                <c:pt idx="1794">
                  <c:v>0.000187</c:v>
                </c:pt>
                <c:pt idx="1795">
                  <c:v>0.000177</c:v>
                </c:pt>
                <c:pt idx="1796">
                  <c:v>0.000168</c:v>
                </c:pt>
                <c:pt idx="1797">
                  <c:v>0.000161</c:v>
                </c:pt>
                <c:pt idx="1798">
                  <c:v>0.000153</c:v>
                </c:pt>
                <c:pt idx="1799">
                  <c:v>0.000147</c:v>
                </c:pt>
                <c:pt idx="1800">
                  <c:v>0.000141</c:v>
                </c:pt>
                <c:pt idx="1801">
                  <c:v>0.000136</c:v>
                </c:pt>
                <c:pt idx="1802">
                  <c:v>0.000131</c:v>
                </c:pt>
                <c:pt idx="1803">
                  <c:v>0.000127</c:v>
                </c:pt>
                <c:pt idx="1804">
                  <c:v>0.000123</c:v>
                </c:pt>
                <c:pt idx="1805">
                  <c:v>0.000119</c:v>
                </c:pt>
                <c:pt idx="1806">
                  <c:v>0.000115</c:v>
                </c:pt>
                <c:pt idx="1807">
                  <c:v>0.000112</c:v>
                </c:pt>
                <c:pt idx="1808">
                  <c:v>0.000109</c:v>
                </c:pt>
                <c:pt idx="1809">
                  <c:v>0.000106</c:v>
                </c:pt>
                <c:pt idx="1810">
                  <c:v>9.78E-5</c:v>
                </c:pt>
                <c:pt idx="1811">
                  <c:v>9.51E-5</c:v>
                </c:pt>
                <c:pt idx="1812">
                  <c:v>9.33E-5</c:v>
                </c:pt>
                <c:pt idx="1813">
                  <c:v>9.17E-5</c:v>
                </c:pt>
                <c:pt idx="1814">
                  <c:v>9.01E-5</c:v>
                </c:pt>
                <c:pt idx="1815">
                  <c:v>8.86E-5</c:v>
                </c:pt>
                <c:pt idx="1816">
                  <c:v>8.73E-5</c:v>
                </c:pt>
                <c:pt idx="1817">
                  <c:v>8.6E-5</c:v>
                </c:pt>
                <c:pt idx="1818">
                  <c:v>8.48E-5</c:v>
                </c:pt>
                <c:pt idx="1819">
                  <c:v>8.36E-5</c:v>
                </c:pt>
                <c:pt idx="1820">
                  <c:v>8.24E-5</c:v>
                </c:pt>
                <c:pt idx="1821">
                  <c:v>8.13E-5</c:v>
                </c:pt>
                <c:pt idx="1822">
                  <c:v>8.03E-5</c:v>
                </c:pt>
                <c:pt idx="1823">
                  <c:v>7.93E-5</c:v>
                </c:pt>
                <c:pt idx="1824">
                  <c:v>7.83E-5</c:v>
                </c:pt>
                <c:pt idx="1825">
                  <c:v>7.75E-5</c:v>
                </c:pt>
                <c:pt idx="1826">
                  <c:v>7.65E-5</c:v>
                </c:pt>
                <c:pt idx="1827">
                  <c:v>7.57E-5</c:v>
                </c:pt>
                <c:pt idx="1828">
                  <c:v>7.49E-5</c:v>
                </c:pt>
                <c:pt idx="1829">
                  <c:v>7.41E-5</c:v>
                </c:pt>
                <c:pt idx="1830">
                  <c:v>7.33E-5</c:v>
                </c:pt>
                <c:pt idx="1831">
                  <c:v>7.26E-5</c:v>
                </c:pt>
                <c:pt idx="1832">
                  <c:v>7.19E-5</c:v>
                </c:pt>
                <c:pt idx="1833">
                  <c:v>7.11E-5</c:v>
                </c:pt>
                <c:pt idx="1834">
                  <c:v>7.05E-5</c:v>
                </c:pt>
                <c:pt idx="1835">
                  <c:v>6.99E-5</c:v>
                </c:pt>
                <c:pt idx="1836">
                  <c:v>6.92E-5</c:v>
                </c:pt>
                <c:pt idx="1837">
                  <c:v>6.87E-5</c:v>
                </c:pt>
                <c:pt idx="1838">
                  <c:v>6.81E-5</c:v>
                </c:pt>
                <c:pt idx="1839">
                  <c:v>6.75E-5</c:v>
                </c:pt>
                <c:pt idx="1840">
                  <c:v>6.69E-5</c:v>
                </c:pt>
                <c:pt idx="1841">
                  <c:v>6.64E-5</c:v>
                </c:pt>
                <c:pt idx="1842">
                  <c:v>6.59E-5</c:v>
                </c:pt>
                <c:pt idx="1843">
                  <c:v>6.54E-5</c:v>
                </c:pt>
                <c:pt idx="1844">
                  <c:v>6.49E-5</c:v>
                </c:pt>
                <c:pt idx="1845">
                  <c:v>6.44E-5</c:v>
                </c:pt>
                <c:pt idx="1846">
                  <c:v>6.39E-5</c:v>
                </c:pt>
                <c:pt idx="1847">
                  <c:v>6.34E-5</c:v>
                </c:pt>
                <c:pt idx="1848">
                  <c:v>6.3E-5</c:v>
                </c:pt>
                <c:pt idx="1849">
                  <c:v>6.25E-5</c:v>
                </c:pt>
                <c:pt idx="1850">
                  <c:v>6.21E-5</c:v>
                </c:pt>
                <c:pt idx="1851">
                  <c:v>6.17E-5</c:v>
                </c:pt>
                <c:pt idx="1852">
                  <c:v>6.12E-5</c:v>
                </c:pt>
              </c:numCache>
            </c:numRef>
          </c:yVal>
          <c:smooth val="0"/>
        </c:ser>
        <c:ser>
          <c:idx val="3"/>
          <c:order val="3"/>
          <c:tx>
            <c:v>1054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yVal>
            <c:numRef>
              <c:f>'1054data'!$D$1:$D$983</c:f>
              <c:numCache>
                <c:formatCode>General</c:formatCode>
                <c:ptCount val="983"/>
                <c:pt idx="0">
                  <c:v>0.00159</c:v>
                </c:pt>
                <c:pt idx="1">
                  <c:v>0.00157</c:v>
                </c:pt>
                <c:pt idx="2">
                  <c:v>0.00155</c:v>
                </c:pt>
                <c:pt idx="3">
                  <c:v>0.00154</c:v>
                </c:pt>
                <c:pt idx="4">
                  <c:v>0.00152</c:v>
                </c:pt>
                <c:pt idx="5">
                  <c:v>0.0015</c:v>
                </c:pt>
                <c:pt idx="6">
                  <c:v>0.00148</c:v>
                </c:pt>
                <c:pt idx="7">
                  <c:v>0.00146</c:v>
                </c:pt>
                <c:pt idx="8">
                  <c:v>0.00145</c:v>
                </c:pt>
                <c:pt idx="9">
                  <c:v>0.00143</c:v>
                </c:pt>
                <c:pt idx="10">
                  <c:v>0.00141</c:v>
                </c:pt>
                <c:pt idx="11">
                  <c:v>0.0014</c:v>
                </c:pt>
                <c:pt idx="12">
                  <c:v>0.00138</c:v>
                </c:pt>
                <c:pt idx="13">
                  <c:v>0.00136</c:v>
                </c:pt>
                <c:pt idx="14">
                  <c:v>0.00135</c:v>
                </c:pt>
                <c:pt idx="15">
                  <c:v>0.00133</c:v>
                </c:pt>
                <c:pt idx="16">
                  <c:v>0.00132</c:v>
                </c:pt>
                <c:pt idx="17">
                  <c:v>0.0013</c:v>
                </c:pt>
                <c:pt idx="18">
                  <c:v>0.00129</c:v>
                </c:pt>
                <c:pt idx="19">
                  <c:v>0.00127</c:v>
                </c:pt>
                <c:pt idx="20">
                  <c:v>0.00126</c:v>
                </c:pt>
                <c:pt idx="21">
                  <c:v>0.00124</c:v>
                </c:pt>
                <c:pt idx="22">
                  <c:v>0.00123</c:v>
                </c:pt>
                <c:pt idx="23">
                  <c:v>0.00121</c:v>
                </c:pt>
                <c:pt idx="24">
                  <c:v>0.0012</c:v>
                </c:pt>
                <c:pt idx="25">
                  <c:v>0.00119</c:v>
                </c:pt>
                <c:pt idx="26">
                  <c:v>0.00117</c:v>
                </c:pt>
                <c:pt idx="27">
                  <c:v>0.00116</c:v>
                </c:pt>
                <c:pt idx="28">
                  <c:v>0.00115</c:v>
                </c:pt>
                <c:pt idx="29">
                  <c:v>0.00113</c:v>
                </c:pt>
                <c:pt idx="30">
                  <c:v>0.00112</c:v>
                </c:pt>
                <c:pt idx="31">
                  <c:v>0.00111</c:v>
                </c:pt>
                <c:pt idx="32">
                  <c:v>0.00109</c:v>
                </c:pt>
                <c:pt idx="33">
                  <c:v>0.00108</c:v>
                </c:pt>
                <c:pt idx="34">
                  <c:v>0.00107</c:v>
                </c:pt>
                <c:pt idx="35">
                  <c:v>0.00106</c:v>
                </c:pt>
                <c:pt idx="36">
                  <c:v>0.00104</c:v>
                </c:pt>
                <c:pt idx="37">
                  <c:v>0.00103</c:v>
                </c:pt>
                <c:pt idx="38">
                  <c:v>0.00102</c:v>
                </c:pt>
                <c:pt idx="39">
                  <c:v>0.00101</c:v>
                </c:pt>
                <c:pt idx="40">
                  <c:v>0.000994</c:v>
                </c:pt>
                <c:pt idx="41">
                  <c:v>0.000982</c:v>
                </c:pt>
                <c:pt idx="42">
                  <c:v>0.000971</c:v>
                </c:pt>
                <c:pt idx="43">
                  <c:v>0.00096</c:v>
                </c:pt>
                <c:pt idx="44">
                  <c:v>0.000948</c:v>
                </c:pt>
                <c:pt idx="45">
                  <c:v>0.000938</c:v>
                </c:pt>
                <c:pt idx="46">
                  <c:v>0.000926</c:v>
                </c:pt>
                <c:pt idx="47">
                  <c:v>0.000915</c:v>
                </c:pt>
                <c:pt idx="48">
                  <c:v>0.000904</c:v>
                </c:pt>
                <c:pt idx="49">
                  <c:v>0.000892</c:v>
                </c:pt>
                <c:pt idx="50">
                  <c:v>0.000883</c:v>
                </c:pt>
                <c:pt idx="51">
                  <c:v>0.000872</c:v>
                </c:pt>
                <c:pt idx="52">
                  <c:v>0.000861</c:v>
                </c:pt>
                <c:pt idx="53">
                  <c:v>0.000851</c:v>
                </c:pt>
                <c:pt idx="54">
                  <c:v>0.000841</c:v>
                </c:pt>
                <c:pt idx="55">
                  <c:v>0.000831</c:v>
                </c:pt>
                <c:pt idx="56">
                  <c:v>0.000821</c:v>
                </c:pt>
                <c:pt idx="57">
                  <c:v>0.000811</c:v>
                </c:pt>
                <c:pt idx="58">
                  <c:v>0.000801</c:v>
                </c:pt>
                <c:pt idx="59">
                  <c:v>0.00079</c:v>
                </c:pt>
                <c:pt idx="60">
                  <c:v>0.000781</c:v>
                </c:pt>
                <c:pt idx="61">
                  <c:v>0.000771</c:v>
                </c:pt>
                <c:pt idx="62">
                  <c:v>0.000761</c:v>
                </c:pt>
                <c:pt idx="63">
                  <c:v>0.000752</c:v>
                </c:pt>
                <c:pt idx="64">
                  <c:v>0.000741</c:v>
                </c:pt>
                <c:pt idx="65">
                  <c:v>0.000732</c:v>
                </c:pt>
                <c:pt idx="66">
                  <c:v>0.000723</c:v>
                </c:pt>
                <c:pt idx="67">
                  <c:v>0.000714</c:v>
                </c:pt>
                <c:pt idx="68">
                  <c:v>0.000705</c:v>
                </c:pt>
                <c:pt idx="69">
                  <c:v>0.000696</c:v>
                </c:pt>
                <c:pt idx="70">
                  <c:v>0.000688</c:v>
                </c:pt>
                <c:pt idx="71">
                  <c:v>0.000678</c:v>
                </c:pt>
                <c:pt idx="72">
                  <c:v>0.000668</c:v>
                </c:pt>
                <c:pt idx="73">
                  <c:v>0.000661</c:v>
                </c:pt>
                <c:pt idx="74">
                  <c:v>0.000652</c:v>
                </c:pt>
                <c:pt idx="75">
                  <c:v>0.000644</c:v>
                </c:pt>
                <c:pt idx="76">
                  <c:v>0.000635</c:v>
                </c:pt>
                <c:pt idx="77">
                  <c:v>0.000628</c:v>
                </c:pt>
                <c:pt idx="78">
                  <c:v>0.000618</c:v>
                </c:pt>
                <c:pt idx="79">
                  <c:v>0.00061</c:v>
                </c:pt>
                <c:pt idx="80">
                  <c:v>0.000603</c:v>
                </c:pt>
                <c:pt idx="81">
                  <c:v>0.000595</c:v>
                </c:pt>
                <c:pt idx="82">
                  <c:v>0.000587</c:v>
                </c:pt>
                <c:pt idx="83">
                  <c:v>0.00058</c:v>
                </c:pt>
                <c:pt idx="84">
                  <c:v>0.000572</c:v>
                </c:pt>
                <c:pt idx="85">
                  <c:v>0.000565</c:v>
                </c:pt>
                <c:pt idx="86">
                  <c:v>0.00056</c:v>
                </c:pt>
                <c:pt idx="87">
                  <c:v>0.00056</c:v>
                </c:pt>
                <c:pt idx="88">
                  <c:v>0.000564</c:v>
                </c:pt>
                <c:pt idx="89">
                  <c:v>0.000572</c:v>
                </c:pt>
                <c:pt idx="90">
                  <c:v>0.000596</c:v>
                </c:pt>
                <c:pt idx="91">
                  <c:v>0.000688</c:v>
                </c:pt>
                <c:pt idx="92">
                  <c:v>0.000895</c:v>
                </c:pt>
                <c:pt idx="93">
                  <c:v>0.00111</c:v>
                </c:pt>
                <c:pt idx="94">
                  <c:v>0.00131</c:v>
                </c:pt>
                <c:pt idx="95">
                  <c:v>0.00148</c:v>
                </c:pt>
                <c:pt idx="96">
                  <c:v>0.00165</c:v>
                </c:pt>
                <c:pt idx="97">
                  <c:v>0.00182</c:v>
                </c:pt>
                <c:pt idx="98">
                  <c:v>0.00197</c:v>
                </c:pt>
                <c:pt idx="99">
                  <c:v>0.00211</c:v>
                </c:pt>
                <c:pt idx="100">
                  <c:v>0.00224</c:v>
                </c:pt>
                <c:pt idx="101">
                  <c:v>0.00236</c:v>
                </c:pt>
                <c:pt idx="102">
                  <c:v>0.00248</c:v>
                </c:pt>
                <c:pt idx="103">
                  <c:v>0.0026</c:v>
                </c:pt>
                <c:pt idx="104">
                  <c:v>0.00271</c:v>
                </c:pt>
                <c:pt idx="105">
                  <c:v>0.00282</c:v>
                </c:pt>
                <c:pt idx="106">
                  <c:v>0.00292</c:v>
                </c:pt>
                <c:pt idx="107">
                  <c:v>0.00303</c:v>
                </c:pt>
                <c:pt idx="108">
                  <c:v>0.00312</c:v>
                </c:pt>
                <c:pt idx="109">
                  <c:v>0.00321</c:v>
                </c:pt>
                <c:pt idx="110">
                  <c:v>0.00332</c:v>
                </c:pt>
                <c:pt idx="111">
                  <c:v>0.0034</c:v>
                </c:pt>
                <c:pt idx="112">
                  <c:v>0.00349</c:v>
                </c:pt>
                <c:pt idx="113">
                  <c:v>0.00357</c:v>
                </c:pt>
                <c:pt idx="114">
                  <c:v>0.00364</c:v>
                </c:pt>
                <c:pt idx="115">
                  <c:v>0.00372</c:v>
                </c:pt>
                <c:pt idx="116">
                  <c:v>0.0038</c:v>
                </c:pt>
                <c:pt idx="117">
                  <c:v>0.00388</c:v>
                </c:pt>
                <c:pt idx="118">
                  <c:v>0.00396</c:v>
                </c:pt>
                <c:pt idx="119">
                  <c:v>0.00403</c:v>
                </c:pt>
                <c:pt idx="120">
                  <c:v>0.00409</c:v>
                </c:pt>
                <c:pt idx="121">
                  <c:v>0.00416</c:v>
                </c:pt>
                <c:pt idx="122">
                  <c:v>0.00422</c:v>
                </c:pt>
                <c:pt idx="123">
                  <c:v>0.00429</c:v>
                </c:pt>
                <c:pt idx="124">
                  <c:v>0.00435</c:v>
                </c:pt>
                <c:pt idx="125">
                  <c:v>0.00441</c:v>
                </c:pt>
                <c:pt idx="126">
                  <c:v>0.00447</c:v>
                </c:pt>
                <c:pt idx="127">
                  <c:v>0.00453</c:v>
                </c:pt>
                <c:pt idx="128">
                  <c:v>0.00458</c:v>
                </c:pt>
                <c:pt idx="129">
                  <c:v>0.00464</c:v>
                </c:pt>
                <c:pt idx="130">
                  <c:v>0.0047</c:v>
                </c:pt>
                <c:pt idx="131">
                  <c:v>0.00475</c:v>
                </c:pt>
                <c:pt idx="132">
                  <c:v>0.0048</c:v>
                </c:pt>
                <c:pt idx="133">
                  <c:v>0.00485</c:v>
                </c:pt>
                <c:pt idx="134">
                  <c:v>0.00489</c:v>
                </c:pt>
                <c:pt idx="135">
                  <c:v>0.00494</c:v>
                </c:pt>
                <c:pt idx="136">
                  <c:v>0.00499</c:v>
                </c:pt>
                <c:pt idx="137">
                  <c:v>0.00503</c:v>
                </c:pt>
                <c:pt idx="138">
                  <c:v>0.00507</c:v>
                </c:pt>
                <c:pt idx="139">
                  <c:v>0.00512</c:v>
                </c:pt>
                <c:pt idx="140">
                  <c:v>0.00516</c:v>
                </c:pt>
                <c:pt idx="141">
                  <c:v>0.0052</c:v>
                </c:pt>
                <c:pt idx="142">
                  <c:v>0.00524</c:v>
                </c:pt>
                <c:pt idx="143">
                  <c:v>0.00527</c:v>
                </c:pt>
                <c:pt idx="144">
                  <c:v>0.00531</c:v>
                </c:pt>
                <c:pt idx="145">
                  <c:v>0.00535</c:v>
                </c:pt>
                <c:pt idx="146">
                  <c:v>0.00539</c:v>
                </c:pt>
                <c:pt idx="147">
                  <c:v>0.00542</c:v>
                </c:pt>
                <c:pt idx="148">
                  <c:v>0.00543</c:v>
                </c:pt>
                <c:pt idx="149">
                  <c:v>0.00545</c:v>
                </c:pt>
                <c:pt idx="150">
                  <c:v>0.0055</c:v>
                </c:pt>
                <c:pt idx="151">
                  <c:v>0.00553</c:v>
                </c:pt>
                <c:pt idx="152">
                  <c:v>0.00553</c:v>
                </c:pt>
                <c:pt idx="153">
                  <c:v>0.00554</c:v>
                </c:pt>
                <c:pt idx="154">
                  <c:v>0.00559</c:v>
                </c:pt>
                <c:pt idx="155">
                  <c:v>0.0056</c:v>
                </c:pt>
                <c:pt idx="156">
                  <c:v>0.00562</c:v>
                </c:pt>
                <c:pt idx="157">
                  <c:v>0.00562</c:v>
                </c:pt>
                <c:pt idx="158">
                  <c:v>0.00562</c:v>
                </c:pt>
                <c:pt idx="159">
                  <c:v>0.00563</c:v>
                </c:pt>
                <c:pt idx="160">
                  <c:v>0.00563</c:v>
                </c:pt>
                <c:pt idx="161">
                  <c:v>0.00564</c:v>
                </c:pt>
                <c:pt idx="162">
                  <c:v>0.00563</c:v>
                </c:pt>
                <c:pt idx="163">
                  <c:v>0.00562</c:v>
                </c:pt>
                <c:pt idx="164">
                  <c:v>0.00561</c:v>
                </c:pt>
                <c:pt idx="165">
                  <c:v>0.0056</c:v>
                </c:pt>
                <c:pt idx="166">
                  <c:v>0.00558</c:v>
                </c:pt>
                <c:pt idx="167">
                  <c:v>0.0056</c:v>
                </c:pt>
                <c:pt idx="168">
                  <c:v>0.00563</c:v>
                </c:pt>
                <c:pt idx="169">
                  <c:v>0.00566</c:v>
                </c:pt>
                <c:pt idx="170">
                  <c:v>0.00569</c:v>
                </c:pt>
                <c:pt idx="171">
                  <c:v>0.00572</c:v>
                </c:pt>
                <c:pt idx="172">
                  <c:v>0.00575</c:v>
                </c:pt>
                <c:pt idx="173">
                  <c:v>0.00578</c:v>
                </c:pt>
                <c:pt idx="174">
                  <c:v>0.00581</c:v>
                </c:pt>
                <c:pt idx="175">
                  <c:v>0.00584</c:v>
                </c:pt>
                <c:pt idx="176">
                  <c:v>0.00586</c:v>
                </c:pt>
                <c:pt idx="177">
                  <c:v>0.00589</c:v>
                </c:pt>
                <c:pt idx="178">
                  <c:v>0.00592</c:v>
                </c:pt>
                <c:pt idx="179">
                  <c:v>0.00594</c:v>
                </c:pt>
                <c:pt idx="180">
                  <c:v>0.00597</c:v>
                </c:pt>
                <c:pt idx="181">
                  <c:v>0.006</c:v>
                </c:pt>
                <c:pt idx="182">
                  <c:v>0.00602</c:v>
                </c:pt>
                <c:pt idx="183">
                  <c:v>0.00605</c:v>
                </c:pt>
                <c:pt idx="184">
                  <c:v>0.00607</c:v>
                </c:pt>
                <c:pt idx="185">
                  <c:v>0.00609</c:v>
                </c:pt>
                <c:pt idx="186">
                  <c:v>0.00612</c:v>
                </c:pt>
                <c:pt idx="187">
                  <c:v>0.00614</c:v>
                </c:pt>
                <c:pt idx="188">
                  <c:v>0.00617</c:v>
                </c:pt>
                <c:pt idx="189">
                  <c:v>0.00619</c:v>
                </c:pt>
                <c:pt idx="190">
                  <c:v>0.00621</c:v>
                </c:pt>
                <c:pt idx="191">
                  <c:v>0.00623</c:v>
                </c:pt>
                <c:pt idx="192">
                  <c:v>0.00625</c:v>
                </c:pt>
                <c:pt idx="193">
                  <c:v>0.00627</c:v>
                </c:pt>
                <c:pt idx="194">
                  <c:v>0.00629</c:v>
                </c:pt>
                <c:pt idx="195">
                  <c:v>0.00631</c:v>
                </c:pt>
                <c:pt idx="196">
                  <c:v>0.00633</c:v>
                </c:pt>
                <c:pt idx="197">
                  <c:v>0.00635</c:v>
                </c:pt>
                <c:pt idx="198">
                  <c:v>0.00637</c:v>
                </c:pt>
                <c:pt idx="199">
                  <c:v>0.00639</c:v>
                </c:pt>
                <c:pt idx="200">
                  <c:v>0.00641</c:v>
                </c:pt>
                <c:pt idx="201">
                  <c:v>0.00643</c:v>
                </c:pt>
                <c:pt idx="202">
                  <c:v>0.00645</c:v>
                </c:pt>
                <c:pt idx="203">
                  <c:v>0.00647</c:v>
                </c:pt>
                <c:pt idx="204">
                  <c:v>0.00648</c:v>
                </c:pt>
                <c:pt idx="205">
                  <c:v>0.0065</c:v>
                </c:pt>
                <c:pt idx="206">
                  <c:v>0.00652</c:v>
                </c:pt>
                <c:pt idx="207">
                  <c:v>0.00654</c:v>
                </c:pt>
                <c:pt idx="208">
                  <c:v>0.00655</c:v>
                </c:pt>
                <c:pt idx="209">
                  <c:v>0.00657</c:v>
                </c:pt>
                <c:pt idx="210">
                  <c:v>0.00659</c:v>
                </c:pt>
                <c:pt idx="211">
                  <c:v>0.0066</c:v>
                </c:pt>
                <c:pt idx="212">
                  <c:v>0.00661</c:v>
                </c:pt>
                <c:pt idx="213">
                  <c:v>0.00663</c:v>
                </c:pt>
                <c:pt idx="214">
                  <c:v>0.00665</c:v>
                </c:pt>
                <c:pt idx="215">
                  <c:v>0.00666</c:v>
                </c:pt>
                <c:pt idx="216">
                  <c:v>0.00668</c:v>
                </c:pt>
                <c:pt idx="217">
                  <c:v>0.00669</c:v>
                </c:pt>
                <c:pt idx="218">
                  <c:v>0.00671</c:v>
                </c:pt>
                <c:pt idx="219">
                  <c:v>0.00672</c:v>
                </c:pt>
                <c:pt idx="220">
                  <c:v>0.00674</c:v>
                </c:pt>
                <c:pt idx="221">
                  <c:v>0.00675</c:v>
                </c:pt>
                <c:pt idx="222">
                  <c:v>0.00676</c:v>
                </c:pt>
                <c:pt idx="223">
                  <c:v>0.00677</c:v>
                </c:pt>
                <c:pt idx="224">
                  <c:v>0.00679</c:v>
                </c:pt>
                <c:pt idx="225">
                  <c:v>0.0068</c:v>
                </c:pt>
                <c:pt idx="226">
                  <c:v>0.00682</c:v>
                </c:pt>
                <c:pt idx="227">
                  <c:v>0.00682</c:v>
                </c:pt>
                <c:pt idx="228">
                  <c:v>0.00684</c:v>
                </c:pt>
                <c:pt idx="229">
                  <c:v>0.00685</c:v>
                </c:pt>
                <c:pt idx="230">
                  <c:v>0.00686</c:v>
                </c:pt>
                <c:pt idx="231">
                  <c:v>0.00687</c:v>
                </c:pt>
                <c:pt idx="232">
                  <c:v>0.00689</c:v>
                </c:pt>
                <c:pt idx="233">
                  <c:v>0.0069</c:v>
                </c:pt>
                <c:pt idx="234">
                  <c:v>0.00691</c:v>
                </c:pt>
                <c:pt idx="235">
                  <c:v>0.00692</c:v>
                </c:pt>
                <c:pt idx="236">
                  <c:v>0.00693</c:v>
                </c:pt>
                <c:pt idx="237">
                  <c:v>0.00694</c:v>
                </c:pt>
                <c:pt idx="238">
                  <c:v>0.00695</c:v>
                </c:pt>
                <c:pt idx="239">
                  <c:v>0.00696</c:v>
                </c:pt>
                <c:pt idx="240">
                  <c:v>0.00697</c:v>
                </c:pt>
                <c:pt idx="241">
                  <c:v>0.00698</c:v>
                </c:pt>
                <c:pt idx="242">
                  <c:v>0.00699</c:v>
                </c:pt>
                <c:pt idx="243">
                  <c:v>0.007</c:v>
                </c:pt>
                <c:pt idx="244">
                  <c:v>0.00701</c:v>
                </c:pt>
                <c:pt idx="245">
                  <c:v>0.00702</c:v>
                </c:pt>
                <c:pt idx="246">
                  <c:v>0.00703</c:v>
                </c:pt>
                <c:pt idx="247">
                  <c:v>0.00704</c:v>
                </c:pt>
                <c:pt idx="248">
                  <c:v>0.00705</c:v>
                </c:pt>
                <c:pt idx="249">
                  <c:v>0.00706</c:v>
                </c:pt>
                <c:pt idx="250">
                  <c:v>0.00707</c:v>
                </c:pt>
                <c:pt idx="251">
                  <c:v>0.00708</c:v>
                </c:pt>
                <c:pt idx="252">
                  <c:v>0.00708</c:v>
                </c:pt>
                <c:pt idx="253">
                  <c:v>0.00709</c:v>
                </c:pt>
                <c:pt idx="254">
                  <c:v>0.0071</c:v>
                </c:pt>
                <c:pt idx="255">
                  <c:v>0.00711</c:v>
                </c:pt>
                <c:pt idx="256">
                  <c:v>0.00712</c:v>
                </c:pt>
                <c:pt idx="257">
                  <c:v>0.00713</c:v>
                </c:pt>
                <c:pt idx="258">
                  <c:v>0.00713</c:v>
                </c:pt>
                <c:pt idx="259">
                  <c:v>0.00714</c:v>
                </c:pt>
                <c:pt idx="260">
                  <c:v>0.00715</c:v>
                </c:pt>
                <c:pt idx="261">
                  <c:v>0.00715</c:v>
                </c:pt>
                <c:pt idx="262">
                  <c:v>0.00716</c:v>
                </c:pt>
                <c:pt idx="263">
                  <c:v>0.00717</c:v>
                </c:pt>
                <c:pt idx="264">
                  <c:v>0.00718</c:v>
                </c:pt>
                <c:pt idx="265">
                  <c:v>0.00718</c:v>
                </c:pt>
                <c:pt idx="266">
                  <c:v>0.00719</c:v>
                </c:pt>
                <c:pt idx="267">
                  <c:v>0.0072</c:v>
                </c:pt>
                <c:pt idx="268">
                  <c:v>0.00721</c:v>
                </c:pt>
                <c:pt idx="269">
                  <c:v>0.00722</c:v>
                </c:pt>
                <c:pt idx="270">
                  <c:v>0.00722</c:v>
                </c:pt>
                <c:pt idx="271">
                  <c:v>0.00723</c:v>
                </c:pt>
                <c:pt idx="272">
                  <c:v>0.00723</c:v>
                </c:pt>
                <c:pt idx="273">
                  <c:v>0.00724</c:v>
                </c:pt>
                <c:pt idx="274">
                  <c:v>0.00725</c:v>
                </c:pt>
                <c:pt idx="275">
                  <c:v>0.00725</c:v>
                </c:pt>
                <c:pt idx="276">
                  <c:v>0.00726</c:v>
                </c:pt>
                <c:pt idx="277">
                  <c:v>0.00726</c:v>
                </c:pt>
                <c:pt idx="278">
                  <c:v>0.00727</c:v>
                </c:pt>
                <c:pt idx="279">
                  <c:v>0.00728</c:v>
                </c:pt>
                <c:pt idx="280">
                  <c:v>0.00728</c:v>
                </c:pt>
                <c:pt idx="281">
                  <c:v>0.00729</c:v>
                </c:pt>
                <c:pt idx="282">
                  <c:v>0.00729</c:v>
                </c:pt>
                <c:pt idx="283">
                  <c:v>0.0073</c:v>
                </c:pt>
                <c:pt idx="284">
                  <c:v>0.00731</c:v>
                </c:pt>
                <c:pt idx="285">
                  <c:v>0.00731</c:v>
                </c:pt>
                <c:pt idx="286">
                  <c:v>0.00732</c:v>
                </c:pt>
                <c:pt idx="287">
                  <c:v>0.00732</c:v>
                </c:pt>
                <c:pt idx="288">
                  <c:v>0.00733</c:v>
                </c:pt>
                <c:pt idx="289">
                  <c:v>0.00733</c:v>
                </c:pt>
                <c:pt idx="290">
                  <c:v>0.00734</c:v>
                </c:pt>
                <c:pt idx="291">
                  <c:v>0.00734</c:v>
                </c:pt>
                <c:pt idx="292">
                  <c:v>0.00735</c:v>
                </c:pt>
                <c:pt idx="293">
                  <c:v>0.00735</c:v>
                </c:pt>
                <c:pt idx="294">
                  <c:v>0.00736</c:v>
                </c:pt>
                <c:pt idx="295">
                  <c:v>0.00736</c:v>
                </c:pt>
                <c:pt idx="296">
                  <c:v>0.00737</c:v>
                </c:pt>
                <c:pt idx="297">
                  <c:v>0.00737</c:v>
                </c:pt>
                <c:pt idx="298">
                  <c:v>0.00737</c:v>
                </c:pt>
                <c:pt idx="299">
                  <c:v>0.00738</c:v>
                </c:pt>
                <c:pt idx="300">
                  <c:v>0.00739</c:v>
                </c:pt>
                <c:pt idx="301">
                  <c:v>0.00739</c:v>
                </c:pt>
                <c:pt idx="302">
                  <c:v>0.00739</c:v>
                </c:pt>
                <c:pt idx="303">
                  <c:v>0.0074</c:v>
                </c:pt>
                <c:pt idx="304">
                  <c:v>0.0074</c:v>
                </c:pt>
                <c:pt idx="305">
                  <c:v>0.0074</c:v>
                </c:pt>
                <c:pt idx="306">
                  <c:v>0.00741</c:v>
                </c:pt>
                <c:pt idx="307">
                  <c:v>0.00741</c:v>
                </c:pt>
                <c:pt idx="308">
                  <c:v>0.00742</c:v>
                </c:pt>
                <c:pt idx="309">
                  <c:v>0.00742</c:v>
                </c:pt>
                <c:pt idx="310">
                  <c:v>0.00743</c:v>
                </c:pt>
                <c:pt idx="311">
                  <c:v>0.00743</c:v>
                </c:pt>
                <c:pt idx="312">
                  <c:v>0.00744</c:v>
                </c:pt>
                <c:pt idx="313">
                  <c:v>0.00744</c:v>
                </c:pt>
                <c:pt idx="314">
                  <c:v>0.00744</c:v>
                </c:pt>
                <c:pt idx="315">
                  <c:v>0.00744</c:v>
                </c:pt>
                <c:pt idx="316">
                  <c:v>0.00745</c:v>
                </c:pt>
                <c:pt idx="317">
                  <c:v>0.00745</c:v>
                </c:pt>
                <c:pt idx="318">
                  <c:v>0.00745</c:v>
                </c:pt>
                <c:pt idx="319">
                  <c:v>0.00746</c:v>
                </c:pt>
                <c:pt idx="320">
                  <c:v>0.00746</c:v>
                </c:pt>
                <c:pt idx="321">
                  <c:v>0.00747</c:v>
                </c:pt>
                <c:pt idx="322">
                  <c:v>0.00747</c:v>
                </c:pt>
                <c:pt idx="323">
                  <c:v>0.00748</c:v>
                </c:pt>
                <c:pt idx="324">
                  <c:v>0.00748</c:v>
                </c:pt>
                <c:pt idx="325">
                  <c:v>0.00748</c:v>
                </c:pt>
                <c:pt idx="326">
                  <c:v>0.00748</c:v>
                </c:pt>
                <c:pt idx="327">
                  <c:v>0.00749</c:v>
                </c:pt>
                <c:pt idx="328">
                  <c:v>0.00749</c:v>
                </c:pt>
                <c:pt idx="329">
                  <c:v>0.00749</c:v>
                </c:pt>
                <c:pt idx="330">
                  <c:v>0.0075</c:v>
                </c:pt>
                <c:pt idx="331">
                  <c:v>0.0075</c:v>
                </c:pt>
                <c:pt idx="332">
                  <c:v>0.0075</c:v>
                </c:pt>
                <c:pt idx="333">
                  <c:v>0.0075</c:v>
                </c:pt>
                <c:pt idx="334">
                  <c:v>0.00751</c:v>
                </c:pt>
                <c:pt idx="335">
                  <c:v>0.00751</c:v>
                </c:pt>
                <c:pt idx="336">
                  <c:v>0.00751</c:v>
                </c:pt>
                <c:pt idx="337">
                  <c:v>0.00752</c:v>
                </c:pt>
                <c:pt idx="338">
                  <c:v>0.00752</c:v>
                </c:pt>
                <c:pt idx="339">
                  <c:v>0.00752</c:v>
                </c:pt>
                <c:pt idx="340">
                  <c:v>0.00752</c:v>
                </c:pt>
                <c:pt idx="341">
                  <c:v>0.00753</c:v>
                </c:pt>
                <c:pt idx="342">
                  <c:v>0.00753</c:v>
                </c:pt>
                <c:pt idx="343">
                  <c:v>0.00753</c:v>
                </c:pt>
                <c:pt idx="344">
                  <c:v>0.00753</c:v>
                </c:pt>
                <c:pt idx="345">
                  <c:v>0.00754</c:v>
                </c:pt>
                <c:pt idx="346">
                  <c:v>0.00754</c:v>
                </c:pt>
                <c:pt idx="347">
                  <c:v>0.00754</c:v>
                </c:pt>
                <c:pt idx="348">
                  <c:v>0.00755</c:v>
                </c:pt>
                <c:pt idx="349">
                  <c:v>0.00755</c:v>
                </c:pt>
                <c:pt idx="350">
                  <c:v>0.00755</c:v>
                </c:pt>
                <c:pt idx="351">
                  <c:v>0.00755</c:v>
                </c:pt>
                <c:pt idx="352">
                  <c:v>0.00756</c:v>
                </c:pt>
                <c:pt idx="353">
                  <c:v>0.00756</c:v>
                </c:pt>
                <c:pt idx="354">
                  <c:v>0.00756</c:v>
                </c:pt>
                <c:pt idx="355">
                  <c:v>0.00756</c:v>
                </c:pt>
                <c:pt idx="356">
                  <c:v>0.00757</c:v>
                </c:pt>
                <c:pt idx="357">
                  <c:v>0.00757</c:v>
                </c:pt>
                <c:pt idx="358">
                  <c:v>0.00757</c:v>
                </c:pt>
                <c:pt idx="359">
                  <c:v>0.00757</c:v>
                </c:pt>
                <c:pt idx="360">
                  <c:v>0.00757</c:v>
                </c:pt>
                <c:pt idx="361">
                  <c:v>0.00758</c:v>
                </c:pt>
                <c:pt idx="362">
                  <c:v>0.00758</c:v>
                </c:pt>
                <c:pt idx="363">
                  <c:v>0.00758</c:v>
                </c:pt>
                <c:pt idx="364">
                  <c:v>0.00758</c:v>
                </c:pt>
                <c:pt idx="365">
                  <c:v>0.00758</c:v>
                </c:pt>
                <c:pt idx="366">
                  <c:v>0.00759</c:v>
                </c:pt>
                <c:pt idx="367">
                  <c:v>0.00759</c:v>
                </c:pt>
                <c:pt idx="368">
                  <c:v>0.00759</c:v>
                </c:pt>
                <c:pt idx="369">
                  <c:v>0.00759</c:v>
                </c:pt>
                <c:pt idx="370">
                  <c:v>0.0076</c:v>
                </c:pt>
                <c:pt idx="371">
                  <c:v>0.0076</c:v>
                </c:pt>
                <c:pt idx="372">
                  <c:v>0.0076</c:v>
                </c:pt>
                <c:pt idx="373">
                  <c:v>0.0076</c:v>
                </c:pt>
                <c:pt idx="374">
                  <c:v>0.0076</c:v>
                </c:pt>
                <c:pt idx="375">
                  <c:v>0.0076</c:v>
                </c:pt>
                <c:pt idx="376">
                  <c:v>0.00761</c:v>
                </c:pt>
                <c:pt idx="377">
                  <c:v>0.00761</c:v>
                </c:pt>
                <c:pt idx="378">
                  <c:v>0.00761</c:v>
                </c:pt>
                <c:pt idx="379">
                  <c:v>0.00761</c:v>
                </c:pt>
                <c:pt idx="380">
                  <c:v>0.00761</c:v>
                </c:pt>
                <c:pt idx="381">
                  <c:v>0.00761</c:v>
                </c:pt>
                <c:pt idx="382">
                  <c:v>0.00762</c:v>
                </c:pt>
                <c:pt idx="383">
                  <c:v>0.00762</c:v>
                </c:pt>
                <c:pt idx="384">
                  <c:v>0.00762</c:v>
                </c:pt>
                <c:pt idx="385">
                  <c:v>0.00762</c:v>
                </c:pt>
                <c:pt idx="386">
                  <c:v>0.00762</c:v>
                </c:pt>
                <c:pt idx="387">
                  <c:v>0.00762</c:v>
                </c:pt>
                <c:pt idx="388">
                  <c:v>0.00763</c:v>
                </c:pt>
                <c:pt idx="389">
                  <c:v>0.00763</c:v>
                </c:pt>
                <c:pt idx="390">
                  <c:v>0.00763</c:v>
                </c:pt>
                <c:pt idx="391">
                  <c:v>0.00763</c:v>
                </c:pt>
                <c:pt idx="392">
                  <c:v>0.00763</c:v>
                </c:pt>
                <c:pt idx="393">
                  <c:v>0.00764</c:v>
                </c:pt>
                <c:pt idx="394">
                  <c:v>0.00763</c:v>
                </c:pt>
                <c:pt idx="395">
                  <c:v>0.00764</c:v>
                </c:pt>
                <c:pt idx="396">
                  <c:v>0.00764</c:v>
                </c:pt>
                <c:pt idx="397">
                  <c:v>0.00765</c:v>
                </c:pt>
                <c:pt idx="398">
                  <c:v>0.00766</c:v>
                </c:pt>
                <c:pt idx="399">
                  <c:v>0.00766</c:v>
                </c:pt>
                <c:pt idx="400">
                  <c:v>0.00766</c:v>
                </c:pt>
                <c:pt idx="401">
                  <c:v>0.00767</c:v>
                </c:pt>
                <c:pt idx="402">
                  <c:v>0.00767</c:v>
                </c:pt>
                <c:pt idx="403">
                  <c:v>0.00767</c:v>
                </c:pt>
                <c:pt idx="404">
                  <c:v>0.00767</c:v>
                </c:pt>
                <c:pt idx="405">
                  <c:v>0.00767</c:v>
                </c:pt>
                <c:pt idx="406">
                  <c:v>0.00767</c:v>
                </c:pt>
                <c:pt idx="407">
                  <c:v>0.00767</c:v>
                </c:pt>
                <c:pt idx="408">
                  <c:v>0.00767</c:v>
                </c:pt>
                <c:pt idx="409">
                  <c:v>0.00768</c:v>
                </c:pt>
                <c:pt idx="410">
                  <c:v>0.00767</c:v>
                </c:pt>
                <c:pt idx="411">
                  <c:v>0.00768</c:v>
                </c:pt>
                <c:pt idx="412">
                  <c:v>0.00768</c:v>
                </c:pt>
                <c:pt idx="413">
                  <c:v>0.00768</c:v>
                </c:pt>
                <c:pt idx="414">
                  <c:v>0.00768</c:v>
                </c:pt>
                <c:pt idx="415">
                  <c:v>0.00768</c:v>
                </c:pt>
                <c:pt idx="416">
                  <c:v>0.00768</c:v>
                </c:pt>
                <c:pt idx="417">
                  <c:v>0.00768</c:v>
                </c:pt>
                <c:pt idx="418">
                  <c:v>0.00769</c:v>
                </c:pt>
                <c:pt idx="419">
                  <c:v>0.00769</c:v>
                </c:pt>
                <c:pt idx="420">
                  <c:v>0.00769</c:v>
                </c:pt>
                <c:pt idx="421">
                  <c:v>0.00769</c:v>
                </c:pt>
                <c:pt idx="422">
                  <c:v>0.00769</c:v>
                </c:pt>
                <c:pt idx="423">
                  <c:v>0.00769</c:v>
                </c:pt>
                <c:pt idx="424">
                  <c:v>0.00769</c:v>
                </c:pt>
                <c:pt idx="425">
                  <c:v>0.00769</c:v>
                </c:pt>
                <c:pt idx="426">
                  <c:v>0.00769</c:v>
                </c:pt>
                <c:pt idx="427">
                  <c:v>0.0077</c:v>
                </c:pt>
                <c:pt idx="428">
                  <c:v>0.0077</c:v>
                </c:pt>
                <c:pt idx="429">
                  <c:v>0.0077</c:v>
                </c:pt>
                <c:pt idx="430">
                  <c:v>0.0077</c:v>
                </c:pt>
                <c:pt idx="431">
                  <c:v>0.0077</c:v>
                </c:pt>
                <c:pt idx="432">
                  <c:v>0.0077</c:v>
                </c:pt>
                <c:pt idx="433">
                  <c:v>0.0077</c:v>
                </c:pt>
                <c:pt idx="434">
                  <c:v>0.0077</c:v>
                </c:pt>
                <c:pt idx="435">
                  <c:v>0.0077</c:v>
                </c:pt>
                <c:pt idx="436">
                  <c:v>0.00771</c:v>
                </c:pt>
                <c:pt idx="437">
                  <c:v>0.00771</c:v>
                </c:pt>
                <c:pt idx="438">
                  <c:v>0.00771</c:v>
                </c:pt>
                <c:pt idx="439">
                  <c:v>0.00771</c:v>
                </c:pt>
                <c:pt idx="440">
                  <c:v>0.00771</c:v>
                </c:pt>
                <c:pt idx="441">
                  <c:v>0.00771</c:v>
                </c:pt>
                <c:pt idx="442">
                  <c:v>0.00771</c:v>
                </c:pt>
                <c:pt idx="443">
                  <c:v>0.00771</c:v>
                </c:pt>
                <c:pt idx="444">
                  <c:v>0.00772</c:v>
                </c:pt>
                <c:pt idx="445">
                  <c:v>0.00771</c:v>
                </c:pt>
                <c:pt idx="446">
                  <c:v>0.00772</c:v>
                </c:pt>
                <c:pt idx="447">
                  <c:v>0.00772</c:v>
                </c:pt>
                <c:pt idx="448">
                  <c:v>0.00772</c:v>
                </c:pt>
                <c:pt idx="449">
                  <c:v>0.00772</c:v>
                </c:pt>
                <c:pt idx="450">
                  <c:v>0.00772</c:v>
                </c:pt>
                <c:pt idx="451">
                  <c:v>0.00772</c:v>
                </c:pt>
                <c:pt idx="452">
                  <c:v>0.00773</c:v>
                </c:pt>
                <c:pt idx="453">
                  <c:v>0.00772</c:v>
                </c:pt>
                <c:pt idx="454">
                  <c:v>0.00772</c:v>
                </c:pt>
                <c:pt idx="455">
                  <c:v>0.00773</c:v>
                </c:pt>
                <c:pt idx="456">
                  <c:v>0.00773</c:v>
                </c:pt>
                <c:pt idx="457">
                  <c:v>0.00773</c:v>
                </c:pt>
                <c:pt idx="458">
                  <c:v>0.00773</c:v>
                </c:pt>
                <c:pt idx="459">
                  <c:v>0.00773</c:v>
                </c:pt>
                <c:pt idx="460">
                  <c:v>0.00773</c:v>
                </c:pt>
                <c:pt idx="461">
                  <c:v>0.00773</c:v>
                </c:pt>
                <c:pt idx="462">
                  <c:v>0.00773</c:v>
                </c:pt>
                <c:pt idx="463">
                  <c:v>0.00773</c:v>
                </c:pt>
                <c:pt idx="464">
                  <c:v>0.00773</c:v>
                </c:pt>
                <c:pt idx="465">
                  <c:v>0.00774</c:v>
                </c:pt>
                <c:pt idx="466">
                  <c:v>0.00774</c:v>
                </c:pt>
                <c:pt idx="467">
                  <c:v>0.00774</c:v>
                </c:pt>
                <c:pt idx="468">
                  <c:v>0.00774</c:v>
                </c:pt>
                <c:pt idx="469">
                  <c:v>0.00774</c:v>
                </c:pt>
                <c:pt idx="470">
                  <c:v>0.00774</c:v>
                </c:pt>
                <c:pt idx="471">
                  <c:v>0.00774</c:v>
                </c:pt>
                <c:pt idx="472">
                  <c:v>0.00774</c:v>
                </c:pt>
                <c:pt idx="473">
                  <c:v>0.00774</c:v>
                </c:pt>
                <c:pt idx="474">
                  <c:v>0.00774</c:v>
                </c:pt>
                <c:pt idx="475">
                  <c:v>0.00775</c:v>
                </c:pt>
                <c:pt idx="476">
                  <c:v>0.00775</c:v>
                </c:pt>
                <c:pt idx="477">
                  <c:v>0.00775</c:v>
                </c:pt>
                <c:pt idx="478">
                  <c:v>0.00775</c:v>
                </c:pt>
                <c:pt idx="479">
                  <c:v>0.00775</c:v>
                </c:pt>
                <c:pt idx="480">
                  <c:v>0.00775</c:v>
                </c:pt>
                <c:pt idx="481">
                  <c:v>0.00775</c:v>
                </c:pt>
                <c:pt idx="482">
                  <c:v>0.00775</c:v>
                </c:pt>
                <c:pt idx="483">
                  <c:v>0.00775</c:v>
                </c:pt>
                <c:pt idx="484">
                  <c:v>0.00775</c:v>
                </c:pt>
                <c:pt idx="485">
                  <c:v>0.00775</c:v>
                </c:pt>
                <c:pt idx="486">
                  <c:v>0.00775</c:v>
                </c:pt>
                <c:pt idx="487">
                  <c:v>0.00776</c:v>
                </c:pt>
                <c:pt idx="488">
                  <c:v>0.00776</c:v>
                </c:pt>
                <c:pt idx="489">
                  <c:v>0.00776</c:v>
                </c:pt>
                <c:pt idx="490">
                  <c:v>0.00776</c:v>
                </c:pt>
                <c:pt idx="491">
                  <c:v>0.00776</c:v>
                </c:pt>
                <c:pt idx="492">
                  <c:v>0.00776</c:v>
                </c:pt>
                <c:pt idx="493">
                  <c:v>0.00776</c:v>
                </c:pt>
                <c:pt idx="494">
                  <c:v>0.00776</c:v>
                </c:pt>
                <c:pt idx="495">
                  <c:v>0.00776</c:v>
                </c:pt>
                <c:pt idx="496">
                  <c:v>0.00776</c:v>
                </c:pt>
                <c:pt idx="497">
                  <c:v>0.00777</c:v>
                </c:pt>
                <c:pt idx="498">
                  <c:v>0.00776</c:v>
                </c:pt>
                <c:pt idx="499">
                  <c:v>0.00777</c:v>
                </c:pt>
                <c:pt idx="500">
                  <c:v>0.00777</c:v>
                </c:pt>
                <c:pt idx="501">
                  <c:v>0.00777</c:v>
                </c:pt>
                <c:pt idx="502">
                  <c:v>0.00777</c:v>
                </c:pt>
                <c:pt idx="503">
                  <c:v>0.00777</c:v>
                </c:pt>
                <c:pt idx="504">
                  <c:v>0.00777</c:v>
                </c:pt>
                <c:pt idx="505">
                  <c:v>0.00777</c:v>
                </c:pt>
                <c:pt idx="506">
                  <c:v>0.00777</c:v>
                </c:pt>
                <c:pt idx="507">
                  <c:v>0.00777</c:v>
                </c:pt>
                <c:pt idx="508">
                  <c:v>0.00777</c:v>
                </c:pt>
                <c:pt idx="509">
                  <c:v>0.00778</c:v>
                </c:pt>
                <c:pt idx="510">
                  <c:v>0.00777</c:v>
                </c:pt>
                <c:pt idx="511">
                  <c:v>0.00778</c:v>
                </c:pt>
                <c:pt idx="512">
                  <c:v>0.00778</c:v>
                </c:pt>
                <c:pt idx="513">
                  <c:v>0.00778</c:v>
                </c:pt>
                <c:pt idx="514">
                  <c:v>0.00778</c:v>
                </c:pt>
                <c:pt idx="515">
                  <c:v>0.00778</c:v>
                </c:pt>
                <c:pt idx="516">
                  <c:v>0.00778</c:v>
                </c:pt>
                <c:pt idx="517">
                  <c:v>0.00779</c:v>
                </c:pt>
                <c:pt idx="518">
                  <c:v>0.00778</c:v>
                </c:pt>
                <c:pt idx="519">
                  <c:v>0.00778</c:v>
                </c:pt>
                <c:pt idx="520">
                  <c:v>0.00778</c:v>
                </c:pt>
                <c:pt idx="521">
                  <c:v>0.00779</c:v>
                </c:pt>
                <c:pt idx="522">
                  <c:v>0.00779</c:v>
                </c:pt>
                <c:pt idx="523">
                  <c:v>0.00779</c:v>
                </c:pt>
                <c:pt idx="524">
                  <c:v>0.00779</c:v>
                </c:pt>
                <c:pt idx="525">
                  <c:v>0.00779</c:v>
                </c:pt>
                <c:pt idx="526">
                  <c:v>0.00779</c:v>
                </c:pt>
                <c:pt idx="527">
                  <c:v>0.00779</c:v>
                </c:pt>
                <c:pt idx="528">
                  <c:v>0.00779</c:v>
                </c:pt>
                <c:pt idx="529">
                  <c:v>0.00779</c:v>
                </c:pt>
                <c:pt idx="530">
                  <c:v>0.00779</c:v>
                </c:pt>
                <c:pt idx="531">
                  <c:v>0.00779</c:v>
                </c:pt>
                <c:pt idx="532">
                  <c:v>0.00779</c:v>
                </c:pt>
                <c:pt idx="533">
                  <c:v>0.00779</c:v>
                </c:pt>
                <c:pt idx="534">
                  <c:v>0.00779</c:v>
                </c:pt>
                <c:pt idx="535">
                  <c:v>0.0078</c:v>
                </c:pt>
                <c:pt idx="536">
                  <c:v>0.00779</c:v>
                </c:pt>
                <c:pt idx="537">
                  <c:v>0.0078</c:v>
                </c:pt>
                <c:pt idx="538">
                  <c:v>0.0078</c:v>
                </c:pt>
                <c:pt idx="539">
                  <c:v>0.0078</c:v>
                </c:pt>
                <c:pt idx="540">
                  <c:v>0.0078</c:v>
                </c:pt>
                <c:pt idx="541">
                  <c:v>0.0078</c:v>
                </c:pt>
                <c:pt idx="542">
                  <c:v>0.0078</c:v>
                </c:pt>
                <c:pt idx="543">
                  <c:v>0.0078</c:v>
                </c:pt>
                <c:pt idx="544">
                  <c:v>0.0078</c:v>
                </c:pt>
                <c:pt idx="545">
                  <c:v>0.0078</c:v>
                </c:pt>
                <c:pt idx="546">
                  <c:v>0.0078</c:v>
                </c:pt>
                <c:pt idx="547">
                  <c:v>0.0078</c:v>
                </c:pt>
                <c:pt idx="548">
                  <c:v>0.0078</c:v>
                </c:pt>
                <c:pt idx="549">
                  <c:v>0.0078</c:v>
                </c:pt>
                <c:pt idx="550">
                  <c:v>0.0078</c:v>
                </c:pt>
                <c:pt idx="551">
                  <c:v>0.00781</c:v>
                </c:pt>
                <c:pt idx="552">
                  <c:v>0.00781</c:v>
                </c:pt>
                <c:pt idx="553">
                  <c:v>0.00781</c:v>
                </c:pt>
                <c:pt idx="554">
                  <c:v>0.00781</c:v>
                </c:pt>
                <c:pt idx="555">
                  <c:v>0.00781</c:v>
                </c:pt>
                <c:pt idx="556">
                  <c:v>0.00781</c:v>
                </c:pt>
                <c:pt idx="557">
                  <c:v>0.00781</c:v>
                </c:pt>
                <c:pt idx="558">
                  <c:v>0.00781</c:v>
                </c:pt>
                <c:pt idx="559">
                  <c:v>0.00781</c:v>
                </c:pt>
                <c:pt idx="560">
                  <c:v>0.00781</c:v>
                </c:pt>
                <c:pt idx="561">
                  <c:v>0.00781</c:v>
                </c:pt>
                <c:pt idx="562">
                  <c:v>0.00781</c:v>
                </c:pt>
                <c:pt idx="563">
                  <c:v>0.00781</c:v>
                </c:pt>
                <c:pt idx="564">
                  <c:v>0.00782</c:v>
                </c:pt>
                <c:pt idx="565">
                  <c:v>0.00782</c:v>
                </c:pt>
                <c:pt idx="566">
                  <c:v>0.00782</c:v>
                </c:pt>
                <c:pt idx="567">
                  <c:v>0.00782</c:v>
                </c:pt>
                <c:pt idx="568">
                  <c:v>0.00782</c:v>
                </c:pt>
                <c:pt idx="569">
                  <c:v>0.00782</c:v>
                </c:pt>
                <c:pt idx="570">
                  <c:v>0.00782</c:v>
                </c:pt>
                <c:pt idx="571">
                  <c:v>0.00782</c:v>
                </c:pt>
                <c:pt idx="572">
                  <c:v>0.00782</c:v>
                </c:pt>
                <c:pt idx="573">
                  <c:v>0.00782</c:v>
                </c:pt>
                <c:pt idx="574">
                  <c:v>0.00782</c:v>
                </c:pt>
                <c:pt idx="575">
                  <c:v>0.00782</c:v>
                </c:pt>
                <c:pt idx="576">
                  <c:v>0.00782</c:v>
                </c:pt>
                <c:pt idx="577">
                  <c:v>0.00782</c:v>
                </c:pt>
                <c:pt idx="578">
                  <c:v>0.00783</c:v>
                </c:pt>
                <c:pt idx="579">
                  <c:v>0.00782</c:v>
                </c:pt>
                <c:pt idx="580">
                  <c:v>0.00782</c:v>
                </c:pt>
                <c:pt idx="581">
                  <c:v>0.00783</c:v>
                </c:pt>
                <c:pt idx="582">
                  <c:v>0.00783</c:v>
                </c:pt>
                <c:pt idx="583">
                  <c:v>0.00783</c:v>
                </c:pt>
                <c:pt idx="584">
                  <c:v>0.00783</c:v>
                </c:pt>
                <c:pt idx="585">
                  <c:v>0.00783</c:v>
                </c:pt>
                <c:pt idx="586">
                  <c:v>0.00783</c:v>
                </c:pt>
                <c:pt idx="587">
                  <c:v>0.00783</c:v>
                </c:pt>
                <c:pt idx="588">
                  <c:v>0.00783</c:v>
                </c:pt>
                <c:pt idx="589">
                  <c:v>0.00783</c:v>
                </c:pt>
                <c:pt idx="590">
                  <c:v>0.00783</c:v>
                </c:pt>
                <c:pt idx="591">
                  <c:v>0.00783</c:v>
                </c:pt>
                <c:pt idx="592">
                  <c:v>0.00783</c:v>
                </c:pt>
                <c:pt idx="593">
                  <c:v>0.00783</c:v>
                </c:pt>
                <c:pt idx="594">
                  <c:v>0.00783</c:v>
                </c:pt>
                <c:pt idx="595">
                  <c:v>0.00784</c:v>
                </c:pt>
                <c:pt idx="596">
                  <c:v>0.00784</c:v>
                </c:pt>
                <c:pt idx="597">
                  <c:v>0.00783</c:v>
                </c:pt>
                <c:pt idx="598">
                  <c:v>0.00784</c:v>
                </c:pt>
                <c:pt idx="599">
                  <c:v>0.00784</c:v>
                </c:pt>
                <c:pt idx="600">
                  <c:v>0.00784</c:v>
                </c:pt>
                <c:pt idx="601">
                  <c:v>0.00784</c:v>
                </c:pt>
                <c:pt idx="602">
                  <c:v>0.00784</c:v>
                </c:pt>
                <c:pt idx="603">
                  <c:v>0.00784</c:v>
                </c:pt>
                <c:pt idx="604">
                  <c:v>0.00784</c:v>
                </c:pt>
                <c:pt idx="605">
                  <c:v>0.00784</c:v>
                </c:pt>
                <c:pt idx="606">
                  <c:v>0.00784</c:v>
                </c:pt>
                <c:pt idx="607">
                  <c:v>0.00784</c:v>
                </c:pt>
                <c:pt idx="608">
                  <c:v>0.00784</c:v>
                </c:pt>
                <c:pt idx="609">
                  <c:v>0.00784</c:v>
                </c:pt>
                <c:pt idx="610">
                  <c:v>0.00784</c:v>
                </c:pt>
                <c:pt idx="611">
                  <c:v>0.00785</c:v>
                </c:pt>
                <c:pt idx="612">
                  <c:v>0.00785</c:v>
                </c:pt>
                <c:pt idx="613">
                  <c:v>0.00784</c:v>
                </c:pt>
                <c:pt idx="614">
                  <c:v>0.00785</c:v>
                </c:pt>
                <c:pt idx="615">
                  <c:v>0.00784</c:v>
                </c:pt>
                <c:pt idx="616">
                  <c:v>0.00785</c:v>
                </c:pt>
                <c:pt idx="617">
                  <c:v>0.00785</c:v>
                </c:pt>
                <c:pt idx="618">
                  <c:v>0.00785</c:v>
                </c:pt>
                <c:pt idx="619">
                  <c:v>0.00785</c:v>
                </c:pt>
                <c:pt idx="620">
                  <c:v>0.00785</c:v>
                </c:pt>
                <c:pt idx="621">
                  <c:v>0.00785</c:v>
                </c:pt>
                <c:pt idx="622">
                  <c:v>0.00785</c:v>
                </c:pt>
                <c:pt idx="623">
                  <c:v>0.00785</c:v>
                </c:pt>
                <c:pt idx="624">
                  <c:v>0.00785</c:v>
                </c:pt>
                <c:pt idx="625">
                  <c:v>0.00786</c:v>
                </c:pt>
                <c:pt idx="626">
                  <c:v>0.00786</c:v>
                </c:pt>
                <c:pt idx="627">
                  <c:v>0.00786</c:v>
                </c:pt>
                <c:pt idx="628">
                  <c:v>0.00785</c:v>
                </c:pt>
                <c:pt idx="629">
                  <c:v>0.00786</c:v>
                </c:pt>
                <c:pt idx="630">
                  <c:v>0.00786</c:v>
                </c:pt>
                <c:pt idx="631">
                  <c:v>0.00786</c:v>
                </c:pt>
                <c:pt idx="632">
                  <c:v>0.00786</c:v>
                </c:pt>
                <c:pt idx="633">
                  <c:v>0.00786</c:v>
                </c:pt>
                <c:pt idx="634">
                  <c:v>0.00786</c:v>
                </c:pt>
                <c:pt idx="635">
                  <c:v>0.00786</c:v>
                </c:pt>
                <c:pt idx="636">
                  <c:v>0.00786</c:v>
                </c:pt>
                <c:pt idx="637">
                  <c:v>0.00786</c:v>
                </c:pt>
                <c:pt idx="638">
                  <c:v>0.00786</c:v>
                </c:pt>
                <c:pt idx="639">
                  <c:v>0.00786</c:v>
                </c:pt>
                <c:pt idx="640">
                  <c:v>0.00786</c:v>
                </c:pt>
                <c:pt idx="641">
                  <c:v>0.00786</c:v>
                </c:pt>
                <c:pt idx="642">
                  <c:v>0.00786</c:v>
                </c:pt>
                <c:pt idx="643">
                  <c:v>0.00786</c:v>
                </c:pt>
                <c:pt idx="644">
                  <c:v>0.00786</c:v>
                </c:pt>
                <c:pt idx="645">
                  <c:v>0.00786</c:v>
                </c:pt>
                <c:pt idx="646">
                  <c:v>0.00786</c:v>
                </c:pt>
                <c:pt idx="647">
                  <c:v>0.00787</c:v>
                </c:pt>
                <c:pt idx="648">
                  <c:v>0.00787</c:v>
                </c:pt>
                <c:pt idx="649">
                  <c:v>0.00787</c:v>
                </c:pt>
                <c:pt idx="650">
                  <c:v>0.00787</c:v>
                </c:pt>
                <c:pt idx="651">
                  <c:v>0.00787</c:v>
                </c:pt>
                <c:pt idx="652">
                  <c:v>0.00787</c:v>
                </c:pt>
                <c:pt idx="653">
                  <c:v>0.00787</c:v>
                </c:pt>
                <c:pt idx="654">
                  <c:v>0.00787</c:v>
                </c:pt>
                <c:pt idx="655">
                  <c:v>0.00787</c:v>
                </c:pt>
                <c:pt idx="656">
                  <c:v>0.00787</c:v>
                </c:pt>
                <c:pt idx="657">
                  <c:v>0.00787</c:v>
                </c:pt>
                <c:pt idx="658">
                  <c:v>0.00787</c:v>
                </c:pt>
                <c:pt idx="659">
                  <c:v>0.00787</c:v>
                </c:pt>
                <c:pt idx="660">
                  <c:v>0.00787</c:v>
                </c:pt>
                <c:pt idx="661">
                  <c:v>0.00787</c:v>
                </c:pt>
                <c:pt idx="662">
                  <c:v>0.00787</c:v>
                </c:pt>
                <c:pt idx="663">
                  <c:v>0.00787</c:v>
                </c:pt>
                <c:pt idx="664">
                  <c:v>0.00787</c:v>
                </c:pt>
                <c:pt idx="665">
                  <c:v>0.00788</c:v>
                </c:pt>
                <c:pt idx="666">
                  <c:v>0.00788</c:v>
                </c:pt>
                <c:pt idx="667">
                  <c:v>0.00788</c:v>
                </c:pt>
                <c:pt idx="668">
                  <c:v>0.00787</c:v>
                </c:pt>
                <c:pt idx="669">
                  <c:v>0.00788</c:v>
                </c:pt>
                <c:pt idx="670">
                  <c:v>0.00787</c:v>
                </c:pt>
                <c:pt idx="671">
                  <c:v>0.00788</c:v>
                </c:pt>
                <c:pt idx="672">
                  <c:v>0.00788</c:v>
                </c:pt>
                <c:pt idx="673">
                  <c:v>0.00788</c:v>
                </c:pt>
                <c:pt idx="674">
                  <c:v>0.00788</c:v>
                </c:pt>
                <c:pt idx="675">
                  <c:v>0.00788</c:v>
                </c:pt>
                <c:pt idx="676">
                  <c:v>0.00788</c:v>
                </c:pt>
                <c:pt idx="677">
                  <c:v>0.00788</c:v>
                </c:pt>
                <c:pt idx="678">
                  <c:v>0.00788</c:v>
                </c:pt>
                <c:pt idx="679">
                  <c:v>0.00788</c:v>
                </c:pt>
                <c:pt idx="680">
                  <c:v>0.00788</c:v>
                </c:pt>
                <c:pt idx="681">
                  <c:v>0.00788</c:v>
                </c:pt>
                <c:pt idx="682">
                  <c:v>0.00788</c:v>
                </c:pt>
                <c:pt idx="683">
                  <c:v>0.00788</c:v>
                </c:pt>
                <c:pt idx="684">
                  <c:v>0.00788</c:v>
                </c:pt>
                <c:pt idx="685">
                  <c:v>0.00789</c:v>
                </c:pt>
                <c:pt idx="686">
                  <c:v>0.00788</c:v>
                </c:pt>
                <c:pt idx="687">
                  <c:v>0.00788</c:v>
                </c:pt>
                <c:pt idx="688">
                  <c:v>0.00789</c:v>
                </c:pt>
                <c:pt idx="689">
                  <c:v>0.00789</c:v>
                </c:pt>
                <c:pt idx="690">
                  <c:v>0.00789</c:v>
                </c:pt>
                <c:pt idx="691">
                  <c:v>0.00789</c:v>
                </c:pt>
                <c:pt idx="692">
                  <c:v>0.00789</c:v>
                </c:pt>
                <c:pt idx="693">
                  <c:v>0.00789</c:v>
                </c:pt>
                <c:pt idx="694">
                  <c:v>0.00789</c:v>
                </c:pt>
                <c:pt idx="695">
                  <c:v>0.00789</c:v>
                </c:pt>
                <c:pt idx="696">
                  <c:v>0.00789</c:v>
                </c:pt>
                <c:pt idx="697">
                  <c:v>0.00789</c:v>
                </c:pt>
                <c:pt idx="698">
                  <c:v>0.00789</c:v>
                </c:pt>
                <c:pt idx="699">
                  <c:v>0.00789</c:v>
                </c:pt>
                <c:pt idx="700">
                  <c:v>0.00789</c:v>
                </c:pt>
                <c:pt idx="701">
                  <c:v>0.00789</c:v>
                </c:pt>
                <c:pt idx="702">
                  <c:v>0.00789</c:v>
                </c:pt>
                <c:pt idx="703">
                  <c:v>0.0079</c:v>
                </c:pt>
                <c:pt idx="704">
                  <c:v>0.0079</c:v>
                </c:pt>
                <c:pt idx="705">
                  <c:v>0.00789</c:v>
                </c:pt>
                <c:pt idx="706">
                  <c:v>0.0079</c:v>
                </c:pt>
                <c:pt idx="707">
                  <c:v>0.0079</c:v>
                </c:pt>
                <c:pt idx="708">
                  <c:v>0.0079</c:v>
                </c:pt>
                <c:pt idx="709">
                  <c:v>0.0079</c:v>
                </c:pt>
                <c:pt idx="710">
                  <c:v>0.0079</c:v>
                </c:pt>
                <c:pt idx="711">
                  <c:v>0.0079</c:v>
                </c:pt>
                <c:pt idx="712">
                  <c:v>0.0079</c:v>
                </c:pt>
                <c:pt idx="713">
                  <c:v>0.0079</c:v>
                </c:pt>
                <c:pt idx="714">
                  <c:v>0.0079</c:v>
                </c:pt>
                <c:pt idx="715">
                  <c:v>0.0079</c:v>
                </c:pt>
                <c:pt idx="716">
                  <c:v>0.0079</c:v>
                </c:pt>
                <c:pt idx="717">
                  <c:v>0.0079</c:v>
                </c:pt>
                <c:pt idx="718">
                  <c:v>0.0079</c:v>
                </c:pt>
                <c:pt idx="719">
                  <c:v>0.0079</c:v>
                </c:pt>
                <c:pt idx="720">
                  <c:v>0.0079</c:v>
                </c:pt>
                <c:pt idx="721">
                  <c:v>0.0079</c:v>
                </c:pt>
                <c:pt idx="722">
                  <c:v>0.00791</c:v>
                </c:pt>
                <c:pt idx="723">
                  <c:v>0.0079</c:v>
                </c:pt>
                <c:pt idx="724">
                  <c:v>0.0079</c:v>
                </c:pt>
                <c:pt idx="725">
                  <c:v>0.00791</c:v>
                </c:pt>
                <c:pt idx="726">
                  <c:v>0.00791</c:v>
                </c:pt>
                <c:pt idx="727">
                  <c:v>0.00791</c:v>
                </c:pt>
                <c:pt idx="728">
                  <c:v>0.00791</c:v>
                </c:pt>
                <c:pt idx="729">
                  <c:v>0.00791</c:v>
                </c:pt>
                <c:pt idx="730">
                  <c:v>0.00791</c:v>
                </c:pt>
                <c:pt idx="731">
                  <c:v>0.00791</c:v>
                </c:pt>
                <c:pt idx="732">
                  <c:v>0.00791</c:v>
                </c:pt>
                <c:pt idx="733">
                  <c:v>0.00791</c:v>
                </c:pt>
                <c:pt idx="734">
                  <c:v>0.00791</c:v>
                </c:pt>
                <c:pt idx="735">
                  <c:v>0.00791</c:v>
                </c:pt>
                <c:pt idx="736">
                  <c:v>0.00791</c:v>
                </c:pt>
                <c:pt idx="737">
                  <c:v>0.00791</c:v>
                </c:pt>
                <c:pt idx="738">
                  <c:v>0.00791</c:v>
                </c:pt>
                <c:pt idx="739">
                  <c:v>0.00791</c:v>
                </c:pt>
                <c:pt idx="740">
                  <c:v>0.00791</c:v>
                </c:pt>
                <c:pt idx="741">
                  <c:v>0.00791</c:v>
                </c:pt>
                <c:pt idx="742">
                  <c:v>0.00791</c:v>
                </c:pt>
                <c:pt idx="743">
                  <c:v>0.00792</c:v>
                </c:pt>
                <c:pt idx="744">
                  <c:v>0.00791</c:v>
                </c:pt>
                <c:pt idx="745">
                  <c:v>0.00792</c:v>
                </c:pt>
                <c:pt idx="746">
                  <c:v>0.00791</c:v>
                </c:pt>
                <c:pt idx="747">
                  <c:v>0.00792</c:v>
                </c:pt>
                <c:pt idx="748">
                  <c:v>0.00791</c:v>
                </c:pt>
                <c:pt idx="749">
                  <c:v>0.00792</c:v>
                </c:pt>
                <c:pt idx="750">
                  <c:v>0.00792</c:v>
                </c:pt>
                <c:pt idx="751">
                  <c:v>0.00792</c:v>
                </c:pt>
                <c:pt idx="752">
                  <c:v>0.00792</c:v>
                </c:pt>
                <c:pt idx="753">
                  <c:v>0.00792</c:v>
                </c:pt>
                <c:pt idx="754">
                  <c:v>0.00792</c:v>
                </c:pt>
                <c:pt idx="755">
                  <c:v>0.00792</c:v>
                </c:pt>
                <c:pt idx="756">
                  <c:v>0.00792</c:v>
                </c:pt>
                <c:pt idx="757">
                  <c:v>0.00792</c:v>
                </c:pt>
                <c:pt idx="758">
                  <c:v>0.00792</c:v>
                </c:pt>
                <c:pt idx="759">
                  <c:v>0.00792</c:v>
                </c:pt>
                <c:pt idx="760">
                  <c:v>0.00792</c:v>
                </c:pt>
                <c:pt idx="761">
                  <c:v>0.00792</c:v>
                </c:pt>
                <c:pt idx="762">
                  <c:v>0.00792</c:v>
                </c:pt>
                <c:pt idx="763">
                  <c:v>0.00792</c:v>
                </c:pt>
                <c:pt idx="764">
                  <c:v>0.00792</c:v>
                </c:pt>
                <c:pt idx="765">
                  <c:v>0.00792</c:v>
                </c:pt>
                <c:pt idx="766">
                  <c:v>0.00792</c:v>
                </c:pt>
                <c:pt idx="767">
                  <c:v>0.00792</c:v>
                </c:pt>
                <c:pt idx="768">
                  <c:v>0.00793</c:v>
                </c:pt>
                <c:pt idx="769">
                  <c:v>0.00792</c:v>
                </c:pt>
                <c:pt idx="770">
                  <c:v>0.00793</c:v>
                </c:pt>
                <c:pt idx="771">
                  <c:v>0.00793</c:v>
                </c:pt>
                <c:pt idx="772">
                  <c:v>0.00793</c:v>
                </c:pt>
                <c:pt idx="773">
                  <c:v>0.00793</c:v>
                </c:pt>
                <c:pt idx="774">
                  <c:v>0.00793</c:v>
                </c:pt>
                <c:pt idx="775">
                  <c:v>0.00793</c:v>
                </c:pt>
                <c:pt idx="776">
                  <c:v>0.00793</c:v>
                </c:pt>
                <c:pt idx="777">
                  <c:v>0.00793</c:v>
                </c:pt>
                <c:pt idx="778">
                  <c:v>0.00793</c:v>
                </c:pt>
                <c:pt idx="779">
                  <c:v>0.00793</c:v>
                </c:pt>
                <c:pt idx="780">
                  <c:v>0.00793</c:v>
                </c:pt>
                <c:pt idx="781">
                  <c:v>0.00793</c:v>
                </c:pt>
                <c:pt idx="782">
                  <c:v>0.00793</c:v>
                </c:pt>
                <c:pt idx="783">
                  <c:v>0.00794</c:v>
                </c:pt>
                <c:pt idx="784">
                  <c:v>0.00793</c:v>
                </c:pt>
                <c:pt idx="785">
                  <c:v>0.00794</c:v>
                </c:pt>
                <c:pt idx="786">
                  <c:v>0.00793</c:v>
                </c:pt>
                <c:pt idx="787">
                  <c:v>0.00794</c:v>
                </c:pt>
                <c:pt idx="788">
                  <c:v>0.00794</c:v>
                </c:pt>
                <c:pt idx="789">
                  <c:v>0.00793</c:v>
                </c:pt>
                <c:pt idx="790">
                  <c:v>0.00794</c:v>
                </c:pt>
                <c:pt idx="791">
                  <c:v>0.00794</c:v>
                </c:pt>
                <c:pt idx="792">
                  <c:v>0.00794</c:v>
                </c:pt>
                <c:pt idx="793">
                  <c:v>0.00794</c:v>
                </c:pt>
                <c:pt idx="794">
                  <c:v>0.00794</c:v>
                </c:pt>
                <c:pt idx="795">
                  <c:v>0.00794</c:v>
                </c:pt>
                <c:pt idx="796">
                  <c:v>0.00794</c:v>
                </c:pt>
                <c:pt idx="797">
                  <c:v>0.00794</c:v>
                </c:pt>
                <c:pt idx="798">
                  <c:v>0.00794</c:v>
                </c:pt>
                <c:pt idx="799">
                  <c:v>0.00794</c:v>
                </c:pt>
                <c:pt idx="800">
                  <c:v>0.00794</c:v>
                </c:pt>
                <c:pt idx="801">
                  <c:v>0.00794</c:v>
                </c:pt>
                <c:pt idx="802">
                  <c:v>0.00794</c:v>
                </c:pt>
                <c:pt idx="803">
                  <c:v>0.00794</c:v>
                </c:pt>
                <c:pt idx="804">
                  <c:v>0.00794</c:v>
                </c:pt>
                <c:pt idx="805">
                  <c:v>0.00794</c:v>
                </c:pt>
                <c:pt idx="806">
                  <c:v>0.00794</c:v>
                </c:pt>
                <c:pt idx="807">
                  <c:v>0.00794</c:v>
                </c:pt>
                <c:pt idx="808">
                  <c:v>0.00794</c:v>
                </c:pt>
                <c:pt idx="809">
                  <c:v>0.00795</c:v>
                </c:pt>
                <c:pt idx="810">
                  <c:v>0.00794</c:v>
                </c:pt>
                <c:pt idx="811">
                  <c:v>0.00795</c:v>
                </c:pt>
                <c:pt idx="812">
                  <c:v>0.00794</c:v>
                </c:pt>
                <c:pt idx="813">
                  <c:v>0.00795</c:v>
                </c:pt>
                <c:pt idx="814">
                  <c:v>0.00795</c:v>
                </c:pt>
                <c:pt idx="815">
                  <c:v>0.00795</c:v>
                </c:pt>
                <c:pt idx="816">
                  <c:v>0.00795</c:v>
                </c:pt>
                <c:pt idx="817">
                  <c:v>0.00795</c:v>
                </c:pt>
                <c:pt idx="818">
                  <c:v>0.00795</c:v>
                </c:pt>
                <c:pt idx="819">
                  <c:v>0.00795</c:v>
                </c:pt>
                <c:pt idx="820">
                  <c:v>0.00795</c:v>
                </c:pt>
                <c:pt idx="821">
                  <c:v>0.00795</c:v>
                </c:pt>
                <c:pt idx="822">
                  <c:v>0.00795</c:v>
                </c:pt>
                <c:pt idx="823">
                  <c:v>0.00795</c:v>
                </c:pt>
                <c:pt idx="824">
                  <c:v>0.00795</c:v>
                </c:pt>
                <c:pt idx="825">
                  <c:v>0.00795</c:v>
                </c:pt>
                <c:pt idx="826">
                  <c:v>0.00795</c:v>
                </c:pt>
                <c:pt idx="827">
                  <c:v>0.00795</c:v>
                </c:pt>
                <c:pt idx="828">
                  <c:v>0.00795</c:v>
                </c:pt>
                <c:pt idx="829">
                  <c:v>0.00795</c:v>
                </c:pt>
                <c:pt idx="830">
                  <c:v>0.00795</c:v>
                </c:pt>
                <c:pt idx="831">
                  <c:v>0.00795</c:v>
                </c:pt>
                <c:pt idx="832">
                  <c:v>0.00795</c:v>
                </c:pt>
                <c:pt idx="833">
                  <c:v>0.00795</c:v>
                </c:pt>
                <c:pt idx="834">
                  <c:v>0.00796</c:v>
                </c:pt>
                <c:pt idx="835">
                  <c:v>0.00795</c:v>
                </c:pt>
                <c:pt idx="836">
                  <c:v>0.00796</c:v>
                </c:pt>
                <c:pt idx="837">
                  <c:v>0.00796</c:v>
                </c:pt>
                <c:pt idx="838">
                  <c:v>0.00796</c:v>
                </c:pt>
                <c:pt idx="839">
                  <c:v>0.00796</c:v>
                </c:pt>
                <c:pt idx="840">
                  <c:v>0.00796</c:v>
                </c:pt>
                <c:pt idx="841">
                  <c:v>0.00796</c:v>
                </c:pt>
                <c:pt idx="842">
                  <c:v>0.00796</c:v>
                </c:pt>
                <c:pt idx="843">
                  <c:v>0.00796</c:v>
                </c:pt>
                <c:pt idx="844">
                  <c:v>0.00796</c:v>
                </c:pt>
                <c:pt idx="845">
                  <c:v>0.00796</c:v>
                </c:pt>
                <c:pt idx="846">
                  <c:v>0.00796</c:v>
                </c:pt>
                <c:pt idx="847">
                  <c:v>0.00796</c:v>
                </c:pt>
                <c:pt idx="848">
                  <c:v>0.00796</c:v>
                </c:pt>
                <c:pt idx="849">
                  <c:v>0.00796</c:v>
                </c:pt>
                <c:pt idx="850">
                  <c:v>0.00796</c:v>
                </c:pt>
                <c:pt idx="851">
                  <c:v>0.00796</c:v>
                </c:pt>
                <c:pt idx="852">
                  <c:v>0.00796</c:v>
                </c:pt>
                <c:pt idx="853">
                  <c:v>0.00796</c:v>
                </c:pt>
                <c:pt idx="854">
                  <c:v>0.00796</c:v>
                </c:pt>
                <c:pt idx="855">
                  <c:v>0.00797</c:v>
                </c:pt>
                <c:pt idx="856">
                  <c:v>0.00799</c:v>
                </c:pt>
                <c:pt idx="857">
                  <c:v>0.00798</c:v>
                </c:pt>
                <c:pt idx="858">
                  <c:v>0.00798</c:v>
                </c:pt>
                <c:pt idx="859">
                  <c:v>0.00798</c:v>
                </c:pt>
                <c:pt idx="860">
                  <c:v>0.00798</c:v>
                </c:pt>
                <c:pt idx="861">
                  <c:v>0.00798</c:v>
                </c:pt>
                <c:pt idx="862">
                  <c:v>0.00798</c:v>
                </c:pt>
                <c:pt idx="863">
                  <c:v>0.00798</c:v>
                </c:pt>
                <c:pt idx="864">
                  <c:v>0.00798</c:v>
                </c:pt>
                <c:pt idx="865">
                  <c:v>0.00798</c:v>
                </c:pt>
                <c:pt idx="866">
                  <c:v>0.00798</c:v>
                </c:pt>
                <c:pt idx="867">
                  <c:v>0.00798</c:v>
                </c:pt>
                <c:pt idx="868">
                  <c:v>0.00798</c:v>
                </c:pt>
                <c:pt idx="869">
                  <c:v>0.00798</c:v>
                </c:pt>
                <c:pt idx="870">
                  <c:v>0.00798</c:v>
                </c:pt>
                <c:pt idx="871">
                  <c:v>0.00798</c:v>
                </c:pt>
                <c:pt idx="872">
                  <c:v>0.00798</c:v>
                </c:pt>
                <c:pt idx="873">
                  <c:v>0.00798</c:v>
                </c:pt>
                <c:pt idx="874">
                  <c:v>0.00798</c:v>
                </c:pt>
                <c:pt idx="875">
                  <c:v>0.00799</c:v>
                </c:pt>
                <c:pt idx="876">
                  <c:v>0.00798</c:v>
                </c:pt>
                <c:pt idx="877">
                  <c:v>0.00799</c:v>
                </c:pt>
                <c:pt idx="878">
                  <c:v>0.00799</c:v>
                </c:pt>
                <c:pt idx="879">
                  <c:v>0.00799</c:v>
                </c:pt>
                <c:pt idx="880">
                  <c:v>0.00798</c:v>
                </c:pt>
                <c:pt idx="881">
                  <c:v>0.00799</c:v>
                </c:pt>
                <c:pt idx="882">
                  <c:v>0.00799</c:v>
                </c:pt>
                <c:pt idx="883">
                  <c:v>0.00799</c:v>
                </c:pt>
                <c:pt idx="884">
                  <c:v>0.00799</c:v>
                </c:pt>
                <c:pt idx="885">
                  <c:v>0.00799</c:v>
                </c:pt>
                <c:pt idx="886">
                  <c:v>0.00799</c:v>
                </c:pt>
                <c:pt idx="887">
                  <c:v>0.00799</c:v>
                </c:pt>
                <c:pt idx="888">
                  <c:v>0.00799</c:v>
                </c:pt>
                <c:pt idx="889">
                  <c:v>0.00799</c:v>
                </c:pt>
                <c:pt idx="890">
                  <c:v>0.00799</c:v>
                </c:pt>
                <c:pt idx="891">
                  <c:v>0.00799</c:v>
                </c:pt>
                <c:pt idx="892">
                  <c:v>0.00799</c:v>
                </c:pt>
                <c:pt idx="893">
                  <c:v>0.00799</c:v>
                </c:pt>
                <c:pt idx="894">
                  <c:v>0.00799</c:v>
                </c:pt>
                <c:pt idx="895">
                  <c:v>0.00799</c:v>
                </c:pt>
                <c:pt idx="896">
                  <c:v>0.00799</c:v>
                </c:pt>
                <c:pt idx="897">
                  <c:v>0.00799</c:v>
                </c:pt>
                <c:pt idx="898">
                  <c:v>0.00799</c:v>
                </c:pt>
                <c:pt idx="899">
                  <c:v>0.00799</c:v>
                </c:pt>
                <c:pt idx="900">
                  <c:v>0.00799</c:v>
                </c:pt>
                <c:pt idx="901">
                  <c:v>0.00799</c:v>
                </c:pt>
                <c:pt idx="902">
                  <c:v>0.00799</c:v>
                </c:pt>
                <c:pt idx="903">
                  <c:v>0.00799</c:v>
                </c:pt>
                <c:pt idx="904">
                  <c:v>0.00799</c:v>
                </c:pt>
                <c:pt idx="905">
                  <c:v>0.00799</c:v>
                </c:pt>
                <c:pt idx="906">
                  <c:v>0.00799</c:v>
                </c:pt>
                <c:pt idx="907">
                  <c:v>0.008</c:v>
                </c:pt>
                <c:pt idx="908">
                  <c:v>0.008</c:v>
                </c:pt>
                <c:pt idx="909">
                  <c:v>0.008</c:v>
                </c:pt>
                <c:pt idx="910">
                  <c:v>0.00799</c:v>
                </c:pt>
                <c:pt idx="911">
                  <c:v>0.008</c:v>
                </c:pt>
                <c:pt idx="912">
                  <c:v>0.008</c:v>
                </c:pt>
                <c:pt idx="913">
                  <c:v>0.008</c:v>
                </c:pt>
                <c:pt idx="914">
                  <c:v>0.008</c:v>
                </c:pt>
                <c:pt idx="915">
                  <c:v>0.008</c:v>
                </c:pt>
                <c:pt idx="916">
                  <c:v>0.008</c:v>
                </c:pt>
                <c:pt idx="917">
                  <c:v>0.008</c:v>
                </c:pt>
                <c:pt idx="918">
                  <c:v>0.008</c:v>
                </c:pt>
                <c:pt idx="919">
                  <c:v>0.008</c:v>
                </c:pt>
                <c:pt idx="920">
                  <c:v>0.008</c:v>
                </c:pt>
                <c:pt idx="921">
                  <c:v>0.008</c:v>
                </c:pt>
                <c:pt idx="922">
                  <c:v>0.00782</c:v>
                </c:pt>
                <c:pt idx="923">
                  <c:v>0.00612</c:v>
                </c:pt>
                <c:pt idx="924">
                  <c:v>0.00427</c:v>
                </c:pt>
                <c:pt idx="925">
                  <c:v>0.00278</c:v>
                </c:pt>
                <c:pt idx="926">
                  <c:v>0.00184</c:v>
                </c:pt>
                <c:pt idx="927">
                  <c:v>0.00137</c:v>
                </c:pt>
                <c:pt idx="928">
                  <c:v>0.00109</c:v>
                </c:pt>
                <c:pt idx="929">
                  <c:v>0.000918</c:v>
                </c:pt>
                <c:pt idx="930">
                  <c:v>0.000802</c:v>
                </c:pt>
                <c:pt idx="931">
                  <c:v>0.000718</c:v>
                </c:pt>
                <c:pt idx="932">
                  <c:v>0.000651</c:v>
                </c:pt>
                <c:pt idx="933">
                  <c:v>0.000592</c:v>
                </c:pt>
                <c:pt idx="934">
                  <c:v>0.000546</c:v>
                </c:pt>
                <c:pt idx="935">
                  <c:v>0.000507</c:v>
                </c:pt>
                <c:pt idx="936">
                  <c:v>0.000474</c:v>
                </c:pt>
                <c:pt idx="937">
                  <c:v>0.000446</c:v>
                </c:pt>
                <c:pt idx="938">
                  <c:v>0.000423</c:v>
                </c:pt>
                <c:pt idx="939">
                  <c:v>0.000403</c:v>
                </c:pt>
                <c:pt idx="940">
                  <c:v>0.000385</c:v>
                </c:pt>
                <c:pt idx="941">
                  <c:v>0.000371</c:v>
                </c:pt>
                <c:pt idx="942">
                  <c:v>0.000358</c:v>
                </c:pt>
                <c:pt idx="943">
                  <c:v>0.000347</c:v>
                </c:pt>
                <c:pt idx="944">
                  <c:v>0.000337</c:v>
                </c:pt>
                <c:pt idx="945">
                  <c:v>0.000326</c:v>
                </c:pt>
                <c:pt idx="946">
                  <c:v>0.000315</c:v>
                </c:pt>
                <c:pt idx="947">
                  <c:v>0.000306</c:v>
                </c:pt>
                <c:pt idx="948">
                  <c:v>0.000298</c:v>
                </c:pt>
                <c:pt idx="949">
                  <c:v>0.00029</c:v>
                </c:pt>
                <c:pt idx="950">
                  <c:v>0.000283</c:v>
                </c:pt>
                <c:pt idx="951">
                  <c:v>0.000277</c:v>
                </c:pt>
                <c:pt idx="952">
                  <c:v>0.000271</c:v>
                </c:pt>
                <c:pt idx="953">
                  <c:v>0.000266</c:v>
                </c:pt>
                <c:pt idx="954">
                  <c:v>0.000262</c:v>
                </c:pt>
                <c:pt idx="955">
                  <c:v>0.000257</c:v>
                </c:pt>
                <c:pt idx="956">
                  <c:v>0.000253</c:v>
                </c:pt>
                <c:pt idx="957">
                  <c:v>0.000249</c:v>
                </c:pt>
                <c:pt idx="958">
                  <c:v>0.000245</c:v>
                </c:pt>
                <c:pt idx="959">
                  <c:v>0.00024</c:v>
                </c:pt>
                <c:pt idx="960">
                  <c:v>0.000237</c:v>
                </c:pt>
                <c:pt idx="961">
                  <c:v>0.000233</c:v>
                </c:pt>
                <c:pt idx="962">
                  <c:v>0.00023</c:v>
                </c:pt>
                <c:pt idx="963">
                  <c:v>0.000227</c:v>
                </c:pt>
                <c:pt idx="964">
                  <c:v>0.000224</c:v>
                </c:pt>
                <c:pt idx="965">
                  <c:v>0.00022</c:v>
                </c:pt>
                <c:pt idx="966">
                  <c:v>0.000218</c:v>
                </c:pt>
                <c:pt idx="967">
                  <c:v>0.000216</c:v>
                </c:pt>
                <c:pt idx="968">
                  <c:v>0.000213</c:v>
                </c:pt>
                <c:pt idx="969">
                  <c:v>0.00021</c:v>
                </c:pt>
                <c:pt idx="970">
                  <c:v>0.000207</c:v>
                </c:pt>
                <c:pt idx="971">
                  <c:v>0.000204</c:v>
                </c:pt>
                <c:pt idx="972">
                  <c:v>0.000201</c:v>
                </c:pt>
                <c:pt idx="973">
                  <c:v>0.000199</c:v>
                </c:pt>
                <c:pt idx="974">
                  <c:v>0.000196</c:v>
                </c:pt>
                <c:pt idx="975">
                  <c:v>0.000194</c:v>
                </c:pt>
                <c:pt idx="976">
                  <c:v>0.000193</c:v>
                </c:pt>
                <c:pt idx="977">
                  <c:v>0.000191</c:v>
                </c:pt>
                <c:pt idx="978">
                  <c:v>0.000189</c:v>
                </c:pt>
                <c:pt idx="979">
                  <c:v>0.000187</c:v>
                </c:pt>
                <c:pt idx="980">
                  <c:v>0.000185</c:v>
                </c:pt>
              </c:numCache>
            </c:numRef>
          </c:yVal>
          <c:smooth val="0"/>
        </c:ser>
        <c:ser>
          <c:idx val="4"/>
          <c:order val="4"/>
          <c:tx>
            <c:v>All Lines closed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yVal>
            <c:numRef>
              <c:f>allLinesClosed_data!$D$1:$D$2016</c:f>
              <c:numCache>
                <c:formatCode>General</c:formatCode>
                <c:ptCount val="2016"/>
                <c:pt idx="0">
                  <c:v>2.36E-5</c:v>
                </c:pt>
                <c:pt idx="1">
                  <c:v>2.35E-5</c:v>
                </c:pt>
                <c:pt idx="2">
                  <c:v>2.33E-5</c:v>
                </c:pt>
                <c:pt idx="3">
                  <c:v>2.32E-5</c:v>
                </c:pt>
                <c:pt idx="4">
                  <c:v>2.31E-5</c:v>
                </c:pt>
                <c:pt idx="5">
                  <c:v>2.3E-5</c:v>
                </c:pt>
                <c:pt idx="6">
                  <c:v>2.29E-5</c:v>
                </c:pt>
                <c:pt idx="7">
                  <c:v>2.27E-5</c:v>
                </c:pt>
                <c:pt idx="8">
                  <c:v>2.26E-5</c:v>
                </c:pt>
                <c:pt idx="9">
                  <c:v>2.25E-5</c:v>
                </c:pt>
                <c:pt idx="10">
                  <c:v>2.24E-5</c:v>
                </c:pt>
                <c:pt idx="11">
                  <c:v>2.23E-5</c:v>
                </c:pt>
                <c:pt idx="12">
                  <c:v>2.22E-5</c:v>
                </c:pt>
                <c:pt idx="13">
                  <c:v>2.21E-5</c:v>
                </c:pt>
                <c:pt idx="14">
                  <c:v>2.2E-5</c:v>
                </c:pt>
                <c:pt idx="15">
                  <c:v>2.19E-5</c:v>
                </c:pt>
                <c:pt idx="16">
                  <c:v>2.18E-5</c:v>
                </c:pt>
                <c:pt idx="17">
                  <c:v>2.17E-5</c:v>
                </c:pt>
                <c:pt idx="18">
                  <c:v>2.16E-5</c:v>
                </c:pt>
                <c:pt idx="19">
                  <c:v>2.15E-5</c:v>
                </c:pt>
                <c:pt idx="20">
                  <c:v>2.14E-5</c:v>
                </c:pt>
                <c:pt idx="21">
                  <c:v>2.13E-5</c:v>
                </c:pt>
                <c:pt idx="22">
                  <c:v>2.12E-5</c:v>
                </c:pt>
                <c:pt idx="23">
                  <c:v>2.11E-5</c:v>
                </c:pt>
                <c:pt idx="24">
                  <c:v>2.1E-5</c:v>
                </c:pt>
                <c:pt idx="25">
                  <c:v>2.1E-5</c:v>
                </c:pt>
                <c:pt idx="26">
                  <c:v>2.1E-5</c:v>
                </c:pt>
                <c:pt idx="27">
                  <c:v>2.1E-5</c:v>
                </c:pt>
                <c:pt idx="28">
                  <c:v>2.1E-5</c:v>
                </c:pt>
                <c:pt idx="29">
                  <c:v>2.12E-5</c:v>
                </c:pt>
                <c:pt idx="30">
                  <c:v>2.19E-5</c:v>
                </c:pt>
                <c:pt idx="31">
                  <c:v>2.33E-5</c:v>
                </c:pt>
                <c:pt idx="32">
                  <c:v>2.49E-5</c:v>
                </c:pt>
                <c:pt idx="33">
                  <c:v>2.65E-5</c:v>
                </c:pt>
                <c:pt idx="34">
                  <c:v>2.79E-5</c:v>
                </c:pt>
                <c:pt idx="35">
                  <c:v>2.92E-5</c:v>
                </c:pt>
                <c:pt idx="36">
                  <c:v>3.05E-5</c:v>
                </c:pt>
                <c:pt idx="37">
                  <c:v>3.18E-5</c:v>
                </c:pt>
                <c:pt idx="38">
                  <c:v>3.3E-5</c:v>
                </c:pt>
                <c:pt idx="39">
                  <c:v>3.42E-5</c:v>
                </c:pt>
                <c:pt idx="40">
                  <c:v>3.55E-5</c:v>
                </c:pt>
                <c:pt idx="41">
                  <c:v>3.66E-5</c:v>
                </c:pt>
                <c:pt idx="42">
                  <c:v>3.77E-5</c:v>
                </c:pt>
                <c:pt idx="43">
                  <c:v>3.87E-5</c:v>
                </c:pt>
                <c:pt idx="44">
                  <c:v>3.98E-5</c:v>
                </c:pt>
                <c:pt idx="45">
                  <c:v>4.08E-5</c:v>
                </c:pt>
                <c:pt idx="46">
                  <c:v>4.18E-5</c:v>
                </c:pt>
                <c:pt idx="47">
                  <c:v>4.29E-5</c:v>
                </c:pt>
                <c:pt idx="48">
                  <c:v>4.38E-5</c:v>
                </c:pt>
                <c:pt idx="49">
                  <c:v>4.48E-5</c:v>
                </c:pt>
                <c:pt idx="50">
                  <c:v>4.57E-5</c:v>
                </c:pt>
                <c:pt idx="51">
                  <c:v>4.66E-5</c:v>
                </c:pt>
                <c:pt idx="52">
                  <c:v>4.75E-5</c:v>
                </c:pt>
                <c:pt idx="53">
                  <c:v>4.85E-5</c:v>
                </c:pt>
                <c:pt idx="54">
                  <c:v>4.93E-5</c:v>
                </c:pt>
                <c:pt idx="55">
                  <c:v>5.02E-5</c:v>
                </c:pt>
                <c:pt idx="56">
                  <c:v>5.1E-5</c:v>
                </c:pt>
                <c:pt idx="57">
                  <c:v>5.18E-5</c:v>
                </c:pt>
                <c:pt idx="58">
                  <c:v>5.27E-5</c:v>
                </c:pt>
                <c:pt idx="59">
                  <c:v>5.34E-5</c:v>
                </c:pt>
                <c:pt idx="60">
                  <c:v>5.43E-5</c:v>
                </c:pt>
                <c:pt idx="61">
                  <c:v>5.51E-5</c:v>
                </c:pt>
                <c:pt idx="62">
                  <c:v>5.59E-5</c:v>
                </c:pt>
                <c:pt idx="63">
                  <c:v>5.66E-5</c:v>
                </c:pt>
                <c:pt idx="64">
                  <c:v>5.74E-5</c:v>
                </c:pt>
                <c:pt idx="65">
                  <c:v>5.82E-5</c:v>
                </c:pt>
                <c:pt idx="66">
                  <c:v>5.89E-5</c:v>
                </c:pt>
                <c:pt idx="67">
                  <c:v>5.97E-5</c:v>
                </c:pt>
                <c:pt idx="68">
                  <c:v>6.04E-5</c:v>
                </c:pt>
                <c:pt idx="69">
                  <c:v>6.11E-5</c:v>
                </c:pt>
                <c:pt idx="70">
                  <c:v>6.18E-5</c:v>
                </c:pt>
                <c:pt idx="71">
                  <c:v>6.25E-5</c:v>
                </c:pt>
                <c:pt idx="72">
                  <c:v>6.33E-5</c:v>
                </c:pt>
                <c:pt idx="73">
                  <c:v>6.4E-5</c:v>
                </c:pt>
                <c:pt idx="74">
                  <c:v>6.47E-5</c:v>
                </c:pt>
                <c:pt idx="75">
                  <c:v>6.53E-5</c:v>
                </c:pt>
                <c:pt idx="76">
                  <c:v>6.6E-5</c:v>
                </c:pt>
                <c:pt idx="77">
                  <c:v>6.67E-5</c:v>
                </c:pt>
                <c:pt idx="78">
                  <c:v>6.74E-5</c:v>
                </c:pt>
                <c:pt idx="79">
                  <c:v>6.81E-5</c:v>
                </c:pt>
                <c:pt idx="80">
                  <c:v>6.87E-5</c:v>
                </c:pt>
                <c:pt idx="81">
                  <c:v>6.94E-5</c:v>
                </c:pt>
                <c:pt idx="82">
                  <c:v>7.0E-5</c:v>
                </c:pt>
                <c:pt idx="83">
                  <c:v>7.07E-5</c:v>
                </c:pt>
                <c:pt idx="84">
                  <c:v>7.13E-5</c:v>
                </c:pt>
                <c:pt idx="85">
                  <c:v>7.2E-5</c:v>
                </c:pt>
                <c:pt idx="86">
                  <c:v>7.26E-5</c:v>
                </c:pt>
                <c:pt idx="87">
                  <c:v>7.32E-5</c:v>
                </c:pt>
                <c:pt idx="88">
                  <c:v>7.39E-5</c:v>
                </c:pt>
                <c:pt idx="89">
                  <c:v>7.45E-5</c:v>
                </c:pt>
                <c:pt idx="90">
                  <c:v>7.51E-5</c:v>
                </c:pt>
                <c:pt idx="91">
                  <c:v>7.57E-5</c:v>
                </c:pt>
                <c:pt idx="92">
                  <c:v>7.64E-5</c:v>
                </c:pt>
                <c:pt idx="93">
                  <c:v>7.7E-5</c:v>
                </c:pt>
                <c:pt idx="94">
                  <c:v>7.76E-5</c:v>
                </c:pt>
                <c:pt idx="95">
                  <c:v>7.82E-5</c:v>
                </c:pt>
                <c:pt idx="96">
                  <c:v>7.88E-5</c:v>
                </c:pt>
                <c:pt idx="97">
                  <c:v>7.94E-5</c:v>
                </c:pt>
                <c:pt idx="98">
                  <c:v>8.0E-5</c:v>
                </c:pt>
                <c:pt idx="99">
                  <c:v>8.06E-5</c:v>
                </c:pt>
                <c:pt idx="100">
                  <c:v>8.12E-5</c:v>
                </c:pt>
                <c:pt idx="101">
                  <c:v>8.18E-5</c:v>
                </c:pt>
                <c:pt idx="102">
                  <c:v>8.24E-5</c:v>
                </c:pt>
                <c:pt idx="103">
                  <c:v>8.29E-5</c:v>
                </c:pt>
                <c:pt idx="104">
                  <c:v>8.35E-5</c:v>
                </c:pt>
                <c:pt idx="105">
                  <c:v>8.41E-5</c:v>
                </c:pt>
                <c:pt idx="106">
                  <c:v>8.47E-5</c:v>
                </c:pt>
                <c:pt idx="107">
                  <c:v>8.53E-5</c:v>
                </c:pt>
                <c:pt idx="108">
                  <c:v>8.58E-5</c:v>
                </c:pt>
                <c:pt idx="109">
                  <c:v>8.64E-5</c:v>
                </c:pt>
                <c:pt idx="110">
                  <c:v>8.7E-5</c:v>
                </c:pt>
                <c:pt idx="111">
                  <c:v>8.76E-5</c:v>
                </c:pt>
                <c:pt idx="112">
                  <c:v>8.82E-5</c:v>
                </c:pt>
                <c:pt idx="113">
                  <c:v>8.87E-5</c:v>
                </c:pt>
                <c:pt idx="114">
                  <c:v>8.93E-5</c:v>
                </c:pt>
                <c:pt idx="115">
                  <c:v>8.98E-5</c:v>
                </c:pt>
                <c:pt idx="116">
                  <c:v>9.04E-5</c:v>
                </c:pt>
                <c:pt idx="117">
                  <c:v>9.1E-5</c:v>
                </c:pt>
                <c:pt idx="118">
                  <c:v>9.15E-5</c:v>
                </c:pt>
                <c:pt idx="119">
                  <c:v>9.21E-5</c:v>
                </c:pt>
                <c:pt idx="120">
                  <c:v>9.26E-5</c:v>
                </c:pt>
                <c:pt idx="121">
                  <c:v>9.32E-5</c:v>
                </c:pt>
                <c:pt idx="122">
                  <c:v>9.37E-5</c:v>
                </c:pt>
                <c:pt idx="123">
                  <c:v>9.42E-5</c:v>
                </c:pt>
                <c:pt idx="124">
                  <c:v>9.48E-5</c:v>
                </c:pt>
                <c:pt idx="125">
                  <c:v>9.54E-5</c:v>
                </c:pt>
                <c:pt idx="126">
                  <c:v>9.59E-5</c:v>
                </c:pt>
                <c:pt idx="127">
                  <c:v>9.64E-5</c:v>
                </c:pt>
                <c:pt idx="128">
                  <c:v>9.7E-5</c:v>
                </c:pt>
                <c:pt idx="129">
                  <c:v>9.75E-5</c:v>
                </c:pt>
                <c:pt idx="130">
                  <c:v>9.8E-5</c:v>
                </c:pt>
                <c:pt idx="131">
                  <c:v>9.86E-5</c:v>
                </c:pt>
                <c:pt idx="132">
                  <c:v>9.91E-5</c:v>
                </c:pt>
                <c:pt idx="133">
                  <c:v>9.96E-5</c:v>
                </c:pt>
                <c:pt idx="134">
                  <c:v>0.0001</c:v>
                </c:pt>
                <c:pt idx="135">
                  <c:v>0.000101</c:v>
                </c:pt>
                <c:pt idx="136">
                  <c:v>0.000101</c:v>
                </c:pt>
                <c:pt idx="137">
                  <c:v>0.000102</c:v>
                </c:pt>
                <c:pt idx="138">
                  <c:v>0.000102</c:v>
                </c:pt>
                <c:pt idx="139">
                  <c:v>0.000103</c:v>
                </c:pt>
                <c:pt idx="140">
                  <c:v>0.000103</c:v>
                </c:pt>
                <c:pt idx="141">
                  <c:v>0.000104</c:v>
                </c:pt>
                <c:pt idx="142">
                  <c:v>0.000108</c:v>
                </c:pt>
                <c:pt idx="143">
                  <c:v>0.000112</c:v>
                </c:pt>
                <c:pt idx="144">
                  <c:v>0.000113</c:v>
                </c:pt>
                <c:pt idx="145">
                  <c:v>0.000113</c:v>
                </c:pt>
                <c:pt idx="146">
                  <c:v>0.000114</c:v>
                </c:pt>
                <c:pt idx="147">
                  <c:v>0.000115</c:v>
                </c:pt>
                <c:pt idx="148">
                  <c:v>0.000116</c:v>
                </c:pt>
                <c:pt idx="149">
                  <c:v>0.000116</c:v>
                </c:pt>
                <c:pt idx="150">
                  <c:v>0.000117</c:v>
                </c:pt>
                <c:pt idx="151">
                  <c:v>0.000118</c:v>
                </c:pt>
                <c:pt idx="152">
                  <c:v>0.000119</c:v>
                </c:pt>
                <c:pt idx="153">
                  <c:v>0.000119</c:v>
                </c:pt>
                <c:pt idx="154">
                  <c:v>0.00012</c:v>
                </c:pt>
                <c:pt idx="155">
                  <c:v>0.00012</c:v>
                </c:pt>
                <c:pt idx="156">
                  <c:v>0.000121</c:v>
                </c:pt>
                <c:pt idx="157">
                  <c:v>0.000122</c:v>
                </c:pt>
                <c:pt idx="158">
                  <c:v>0.000122</c:v>
                </c:pt>
                <c:pt idx="159">
                  <c:v>0.000124</c:v>
                </c:pt>
                <c:pt idx="160">
                  <c:v>0.000124</c:v>
                </c:pt>
                <c:pt idx="161">
                  <c:v>0.000125</c:v>
                </c:pt>
                <c:pt idx="162">
                  <c:v>0.000125</c:v>
                </c:pt>
                <c:pt idx="163">
                  <c:v>0.000126</c:v>
                </c:pt>
                <c:pt idx="164">
                  <c:v>0.000126</c:v>
                </c:pt>
                <c:pt idx="165">
                  <c:v>0.000127</c:v>
                </c:pt>
                <c:pt idx="166">
                  <c:v>0.000128</c:v>
                </c:pt>
                <c:pt idx="167">
                  <c:v>0.000128</c:v>
                </c:pt>
                <c:pt idx="168">
                  <c:v>0.000129</c:v>
                </c:pt>
                <c:pt idx="169">
                  <c:v>0.00013</c:v>
                </c:pt>
                <c:pt idx="170">
                  <c:v>0.00013</c:v>
                </c:pt>
                <c:pt idx="171">
                  <c:v>0.000131</c:v>
                </c:pt>
                <c:pt idx="172">
                  <c:v>0.000132</c:v>
                </c:pt>
                <c:pt idx="173">
                  <c:v>0.000133</c:v>
                </c:pt>
                <c:pt idx="174">
                  <c:v>0.000133</c:v>
                </c:pt>
                <c:pt idx="175">
                  <c:v>0.000134</c:v>
                </c:pt>
                <c:pt idx="176">
                  <c:v>0.000134</c:v>
                </c:pt>
                <c:pt idx="177">
                  <c:v>0.000135</c:v>
                </c:pt>
                <c:pt idx="178">
                  <c:v>0.000135</c:v>
                </c:pt>
                <c:pt idx="179">
                  <c:v>0.000136</c:v>
                </c:pt>
                <c:pt idx="180">
                  <c:v>0.000137</c:v>
                </c:pt>
                <c:pt idx="181">
                  <c:v>0.000137</c:v>
                </c:pt>
                <c:pt idx="182">
                  <c:v>0.000138</c:v>
                </c:pt>
                <c:pt idx="183">
                  <c:v>0.000139</c:v>
                </c:pt>
                <c:pt idx="184">
                  <c:v>0.000139</c:v>
                </c:pt>
                <c:pt idx="185">
                  <c:v>0.00014</c:v>
                </c:pt>
                <c:pt idx="186">
                  <c:v>0.00014</c:v>
                </c:pt>
                <c:pt idx="187">
                  <c:v>0.000141</c:v>
                </c:pt>
                <c:pt idx="188">
                  <c:v>0.000142</c:v>
                </c:pt>
                <c:pt idx="189">
                  <c:v>0.000143</c:v>
                </c:pt>
                <c:pt idx="190">
                  <c:v>0.000144</c:v>
                </c:pt>
                <c:pt idx="191">
                  <c:v>0.000144</c:v>
                </c:pt>
                <c:pt idx="192">
                  <c:v>0.000145</c:v>
                </c:pt>
                <c:pt idx="193">
                  <c:v>0.000145</c:v>
                </c:pt>
                <c:pt idx="194">
                  <c:v>0.000146</c:v>
                </c:pt>
                <c:pt idx="195">
                  <c:v>0.000146</c:v>
                </c:pt>
                <c:pt idx="196">
                  <c:v>0.000147</c:v>
                </c:pt>
                <c:pt idx="197">
                  <c:v>0.000148</c:v>
                </c:pt>
                <c:pt idx="198">
                  <c:v>0.000148</c:v>
                </c:pt>
                <c:pt idx="199">
                  <c:v>0.000148</c:v>
                </c:pt>
                <c:pt idx="200">
                  <c:v>0.000149</c:v>
                </c:pt>
                <c:pt idx="201">
                  <c:v>0.00015</c:v>
                </c:pt>
                <c:pt idx="202">
                  <c:v>0.00015</c:v>
                </c:pt>
                <c:pt idx="203">
                  <c:v>0.000151</c:v>
                </c:pt>
                <c:pt idx="204">
                  <c:v>0.000152</c:v>
                </c:pt>
                <c:pt idx="205">
                  <c:v>0.000152</c:v>
                </c:pt>
                <c:pt idx="206">
                  <c:v>0.000153</c:v>
                </c:pt>
                <c:pt idx="207">
                  <c:v>0.000153</c:v>
                </c:pt>
                <c:pt idx="208">
                  <c:v>0.000154</c:v>
                </c:pt>
                <c:pt idx="209">
                  <c:v>0.000154</c:v>
                </c:pt>
                <c:pt idx="210">
                  <c:v>0.000155</c:v>
                </c:pt>
                <c:pt idx="211">
                  <c:v>0.000155</c:v>
                </c:pt>
                <c:pt idx="212">
                  <c:v>0.000156</c:v>
                </c:pt>
                <c:pt idx="213">
                  <c:v>0.000196</c:v>
                </c:pt>
                <c:pt idx="214">
                  <c:v>0.000194</c:v>
                </c:pt>
                <c:pt idx="215">
                  <c:v>0.000189</c:v>
                </c:pt>
                <c:pt idx="216">
                  <c:v>0.000188</c:v>
                </c:pt>
                <c:pt idx="217">
                  <c:v>0.000187</c:v>
                </c:pt>
                <c:pt idx="218">
                  <c:v>0.000187</c:v>
                </c:pt>
                <c:pt idx="219">
                  <c:v>0.000187</c:v>
                </c:pt>
                <c:pt idx="220">
                  <c:v>0.000186</c:v>
                </c:pt>
                <c:pt idx="221">
                  <c:v>0.000186</c:v>
                </c:pt>
                <c:pt idx="222">
                  <c:v>0.000186</c:v>
                </c:pt>
                <c:pt idx="223">
                  <c:v>0.000186</c:v>
                </c:pt>
                <c:pt idx="224">
                  <c:v>0.000186</c:v>
                </c:pt>
                <c:pt idx="225">
                  <c:v>0.000185</c:v>
                </c:pt>
                <c:pt idx="226">
                  <c:v>0.000185</c:v>
                </c:pt>
                <c:pt idx="227">
                  <c:v>0.000185</c:v>
                </c:pt>
                <c:pt idx="228">
                  <c:v>0.000186</c:v>
                </c:pt>
                <c:pt idx="229">
                  <c:v>0.000186</c:v>
                </c:pt>
                <c:pt idx="230">
                  <c:v>0.000186</c:v>
                </c:pt>
                <c:pt idx="231">
                  <c:v>0.000186</c:v>
                </c:pt>
                <c:pt idx="232">
                  <c:v>0.000186</c:v>
                </c:pt>
                <c:pt idx="233">
                  <c:v>0.000186</c:v>
                </c:pt>
                <c:pt idx="234">
                  <c:v>0.000186</c:v>
                </c:pt>
                <c:pt idx="235">
                  <c:v>0.000186</c:v>
                </c:pt>
                <c:pt idx="236">
                  <c:v>0.000187</c:v>
                </c:pt>
                <c:pt idx="237">
                  <c:v>0.000187</c:v>
                </c:pt>
                <c:pt idx="238">
                  <c:v>0.000187</c:v>
                </c:pt>
                <c:pt idx="239">
                  <c:v>0.000187</c:v>
                </c:pt>
                <c:pt idx="240">
                  <c:v>0.000187</c:v>
                </c:pt>
                <c:pt idx="241">
                  <c:v>0.000188</c:v>
                </c:pt>
                <c:pt idx="242">
                  <c:v>0.000188</c:v>
                </c:pt>
                <c:pt idx="243">
                  <c:v>0.000188</c:v>
                </c:pt>
                <c:pt idx="244">
                  <c:v>0.000189</c:v>
                </c:pt>
                <c:pt idx="245">
                  <c:v>0.000189</c:v>
                </c:pt>
                <c:pt idx="246">
                  <c:v>0.000189</c:v>
                </c:pt>
                <c:pt idx="247">
                  <c:v>0.00019</c:v>
                </c:pt>
                <c:pt idx="248">
                  <c:v>0.00019</c:v>
                </c:pt>
                <c:pt idx="249">
                  <c:v>0.00019</c:v>
                </c:pt>
                <c:pt idx="250">
                  <c:v>0.00019</c:v>
                </c:pt>
                <c:pt idx="251">
                  <c:v>0.000191</c:v>
                </c:pt>
                <c:pt idx="252">
                  <c:v>0.000191</c:v>
                </c:pt>
                <c:pt idx="253">
                  <c:v>0.000191</c:v>
                </c:pt>
                <c:pt idx="254">
                  <c:v>0.000192</c:v>
                </c:pt>
                <c:pt idx="255">
                  <c:v>0.000192</c:v>
                </c:pt>
                <c:pt idx="256">
                  <c:v>0.000193</c:v>
                </c:pt>
                <c:pt idx="257">
                  <c:v>0.000193</c:v>
                </c:pt>
                <c:pt idx="258">
                  <c:v>0.000194</c:v>
                </c:pt>
                <c:pt idx="259">
                  <c:v>0.000194</c:v>
                </c:pt>
                <c:pt idx="260">
                  <c:v>0.000195</c:v>
                </c:pt>
                <c:pt idx="261">
                  <c:v>0.000195</c:v>
                </c:pt>
                <c:pt idx="262">
                  <c:v>0.000196</c:v>
                </c:pt>
                <c:pt idx="263">
                  <c:v>0.000196</c:v>
                </c:pt>
                <c:pt idx="264">
                  <c:v>0.000197</c:v>
                </c:pt>
                <c:pt idx="265">
                  <c:v>0.000197</c:v>
                </c:pt>
                <c:pt idx="266">
                  <c:v>0.000198</c:v>
                </c:pt>
                <c:pt idx="267">
                  <c:v>0.000198</c:v>
                </c:pt>
                <c:pt idx="268">
                  <c:v>0.000199</c:v>
                </c:pt>
                <c:pt idx="269">
                  <c:v>0.000199</c:v>
                </c:pt>
                <c:pt idx="270">
                  <c:v>0.0002</c:v>
                </c:pt>
                <c:pt idx="271">
                  <c:v>0.0002</c:v>
                </c:pt>
                <c:pt idx="272">
                  <c:v>0.000201</c:v>
                </c:pt>
                <c:pt idx="273">
                  <c:v>0.000201</c:v>
                </c:pt>
                <c:pt idx="274">
                  <c:v>0.000203</c:v>
                </c:pt>
                <c:pt idx="275">
                  <c:v>0.000203</c:v>
                </c:pt>
                <c:pt idx="276">
                  <c:v>0.000203</c:v>
                </c:pt>
                <c:pt idx="277">
                  <c:v>0.000204</c:v>
                </c:pt>
                <c:pt idx="278">
                  <c:v>0.000204</c:v>
                </c:pt>
                <c:pt idx="279">
                  <c:v>0.000205</c:v>
                </c:pt>
                <c:pt idx="280">
                  <c:v>0.000205</c:v>
                </c:pt>
                <c:pt idx="281">
                  <c:v>0.000206</c:v>
                </c:pt>
                <c:pt idx="282">
                  <c:v>0.000207</c:v>
                </c:pt>
                <c:pt idx="283">
                  <c:v>0.000207</c:v>
                </c:pt>
                <c:pt idx="284">
                  <c:v>0.000208</c:v>
                </c:pt>
                <c:pt idx="285">
                  <c:v>0.000208</c:v>
                </c:pt>
                <c:pt idx="286">
                  <c:v>0.000209</c:v>
                </c:pt>
                <c:pt idx="287">
                  <c:v>0.000209</c:v>
                </c:pt>
                <c:pt idx="288">
                  <c:v>0.00021</c:v>
                </c:pt>
                <c:pt idx="289">
                  <c:v>0.00021</c:v>
                </c:pt>
                <c:pt idx="290">
                  <c:v>0.000211</c:v>
                </c:pt>
                <c:pt idx="291">
                  <c:v>0.000211</c:v>
                </c:pt>
                <c:pt idx="292">
                  <c:v>0.000212</c:v>
                </c:pt>
                <c:pt idx="293">
                  <c:v>0.000213</c:v>
                </c:pt>
                <c:pt idx="294">
                  <c:v>0.000213</c:v>
                </c:pt>
                <c:pt idx="295">
                  <c:v>0.000214</c:v>
                </c:pt>
                <c:pt idx="296">
                  <c:v>0.000214</c:v>
                </c:pt>
                <c:pt idx="297">
                  <c:v>0.000215</c:v>
                </c:pt>
                <c:pt idx="298">
                  <c:v>0.000215</c:v>
                </c:pt>
                <c:pt idx="299">
                  <c:v>0.000216</c:v>
                </c:pt>
                <c:pt idx="300">
                  <c:v>0.000216</c:v>
                </c:pt>
                <c:pt idx="301">
                  <c:v>0.000217</c:v>
                </c:pt>
                <c:pt idx="302">
                  <c:v>0.000217</c:v>
                </c:pt>
                <c:pt idx="303">
                  <c:v>0.000218</c:v>
                </c:pt>
                <c:pt idx="304">
                  <c:v>0.000218</c:v>
                </c:pt>
                <c:pt idx="305">
                  <c:v>0.000219</c:v>
                </c:pt>
                <c:pt idx="306">
                  <c:v>0.000219</c:v>
                </c:pt>
                <c:pt idx="307">
                  <c:v>0.00022</c:v>
                </c:pt>
                <c:pt idx="308">
                  <c:v>0.00022</c:v>
                </c:pt>
                <c:pt idx="309">
                  <c:v>0.000221</c:v>
                </c:pt>
                <c:pt idx="310">
                  <c:v>0.000221</c:v>
                </c:pt>
                <c:pt idx="311">
                  <c:v>0.000222</c:v>
                </c:pt>
                <c:pt idx="312">
                  <c:v>0.000223</c:v>
                </c:pt>
                <c:pt idx="313">
                  <c:v>0.000223</c:v>
                </c:pt>
                <c:pt idx="314">
                  <c:v>0.000224</c:v>
                </c:pt>
                <c:pt idx="315">
                  <c:v>0.000224</c:v>
                </c:pt>
                <c:pt idx="316">
                  <c:v>0.000225</c:v>
                </c:pt>
                <c:pt idx="317">
                  <c:v>0.000225</c:v>
                </c:pt>
                <c:pt idx="318">
                  <c:v>0.000226</c:v>
                </c:pt>
                <c:pt idx="319">
                  <c:v>0.000226</c:v>
                </c:pt>
                <c:pt idx="320">
                  <c:v>0.000227</c:v>
                </c:pt>
                <c:pt idx="321">
                  <c:v>0.000227</c:v>
                </c:pt>
                <c:pt idx="322">
                  <c:v>0.000228</c:v>
                </c:pt>
                <c:pt idx="323">
                  <c:v>0.000228</c:v>
                </c:pt>
                <c:pt idx="324">
                  <c:v>0.000229</c:v>
                </c:pt>
                <c:pt idx="325">
                  <c:v>0.000229</c:v>
                </c:pt>
                <c:pt idx="326">
                  <c:v>0.00023</c:v>
                </c:pt>
                <c:pt idx="327">
                  <c:v>0.00023</c:v>
                </c:pt>
                <c:pt idx="328">
                  <c:v>0.000231</c:v>
                </c:pt>
                <c:pt idx="329">
                  <c:v>0.000231</c:v>
                </c:pt>
                <c:pt idx="330">
                  <c:v>0.000232</c:v>
                </c:pt>
                <c:pt idx="331">
                  <c:v>0.000232</c:v>
                </c:pt>
                <c:pt idx="332">
                  <c:v>0.000233</c:v>
                </c:pt>
                <c:pt idx="333">
                  <c:v>0.000233</c:v>
                </c:pt>
                <c:pt idx="334">
                  <c:v>0.000234</c:v>
                </c:pt>
                <c:pt idx="335">
                  <c:v>0.000234</c:v>
                </c:pt>
                <c:pt idx="336">
                  <c:v>0.000235</c:v>
                </c:pt>
                <c:pt idx="337">
                  <c:v>0.000236</c:v>
                </c:pt>
                <c:pt idx="338">
                  <c:v>0.000236</c:v>
                </c:pt>
                <c:pt idx="339">
                  <c:v>0.000237</c:v>
                </c:pt>
                <c:pt idx="340">
                  <c:v>0.000237</c:v>
                </c:pt>
                <c:pt idx="341">
                  <c:v>0.000238</c:v>
                </c:pt>
                <c:pt idx="342">
                  <c:v>0.000238</c:v>
                </c:pt>
                <c:pt idx="343">
                  <c:v>0.000239</c:v>
                </c:pt>
                <c:pt idx="344">
                  <c:v>0.000239</c:v>
                </c:pt>
                <c:pt idx="345">
                  <c:v>0.00024</c:v>
                </c:pt>
                <c:pt idx="346">
                  <c:v>0.00024</c:v>
                </c:pt>
                <c:pt idx="347">
                  <c:v>0.000241</c:v>
                </c:pt>
                <c:pt idx="348">
                  <c:v>0.000242</c:v>
                </c:pt>
                <c:pt idx="349">
                  <c:v>0.000242</c:v>
                </c:pt>
                <c:pt idx="350">
                  <c:v>0.000242</c:v>
                </c:pt>
                <c:pt idx="351">
                  <c:v>0.000243</c:v>
                </c:pt>
                <c:pt idx="352">
                  <c:v>0.000243</c:v>
                </c:pt>
                <c:pt idx="353">
                  <c:v>0.000244</c:v>
                </c:pt>
                <c:pt idx="354">
                  <c:v>0.000244</c:v>
                </c:pt>
                <c:pt idx="355">
                  <c:v>0.000245</c:v>
                </c:pt>
                <c:pt idx="356">
                  <c:v>0.000246</c:v>
                </c:pt>
                <c:pt idx="357">
                  <c:v>0.000246</c:v>
                </c:pt>
                <c:pt idx="358">
                  <c:v>0.000246</c:v>
                </c:pt>
                <c:pt idx="359">
                  <c:v>0.000247</c:v>
                </c:pt>
                <c:pt idx="360">
                  <c:v>0.000248</c:v>
                </c:pt>
                <c:pt idx="361">
                  <c:v>0.000248</c:v>
                </c:pt>
                <c:pt idx="362">
                  <c:v>0.000249</c:v>
                </c:pt>
                <c:pt idx="363">
                  <c:v>0.000249</c:v>
                </c:pt>
                <c:pt idx="364">
                  <c:v>0.00025</c:v>
                </c:pt>
                <c:pt idx="365">
                  <c:v>0.00025</c:v>
                </c:pt>
                <c:pt idx="366">
                  <c:v>0.000251</c:v>
                </c:pt>
                <c:pt idx="367">
                  <c:v>0.000251</c:v>
                </c:pt>
                <c:pt idx="368">
                  <c:v>0.000252</c:v>
                </c:pt>
                <c:pt idx="369">
                  <c:v>0.000252</c:v>
                </c:pt>
                <c:pt idx="370">
                  <c:v>0.000253</c:v>
                </c:pt>
                <c:pt idx="371">
                  <c:v>0.000253</c:v>
                </c:pt>
                <c:pt idx="372">
                  <c:v>0.000254</c:v>
                </c:pt>
                <c:pt idx="373">
                  <c:v>0.000255</c:v>
                </c:pt>
                <c:pt idx="374">
                  <c:v>0.000255</c:v>
                </c:pt>
                <c:pt idx="375">
                  <c:v>0.000255</c:v>
                </c:pt>
                <c:pt idx="376">
                  <c:v>0.000256</c:v>
                </c:pt>
                <c:pt idx="377">
                  <c:v>0.000256</c:v>
                </c:pt>
                <c:pt idx="378">
                  <c:v>0.000257</c:v>
                </c:pt>
                <c:pt idx="379">
                  <c:v>0.000257</c:v>
                </c:pt>
                <c:pt idx="380">
                  <c:v>0.000258</c:v>
                </c:pt>
                <c:pt idx="381">
                  <c:v>0.000258</c:v>
                </c:pt>
                <c:pt idx="382">
                  <c:v>0.000259</c:v>
                </c:pt>
                <c:pt idx="383">
                  <c:v>0.000259</c:v>
                </c:pt>
                <c:pt idx="384">
                  <c:v>0.00026</c:v>
                </c:pt>
                <c:pt idx="385">
                  <c:v>0.00026</c:v>
                </c:pt>
                <c:pt idx="386">
                  <c:v>0.000261</c:v>
                </c:pt>
                <c:pt idx="387">
                  <c:v>0.000261</c:v>
                </c:pt>
                <c:pt idx="388">
                  <c:v>0.000261</c:v>
                </c:pt>
                <c:pt idx="389">
                  <c:v>0.000262</c:v>
                </c:pt>
                <c:pt idx="390">
                  <c:v>0.000263</c:v>
                </c:pt>
                <c:pt idx="391">
                  <c:v>0.000263</c:v>
                </c:pt>
                <c:pt idx="392">
                  <c:v>0.000264</c:v>
                </c:pt>
                <c:pt idx="393">
                  <c:v>0.000264</c:v>
                </c:pt>
                <c:pt idx="394">
                  <c:v>0.000265</c:v>
                </c:pt>
                <c:pt idx="395">
                  <c:v>0.000265</c:v>
                </c:pt>
                <c:pt idx="396">
                  <c:v>0.000266</c:v>
                </c:pt>
                <c:pt idx="397">
                  <c:v>0.000266</c:v>
                </c:pt>
                <c:pt idx="398">
                  <c:v>0.000267</c:v>
                </c:pt>
                <c:pt idx="399">
                  <c:v>0.000268</c:v>
                </c:pt>
                <c:pt idx="400">
                  <c:v>0.000268</c:v>
                </c:pt>
                <c:pt idx="401">
                  <c:v>0.000269</c:v>
                </c:pt>
                <c:pt idx="402">
                  <c:v>0.000269</c:v>
                </c:pt>
                <c:pt idx="403">
                  <c:v>0.00027</c:v>
                </c:pt>
                <c:pt idx="404">
                  <c:v>0.000271</c:v>
                </c:pt>
                <c:pt idx="405">
                  <c:v>0.000271</c:v>
                </c:pt>
                <c:pt idx="406">
                  <c:v>0.000272</c:v>
                </c:pt>
                <c:pt idx="407">
                  <c:v>0.000272</c:v>
                </c:pt>
                <c:pt idx="408">
                  <c:v>0.000273</c:v>
                </c:pt>
                <c:pt idx="409">
                  <c:v>0.000282</c:v>
                </c:pt>
                <c:pt idx="410">
                  <c:v>0.000343</c:v>
                </c:pt>
                <c:pt idx="411">
                  <c:v>0.000379</c:v>
                </c:pt>
                <c:pt idx="412">
                  <c:v>0.000395</c:v>
                </c:pt>
                <c:pt idx="413">
                  <c:v>0.000401</c:v>
                </c:pt>
                <c:pt idx="414">
                  <c:v>0.000399</c:v>
                </c:pt>
                <c:pt idx="415">
                  <c:v>0.000398</c:v>
                </c:pt>
                <c:pt idx="416">
                  <c:v>0.000397</c:v>
                </c:pt>
                <c:pt idx="417">
                  <c:v>0.000397</c:v>
                </c:pt>
                <c:pt idx="418">
                  <c:v>0.000396</c:v>
                </c:pt>
                <c:pt idx="419">
                  <c:v>0.000396</c:v>
                </c:pt>
                <c:pt idx="420">
                  <c:v>0.000396</c:v>
                </c:pt>
                <c:pt idx="421">
                  <c:v>0.000395</c:v>
                </c:pt>
                <c:pt idx="422">
                  <c:v>0.000395</c:v>
                </c:pt>
                <c:pt idx="423">
                  <c:v>0.000395</c:v>
                </c:pt>
                <c:pt idx="424">
                  <c:v>0.000394</c:v>
                </c:pt>
                <c:pt idx="425">
                  <c:v>0.000394</c:v>
                </c:pt>
                <c:pt idx="426">
                  <c:v>0.000394</c:v>
                </c:pt>
                <c:pt idx="427">
                  <c:v>0.000394</c:v>
                </c:pt>
                <c:pt idx="428">
                  <c:v>0.000393</c:v>
                </c:pt>
                <c:pt idx="429">
                  <c:v>0.000393</c:v>
                </c:pt>
                <c:pt idx="430">
                  <c:v>0.000393</c:v>
                </c:pt>
                <c:pt idx="431">
                  <c:v>0.000393</c:v>
                </c:pt>
                <c:pt idx="432">
                  <c:v>0.000393</c:v>
                </c:pt>
                <c:pt idx="433">
                  <c:v>0.000392</c:v>
                </c:pt>
                <c:pt idx="434">
                  <c:v>0.000392</c:v>
                </c:pt>
                <c:pt idx="435">
                  <c:v>0.000392</c:v>
                </c:pt>
                <c:pt idx="436">
                  <c:v>0.000392</c:v>
                </c:pt>
                <c:pt idx="437">
                  <c:v>0.000392</c:v>
                </c:pt>
                <c:pt idx="438">
                  <c:v>0.000392</c:v>
                </c:pt>
                <c:pt idx="439">
                  <c:v>0.000391</c:v>
                </c:pt>
                <c:pt idx="440">
                  <c:v>0.000391</c:v>
                </c:pt>
                <c:pt idx="441">
                  <c:v>0.000391</c:v>
                </c:pt>
                <c:pt idx="442">
                  <c:v>0.000391</c:v>
                </c:pt>
                <c:pt idx="443">
                  <c:v>0.000391</c:v>
                </c:pt>
                <c:pt idx="444">
                  <c:v>0.000391</c:v>
                </c:pt>
                <c:pt idx="445">
                  <c:v>0.000391</c:v>
                </c:pt>
                <c:pt idx="446">
                  <c:v>0.000391</c:v>
                </c:pt>
                <c:pt idx="447">
                  <c:v>0.00039</c:v>
                </c:pt>
                <c:pt idx="448">
                  <c:v>0.00039</c:v>
                </c:pt>
                <c:pt idx="449">
                  <c:v>0.00039</c:v>
                </c:pt>
                <c:pt idx="450">
                  <c:v>0.000391</c:v>
                </c:pt>
                <c:pt idx="451">
                  <c:v>0.00039</c:v>
                </c:pt>
                <c:pt idx="452">
                  <c:v>0.00039</c:v>
                </c:pt>
                <c:pt idx="453">
                  <c:v>0.00039</c:v>
                </c:pt>
                <c:pt idx="454">
                  <c:v>0.00039</c:v>
                </c:pt>
                <c:pt idx="455">
                  <c:v>0.00039</c:v>
                </c:pt>
                <c:pt idx="456">
                  <c:v>0.00039</c:v>
                </c:pt>
                <c:pt idx="457">
                  <c:v>0.00039</c:v>
                </c:pt>
                <c:pt idx="458">
                  <c:v>0.000391</c:v>
                </c:pt>
                <c:pt idx="459">
                  <c:v>0.00039</c:v>
                </c:pt>
                <c:pt idx="460">
                  <c:v>0.00039</c:v>
                </c:pt>
                <c:pt idx="461">
                  <c:v>0.000391</c:v>
                </c:pt>
                <c:pt idx="462">
                  <c:v>0.000391</c:v>
                </c:pt>
                <c:pt idx="463">
                  <c:v>0.000391</c:v>
                </c:pt>
                <c:pt idx="464">
                  <c:v>0.000391</c:v>
                </c:pt>
                <c:pt idx="465">
                  <c:v>0.000391</c:v>
                </c:pt>
                <c:pt idx="466">
                  <c:v>0.000391</c:v>
                </c:pt>
                <c:pt idx="467">
                  <c:v>0.000391</c:v>
                </c:pt>
                <c:pt idx="468">
                  <c:v>0.000391</c:v>
                </c:pt>
                <c:pt idx="469">
                  <c:v>0.000392</c:v>
                </c:pt>
                <c:pt idx="470">
                  <c:v>0.000392</c:v>
                </c:pt>
                <c:pt idx="471">
                  <c:v>0.000392</c:v>
                </c:pt>
                <c:pt idx="472">
                  <c:v>0.000392</c:v>
                </c:pt>
                <c:pt idx="473">
                  <c:v>0.000392</c:v>
                </c:pt>
                <c:pt idx="474">
                  <c:v>0.000393</c:v>
                </c:pt>
                <c:pt idx="475">
                  <c:v>0.000393</c:v>
                </c:pt>
                <c:pt idx="476">
                  <c:v>0.000393</c:v>
                </c:pt>
                <c:pt idx="477">
                  <c:v>0.000393</c:v>
                </c:pt>
                <c:pt idx="478">
                  <c:v>0.000393</c:v>
                </c:pt>
                <c:pt idx="479">
                  <c:v>0.000394</c:v>
                </c:pt>
                <c:pt idx="480">
                  <c:v>0.000394</c:v>
                </c:pt>
                <c:pt idx="481">
                  <c:v>0.000394</c:v>
                </c:pt>
                <c:pt idx="482">
                  <c:v>0.000394</c:v>
                </c:pt>
                <c:pt idx="483">
                  <c:v>0.000394</c:v>
                </c:pt>
                <c:pt idx="484">
                  <c:v>0.000394</c:v>
                </c:pt>
                <c:pt idx="485">
                  <c:v>0.000395</c:v>
                </c:pt>
                <c:pt idx="486">
                  <c:v>0.000395</c:v>
                </c:pt>
                <c:pt idx="487">
                  <c:v>0.000396</c:v>
                </c:pt>
                <c:pt idx="488">
                  <c:v>0.000396</c:v>
                </c:pt>
                <c:pt idx="489">
                  <c:v>0.000396</c:v>
                </c:pt>
                <c:pt idx="490">
                  <c:v>0.000396</c:v>
                </c:pt>
                <c:pt idx="491">
                  <c:v>0.000397</c:v>
                </c:pt>
                <c:pt idx="492">
                  <c:v>0.000397</c:v>
                </c:pt>
                <c:pt idx="493">
                  <c:v>0.000397</c:v>
                </c:pt>
                <c:pt idx="494">
                  <c:v>0.000398</c:v>
                </c:pt>
                <c:pt idx="495">
                  <c:v>0.000398</c:v>
                </c:pt>
                <c:pt idx="496">
                  <c:v>0.000398</c:v>
                </c:pt>
                <c:pt idx="497">
                  <c:v>0.000399</c:v>
                </c:pt>
                <c:pt idx="498">
                  <c:v>0.000399</c:v>
                </c:pt>
                <c:pt idx="499">
                  <c:v>0.000399</c:v>
                </c:pt>
                <c:pt idx="500">
                  <c:v>0.0004</c:v>
                </c:pt>
                <c:pt idx="501">
                  <c:v>0.0004</c:v>
                </c:pt>
                <c:pt idx="502">
                  <c:v>0.0004</c:v>
                </c:pt>
                <c:pt idx="503">
                  <c:v>0.000401</c:v>
                </c:pt>
                <c:pt idx="504">
                  <c:v>0.000401</c:v>
                </c:pt>
                <c:pt idx="505">
                  <c:v>0.000401</c:v>
                </c:pt>
                <c:pt idx="506">
                  <c:v>0.000402</c:v>
                </c:pt>
                <c:pt idx="507">
                  <c:v>0.000402</c:v>
                </c:pt>
                <c:pt idx="508">
                  <c:v>0.000403</c:v>
                </c:pt>
                <c:pt idx="509">
                  <c:v>0.000403</c:v>
                </c:pt>
                <c:pt idx="510">
                  <c:v>0.000403</c:v>
                </c:pt>
                <c:pt idx="511">
                  <c:v>0.000404</c:v>
                </c:pt>
                <c:pt idx="512">
                  <c:v>0.000404</c:v>
                </c:pt>
                <c:pt idx="513">
                  <c:v>0.000405</c:v>
                </c:pt>
                <c:pt idx="514">
                  <c:v>0.000405</c:v>
                </c:pt>
                <c:pt idx="515">
                  <c:v>0.000406</c:v>
                </c:pt>
                <c:pt idx="516">
                  <c:v>0.000406</c:v>
                </c:pt>
                <c:pt idx="517">
                  <c:v>0.000406</c:v>
                </c:pt>
                <c:pt idx="518">
                  <c:v>0.000406</c:v>
                </c:pt>
                <c:pt idx="519">
                  <c:v>0.000407</c:v>
                </c:pt>
                <c:pt idx="520">
                  <c:v>0.000407</c:v>
                </c:pt>
                <c:pt idx="521">
                  <c:v>0.000408</c:v>
                </c:pt>
                <c:pt idx="522">
                  <c:v>0.000409</c:v>
                </c:pt>
                <c:pt idx="523">
                  <c:v>0.000409</c:v>
                </c:pt>
                <c:pt idx="524">
                  <c:v>0.00041</c:v>
                </c:pt>
                <c:pt idx="525">
                  <c:v>0.00041</c:v>
                </c:pt>
                <c:pt idx="526">
                  <c:v>0.00041</c:v>
                </c:pt>
                <c:pt idx="527">
                  <c:v>0.000411</c:v>
                </c:pt>
                <c:pt idx="528">
                  <c:v>0.000411</c:v>
                </c:pt>
                <c:pt idx="529">
                  <c:v>0.000412</c:v>
                </c:pt>
                <c:pt idx="530">
                  <c:v>0.000412</c:v>
                </c:pt>
                <c:pt idx="531">
                  <c:v>0.000413</c:v>
                </c:pt>
                <c:pt idx="532">
                  <c:v>0.000413</c:v>
                </c:pt>
                <c:pt idx="533">
                  <c:v>0.000414</c:v>
                </c:pt>
                <c:pt idx="534">
                  <c:v>0.000414</c:v>
                </c:pt>
                <c:pt idx="535">
                  <c:v>0.000415</c:v>
                </c:pt>
                <c:pt idx="536">
                  <c:v>0.000415</c:v>
                </c:pt>
                <c:pt idx="537">
                  <c:v>0.000416</c:v>
                </c:pt>
                <c:pt idx="538">
                  <c:v>0.000416</c:v>
                </c:pt>
                <c:pt idx="539">
                  <c:v>0.000417</c:v>
                </c:pt>
                <c:pt idx="540">
                  <c:v>0.000417</c:v>
                </c:pt>
                <c:pt idx="541">
                  <c:v>0.000417</c:v>
                </c:pt>
                <c:pt idx="542">
                  <c:v>0.000418</c:v>
                </c:pt>
                <c:pt idx="543">
                  <c:v>0.000419</c:v>
                </c:pt>
                <c:pt idx="544">
                  <c:v>0.000419</c:v>
                </c:pt>
                <c:pt idx="545">
                  <c:v>0.00042</c:v>
                </c:pt>
                <c:pt idx="546">
                  <c:v>0.00042</c:v>
                </c:pt>
                <c:pt idx="547">
                  <c:v>0.000421</c:v>
                </c:pt>
                <c:pt idx="548">
                  <c:v>0.000421</c:v>
                </c:pt>
                <c:pt idx="549">
                  <c:v>0.000422</c:v>
                </c:pt>
                <c:pt idx="550">
                  <c:v>0.000422</c:v>
                </c:pt>
                <c:pt idx="551">
                  <c:v>0.000423</c:v>
                </c:pt>
                <c:pt idx="552">
                  <c:v>0.000423</c:v>
                </c:pt>
                <c:pt idx="553">
                  <c:v>0.000424</c:v>
                </c:pt>
                <c:pt idx="554">
                  <c:v>0.000424</c:v>
                </c:pt>
                <c:pt idx="555">
                  <c:v>0.000425</c:v>
                </c:pt>
                <c:pt idx="556">
                  <c:v>0.000426</c:v>
                </c:pt>
                <c:pt idx="557">
                  <c:v>0.000426</c:v>
                </c:pt>
                <c:pt idx="558">
                  <c:v>0.000427</c:v>
                </c:pt>
                <c:pt idx="559">
                  <c:v>0.000427</c:v>
                </c:pt>
                <c:pt idx="560">
                  <c:v>0.000428</c:v>
                </c:pt>
                <c:pt idx="561">
                  <c:v>0.000428</c:v>
                </c:pt>
                <c:pt idx="562">
                  <c:v>0.000429</c:v>
                </c:pt>
                <c:pt idx="563">
                  <c:v>0.00043</c:v>
                </c:pt>
                <c:pt idx="564">
                  <c:v>0.00043</c:v>
                </c:pt>
                <c:pt idx="565">
                  <c:v>0.000431</c:v>
                </c:pt>
                <c:pt idx="566">
                  <c:v>0.000431</c:v>
                </c:pt>
                <c:pt idx="567">
                  <c:v>0.000432</c:v>
                </c:pt>
                <c:pt idx="568">
                  <c:v>0.000432</c:v>
                </c:pt>
                <c:pt idx="569">
                  <c:v>0.000433</c:v>
                </c:pt>
                <c:pt idx="570">
                  <c:v>0.000434</c:v>
                </c:pt>
                <c:pt idx="571">
                  <c:v>0.000434</c:v>
                </c:pt>
                <c:pt idx="572">
                  <c:v>0.000435</c:v>
                </c:pt>
                <c:pt idx="573">
                  <c:v>0.000436</c:v>
                </c:pt>
                <c:pt idx="574">
                  <c:v>0.000436</c:v>
                </c:pt>
                <c:pt idx="575">
                  <c:v>0.000437</c:v>
                </c:pt>
                <c:pt idx="576">
                  <c:v>0.000437</c:v>
                </c:pt>
                <c:pt idx="577">
                  <c:v>0.000438</c:v>
                </c:pt>
                <c:pt idx="578">
                  <c:v>0.000439</c:v>
                </c:pt>
                <c:pt idx="579">
                  <c:v>0.000439</c:v>
                </c:pt>
                <c:pt idx="580">
                  <c:v>0.00044</c:v>
                </c:pt>
                <c:pt idx="581">
                  <c:v>0.00044</c:v>
                </c:pt>
                <c:pt idx="582">
                  <c:v>0.000441</c:v>
                </c:pt>
                <c:pt idx="583">
                  <c:v>0.000442</c:v>
                </c:pt>
                <c:pt idx="584">
                  <c:v>0.000442</c:v>
                </c:pt>
                <c:pt idx="585">
                  <c:v>0.000442</c:v>
                </c:pt>
                <c:pt idx="586">
                  <c:v>0.000443</c:v>
                </c:pt>
                <c:pt idx="587">
                  <c:v>0.000444</c:v>
                </c:pt>
                <c:pt idx="588">
                  <c:v>0.000445</c:v>
                </c:pt>
                <c:pt idx="589">
                  <c:v>0.000446</c:v>
                </c:pt>
                <c:pt idx="590">
                  <c:v>0.000446</c:v>
                </c:pt>
                <c:pt idx="591">
                  <c:v>0.000447</c:v>
                </c:pt>
                <c:pt idx="592">
                  <c:v>0.000447</c:v>
                </c:pt>
                <c:pt idx="593">
                  <c:v>0.000448</c:v>
                </c:pt>
                <c:pt idx="594">
                  <c:v>0.000449</c:v>
                </c:pt>
                <c:pt idx="595">
                  <c:v>0.000449</c:v>
                </c:pt>
                <c:pt idx="596">
                  <c:v>0.00045</c:v>
                </c:pt>
                <c:pt idx="597">
                  <c:v>0.00045</c:v>
                </c:pt>
                <c:pt idx="598">
                  <c:v>0.000451</c:v>
                </c:pt>
                <c:pt idx="599">
                  <c:v>0.000452</c:v>
                </c:pt>
                <c:pt idx="600">
                  <c:v>0.000452</c:v>
                </c:pt>
                <c:pt idx="601">
                  <c:v>0.000453</c:v>
                </c:pt>
                <c:pt idx="602">
                  <c:v>0.000454</c:v>
                </c:pt>
                <c:pt idx="603">
                  <c:v>0.000454</c:v>
                </c:pt>
                <c:pt idx="604">
                  <c:v>0.000455</c:v>
                </c:pt>
                <c:pt idx="605">
                  <c:v>0.000455</c:v>
                </c:pt>
                <c:pt idx="606">
                  <c:v>0.000455</c:v>
                </c:pt>
                <c:pt idx="607">
                  <c:v>0.000458</c:v>
                </c:pt>
                <c:pt idx="608">
                  <c:v>0.000458</c:v>
                </c:pt>
                <c:pt idx="609">
                  <c:v>0.000458</c:v>
                </c:pt>
                <c:pt idx="610">
                  <c:v>0.000459</c:v>
                </c:pt>
                <c:pt idx="611">
                  <c:v>0.000459</c:v>
                </c:pt>
                <c:pt idx="612">
                  <c:v>0.00046</c:v>
                </c:pt>
                <c:pt idx="613">
                  <c:v>0.000461</c:v>
                </c:pt>
                <c:pt idx="614">
                  <c:v>0.000462</c:v>
                </c:pt>
                <c:pt idx="615">
                  <c:v>0.000462</c:v>
                </c:pt>
                <c:pt idx="616">
                  <c:v>0.000462</c:v>
                </c:pt>
                <c:pt idx="617">
                  <c:v>0.000463</c:v>
                </c:pt>
                <c:pt idx="618">
                  <c:v>0.000464</c:v>
                </c:pt>
                <c:pt idx="619">
                  <c:v>0.000465</c:v>
                </c:pt>
                <c:pt idx="620">
                  <c:v>0.000465</c:v>
                </c:pt>
                <c:pt idx="621">
                  <c:v>0.000466</c:v>
                </c:pt>
                <c:pt idx="622">
                  <c:v>0.000467</c:v>
                </c:pt>
                <c:pt idx="623">
                  <c:v>0.000467</c:v>
                </c:pt>
                <c:pt idx="624">
                  <c:v>0.000468</c:v>
                </c:pt>
                <c:pt idx="625">
                  <c:v>0.000469</c:v>
                </c:pt>
                <c:pt idx="626">
                  <c:v>0.00047</c:v>
                </c:pt>
                <c:pt idx="627">
                  <c:v>0.000471</c:v>
                </c:pt>
                <c:pt idx="628">
                  <c:v>0.000471</c:v>
                </c:pt>
                <c:pt idx="629">
                  <c:v>0.000472</c:v>
                </c:pt>
                <c:pt idx="630">
                  <c:v>0.000473</c:v>
                </c:pt>
                <c:pt idx="631">
                  <c:v>0.000473</c:v>
                </c:pt>
                <c:pt idx="632">
                  <c:v>0.000474</c:v>
                </c:pt>
                <c:pt idx="633">
                  <c:v>0.000475</c:v>
                </c:pt>
                <c:pt idx="634">
                  <c:v>0.000476</c:v>
                </c:pt>
                <c:pt idx="635">
                  <c:v>0.000476</c:v>
                </c:pt>
                <c:pt idx="636">
                  <c:v>0.000477</c:v>
                </c:pt>
                <c:pt idx="637">
                  <c:v>0.000477</c:v>
                </c:pt>
                <c:pt idx="638">
                  <c:v>0.000478</c:v>
                </c:pt>
                <c:pt idx="639">
                  <c:v>0.000479</c:v>
                </c:pt>
                <c:pt idx="640">
                  <c:v>0.000479</c:v>
                </c:pt>
                <c:pt idx="641">
                  <c:v>0.00048</c:v>
                </c:pt>
                <c:pt idx="642">
                  <c:v>0.000481</c:v>
                </c:pt>
                <c:pt idx="643">
                  <c:v>0.000481</c:v>
                </c:pt>
                <c:pt idx="644">
                  <c:v>0.000482</c:v>
                </c:pt>
                <c:pt idx="645">
                  <c:v>0.000483</c:v>
                </c:pt>
                <c:pt idx="646">
                  <c:v>0.000483</c:v>
                </c:pt>
                <c:pt idx="647">
                  <c:v>0.000484</c:v>
                </c:pt>
                <c:pt idx="648">
                  <c:v>0.000486</c:v>
                </c:pt>
                <c:pt idx="649">
                  <c:v>0.000485</c:v>
                </c:pt>
                <c:pt idx="650">
                  <c:v>0.000487</c:v>
                </c:pt>
                <c:pt idx="651">
                  <c:v>0.000487</c:v>
                </c:pt>
                <c:pt idx="652">
                  <c:v>0.000488</c:v>
                </c:pt>
                <c:pt idx="653">
                  <c:v>0.000489</c:v>
                </c:pt>
                <c:pt idx="654">
                  <c:v>0.00049</c:v>
                </c:pt>
                <c:pt idx="655">
                  <c:v>0.00049</c:v>
                </c:pt>
                <c:pt idx="656">
                  <c:v>0.000491</c:v>
                </c:pt>
                <c:pt idx="657">
                  <c:v>0.000491</c:v>
                </c:pt>
                <c:pt idx="658">
                  <c:v>0.000492</c:v>
                </c:pt>
                <c:pt idx="659">
                  <c:v>0.000493</c:v>
                </c:pt>
                <c:pt idx="660">
                  <c:v>0.000493</c:v>
                </c:pt>
                <c:pt idx="661">
                  <c:v>0.000494</c:v>
                </c:pt>
                <c:pt idx="662">
                  <c:v>0.000495</c:v>
                </c:pt>
                <c:pt idx="663">
                  <c:v>0.000496</c:v>
                </c:pt>
                <c:pt idx="664">
                  <c:v>0.000497</c:v>
                </c:pt>
                <c:pt idx="665">
                  <c:v>0.000497</c:v>
                </c:pt>
                <c:pt idx="666">
                  <c:v>0.000498</c:v>
                </c:pt>
                <c:pt idx="667">
                  <c:v>0.000499</c:v>
                </c:pt>
                <c:pt idx="668">
                  <c:v>0.0005</c:v>
                </c:pt>
                <c:pt idx="669">
                  <c:v>0.0005</c:v>
                </c:pt>
                <c:pt idx="670">
                  <c:v>0.000501</c:v>
                </c:pt>
                <c:pt idx="671">
                  <c:v>0.000502</c:v>
                </c:pt>
                <c:pt idx="672">
                  <c:v>0.000503</c:v>
                </c:pt>
                <c:pt idx="673">
                  <c:v>0.000503</c:v>
                </c:pt>
                <c:pt idx="674">
                  <c:v>0.000504</c:v>
                </c:pt>
                <c:pt idx="675">
                  <c:v>0.000505</c:v>
                </c:pt>
                <c:pt idx="676">
                  <c:v>0.000506</c:v>
                </c:pt>
                <c:pt idx="677">
                  <c:v>0.000506</c:v>
                </c:pt>
                <c:pt idx="678">
                  <c:v>0.000507</c:v>
                </c:pt>
                <c:pt idx="679">
                  <c:v>0.000508</c:v>
                </c:pt>
                <c:pt idx="680">
                  <c:v>0.000509</c:v>
                </c:pt>
                <c:pt idx="681">
                  <c:v>0.000509</c:v>
                </c:pt>
                <c:pt idx="682">
                  <c:v>0.00051</c:v>
                </c:pt>
                <c:pt idx="683">
                  <c:v>0.000511</c:v>
                </c:pt>
                <c:pt idx="684">
                  <c:v>0.000512</c:v>
                </c:pt>
                <c:pt idx="685">
                  <c:v>0.000512</c:v>
                </c:pt>
                <c:pt idx="686">
                  <c:v>0.000513</c:v>
                </c:pt>
                <c:pt idx="687">
                  <c:v>0.000514</c:v>
                </c:pt>
                <c:pt idx="688">
                  <c:v>0.000514</c:v>
                </c:pt>
                <c:pt idx="689">
                  <c:v>0.000515</c:v>
                </c:pt>
                <c:pt idx="690">
                  <c:v>0.000516</c:v>
                </c:pt>
                <c:pt idx="691">
                  <c:v>0.000516</c:v>
                </c:pt>
                <c:pt idx="692">
                  <c:v>0.000517</c:v>
                </c:pt>
                <c:pt idx="693">
                  <c:v>0.000518</c:v>
                </c:pt>
                <c:pt idx="694">
                  <c:v>0.000519</c:v>
                </c:pt>
                <c:pt idx="695">
                  <c:v>0.000589</c:v>
                </c:pt>
                <c:pt idx="696">
                  <c:v>0.000575</c:v>
                </c:pt>
                <c:pt idx="697">
                  <c:v>0.000571</c:v>
                </c:pt>
                <c:pt idx="698">
                  <c:v>0.000571</c:v>
                </c:pt>
                <c:pt idx="699">
                  <c:v>0.000571</c:v>
                </c:pt>
                <c:pt idx="700">
                  <c:v>0.000572</c:v>
                </c:pt>
                <c:pt idx="701">
                  <c:v>0.000572</c:v>
                </c:pt>
                <c:pt idx="702">
                  <c:v>0.000572</c:v>
                </c:pt>
                <c:pt idx="703">
                  <c:v>0.000572</c:v>
                </c:pt>
                <c:pt idx="704">
                  <c:v>0.000573</c:v>
                </c:pt>
                <c:pt idx="705">
                  <c:v>0.000573</c:v>
                </c:pt>
                <c:pt idx="706">
                  <c:v>0.000575</c:v>
                </c:pt>
                <c:pt idx="707">
                  <c:v>0.000575</c:v>
                </c:pt>
                <c:pt idx="708">
                  <c:v>0.000575</c:v>
                </c:pt>
                <c:pt idx="709">
                  <c:v>0.000576</c:v>
                </c:pt>
                <c:pt idx="710">
                  <c:v>0.000577</c:v>
                </c:pt>
                <c:pt idx="711">
                  <c:v>0.000577</c:v>
                </c:pt>
                <c:pt idx="712">
                  <c:v>0.000578</c:v>
                </c:pt>
                <c:pt idx="713">
                  <c:v>0.000578</c:v>
                </c:pt>
                <c:pt idx="714">
                  <c:v>0.000578</c:v>
                </c:pt>
                <c:pt idx="715">
                  <c:v>0.000579</c:v>
                </c:pt>
                <c:pt idx="716">
                  <c:v>0.00058</c:v>
                </c:pt>
                <c:pt idx="717">
                  <c:v>0.000581</c:v>
                </c:pt>
                <c:pt idx="718">
                  <c:v>0.000581</c:v>
                </c:pt>
                <c:pt idx="719">
                  <c:v>0.000582</c:v>
                </c:pt>
                <c:pt idx="720">
                  <c:v>0.000582</c:v>
                </c:pt>
                <c:pt idx="721">
                  <c:v>0.000583</c:v>
                </c:pt>
                <c:pt idx="722">
                  <c:v>0.000583</c:v>
                </c:pt>
                <c:pt idx="723">
                  <c:v>0.000584</c:v>
                </c:pt>
                <c:pt idx="724">
                  <c:v>0.000585</c:v>
                </c:pt>
                <c:pt idx="725">
                  <c:v>0.000585</c:v>
                </c:pt>
                <c:pt idx="726">
                  <c:v>0.000585</c:v>
                </c:pt>
                <c:pt idx="727">
                  <c:v>0.000586</c:v>
                </c:pt>
                <c:pt idx="728">
                  <c:v>0.000587</c:v>
                </c:pt>
                <c:pt idx="729">
                  <c:v>0.000587</c:v>
                </c:pt>
                <c:pt idx="730">
                  <c:v>0.000588</c:v>
                </c:pt>
                <c:pt idx="731">
                  <c:v>0.000589</c:v>
                </c:pt>
                <c:pt idx="732">
                  <c:v>0.000589</c:v>
                </c:pt>
                <c:pt idx="733">
                  <c:v>0.000589</c:v>
                </c:pt>
                <c:pt idx="734">
                  <c:v>0.00059</c:v>
                </c:pt>
                <c:pt idx="735">
                  <c:v>0.00059</c:v>
                </c:pt>
                <c:pt idx="736">
                  <c:v>0.000591</c:v>
                </c:pt>
                <c:pt idx="737">
                  <c:v>0.000592</c:v>
                </c:pt>
                <c:pt idx="738">
                  <c:v>0.000592</c:v>
                </c:pt>
                <c:pt idx="739">
                  <c:v>0.000593</c:v>
                </c:pt>
                <c:pt idx="740">
                  <c:v>0.000593</c:v>
                </c:pt>
                <c:pt idx="741">
                  <c:v>0.000594</c:v>
                </c:pt>
                <c:pt idx="742">
                  <c:v>0.000595</c:v>
                </c:pt>
                <c:pt idx="743">
                  <c:v>0.000596</c:v>
                </c:pt>
                <c:pt idx="744">
                  <c:v>0.000596</c:v>
                </c:pt>
                <c:pt idx="745">
                  <c:v>0.000597</c:v>
                </c:pt>
                <c:pt idx="746">
                  <c:v>0.000597</c:v>
                </c:pt>
                <c:pt idx="747">
                  <c:v>0.000598</c:v>
                </c:pt>
                <c:pt idx="748">
                  <c:v>0.000599</c:v>
                </c:pt>
                <c:pt idx="749">
                  <c:v>0.000599</c:v>
                </c:pt>
                <c:pt idx="750">
                  <c:v>0.0006</c:v>
                </c:pt>
                <c:pt idx="751">
                  <c:v>0.000601</c:v>
                </c:pt>
                <c:pt idx="752">
                  <c:v>0.000601</c:v>
                </c:pt>
                <c:pt idx="753">
                  <c:v>0.000602</c:v>
                </c:pt>
                <c:pt idx="754">
                  <c:v>0.000602</c:v>
                </c:pt>
                <c:pt idx="755">
                  <c:v>0.000603</c:v>
                </c:pt>
                <c:pt idx="756">
                  <c:v>0.000604</c:v>
                </c:pt>
                <c:pt idx="757">
                  <c:v>0.000603</c:v>
                </c:pt>
                <c:pt idx="758">
                  <c:v>0.000605</c:v>
                </c:pt>
                <c:pt idx="759">
                  <c:v>0.000606</c:v>
                </c:pt>
                <c:pt idx="760">
                  <c:v>0.000606</c:v>
                </c:pt>
                <c:pt idx="761">
                  <c:v>0.000607</c:v>
                </c:pt>
                <c:pt idx="762">
                  <c:v>0.000608</c:v>
                </c:pt>
                <c:pt idx="763">
                  <c:v>0.000608</c:v>
                </c:pt>
                <c:pt idx="764">
                  <c:v>0.000608</c:v>
                </c:pt>
                <c:pt idx="765">
                  <c:v>0.000609</c:v>
                </c:pt>
                <c:pt idx="766">
                  <c:v>0.00061</c:v>
                </c:pt>
                <c:pt idx="767">
                  <c:v>0.000611</c:v>
                </c:pt>
                <c:pt idx="768">
                  <c:v>0.000612</c:v>
                </c:pt>
                <c:pt idx="769">
                  <c:v>0.000612</c:v>
                </c:pt>
                <c:pt idx="770">
                  <c:v>0.000613</c:v>
                </c:pt>
                <c:pt idx="771">
                  <c:v>0.000613</c:v>
                </c:pt>
                <c:pt idx="772">
                  <c:v>0.000614</c:v>
                </c:pt>
                <c:pt idx="773">
                  <c:v>0.000615</c:v>
                </c:pt>
                <c:pt idx="774">
                  <c:v>0.000615</c:v>
                </c:pt>
                <c:pt idx="775">
                  <c:v>0.000616</c:v>
                </c:pt>
                <c:pt idx="776">
                  <c:v>0.000617</c:v>
                </c:pt>
                <c:pt idx="777">
                  <c:v>0.000618</c:v>
                </c:pt>
                <c:pt idx="778">
                  <c:v>0.000618</c:v>
                </c:pt>
                <c:pt idx="779">
                  <c:v>0.000619</c:v>
                </c:pt>
                <c:pt idx="780">
                  <c:v>0.00062</c:v>
                </c:pt>
                <c:pt idx="781">
                  <c:v>0.00062</c:v>
                </c:pt>
                <c:pt idx="782">
                  <c:v>0.000621</c:v>
                </c:pt>
                <c:pt idx="783">
                  <c:v>0.000622</c:v>
                </c:pt>
                <c:pt idx="784">
                  <c:v>0.000622</c:v>
                </c:pt>
                <c:pt idx="785">
                  <c:v>0.000623</c:v>
                </c:pt>
                <c:pt idx="786">
                  <c:v>0.000624</c:v>
                </c:pt>
                <c:pt idx="787">
                  <c:v>0.000624</c:v>
                </c:pt>
                <c:pt idx="788">
                  <c:v>0.000625</c:v>
                </c:pt>
                <c:pt idx="789">
                  <c:v>0.000626</c:v>
                </c:pt>
                <c:pt idx="790">
                  <c:v>0.000626</c:v>
                </c:pt>
                <c:pt idx="791">
                  <c:v>0.000627</c:v>
                </c:pt>
                <c:pt idx="792">
                  <c:v>0.000628</c:v>
                </c:pt>
                <c:pt idx="793">
                  <c:v>0.000628</c:v>
                </c:pt>
                <c:pt idx="794">
                  <c:v>0.000629</c:v>
                </c:pt>
                <c:pt idx="795">
                  <c:v>0.00063</c:v>
                </c:pt>
                <c:pt idx="796">
                  <c:v>0.000631</c:v>
                </c:pt>
                <c:pt idx="797">
                  <c:v>0.000631</c:v>
                </c:pt>
                <c:pt idx="798">
                  <c:v>0.000632</c:v>
                </c:pt>
                <c:pt idx="799">
                  <c:v>0.000633</c:v>
                </c:pt>
                <c:pt idx="800">
                  <c:v>0.000633</c:v>
                </c:pt>
                <c:pt idx="801">
                  <c:v>0.000634</c:v>
                </c:pt>
                <c:pt idx="802">
                  <c:v>0.000635</c:v>
                </c:pt>
                <c:pt idx="803">
                  <c:v>0.000636</c:v>
                </c:pt>
                <c:pt idx="804">
                  <c:v>0.000636</c:v>
                </c:pt>
                <c:pt idx="805">
                  <c:v>0.000636</c:v>
                </c:pt>
                <c:pt idx="806">
                  <c:v>0.000637</c:v>
                </c:pt>
                <c:pt idx="807">
                  <c:v>0.000638</c:v>
                </c:pt>
                <c:pt idx="808">
                  <c:v>0.000639</c:v>
                </c:pt>
                <c:pt idx="809">
                  <c:v>0.00064</c:v>
                </c:pt>
                <c:pt idx="810">
                  <c:v>0.00064</c:v>
                </c:pt>
                <c:pt idx="811">
                  <c:v>0.000641</c:v>
                </c:pt>
                <c:pt idx="812">
                  <c:v>0.000642</c:v>
                </c:pt>
                <c:pt idx="813">
                  <c:v>0.000643</c:v>
                </c:pt>
                <c:pt idx="814">
                  <c:v>0.000643</c:v>
                </c:pt>
                <c:pt idx="815">
                  <c:v>0.000644</c:v>
                </c:pt>
                <c:pt idx="816">
                  <c:v>0.000645</c:v>
                </c:pt>
                <c:pt idx="817">
                  <c:v>0.000645</c:v>
                </c:pt>
                <c:pt idx="818">
                  <c:v>0.000646</c:v>
                </c:pt>
                <c:pt idx="819">
                  <c:v>0.000646</c:v>
                </c:pt>
                <c:pt idx="820">
                  <c:v>0.000647</c:v>
                </c:pt>
                <c:pt idx="821">
                  <c:v>0.000648</c:v>
                </c:pt>
                <c:pt idx="822">
                  <c:v>0.000649</c:v>
                </c:pt>
                <c:pt idx="823">
                  <c:v>0.00065</c:v>
                </c:pt>
                <c:pt idx="824">
                  <c:v>0.00065</c:v>
                </c:pt>
                <c:pt idx="825">
                  <c:v>0.000651</c:v>
                </c:pt>
                <c:pt idx="826">
                  <c:v>0.000652</c:v>
                </c:pt>
                <c:pt idx="827">
                  <c:v>0.000652</c:v>
                </c:pt>
                <c:pt idx="828">
                  <c:v>0.000653</c:v>
                </c:pt>
                <c:pt idx="829">
                  <c:v>0.000654</c:v>
                </c:pt>
                <c:pt idx="830">
                  <c:v>0.000654</c:v>
                </c:pt>
                <c:pt idx="831">
                  <c:v>0.000656</c:v>
                </c:pt>
                <c:pt idx="832">
                  <c:v>0.000656</c:v>
                </c:pt>
                <c:pt idx="833">
                  <c:v>0.000657</c:v>
                </c:pt>
                <c:pt idx="834">
                  <c:v>0.000658</c:v>
                </c:pt>
                <c:pt idx="835">
                  <c:v>0.000658</c:v>
                </c:pt>
                <c:pt idx="836">
                  <c:v>0.000659</c:v>
                </c:pt>
                <c:pt idx="837">
                  <c:v>0.00066</c:v>
                </c:pt>
                <c:pt idx="838">
                  <c:v>0.000661</c:v>
                </c:pt>
                <c:pt idx="839">
                  <c:v>0.000661</c:v>
                </c:pt>
                <c:pt idx="840">
                  <c:v>0.000662</c:v>
                </c:pt>
                <c:pt idx="841">
                  <c:v>0.000663</c:v>
                </c:pt>
                <c:pt idx="842">
                  <c:v>0.000663</c:v>
                </c:pt>
                <c:pt idx="843">
                  <c:v>0.000664</c:v>
                </c:pt>
                <c:pt idx="844">
                  <c:v>0.000665</c:v>
                </c:pt>
                <c:pt idx="845">
                  <c:v>0.000665</c:v>
                </c:pt>
                <c:pt idx="846">
                  <c:v>0.000666</c:v>
                </c:pt>
                <c:pt idx="847">
                  <c:v>0.000667</c:v>
                </c:pt>
                <c:pt idx="848">
                  <c:v>0.000668</c:v>
                </c:pt>
                <c:pt idx="849">
                  <c:v>0.000669</c:v>
                </c:pt>
                <c:pt idx="850">
                  <c:v>0.000669</c:v>
                </c:pt>
                <c:pt idx="851">
                  <c:v>0.00067</c:v>
                </c:pt>
                <c:pt idx="852">
                  <c:v>0.000671</c:v>
                </c:pt>
                <c:pt idx="853">
                  <c:v>0.000672</c:v>
                </c:pt>
                <c:pt idx="854">
                  <c:v>0.000673</c:v>
                </c:pt>
                <c:pt idx="855">
                  <c:v>0.000673</c:v>
                </c:pt>
                <c:pt idx="856">
                  <c:v>0.000674</c:v>
                </c:pt>
                <c:pt idx="857">
                  <c:v>0.000674</c:v>
                </c:pt>
                <c:pt idx="858">
                  <c:v>0.000675</c:v>
                </c:pt>
                <c:pt idx="859">
                  <c:v>0.000676</c:v>
                </c:pt>
                <c:pt idx="860">
                  <c:v>0.000677</c:v>
                </c:pt>
                <c:pt idx="861">
                  <c:v>0.000677</c:v>
                </c:pt>
                <c:pt idx="862">
                  <c:v>0.000678</c:v>
                </c:pt>
                <c:pt idx="863">
                  <c:v>0.000679</c:v>
                </c:pt>
                <c:pt idx="864">
                  <c:v>0.00068</c:v>
                </c:pt>
                <c:pt idx="865">
                  <c:v>0.00068</c:v>
                </c:pt>
                <c:pt idx="866">
                  <c:v>0.00068</c:v>
                </c:pt>
                <c:pt idx="867">
                  <c:v>0.000682</c:v>
                </c:pt>
                <c:pt idx="868">
                  <c:v>0.000682</c:v>
                </c:pt>
                <c:pt idx="869">
                  <c:v>0.000684</c:v>
                </c:pt>
                <c:pt idx="870">
                  <c:v>0.000684</c:v>
                </c:pt>
                <c:pt idx="871">
                  <c:v>0.000685</c:v>
                </c:pt>
                <c:pt idx="872">
                  <c:v>0.000686</c:v>
                </c:pt>
                <c:pt idx="873">
                  <c:v>0.000686</c:v>
                </c:pt>
                <c:pt idx="874">
                  <c:v>0.000686</c:v>
                </c:pt>
                <c:pt idx="875">
                  <c:v>0.000689</c:v>
                </c:pt>
                <c:pt idx="876">
                  <c:v>0.000689</c:v>
                </c:pt>
                <c:pt idx="877">
                  <c:v>0.000689</c:v>
                </c:pt>
                <c:pt idx="878">
                  <c:v>0.00069</c:v>
                </c:pt>
                <c:pt idx="879">
                  <c:v>0.000691</c:v>
                </c:pt>
                <c:pt idx="880">
                  <c:v>0.000692</c:v>
                </c:pt>
                <c:pt idx="881">
                  <c:v>0.000692</c:v>
                </c:pt>
                <c:pt idx="882">
                  <c:v>0.000693</c:v>
                </c:pt>
                <c:pt idx="883">
                  <c:v>0.000695</c:v>
                </c:pt>
                <c:pt idx="884">
                  <c:v>0.000695</c:v>
                </c:pt>
                <c:pt idx="885">
                  <c:v>0.000695</c:v>
                </c:pt>
                <c:pt idx="886">
                  <c:v>0.000696</c:v>
                </c:pt>
                <c:pt idx="887">
                  <c:v>0.000697</c:v>
                </c:pt>
                <c:pt idx="888">
                  <c:v>0.000698</c:v>
                </c:pt>
                <c:pt idx="889">
                  <c:v>0.000699</c:v>
                </c:pt>
                <c:pt idx="890">
                  <c:v>0.0007</c:v>
                </c:pt>
                <c:pt idx="891">
                  <c:v>0.000701</c:v>
                </c:pt>
                <c:pt idx="892">
                  <c:v>0.000701</c:v>
                </c:pt>
                <c:pt idx="893">
                  <c:v>0.000701</c:v>
                </c:pt>
                <c:pt idx="894">
                  <c:v>0.000702</c:v>
                </c:pt>
                <c:pt idx="895">
                  <c:v>0.000703</c:v>
                </c:pt>
                <c:pt idx="896">
                  <c:v>0.000704</c:v>
                </c:pt>
                <c:pt idx="897">
                  <c:v>0.000705</c:v>
                </c:pt>
                <c:pt idx="898">
                  <c:v>0.000706</c:v>
                </c:pt>
                <c:pt idx="899">
                  <c:v>0.000707</c:v>
                </c:pt>
                <c:pt idx="900">
                  <c:v>0.000707</c:v>
                </c:pt>
                <c:pt idx="901">
                  <c:v>0.000708</c:v>
                </c:pt>
                <c:pt idx="902">
                  <c:v>0.000708</c:v>
                </c:pt>
                <c:pt idx="903">
                  <c:v>0.000709</c:v>
                </c:pt>
                <c:pt idx="904">
                  <c:v>0.00071</c:v>
                </c:pt>
                <c:pt idx="905">
                  <c:v>0.000711</c:v>
                </c:pt>
                <c:pt idx="906">
                  <c:v>0.000711</c:v>
                </c:pt>
                <c:pt idx="907">
                  <c:v>0.000712</c:v>
                </c:pt>
                <c:pt idx="908">
                  <c:v>0.000713</c:v>
                </c:pt>
                <c:pt idx="909">
                  <c:v>0.000714</c:v>
                </c:pt>
                <c:pt idx="910">
                  <c:v>0.000714</c:v>
                </c:pt>
                <c:pt idx="911">
                  <c:v>0.000716</c:v>
                </c:pt>
                <c:pt idx="912">
                  <c:v>0.000716</c:v>
                </c:pt>
                <c:pt idx="913">
                  <c:v>0.000718</c:v>
                </c:pt>
                <c:pt idx="914">
                  <c:v>0.000718</c:v>
                </c:pt>
                <c:pt idx="915">
                  <c:v>0.000719</c:v>
                </c:pt>
                <c:pt idx="916">
                  <c:v>0.00072</c:v>
                </c:pt>
                <c:pt idx="917">
                  <c:v>0.00072</c:v>
                </c:pt>
                <c:pt idx="918">
                  <c:v>0.000721</c:v>
                </c:pt>
                <c:pt idx="919">
                  <c:v>0.000722</c:v>
                </c:pt>
                <c:pt idx="920">
                  <c:v>0.000723</c:v>
                </c:pt>
                <c:pt idx="921">
                  <c:v>0.000723</c:v>
                </c:pt>
                <c:pt idx="922">
                  <c:v>0.000724</c:v>
                </c:pt>
                <c:pt idx="923">
                  <c:v>0.000726</c:v>
                </c:pt>
                <c:pt idx="924">
                  <c:v>0.000726</c:v>
                </c:pt>
                <c:pt idx="925">
                  <c:v>0.000726</c:v>
                </c:pt>
                <c:pt idx="926">
                  <c:v>0.000727</c:v>
                </c:pt>
                <c:pt idx="927">
                  <c:v>0.000728</c:v>
                </c:pt>
                <c:pt idx="928">
                  <c:v>0.000728</c:v>
                </c:pt>
                <c:pt idx="929">
                  <c:v>0.00073</c:v>
                </c:pt>
                <c:pt idx="930">
                  <c:v>0.000731</c:v>
                </c:pt>
                <c:pt idx="931">
                  <c:v>0.000731</c:v>
                </c:pt>
                <c:pt idx="932">
                  <c:v>0.000731</c:v>
                </c:pt>
                <c:pt idx="933">
                  <c:v>0.000733</c:v>
                </c:pt>
                <c:pt idx="934">
                  <c:v>0.000733</c:v>
                </c:pt>
                <c:pt idx="935">
                  <c:v>0.000734</c:v>
                </c:pt>
                <c:pt idx="936">
                  <c:v>0.000735</c:v>
                </c:pt>
                <c:pt idx="937">
                  <c:v>0.000736</c:v>
                </c:pt>
                <c:pt idx="938">
                  <c:v>0.000737</c:v>
                </c:pt>
                <c:pt idx="939">
                  <c:v>0.000737</c:v>
                </c:pt>
                <c:pt idx="940">
                  <c:v>0.000738</c:v>
                </c:pt>
                <c:pt idx="941">
                  <c:v>0.000739</c:v>
                </c:pt>
                <c:pt idx="942">
                  <c:v>0.000739</c:v>
                </c:pt>
                <c:pt idx="943">
                  <c:v>0.000741</c:v>
                </c:pt>
                <c:pt idx="944">
                  <c:v>0.000741</c:v>
                </c:pt>
                <c:pt idx="945">
                  <c:v>0.000742</c:v>
                </c:pt>
                <c:pt idx="946">
                  <c:v>0.000742</c:v>
                </c:pt>
                <c:pt idx="947">
                  <c:v>0.000744</c:v>
                </c:pt>
                <c:pt idx="948">
                  <c:v>0.000744</c:v>
                </c:pt>
                <c:pt idx="949">
                  <c:v>0.000746</c:v>
                </c:pt>
                <c:pt idx="950">
                  <c:v>0.000746</c:v>
                </c:pt>
                <c:pt idx="951">
                  <c:v>0.000747</c:v>
                </c:pt>
                <c:pt idx="952">
                  <c:v>0.000748</c:v>
                </c:pt>
                <c:pt idx="953">
                  <c:v>0.000748</c:v>
                </c:pt>
                <c:pt idx="954">
                  <c:v>0.000749</c:v>
                </c:pt>
                <c:pt idx="955">
                  <c:v>0.000749</c:v>
                </c:pt>
                <c:pt idx="956">
                  <c:v>0.000751</c:v>
                </c:pt>
                <c:pt idx="957">
                  <c:v>0.000751</c:v>
                </c:pt>
                <c:pt idx="958">
                  <c:v>0.000753</c:v>
                </c:pt>
                <c:pt idx="959">
                  <c:v>0.000753</c:v>
                </c:pt>
                <c:pt idx="960">
                  <c:v>0.000754</c:v>
                </c:pt>
                <c:pt idx="961">
                  <c:v>0.000755</c:v>
                </c:pt>
                <c:pt idx="962">
                  <c:v>0.000756</c:v>
                </c:pt>
                <c:pt idx="963">
                  <c:v>0.000755</c:v>
                </c:pt>
                <c:pt idx="964">
                  <c:v>0.000757</c:v>
                </c:pt>
                <c:pt idx="965">
                  <c:v>0.000758</c:v>
                </c:pt>
                <c:pt idx="966">
                  <c:v>0.000759</c:v>
                </c:pt>
                <c:pt idx="967">
                  <c:v>0.00076</c:v>
                </c:pt>
                <c:pt idx="968">
                  <c:v>0.000761</c:v>
                </c:pt>
                <c:pt idx="969">
                  <c:v>0.000761</c:v>
                </c:pt>
                <c:pt idx="970">
                  <c:v>0.000762</c:v>
                </c:pt>
                <c:pt idx="971">
                  <c:v>0.000762</c:v>
                </c:pt>
                <c:pt idx="972">
                  <c:v>0.000763</c:v>
                </c:pt>
                <c:pt idx="973">
                  <c:v>0.000764</c:v>
                </c:pt>
                <c:pt idx="974">
                  <c:v>0.000765</c:v>
                </c:pt>
                <c:pt idx="975">
                  <c:v>0.000766</c:v>
                </c:pt>
                <c:pt idx="976">
                  <c:v>0.000767</c:v>
                </c:pt>
                <c:pt idx="977">
                  <c:v>0.000767</c:v>
                </c:pt>
                <c:pt idx="978">
                  <c:v>0.000769</c:v>
                </c:pt>
                <c:pt idx="979">
                  <c:v>0.000769</c:v>
                </c:pt>
                <c:pt idx="980">
                  <c:v>0.000771</c:v>
                </c:pt>
                <c:pt idx="981">
                  <c:v>0.00077</c:v>
                </c:pt>
                <c:pt idx="982">
                  <c:v>0.000772</c:v>
                </c:pt>
                <c:pt idx="983">
                  <c:v>0.000772</c:v>
                </c:pt>
                <c:pt idx="984">
                  <c:v>0.000773</c:v>
                </c:pt>
                <c:pt idx="985">
                  <c:v>0.000774</c:v>
                </c:pt>
                <c:pt idx="986">
                  <c:v>0.000774</c:v>
                </c:pt>
                <c:pt idx="987">
                  <c:v>0.000776</c:v>
                </c:pt>
                <c:pt idx="988">
                  <c:v>0.000776</c:v>
                </c:pt>
                <c:pt idx="989">
                  <c:v>0.000777</c:v>
                </c:pt>
                <c:pt idx="990">
                  <c:v>0.000777</c:v>
                </c:pt>
                <c:pt idx="991">
                  <c:v>0.000779</c:v>
                </c:pt>
                <c:pt idx="992">
                  <c:v>0.00078</c:v>
                </c:pt>
                <c:pt idx="993">
                  <c:v>0.00078</c:v>
                </c:pt>
                <c:pt idx="994">
                  <c:v>0.000781</c:v>
                </c:pt>
                <c:pt idx="995">
                  <c:v>0.000782</c:v>
                </c:pt>
                <c:pt idx="996">
                  <c:v>0.000782</c:v>
                </c:pt>
                <c:pt idx="997">
                  <c:v>0.000784</c:v>
                </c:pt>
                <c:pt idx="998">
                  <c:v>0.000784</c:v>
                </c:pt>
                <c:pt idx="999">
                  <c:v>0.000785</c:v>
                </c:pt>
                <c:pt idx="1000">
                  <c:v>0.000786</c:v>
                </c:pt>
                <c:pt idx="1001">
                  <c:v>0.000786</c:v>
                </c:pt>
                <c:pt idx="1002">
                  <c:v>0.000787</c:v>
                </c:pt>
                <c:pt idx="1003">
                  <c:v>0.000788</c:v>
                </c:pt>
                <c:pt idx="1004">
                  <c:v>0.000789</c:v>
                </c:pt>
                <c:pt idx="1005">
                  <c:v>0.00079</c:v>
                </c:pt>
                <c:pt idx="1006">
                  <c:v>0.000791</c:v>
                </c:pt>
                <c:pt idx="1007">
                  <c:v>0.000791</c:v>
                </c:pt>
                <c:pt idx="1008">
                  <c:v>0.000792</c:v>
                </c:pt>
                <c:pt idx="1009">
                  <c:v>0.000793</c:v>
                </c:pt>
                <c:pt idx="1010">
                  <c:v>0.000794</c:v>
                </c:pt>
                <c:pt idx="1011">
                  <c:v>0.000795</c:v>
                </c:pt>
                <c:pt idx="1012">
                  <c:v>0.000795</c:v>
                </c:pt>
                <c:pt idx="1013">
                  <c:v>0.000796</c:v>
                </c:pt>
                <c:pt idx="1014">
                  <c:v>0.000797</c:v>
                </c:pt>
                <c:pt idx="1015">
                  <c:v>0.000798</c:v>
                </c:pt>
                <c:pt idx="1016">
                  <c:v>0.000799</c:v>
                </c:pt>
                <c:pt idx="1017">
                  <c:v>0.0008</c:v>
                </c:pt>
                <c:pt idx="1018">
                  <c:v>0.000801</c:v>
                </c:pt>
                <c:pt idx="1019">
                  <c:v>0.000801</c:v>
                </c:pt>
                <c:pt idx="1020">
                  <c:v>0.000802</c:v>
                </c:pt>
                <c:pt idx="1021">
                  <c:v>0.000803</c:v>
                </c:pt>
                <c:pt idx="1022">
                  <c:v>0.000804</c:v>
                </c:pt>
                <c:pt idx="1023">
                  <c:v>0.000804</c:v>
                </c:pt>
                <c:pt idx="1024">
                  <c:v>0.000805</c:v>
                </c:pt>
                <c:pt idx="1025">
                  <c:v>0.000806</c:v>
                </c:pt>
                <c:pt idx="1026">
                  <c:v>0.000807</c:v>
                </c:pt>
                <c:pt idx="1027">
                  <c:v>0.000809</c:v>
                </c:pt>
                <c:pt idx="1028">
                  <c:v>0.000808</c:v>
                </c:pt>
                <c:pt idx="1029">
                  <c:v>0.000809</c:v>
                </c:pt>
                <c:pt idx="1030">
                  <c:v>0.00081</c:v>
                </c:pt>
                <c:pt idx="1031">
                  <c:v>0.000811</c:v>
                </c:pt>
                <c:pt idx="1032">
                  <c:v>0.000812</c:v>
                </c:pt>
                <c:pt idx="1033">
                  <c:v>0.000812</c:v>
                </c:pt>
                <c:pt idx="1034">
                  <c:v>0.000813</c:v>
                </c:pt>
                <c:pt idx="1035">
                  <c:v>0.000814</c:v>
                </c:pt>
                <c:pt idx="1036">
                  <c:v>0.000815</c:v>
                </c:pt>
                <c:pt idx="1037">
                  <c:v>0.000816</c:v>
                </c:pt>
                <c:pt idx="1038">
                  <c:v>0.000816</c:v>
                </c:pt>
                <c:pt idx="1039">
                  <c:v>0.000817</c:v>
                </c:pt>
                <c:pt idx="1040">
                  <c:v>0.000818</c:v>
                </c:pt>
                <c:pt idx="1041">
                  <c:v>0.000819</c:v>
                </c:pt>
                <c:pt idx="1042">
                  <c:v>0.00082</c:v>
                </c:pt>
                <c:pt idx="1043">
                  <c:v>0.000821</c:v>
                </c:pt>
                <c:pt idx="1044">
                  <c:v>0.00082</c:v>
                </c:pt>
                <c:pt idx="1045">
                  <c:v>0.000822</c:v>
                </c:pt>
                <c:pt idx="1046">
                  <c:v>0.000823</c:v>
                </c:pt>
                <c:pt idx="1047">
                  <c:v>0.000823</c:v>
                </c:pt>
                <c:pt idx="1048">
                  <c:v>0.000825</c:v>
                </c:pt>
                <c:pt idx="1049">
                  <c:v>0.000825</c:v>
                </c:pt>
                <c:pt idx="1050">
                  <c:v>0.000826</c:v>
                </c:pt>
                <c:pt idx="1051">
                  <c:v>0.000827</c:v>
                </c:pt>
                <c:pt idx="1052">
                  <c:v>0.000828</c:v>
                </c:pt>
                <c:pt idx="1053">
                  <c:v>0.000828</c:v>
                </c:pt>
                <c:pt idx="1054">
                  <c:v>0.00083</c:v>
                </c:pt>
                <c:pt idx="1055">
                  <c:v>0.00083</c:v>
                </c:pt>
                <c:pt idx="1056">
                  <c:v>0.000831</c:v>
                </c:pt>
                <c:pt idx="1057">
                  <c:v>0.000832</c:v>
                </c:pt>
                <c:pt idx="1058">
                  <c:v>0.000832</c:v>
                </c:pt>
                <c:pt idx="1059">
                  <c:v>0.000834</c:v>
                </c:pt>
                <c:pt idx="1060">
                  <c:v>0.000834</c:v>
                </c:pt>
                <c:pt idx="1061">
                  <c:v>0.000835</c:v>
                </c:pt>
                <c:pt idx="1062">
                  <c:v>0.000836</c:v>
                </c:pt>
                <c:pt idx="1063">
                  <c:v>0.000837</c:v>
                </c:pt>
                <c:pt idx="1064">
                  <c:v>0.000838</c:v>
                </c:pt>
                <c:pt idx="1065">
                  <c:v>0.000838</c:v>
                </c:pt>
                <c:pt idx="1066">
                  <c:v>0.000839</c:v>
                </c:pt>
                <c:pt idx="1067">
                  <c:v>0.00084</c:v>
                </c:pt>
                <c:pt idx="1068">
                  <c:v>0.000841</c:v>
                </c:pt>
                <c:pt idx="1069">
                  <c:v>0.000842</c:v>
                </c:pt>
                <c:pt idx="1070">
                  <c:v>0.000842</c:v>
                </c:pt>
                <c:pt idx="1071">
                  <c:v>0.000843</c:v>
                </c:pt>
                <c:pt idx="1072">
                  <c:v>0.000844</c:v>
                </c:pt>
                <c:pt idx="1073">
                  <c:v>0.000845</c:v>
                </c:pt>
                <c:pt idx="1074">
                  <c:v>0.000845</c:v>
                </c:pt>
                <c:pt idx="1075">
                  <c:v>0.000846</c:v>
                </c:pt>
                <c:pt idx="1076">
                  <c:v>0.000847</c:v>
                </c:pt>
                <c:pt idx="1077">
                  <c:v>0.000848</c:v>
                </c:pt>
                <c:pt idx="1078">
                  <c:v>0.000849</c:v>
                </c:pt>
                <c:pt idx="1079">
                  <c:v>0.00085</c:v>
                </c:pt>
                <c:pt idx="1080">
                  <c:v>0.000851</c:v>
                </c:pt>
                <c:pt idx="1081">
                  <c:v>0.000851</c:v>
                </c:pt>
                <c:pt idx="1082">
                  <c:v>0.000853</c:v>
                </c:pt>
                <c:pt idx="1083">
                  <c:v>0.000853</c:v>
                </c:pt>
                <c:pt idx="1084">
                  <c:v>0.000853</c:v>
                </c:pt>
                <c:pt idx="1085">
                  <c:v>0.000854</c:v>
                </c:pt>
                <c:pt idx="1086">
                  <c:v>0.000855</c:v>
                </c:pt>
                <c:pt idx="1087">
                  <c:v>0.000856</c:v>
                </c:pt>
                <c:pt idx="1088">
                  <c:v>0.000856</c:v>
                </c:pt>
                <c:pt idx="1089">
                  <c:v>0.000857</c:v>
                </c:pt>
                <c:pt idx="1090">
                  <c:v>0.000859</c:v>
                </c:pt>
                <c:pt idx="1091">
                  <c:v>0.000859</c:v>
                </c:pt>
                <c:pt idx="1092">
                  <c:v>0.00086</c:v>
                </c:pt>
                <c:pt idx="1093">
                  <c:v>0.00086</c:v>
                </c:pt>
                <c:pt idx="1094">
                  <c:v>0.000861</c:v>
                </c:pt>
                <c:pt idx="1095">
                  <c:v>0.000862</c:v>
                </c:pt>
                <c:pt idx="1096">
                  <c:v>0.000864</c:v>
                </c:pt>
                <c:pt idx="1097">
                  <c:v>0.000864</c:v>
                </c:pt>
                <c:pt idx="1098">
                  <c:v>0.000866</c:v>
                </c:pt>
                <c:pt idx="1099">
                  <c:v>0.000865</c:v>
                </c:pt>
                <c:pt idx="1100">
                  <c:v>0.000867</c:v>
                </c:pt>
                <c:pt idx="1101">
                  <c:v>0.000868</c:v>
                </c:pt>
                <c:pt idx="1102">
                  <c:v>0.000868</c:v>
                </c:pt>
                <c:pt idx="1103">
                  <c:v>0.000869</c:v>
                </c:pt>
                <c:pt idx="1104">
                  <c:v>0.00087</c:v>
                </c:pt>
                <c:pt idx="1105">
                  <c:v>0.000871</c:v>
                </c:pt>
                <c:pt idx="1106">
                  <c:v>0.000871</c:v>
                </c:pt>
                <c:pt idx="1107">
                  <c:v>0.000872</c:v>
                </c:pt>
                <c:pt idx="1108">
                  <c:v>0.000873</c:v>
                </c:pt>
                <c:pt idx="1109">
                  <c:v>0.000874</c:v>
                </c:pt>
                <c:pt idx="1110">
                  <c:v>0.000874</c:v>
                </c:pt>
                <c:pt idx="1111">
                  <c:v>0.000876</c:v>
                </c:pt>
                <c:pt idx="1112">
                  <c:v>0.000877</c:v>
                </c:pt>
                <c:pt idx="1113">
                  <c:v>0.000877</c:v>
                </c:pt>
                <c:pt idx="1114">
                  <c:v>0.000879</c:v>
                </c:pt>
                <c:pt idx="1115">
                  <c:v>0.000879</c:v>
                </c:pt>
                <c:pt idx="1116">
                  <c:v>0.000879</c:v>
                </c:pt>
                <c:pt idx="1117">
                  <c:v>0.00088</c:v>
                </c:pt>
                <c:pt idx="1118">
                  <c:v>0.000881</c:v>
                </c:pt>
                <c:pt idx="1119">
                  <c:v>0.000882</c:v>
                </c:pt>
                <c:pt idx="1120">
                  <c:v>0.000883</c:v>
                </c:pt>
                <c:pt idx="1121">
                  <c:v>0.000884</c:v>
                </c:pt>
                <c:pt idx="1122">
                  <c:v>0.000884</c:v>
                </c:pt>
                <c:pt idx="1123">
                  <c:v>0.000884</c:v>
                </c:pt>
                <c:pt idx="1124">
                  <c:v>0.000885</c:v>
                </c:pt>
                <c:pt idx="1125">
                  <c:v>0.000886</c:v>
                </c:pt>
                <c:pt idx="1126">
                  <c:v>0.000888</c:v>
                </c:pt>
                <c:pt idx="1127">
                  <c:v>0.000888</c:v>
                </c:pt>
                <c:pt idx="1128">
                  <c:v>0.000889</c:v>
                </c:pt>
                <c:pt idx="1129">
                  <c:v>0.00089</c:v>
                </c:pt>
                <c:pt idx="1130">
                  <c:v>0.00089</c:v>
                </c:pt>
                <c:pt idx="1131">
                  <c:v>0.000891</c:v>
                </c:pt>
                <c:pt idx="1132">
                  <c:v>0.000893</c:v>
                </c:pt>
                <c:pt idx="1133">
                  <c:v>0.000893</c:v>
                </c:pt>
                <c:pt idx="1134">
                  <c:v>0.000894</c:v>
                </c:pt>
                <c:pt idx="1135">
                  <c:v>0.000895</c:v>
                </c:pt>
                <c:pt idx="1136">
                  <c:v>0.000896</c:v>
                </c:pt>
                <c:pt idx="1137">
                  <c:v>0.000896</c:v>
                </c:pt>
                <c:pt idx="1138">
                  <c:v>0.000898</c:v>
                </c:pt>
                <c:pt idx="1139">
                  <c:v>0.000898</c:v>
                </c:pt>
                <c:pt idx="1140">
                  <c:v>0.000899</c:v>
                </c:pt>
                <c:pt idx="1141">
                  <c:v>0.0009</c:v>
                </c:pt>
                <c:pt idx="1142">
                  <c:v>0.0009</c:v>
                </c:pt>
                <c:pt idx="1143">
                  <c:v>0.000902</c:v>
                </c:pt>
                <c:pt idx="1144">
                  <c:v>0.000902</c:v>
                </c:pt>
                <c:pt idx="1145">
                  <c:v>0.000948</c:v>
                </c:pt>
                <c:pt idx="1146">
                  <c:v>0.000959</c:v>
                </c:pt>
                <c:pt idx="1147">
                  <c:v>0.00095</c:v>
                </c:pt>
                <c:pt idx="1148">
                  <c:v>0.000949</c:v>
                </c:pt>
                <c:pt idx="1149">
                  <c:v>0.00095</c:v>
                </c:pt>
                <c:pt idx="1150">
                  <c:v>0.00095</c:v>
                </c:pt>
                <c:pt idx="1151">
                  <c:v>0.000951</c:v>
                </c:pt>
                <c:pt idx="1152">
                  <c:v>0.000951</c:v>
                </c:pt>
                <c:pt idx="1153">
                  <c:v>0.000952</c:v>
                </c:pt>
                <c:pt idx="1154">
                  <c:v>0.000953</c:v>
                </c:pt>
                <c:pt idx="1155">
                  <c:v>0.000953</c:v>
                </c:pt>
                <c:pt idx="1156">
                  <c:v>0.000953</c:v>
                </c:pt>
                <c:pt idx="1157">
                  <c:v>0.000954</c:v>
                </c:pt>
                <c:pt idx="1158">
                  <c:v>0.000954</c:v>
                </c:pt>
                <c:pt idx="1159">
                  <c:v>0.000955</c:v>
                </c:pt>
                <c:pt idx="1160">
                  <c:v>0.000956</c:v>
                </c:pt>
                <c:pt idx="1161">
                  <c:v>0.000957</c:v>
                </c:pt>
                <c:pt idx="1162">
                  <c:v>0.000957</c:v>
                </c:pt>
                <c:pt idx="1163">
                  <c:v>0.000958</c:v>
                </c:pt>
                <c:pt idx="1164">
                  <c:v>0.000959</c:v>
                </c:pt>
                <c:pt idx="1165">
                  <c:v>0.000958</c:v>
                </c:pt>
                <c:pt idx="1166">
                  <c:v>0.000959</c:v>
                </c:pt>
                <c:pt idx="1167">
                  <c:v>0.00096</c:v>
                </c:pt>
                <c:pt idx="1168">
                  <c:v>0.000961</c:v>
                </c:pt>
                <c:pt idx="1169">
                  <c:v>0.000961</c:v>
                </c:pt>
                <c:pt idx="1170">
                  <c:v>0.000962</c:v>
                </c:pt>
                <c:pt idx="1171">
                  <c:v>0.000962</c:v>
                </c:pt>
                <c:pt idx="1172">
                  <c:v>0.000963</c:v>
                </c:pt>
                <c:pt idx="1173">
                  <c:v>0.000963</c:v>
                </c:pt>
                <c:pt idx="1174">
                  <c:v>0.000965</c:v>
                </c:pt>
                <c:pt idx="1175">
                  <c:v>0.000965</c:v>
                </c:pt>
                <c:pt idx="1176">
                  <c:v>0.000965</c:v>
                </c:pt>
                <c:pt idx="1177">
                  <c:v>0.000966</c:v>
                </c:pt>
                <c:pt idx="1178">
                  <c:v>0.000967</c:v>
                </c:pt>
                <c:pt idx="1179">
                  <c:v>0.000966</c:v>
                </c:pt>
                <c:pt idx="1180">
                  <c:v>0.000968</c:v>
                </c:pt>
                <c:pt idx="1181">
                  <c:v>0.000968</c:v>
                </c:pt>
                <c:pt idx="1182">
                  <c:v>0.000969</c:v>
                </c:pt>
                <c:pt idx="1183">
                  <c:v>0.000969</c:v>
                </c:pt>
                <c:pt idx="1184">
                  <c:v>0.00097</c:v>
                </c:pt>
                <c:pt idx="1185">
                  <c:v>0.000971</c:v>
                </c:pt>
                <c:pt idx="1186">
                  <c:v>0.000972</c:v>
                </c:pt>
                <c:pt idx="1187">
                  <c:v>0.000972</c:v>
                </c:pt>
                <c:pt idx="1188">
                  <c:v>0.000972</c:v>
                </c:pt>
                <c:pt idx="1189">
                  <c:v>0.000973</c:v>
                </c:pt>
                <c:pt idx="1190">
                  <c:v>0.000974</c:v>
                </c:pt>
                <c:pt idx="1191">
                  <c:v>0.000974</c:v>
                </c:pt>
                <c:pt idx="1192">
                  <c:v>0.000975</c:v>
                </c:pt>
                <c:pt idx="1193">
                  <c:v>0.000975</c:v>
                </c:pt>
                <c:pt idx="1194">
                  <c:v>0.000976</c:v>
                </c:pt>
                <c:pt idx="1195">
                  <c:v>0.000978</c:v>
                </c:pt>
                <c:pt idx="1196">
                  <c:v>0.000977</c:v>
                </c:pt>
                <c:pt idx="1197">
                  <c:v>0.000978</c:v>
                </c:pt>
                <c:pt idx="1198">
                  <c:v>0.000978</c:v>
                </c:pt>
                <c:pt idx="1199">
                  <c:v>0.00098</c:v>
                </c:pt>
                <c:pt idx="1200">
                  <c:v>0.00098</c:v>
                </c:pt>
                <c:pt idx="1201">
                  <c:v>0.000981</c:v>
                </c:pt>
                <c:pt idx="1202">
                  <c:v>0.000981</c:v>
                </c:pt>
                <c:pt idx="1203">
                  <c:v>0.000982</c:v>
                </c:pt>
                <c:pt idx="1204">
                  <c:v>0.000983</c:v>
                </c:pt>
                <c:pt idx="1205">
                  <c:v>0.000983</c:v>
                </c:pt>
                <c:pt idx="1206">
                  <c:v>0.000984</c:v>
                </c:pt>
                <c:pt idx="1207">
                  <c:v>0.000985</c:v>
                </c:pt>
                <c:pt idx="1208">
                  <c:v>0.000984</c:v>
                </c:pt>
                <c:pt idx="1209">
                  <c:v>0.000986</c:v>
                </c:pt>
                <c:pt idx="1210">
                  <c:v>0.000987</c:v>
                </c:pt>
                <c:pt idx="1211">
                  <c:v>0.000986</c:v>
                </c:pt>
                <c:pt idx="1212">
                  <c:v>0.000987</c:v>
                </c:pt>
                <c:pt idx="1213">
                  <c:v>0.000989</c:v>
                </c:pt>
                <c:pt idx="1214">
                  <c:v>0.000988</c:v>
                </c:pt>
                <c:pt idx="1215">
                  <c:v>0.000989</c:v>
                </c:pt>
                <c:pt idx="1216">
                  <c:v>0.00099</c:v>
                </c:pt>
                <c:pt idx="1217">
                  <c:v>0.000991</c:v>
                </c:pt>
                <c:pt idx="1218">
                  <c:v>0.000991</c:v>
                </c:pt>
                <c:pt idx="1219">
                  <c:v>0.000991</c:v>
                </c:pt>
                <c:pt idx="1220">
                  <c:v>0.000992</c:v>
                </c:pt>
                <c:pt idx="1221">
                  <c:v>0.000994</c:v>
                </c:pt>
                <c:pt idx="1222">
                  <c:v>0.000993</c:v>
                </c:pt>
                <c:pt idx="1223">
                  <c:v>0.000994</c:v>
                </c:pt>
                <c:pt idx="1224">
                  <c:v>0.000995</c:v>
                </c:pt>
                <c:pt idx="1225">
                  <c:v>0.000996</c:v>
                </c:pt>
                <c:pt idx="1226">
                  <c:v>0.000997</c:v>
                </c:pt>
                <c:pt idx="1227">
                  <c:v>0.000997</c:v>
                </c:pt>
                <c:pt idx="1228">
                  <c:v>0.000998</c:v>
                </c:pt>
                <c:pt idx="1229">
                  <c:v>0.000998</c:v>
                </c:pt>
                <c:pt idx="1230">
                  <c:v>0.001</c:v>
                </c:pt>
                <c:pt idx="1231">
                  <c:v>0.001</c:v>
                </c:pt>
                <c:pt idx="1232">
                  <c:v>0.001</c:v>
                </c:pt>
                <c:pt idx="1233">
                  <c:v>0.001</c:v>
                </c:pt>
                <c:pt idx="1234">
                  <c:v>0.001</c:v>
                </c:pt>
                <c:pt idx="1235">
                  <c:v>0.001</c:v>
                </c:pt>
                <c:pt idx="1236">
                  <c:v>0.001</c:v>
                </c:pt>
                <c:pt idx="1237">
                  <c:v>0.001</c:v>
                </c:pt>
                <c:pt idx="1238">
                  <c:v>0.001</c:v>
                </c:pt>
                <c:pt idx="1239">
                  <c:v>0.00101</c:v>
                </c:pt>
                <c:pt idx="1240">
                  <c:v>0.00101</c:v>
                </c:pt>
                <c:pt idx="1241">
                  <c:v>0.00101</c:v>
                </c:pt>
                <c:pt idx="1242">
                  <c:v>0.00101</c:v>
                </c:pt>
                <c:pt idx="1243">
                  <c:v>0.00101</c:v>
                </c:pt>
                <c:pt idx="1244">
                  <c:v>0.00101</c:v>
                </c:pt>
                <c:pt idx="1245">
                  <c:v>0.00101</c:v>
                </c:pt>
                <c:pt idx="1246">
                  <c:v>0.00101</c:v>
                </c:pt>
                <c:pt idx="1247">
                  <c:v>0.00101</c:v>
                </c:pt>
                <c:pt idx="1248">
                  <c:v>0.00101</c:v>
                </c:pt>
                <c:pt idx="1249">
                  <c:v>0.00101</c:v>
                </c:pt>
                <c:pt idx="1250">
                  <c:v>0.00101</c:v>
                </c:pt>
                <c:pt idx="1251">
                  <c:v>0.00101</c:v>
                </c:pt>
                <c:pt idx="1252">
                  <c:v>0.00101</c:v>
                </c:pt>
                <c:pt idx="1253">
                  <c:v>0.00102</c:v>
                </c:pt>
                <c:pt idx="1254">
                  <c:v>0.00102</c:v>
                </c:pt>
                <c:pt idx="1255">
                  <c:v>0.00102</c:v>
                </c:pt>
                <c:pt idx="1256">
                  <c:v>0.00102</c:v>
                </c:pt>
                <c:pt idx="1257">
                  <c:v>0.00102</c:v>
                </c:pt>
                <c:pt idx="1258">
                  <c:v>0.00102</c:v>
                </c:pt>
                <c:pt idx="1259">
                  <c:v>0.00102</c:v>
                </c:pt>
                <c:pt idx="1260">
                  <c:v>0.00102</c:v>
                </c:pt>
                <c:pt idx="1261">
                  <c:v>0.00102</c:v>
                </c:pt>
                <c:pt idx="1262">
                  <c:v>0.00102</c:v>
                </c:pt>
                <c:pt idx="1263">
                  <c:v>0.00102</c:v>
                </c:pt>
                <c:pt idx="1264">
                  <c:v>0.00102</c:v>
                </c:pt>
                <c:pt idx="1265">
                  <c:v>0.00102</c:v>
                </c:pt>
                <c:pt idx="1266">
                  <c:v>0.00102</c:v>
                </c:pt>
                <c:pt idx="1267">
                  <c:v>0.00103</c:v>
                </c:pt>
                <c:pt idx="1268">
                  <c:v>0.00103</c:v>
                </c:pt>
                <c:pt idx="1269">
                  <c:v>0.00103</c:v>
                </c:pt>
                <c:pt idx="1270">
                  <c:v>0.00103</c:v>
                </c:pt>
                <c:pt idx="1271">
                  <c:v>0.00103</c:v>
                </c:pt>
                <c:pt idx="1272">
                  <c:v>0.00103</c:v>
                </c:pt>
                <c:pt idx="1273">
                  <c:v>0.00103</c:v>
                </c:pt>
                <c:pt idx="1274">
                  <c:v>0.00103</c:v>
                </c:pt>
                <c:pt idx="1275">
                  <c:v>0.00103</c:v>
                </c:pt>
                <c:pt idx="1276">
                  <c:v>0.00103</c:v>
                </c:pt>
                <c:pt idx="1277">
                  <c:v>0.00103</c:v>
                </c:pt>
                <c:pt idx="1278">
                  <c:v>0.00103</c:v>
                </c:pt>
                <c:pt idx="1279">
                  <c:v>0.00103</c:v>
                </c:pt>
                <c:pt idx="1280">
                  <c:v>0.00103</c:v>
                </c:pt>
                <c:pt idx="1281">
                  <c:v>0.00103</c:v>
                </c:pt>
                <c:pt idx="1282">
                  <c:v>0.00104</c:v>
                </c:pt>
                <c:pt idx="1283">
                  <c:v>0.00104</c:v>
                </c:pt>
                <c:pt idx="1284">
                  <c:v>0.00104</c:v>
                </c:pt>
                <c:pt idx="1285">
                  <c:v>0.00104</c:v>
                </c:pt>
                <c:pt idx="1286">
                  <c:v>0.00104</c:v>
                </c:pt>
                <c:pt idx="1287">
                  <c:v>0.00104</c:v>
                </c:pt>
                <c:pt idx="1288">
                  <c:v>0.00104</c:v>
                </c:pt>
                <c:pt idx="1289">
                  <c:v>0.00104</c:v>
                </c:pt>
                <c:pt idx="1290">
                  <c:v>0.00104</c:v>
                </c:pt>
                <c:pt idx="1291">
                  <c:v>0.00104</c:v>
                </c:pt>
                <c:pt idx="1292">
                  <c:v>0.00104</c:v>
                </c:pt>
                <c:pt idx="1293">
                  <c:v>0.00104</c:v>
                </c:pt>
                <c:pt idx="1294">
                  <c:v>0.00104</c:v>
                </c:pt>
                <c:pt idx="1295">
                  <c:v>0.00104</c:v>
                </c:pt>
                <c:pt idx="1296">
                  <c:v>0.00105</c:v>
                </c:pt>
                <c:pt idx="1297">
                  <c:v>0.00105</c:v>
                </c:pt>
                <c:pt idx="1298">
                  <c:v>0.00105</c:v>
                </c:pt>
                <c:pt idx="1299">
                  <c:v>0.00105</c:v>
                </c:pt>
                <c:pt idx="1300">
                  <c:v>0.00105</c:v>
                </c:pt>
                <c:pt idx="1301">
                  <c:v>0.00105</c:v>
                </c:pt>
                <c:pt idx="1302">
                  <c:v>0.00105</c:v>
                </c:pt>
                <c:pt idx="1303">
                  <c:v>0.00105</c:v>
                </c:pt>
                <c:pt idx="1304">
                  <c:v>0.00105</c:v>
                </c:pt>
                <c:pt idx="1305">
                  <c:v>0.00105</c:v>
                </c:pt>
                <c:pt idx="1306">
                  <c:v>0.00105</c:v>
                </c:pt>
                <c:pt idx="1307">
                  <c:v>0.00105</c:v>
                </c:pt>
                <c:pt idx="1308">
                  <c:v>0.00105</c:v>
                </c:pt>
                <c:pt idx="1309">
                  <c:v>0.00105</c:v>
                </c:pt>
                <c:pt idx="1310">
                  <c:v>0.00105</c:v>
                </c:pt>
                <c:pt idx="1311">
                  <c:v>0.00106</c:v>
                </c:pt>
                <c:pt idx="1312">
                  <c:v>0.00106</c:v>
                </c:pt>
                <c:pt idx="1313">
                  <c:v>0.00106</c:v>
                </c:pt>
                <c:pt idx="1314">
                  <c:v>0.00106</c:v>
                </c:pt>
                <c:pt idx="1315">
                  <c:v>0.00106</c:v>
                </c:pt>
                <c:pt idx="1316">
                  <c:v>0.00106</c:v>
                </c:pt>
                <c:pt idx="1317">
                  <c:v>0.00106</c:v>
                </c:pt>
                <c:pt idx="1318">
                  <c:v>0.00106</c:v>
                </c:pt>
                <c:pt idx="1319">
                  <c:v>0.00106</c:v>
                </c:pt>
                <c:pt idx="1320">
                  <c:v>0.00106</c:v>
                </c:pt>
                <c:pt idx="1321">
                  <c:v>0.00106</c:v>
                </c:pt>
                <c:pt idx="1322">
                  <c:v>0.00106</c:v>
                </c:pt>
                <c:pt idx="1323">
                  <c:v>0.00106</c:v>
                </c:pt>
                <c:pt idx="1324">
                  <c:v>0.00106</c:v>
                </c:pt>
                <c:pt idx="1325">
                  <c:v>0.00107</c:v>
                </c:pt>
                <c:pt idx="1326">
                  <c:v>0.00107</c:v>
                </c:pt>
                <c:pt idx="1327">
                  <c:v>0.00107</c:v>
                </c:pt>
                <c:pt idx="1328">
                  <c:v>0.00107</c:v>
                </c:pt>
                <c:pt idx="1329">
                  <c:v>0.00107</c:v>
                </c:pt>
                <c:pt idx="1330">
                  <c:v>0.00107</c:v>
                </c:pt>
                <c:pt idx="1331">
                  <c:v>0.00107</c:v>
                </c:pt>
                <c:pt idx="1332">
                  <c:v>0.00107</c:v>
                </c:pt>
                <c:pt idx="1333">
                  <c:v>0.00107</c:v>
                </c:pt>
                <c:pt idx="1334">
                  <c:v>0.00107</c:v>
                </c:pt>
                <c:pt idx="1335">
                  <c:v>0.00107</c:v>
                </c:pt>
                <c:pt idx="1336">
                  <c:v>0.00107</c:v>
                </c:pt>
                <c:pt idx="1337">
                  <c:v>0.00107</c:v>
                </c:pt>
                <c:pt idx="1338">
                  <c:v>0.00108</c:v>
                </c:pt>
                <c:pt idx="1339">
                  <c:v>0.00107</c:v>
                </c:pt>
                <c:pt idx="1340">
                  <c:v>0.00108</c:v>
                </c:pt>
                <c:pt idx="1341">
                  <c:v>0.00108</c:v>
                </c:pt>
                <c:pt idx="1342">
                  <c:v>0.00108</c:v>
                </c:pt>
                <c:pt idx="1343">
                  <c:v>0.00108</c:v>
                </c:pt>
                <c:pt idx="1344">
                  <c:v>0.00108</c:v>
                </c:pt>
                <c:pt idx="1345">
                  <c:v>0.00108</c:v>
                </c:pt>
                <c:pt idx="1346">
                  <c:v>0.00108</c:v>
                </c:pt>
                <c:pt idx="1347">
                  <c:v>0.00108</c:v>
                </c:pt>
                <c:pt idx="1348">
                  <c:v>0.00108</c:v>
                </c:pt>
                <c:pt idx="1349">
                  <c:v>0.00108</c:v>
                </c:pt>
                <c:pt idx="1350">
                  <c:v>0.00108</c:v>
                </c:pt>
                <c:pt idx="1351">
                  <c:v>0.00108</c:v>
                </c:pt>
                <c:pt idx="1352">
                  <c:v>0.00108</c:v>
                </c:pt>
                <c:pt idx="1353">
                  <c:v>0.00108</c:v>
                </c:pt>
                <c:pt idx="1354">
                  <c:v>0.00109</c:v>
                </c:pt>
                <c:pt idx="1355">
                  <c:v>0.00109</c:v>
                </c:pt>
                <c:pt idx="1356">
                  <c:v>0.00109</c:v>
                </c:pt>
                <c:pt idx="1357">
                  <c:v>0.00109</c:v>
                </c:pt>
                <c:pt idx="1358">
                  <c:v>0.00109</c:v>
                </c:pt>
                <c:pt idx="1359">
                  <c:v>0.00109</c:v>
                </c:pt>
                <c:pt idx="1360">
                  <c:v>0.00109</c:v>
                </c:pt>
                <c:pt idx="1361">
                  <c:v>0.00109</c:v>
                </c:pt>
                <c:pt idx="1362">
                  <c:v>0.00109</c:v>
                </c:pt>
                <c:pt idx="1363">
                  <c:v>0.00109</c:v>
                </c:pt>
                <c:pt idx="1364">
                  <c:v>0.00109</c:v>
                </c:pt>
                <c:pt idx="1365">
                  <c:v>0.00109</c:v>
                </c:pt>
                <c:pt idx="1366">
                  <c:v>0.00109</c:v>
                </c:pt>
                <c:pt idx="1367">
                  <c:v>0.0011</c:v>
                </c:pt>
                <c:pt idx="1368">
                  <c:v>0.0011</c:v>
                </c:pt>
                <c:pt idx="1369">
                  <c:v>0.0011</c:v>
                </c:pt>
                <c:pt idx="1370">
                  <c:v>0.0011</c:v>
                </c:pt>
                <c:pt idx="1371">
                  <c:v>0.0011</c:v>
                </c:pt>
                <c:pt idx="1372">
                  <c:v>0.0011</c:v>
                </c:pt>
                <c:pt idx="1373">
                  <c:v>0.0011</c:v>
                </c:pt>
                <c:pt idx="1374">
                  <c:v>0.0011</c:v>
                </c:pt>
                <c:pt idx="1375">
                  <c:v>0.0011</c:v>
                </c:pt>
                <c:pt idx="1376">
                  <c:v>0.0011</c:v>
                </c:pt>
                <c:pt idx="1377">
                  <c:v>0.0011</c:v>
                </c:pt>
                <c:pt idx="1378">
                  <c:v>0.0011</c:v>
                </c:pt>
                <c:pt idx="1379">
                  <c:v>0.0011</c:v>
                </c:pt>
                <c:pt idx="1380">
                  <c:v>0.0011</c:v>
                </c:pt>
                <c:pt idx="1381">
                  <c:v>0.00111</c:v>
                </c:pt>
                <c:pt idx="1382">
                  <c:v>0.00111</c:v>
                </c:pt>
                <c:pt idx="1383">
                  <c:v>0.00111</c:v>
                </c:pt>
                <c:pt idx="1384">
                  <c:v>0.00111</c:v>
                </c:pt>
                <c:pt idx="1385">
                  <c:v>0.00111</c:v>
                </c:pt>
                <c:pt idx="1386">
                  <c:v>0.00111</c:v>
                </c:pt>
                <c:pt idx="1387">
                  <c:v>0.00111</c:v>
                </c:pt>
                <c:pt idx="1388">
                  <c:v>0.00111</c:v>
                </c:pt>
                <c:pt idx="1389">
                  <c:v>0.00111</c:v>
                </c:pt>
                <c:pt idx="1390">
                  <c:v>0.00111</c:v>
                </c:pt>
                <c:pt idx="1391">
                  <c:v>0.00111</c:v>
                </c:pt>
                <c:pt idx="1392">
                  <c:v>0.00111</c:v>
                </c:pt>
                <c:pt idx="1393">
                  <c:v>0.00111</c:v>
                </c:pt>
                <c:pt idx="1394">
                  <c:v>0.00111</c:v>
                </c:pt>
                <c:pt idx="1395">
                  <c:v>0.00112</c:v>
                </c:pt>
                <c:pt idx="1396">
                  <c:v>0.00112</c:v>
                </c:pt>
                <c:pt idx="1397">
                  <c:v>0.00112</c:v>
                </c:pt>
                <c:pt idx="1398">
                  <c:v>0.00112</c:v>
                </c:pt>
                <c:pt idx="1399">
                  <c:v>0.00112</c:v>
                </c:pt>
                <c:pt idx="1400">
                  <c:v>0.00112</c:v>
                </c:pt>
                <c:pt idx="1401">
                  <c:v>0.00112</c:v>
                </c:pt>
                <c:pt idx="1402">
                  <c:v>0.00112</c:v>
                </c:pt>
                <c:pt idx="1403">
                  <c:v>0.00112</c:v>
                </c:pt>
                <c:pt idx="1404">
                  <c:v>0.00112</c:v>
                </c:pt>
                <c:pt idx="1405">
                  <c:v>0.00112</c:v>
                </c:pt>
                <c:pt idx="1406">
                  <c:v>0.00112</c:v>
                </c:pt>
                <c:pt idx="1407">
                  <c:v>0.00112</c:v>
                </c:pt>
                <c:pt idx="1408">
                  <c:v>0.00113</c:v>
                </c:pt>
                <c:pt idx="1409">
                  <c:v>0.00113</c:v>
                </c:pt>
                <c:pt idx="1410">
                  <c:v>0.00113</c:v>
                </c:pt>
                <c:pt idx="1411">
                  <c:v>0.00113</c:v>
                </c:pt>
                <c:pt idx="1412">
                  <c:v>0.00113</c:v>
                </c:pt>
                <c:pt idx="1413">
                  <c:v>0.00113</c:v>
                </c:pt>
                <c:pt idx="1414">
                  <c:v>0.00113</c:v>
                </c:pt>
                <c:pt idx="1415">
                  <c:v>0.00113</c:v>
                </c:pt>
                <c:pt idx="1416">
                  <c:v>0.00113</c:v>
                </c:pt>
                <c:pt idx="1417">
                  <c:v>0.00113</c:v>
                </c:pt>
                <c:pt idx="1418">
                  <c:v>0.00113</c:v>
                </c:pt>
                <c:pt idx="1419">
                  <c:v>0.00113</c:v>
                </c:pt>
                <c:pt idx="1420">
                  <c:v>0.00113</c:v>
                </c:pt>
                <c:pt idx="1421">
                  <c:v>0.00114</c:v>
                </c:pt>
                <c:pt idx="1422">
                  <c:v>0.00114</c:v>
                </c:pt>
                <c:pt idx="1423">
                  <c:v>0.00114</c:v>
                </c:pt>
                <c:pt idx="1424">
                  <c:v>0.00114</c:v>
                </c:pt>
                <c:pt idx="1425">
                  <c:v>0.00114</c:v>
                </c:pt>
                <c:pt idx="1426">
                  <c:v>0.00114</c:v>
                </c:pt>
                <c:pt idx="1427">
                  <c:v>0.00114</c:v>
                </c:pt>
                <c:pt idx="1428">
                  <c:v>0.00114</c:v>
                </c:pt>
                <c:pt idx="1429">
                  <c:v>0.00114</c:v>
                </c:pt>
                <c:pt idx="1430">
                  <c:v>0.00114</c:v>
                </c:pt>
                <c:pt idx="1431">
                  <c:v>0.00114</c:v>
                </c:pt>
                <c:pt idx="1432">
                  <c:v>0.00114</c:v>
                </c:pt>
                <c:pt idx="1433">
                  <c:v>0.00114</c:v>
                </c:pt>
                <c:pt idx="1434">
                  <c:v>0.00114</c:v>
                </c:pt>
                <c:pt idx="1435">
                  <c:v>0.00114</c:v>
                </c:pt>
                <c:pt idx="1436">
                  <c:v>0.00115</c:v>
                </c:pt>
                <c:pt idx="1437">
                  <c:v>0.00115</c:v>
                </c:pt>
                <c:pt idx="1438">
                  <c:v>0.00115</c:v>
                </c:pt>
                <c:pt idx="1439">
                  <c:v>0.00115</c:v>
                </c:pt>
                <c:pt idx="1440">
                  <c:v>0.00115</c:v>
                </c:pt>
                <c:pt idx="1441">
                  <c:v>0.00115</c:v>
                </c:pt>
                <c:pt idx="1442">
                  <c:v>0.00115</c:v>
                </c:pt>
                <c:pt idx="1443">
                  <c:v>0.00115</c:v>
                </c:pt>
                <c:pt idx="1444">
                  <c:v>0.00115</c:v>
                </c:pt>
                <c:pt idx="1445">
                  <c:v>0.00115</c:v>
                </c:pt>
                <c:pt idx="1446">
                  <c:v>0.00115</c:v>
                </c:pt>
                <c:pt idx="1447">
                  <c:v>0.00115</c:v>
                </c:pt>
                <c:pt idx="1448">
                  <c:v>0.00115</c:v>
                </c:pt>
                <c:pt idx="1449">
                  <c:v>0.00116</c:v>
                </c:pt>
                <c:pt idx="1450">
                  <c:v>0.00116</c:v>
                </c:pt>
                <c:pt idx="1451">
                  <c:v>0.00116</c:v>
                </c:pt>
                <c:pt idx="1452">
                  <c:v>0.00116</c:v>
                </c:pt>
                <c:pt idx="1453">
                  <c:v>0.00116</c:v>
                </c:pt>
                <c:pt idx="1454">
                  <c:v>0.00116</c:v>
                </c:pt>
                <c:pt idx="1455">
                  <c:v>0.00116</c:v>
                </c:pt>
                <c:pt idx="1456">
                  <c:v>0.00116</c:v>
                </c:pt>
                <c:pt idx="1457">
                  <c:v>0.00116</c:v>
                </c:pt>
                <c:pt idx="1458">
                  <c:v>0.00116</c:v>
                </c:pt>
                <c:pt idx="1459">
                  <c:v>0.00116</c:v>
                </c:pt>
                <c:pt idx="1460">
                  <c:v>0.00116</c:v>
                </c:pt>
                <c:pt idx="1461">
                  <c:v>0.00116</c:v>
                </c:pt>
                <c:pt idx="1462">
                  <c:v>0.00116</c:v>
                </c:pt>
                <c:pt idx="1463">
                  <c:v>0.00117</c:v>
                </c:pt>
                <c:pt idx="1464">
                  <c:v>0.00116</c:v>
                </c:pt>
                <c:pt idx="1465">
                  <c:v>0.00117</c:v>
                </c:pt>
                <c:pt idx="1466">
                  <c:v>0.00117</c:v>
                </c:pt>
                <c:pt idx="1467">
                  <c:v>0.00117</c:v>
                </c:pt>
                <c:pt idx="1468">
                  <c:v>0.00117</c:v>
                </c:pt>
                <c:pt idx="1469">
                  <c:v>0.00117</c:v>
                </c:pt>
                <c:pt idx="1470">
                  <c:v>0.00117</c:v>
                </c:pt>
                <c:pt idx="1471">
                  <c:v>0.00117</c:v>
                </c:pt>
                <c:pt idx="1472">
                  <c:v>0.00117</c:v>
                </c:pt>
                <c:pt idx="1473">
                  <c:v>0.00117</c:v>
                </c:pt>
                <c:pt idx="1474">
                  <c:v>0.00117</c:v>
                </c:pt>
                <c:pt idx="1475">
                  <c:v>0.00117</c:v>
                </c:pt>
                <c:pt idx="1476">
                  <c:v>0.00118</c:v>
                </c:pt>
                <c:pt idx="1477">
                  <c:v>0.00118</c:v>
                </c:pt>
                <c:pt idx="1478">
                  <c:v>0.00118</c:v>
                </c:pt>
                <c:pt idx="1479">
                  <c:v>0.00118</c:v>
                </c:pt>
                <c:pt idx="1480">
                  <c:v>0.00118</c:v>
                </c:pt>
                <c:pt idx="1481">
                  <c:v>0.00118</c:v>
                </c:pt>
                <c:pt idx="1482">
                  <c:v>0.00118</c:v>
                </c:pt>
                <c:pt idx="1483">
                  <c:v>0.00118</c:v>
                </c:pt>
                <c:pt idx="1484">
                  <c:v>0.00118</c:v>
                </c:pt>
                <c:pt idx="1485">
                  <c:v>0.00118</c:v>
                </c:pt>
                <c:pt idx="1486">
                  <c:v>0.00118</c:v>
                </c:pt>
                <c:pt idx="1487">
                  <c:v>0.00118</c:v>
                </c:pt>
                <c:pt idx="1488">
                  <c:v>0.00118</c:v>
                </c:pt>
                <c:pt idx="1489">
                  <c:v>0.00118</c:v>
                </c:pt>
                <c:pt idx="1490">
                  <c:v>0.00119</c:v>
                </c:pt>
                <c:pt idx="1491">
                  <c:v>0.00119</c:v>
                </c:pt>
                <c:pt idx="1492">
                  <c:v>0.00119</c:v>
                </c:pt>
                <c:pt idx="1493">
                  <c:v>0.00119</c:v>
                </c:pt>
                <c:pt idx="1494">
                  <c:v>0.00119</c:v>
                </c:pt>
                <c:pt idx="1495">
                  <c:v>0.00119</c:v>
                </c:pt>
                <c:pt idx="1496">
                  <c:v>0.00119</c:v>
                </c:pt>
                <c:pt idx="1497">
                  <c:v>0.00119</c:v>
                </c:pt>
                <c:pt idx="1498">
                  <c:v>0.00119</c:v>
                </c:pt>
                <c:pt idx="1499">
                  <c:v>0.00119</c:v>
                </c:pt>
                <c:pt idx="1500">
                  <c:v>0.00119</c:v>
                </c:pt>
                <c:pt idx="1501">
                  <c:v>0.00119</c:v>
                </c:pt>
                <c:pt idx="1502">
                  <c:v>0.00119</c:v>
                </c:pt>
                <c:pt idx="1503">
                  <c:v>0.00119</c:v>
                </c:pt>
                <c:pt idx="1504">
                  <c:v>0.0012</c:v>
                </c:pt>
                <c:pt idx="1505">
                  <c:v>0.0012</c:v>
                </c:pt>
                <c:pt idx="1506">
                  <c:v>0.0012</c:v>
                </c:pt>
                <c:pt idx="1507">
                  <c:v>0.0012</c:v>
                </c:pt>
                <c:pt idx="1508">
                  <c:v>0.0012</c:v>
                </c:pt>
                <c:pt idx="1509">
                  <c:v>0.0012</c:v>
                </c:pt>
                <c:pt idx="1510">
                  <c:v>0.0012</c:v>
                </c:pt>
                <c:pt idx="1511">
                  <c:v>0.0012</c:v>
                </c:pt>
                <c:pt idx="1512">
                  <c:v>0.0012</c:v>
                </c:pt>
                <c:pt idx="1513">
                  <c:v>0.0012</c:v>
                </c:pt>
                <c:pt idx="1514">
                  <c:v>0.0012</c:v>
                </c:pt>
                <c:pt idx="1515">
                  <c:v>0.0012</c:v>
                </c:pt>
                <c:pt idx="1516">
                  <c:v>0.0012</c:v>
                </c:pt>
                <c:pt idx="1517">
                  <c:v>0.00121</c:v>
                </c:pt>
                <c:pt idx="1518">
                  <c:v>0.00121</c:v>
                </c:pt>
                <c:pt idx="1519">
                  <c:v>0.00121</c:v>
                </c:pt>
                <c:pt idx="1520">
                  <c:v>0.00121</c:v>
                </c:pt>
                <c:pt idx="1521">
                  <c:v>0.00121</c:v>
                </c:pt>
                <c:pt idx="1522">
                  <c:v>0.00121</c:v>
                </c:pt>
                <c:pt idx="1523">
                  <c:v>0.00121</c:v>
                </c:pt>
                <c:pt idx="1524">
                  <c:v>0.00121</c:v>
                </c:pt>
                <c:pt idx="1525">
                  <c:v>0.00121</c:v>
                </c:pt>
                <c:pt idx="1526">
                  <c:v>0.00121</c:v>
                </c:pt>
                <c:pt idx="1527">
                  <c:v>0.00121</c:v>
                </c:pt>
                <c:pt idx="1528">
                  <c:v>0.00121</c:v>
                </c:pt>
                <c:pt idx="1529">
                  <c:v>0.00121</c:v>
                </c:pt>
                <c:pt idx="1530">
                  <c:v>0.00121</c:v>
                </c:pt>
                <c:pt idx="1531">
                  <c:v>0.00122</c:v>
                </c:pt>
                <c:pt idx="1532">
                  <c:v>0.00122</c:v>
                </c:pt>
                <c:pt idx="1533">
                  <c:v>0.00122</c:v>
                </c:pt>
                <c:pt idx="1534">
                  <c:v>0.00122</c:v>
                </c:pt>
                <c:pt idx="1535">
                  <c:v>0.00122</c:v>
                </c:pt>
                <c:pt idx="1536">
                  <c:v>0.00122</c:v>
                </c:pt>
                <c:pt idx="1537">
                  <c:v>0.00122</c:v>
                </c:pt>
                <c:pt idx="1538">
                  <c:v>0.00122</c:v>
                </c:pt>
                <c:pt idx="1539">
                  <c:v>0.00122</c:v>
                </c:pt>
                <c:pt idx="1540">
                  <c:v>0.00122</c:v>
                </c:pt>
                <c:pt idx="1541">
                  <c:v>0.00122</c:v>
                </c:pt>
                <c:pt idx="1542">
                  <c:v>0.00122</c:v>
                </c:pt>
                <c:pt idx="1543">
                  <c:v>0.00122</c:v>
                </c:pt>
                <c:pt idx="1544">
                  <c:v>0.00122</c:v>
                </c:pt>
                <c:pt idx="1545">
                  <c:v>0.00123</c:v>
                </c:pt>
                <c:pt idx="1546">
                  <c:v>0.00123</c:v>
                </c:pt>
                <c:pt idx="1547">
                  <c:v>0.00123</c:v>
                </c:pt>
                <c:pt idx="1548">
                  <c:v>0.00123</c:v>
                </c:pt>
                <c:pt idx="1549">
                  <c:v>0.00123</c:v>
                </c:pt>
                <c:pt idx="1550">
                  <c:v>0.00123</c:v>
                </c:pt>
                <c:pt idx="1551">
                  <c:v>0.00123</c:v>
                </c:pt>
                <c:pt idx="1552">
                  <c:v>0.00123</c:v>
                </c:pt>
                <c:pt idx="1553">
                  <c:v>0.00123</c:v>
                </c:pt>
                <c:pt idx="1554">
                  <c:v>0.00123</c:v>
                </c:pt>
                <c:pt idx="1555">
                  <c:v>0.00123</c:v>
                </c:pt>
                <c:pt idx="1556">
                  <c:v>0.00123</c:v>
                </c:pt>
                <c:pt idx="1557">
                  <c:v>0.00123</c:v>
                </c:pt>
                <c:pt idx="1558">
                  <c:v>0.00123</c:v>
                </c:pt>
                <c:pt idx="1559">
                  <c:v>0.00123</c:v>
                </c:pt>
                <c:pt idx="1560">
                  <c:v>0.00124</c:v>
                </c:pt>
                <c:pt idx="1561">
                  <c:v>0.00124</c:v>
                </c:pt>
                <c:pt idx="1562">
                  <c:v>0.00124</c:v>
                </c:pt>
                <c:pt idx="1563">
                  <c:v>0.00124</c:v>
                </c:pt>
                <c:pt idx="1564">
                  <c:v>0.00124</c:v>
                </c:pt>
                <c:pt idx="1565">
                  <c:v>0.00124</c:v>
                </c:pt>
                <c:pt idx="1566">
                  <c:v>0.00124</c:v>
                </c:pt>
                <c:pt idx="1567">
                  <c:v>0.00124</c:v>
                </c:pt>
                <c:pt idx="1568">
                  <c:v>0.00124</c:v>
                </c:pt>
                <c:pt idx="1569">
                  <c:v>0.00124</c:v>
                </c:pt>
                <c:pt idx="1570">
                  <c:v>0.00124</c:v>
                </c:pt>
                <c:pt idx="1571">
                  <c:v>0.00124</c:v>
                </c:pt>
                <c:pt idx="1572">
                  <c:v>0.00125</c:v>
                </c:pt>
                <c:pt idx="1573">
                  <c:v>0.00125</c:v>
                </c:pt>
                <c:pt idx="1574">
                  <c:v>0.00125</c:v>
                </c:pt>
                <c:pt idx="1575">
                  <c:v>0.00125</c:v>
                </c:pt>
                <c:pt idx="1576">
                  <c:v>0.00125</c:v>
                </c:pt>
                <c:pt idx="1577">
                  <c:v>0.00125</c:v>
                </c:pt>
                <c:pt idx="1578">
                  <c:v>0.00125</c:v>
                </c:pt>
                <c:pt idx="1579">
                  <c:v>0.00125</c:v>
                </c:pt>
                <c:pt idx="1580">
                  <c:v>0.00125</c:v>
                </c:pt>
                <c:pt idx="1581">
                  <c:v>0.00125</c:v>
                </c:pt>
                <c:pt idx="1582">
                  <c:v>0.00125</c:v>
                </c:pt>
                <c:pt idx="1583">
                  <c:v>0.00125</c:v>
                </c:pt>
                <c:pt idx="1584">
                  <c:v>0.00125</c:v>
                </c:pt>
                <c:pt idx="1585">
                  <c:v>0.00125</c:v>
                </c:pt>
                <c:pt idx="1586">
                  <c:v>0.00125</c:v>
                </c:pt>
                <c:pt idx="1587">
                  <c:v>0.00126</c:v>
                </c:pt>
                <c:pt idx="1588">
                  <c:v>0.00126</c:v>
                </c:pt>
                <c:pt idx="1589">
                  <c:v>0.00126</c:v>
                </c:pt>
                <c:pt idx="1590">
                  <c:v>0.00126</c:v>
                </c:pt>
                <c:pt idx="1591">
                  <c:v>0.00126</c:v>
                </c:pt>
                <c:pt idx="1592">
                  <c:v>0.00126</c:v>
                </c:pt>
                <c:pt idx="1593">
                  <c:v>0.00126</c:v>
                </c:pt>
                <c:pt idx="1594">
                  <c:v>0.00126</c:v>
                </c:pt>
                <c:pt idx="1595">
                  <c:v>0.00126</c:v>
                </c:pt>
                <c:pt idx="1596">
                  <c:v>0.00126</c:v>
                </c:pt>
                <c:pt idx="1597">
                  <c:v>0.00126</c:v>
                </c:pt>
                <c:pt idx="1598">
                  <c:v>0.00126</c:v>
                </c:pt>
                <c:pt idx="1599">
                  <c:v>0.00126</c:v>
                </c:pt>
                <c:pt idx="1600">
                  <c:v>0.00126</c:v>
                </c:pt>
                <c:pt idx="1601">
                  <c:v>0.00127</c:v>
                </c:pt>
                <c:pt idx="1602">
                  <c:v>0.00127</c:v>
                </c:pt>
                <c:pt idx="1603">
                  <c:v>0.00127</c:v>
                </c:pt>
                <c:pt idx="1604">
                  <c:v>0.00127</c:v>
                </c:pt>
                <c:pt idx="1605">
                  <c:v>0.00127</c:v>
                </c:pt>
                <c:pt idx="1606">
                  <c:v>0.00127</c:v>
                </c:pt>
                <c:pt idx="1607">
                  <c:v>0.00127</c:v>
                </c:pt>
                <c:pt idx="1608">
                  <c:v>0.00127</c:v>
                </c:pt>
                <c:pt idx="1609">
                  <c:v>0.00127</c:v>
                </c:pt>
                <c:pt idx="1610">
                  <c:v>0.00127</c:v>
                </c:pt>
                <c:pt idx="1611">
                  <c:v>0.00127</c:v>
                </c:pt>
                <c:pt idx="1612">
                  <c:v>0.00127</c:v>
                </c:pt>
                <c:pt idx="1613">
                  <c:v>0.00127</c:v>
                </c:pt>
                <c:pt idx="1614">
                  <c:v>0.00128</c:v>
                </c:pt>
                <c:pt idx="1615">
                  <c:v>0.00128</c:v>
                </c:pt>
                <c:pt idx="1616">
                  <c:v>0.00127</c:v>
                </c:pt>
                <c:pt idx="1617">
                  <c:v>0.00128</c:v>
                </c:pt>
                <c:pt idx="1618">
                  <c:v>0.00128</c:v>
                </c:pt>
                <c:pt idx="1619">
                  <c:v>0.00128</c:v>
                </c:pt>
                <c:pt idx="1620">
                  <c:v>0.00133</c:v>
                </c:pt>
                <c:pt idx="1621">
                  <c:v>0.00132</c:v>
                </c:pt>
                <c:pt idx="1622">
                  <c:v>0.00132</c:v>
                </c:pt>
                <c:pt idx="1623">
                  <c:v>0.00132</c:v>
                </c:pt>
                <c:pt idx="1624">
                  <c:v>0.00132</c:v>
                </c:pt>
                <c:pt idx="1625">
                  <c:v>0.00132</c:v>
                </c:pt>
                <c:pt idx="1626">
                  <c:v>0.00132</c:v>
                </c:pt>
                <c:pt idx="1627">
                  <c:v>0.00132</c:v>
                </c:pt>
                <c:pt idx="1628">
                  <c:v>0.00132</c:v>
                </c:pt>
                <c:pt idx="1629">
                  <c:v>0.00132</c:v>
                </c:pt>
                <c:pt idx="1630">
                  <c:v>0.00132</c:v>
                </c:pt>
                <c:pt idx="1631">
                  <c:v>0.00132</c:v>
                </c:pt>
                <c:pt idx="1632">
                  <c:v>0.00132</c:v>
                </c:pt>
                <c:pt idx="1633">
                  <c:v>0.00132</c:v>
                </c:pt>
                <c:pt idx="1634">
                  <c:v>0.00132</c:v>
                </c:pt>
                <c:pt idx="1635">
                  <c:v>0.00132</c:v>
                </c:pt>
                <c:pt idx="1636">
                  <c:v>0.00132</c:v>
                </c:pt>
                <c:pt idx="1637">
                  <c:v>0.00132</c:v>
                </c:pt>
                <c:pt idx="1638">
                  <c:v>0.00132</c:v>
                </c:pt>
                <c:pt idx="1639">
                  <c:v>0.00133</c:v>
                </c:pt>
                <c:pt idx="1640">
                  <c:v>0.00133</c:v>
                </c:pt>
                <c:pt idx="1641">
                  <c:v>0.00133</c:v>
                </c:pt>
                <c:pt idx="1642">
                  <c:v>0.00133</c:v>
                </c:pt>
                <c:pt idx="1643">
                  <c:v>0.00133</c:v>
                </c:pt>
                <c:pt idx="1644">
                  <c:v>0.00133</c:v>
                </c:pt>
                <c:pt idx="1645">
                  <c:v>0.00133</c:v>
                </c:pt>
                <c:pt idx="1646">
                  <c:v>0.00133</c:v>
                </c:pt>
                <c:pt idx="1647">
                  <c:v>0.00133</c:v>
                </c:pt>
                <c:pt idx="1648">
                  <c:v>0.00133</c:v>
                </c:pt>
                <c:pt idx="1649">
                  <c:v>0.00133</c:v>
                </c:pt>
                <c:pt idx="1650">
                  <c:v>0.00133</c:v>
                </c:pt>
                <c:pt idx="1651">
                  <c:v>0.00133</c:v>
                </c:pt>
                <c:pt idx="1652">
                  <c:v>0.00133</c:v>
                </c:pt>
                <c:pt idx="1653">
                  <c:v>0.00133</c:v>
                </c:pt>
                <c:pt idx="1654">
                  <c:v>0.00133</c:v>
                </c:pt>
                <c:pt idx="1655">
                  <c:v>0.00133</c:v>
                </c:pt>
                <c:pt idx="1656">
                  <c:v>0.00134</c:v>
                </c:pt>
                <c:pt idx="1657">
                  <c:v>0.00134</c:v>
                </c:pt>
                <c:pt idx="1658">
                  <c:v>0.00134</c:v>
                </c:pt>
                <c:pt idx="1659">
                  <c:v>0.00134</c:v>
                </c:pt>
                <c:pt idx="1660">
                  <c:v>0.00134</c:v>
                </c:pt>
                <c:pt idx="1661">
                  <c:v>0.00134</c:v>
                </c:pt>
                <c:pt idx="1662">
                  <c:v>0.00134</c:v>
                </c:pt>
                <c:pt idx="1663">
                  <c:v>0.00134</c:v>
                </c:pt>
                <c:pt idx="1664">
                  <c:v>0.00134</c:v>
                </c:pt>
                <c:pt idx="1665">
                  <c:v>0.00134</c:v>
                </c:pt>
                <c:pt idx="1666">
                  <c:v>0.00134</c:v>
                </c:pt>
                <c:pt idx="1667">
                  <c:v>0.00134</c:v>
                </c:pt>
                <c:pt idx="1668">
                  <c:v>0.00134</c:v>
                </c:pt>
                <c:pt idx="1669">
                  <c:v>0.00134</c:v>
                </c:pt>
                <c:pt idx="1670">
                  <c:v>0.00134</c:v>
                </c:pt>
                <c:pt idx="1671">
                  <c:v>0.00134</c:v>
                </c:pt>
                <c:pt idx="1672">
                  <c:v>0.00134</c:v>
                </c:pt>
                <c:pt idx="1673">
                  <c:v>0.00134</c:v>
                </c:pt>
                <c:pt idx="1674">
                  <c:v>0.00135</c:v>
                </c:pt>
                <c:pt idx="1675">
                  <c:v>0.00135</c:v>
                </c:pt>
                <c:pt idx="1676">
                  <c:v>0.00135</c:v>
                </c:pt>
                <c:pt idx="1677">
                  <c:v>0.00135</c:v>
                </c:pt>
                <c:pt idx="1678">
                  <c:v>0.00135</c:v>
                </c:pt>
                <c:pt idx="1679">
                  <c:v>0.00135</c:v>
                </c:pt>
                <c:pt idx="1680">
                  <c:v>0.00135</c:v>
                </c:pt>
                <c:pt idx="1681">
                  <c:v>0.00135</c:v>
                </c:pt>
                <c:pt idx="1682">
                  <c:v>0.00135</c:v>
                </c:pt>
                <c:pt idx="1683">
                  <c:v>0.00135</c:v>
                </c:pt>
                <c:pt idx="1684">
                  <c:v>0.00135</c:v>
                </c:pt>
                <c:pt idx="1685">
                  <c:v>0.00135</c:v>
                </c:pt>
                <c:pt idx="1686">
                  <c:v>0.00135</c:v>
                </c:pt>
                <c:pt idx="1687">
                  <c:v>0.00135</c:v>
                </c:pt>
                <c:pt idx="1688">
                  <c:v>0.00135</c:v>
                </c:pt>
                <c:pt idx="1689">
                  <c:v>0.00136</c:v>
                </c:pt>
                <c:pt idx="1690">
                  <c:v>0.00136</c:v>
                </c:pt>
                <c:pt idx="1691">
                  <c:v>0.00135</c:v>
                </c:pt>
                <c:pt idx="1692">
                  <c:v>0.00136</c:v>
                </c:pt>
                <c:pt idx="1693">
                  <c:v>0.00136</c:v>
                </c:pt>
                <c:pt idx="1694">
                  <c:v>0.00136</c:v>
                </c:pt>
                <c:pt idx="1695">
                  <c:v>0.00136</c:v>
                </c:pt>
                <c:pt idx="1696">
                  <c:v>0.00136</c:v>
                </c:pt>
                <c:pt idx="1697">
                  <c:v>0.00136</c:v>
                </c:pt>
                <c:pt idx="1698">
                  <c:v>0.00136</c:v>
                </c:pt>
                <c:pt idx="1699">
                  <c:v>0.00136</c:v>
                </c:pt>
                <c:pt idx="1700">
                  <c:v>0.00136</c:v>
                </c:pt>
                <c:pt idx="1701">
                  <c:v>0.00136</c:v>
                </c:pt>
                <c:pt idx="1702">
                  <c:v>0.00136</c:v>
                </c:pt>
                <c:pt idx="1703">
                  <c:v>0.00136</c:v>
                </c:pt>
                <c:pt idx="1704">
                  <c:v>0.00136</c:v>
                </c:pt>
                <c:pt idx="1705">
                  <c:v>0.00136</c:v>
                </c:pt>
                <c:pt idx="1706">
                  <c:v>0.00137</c:v>
                </c:pt>
                <c:pt idx="1707">
                  <c:v>0.00137</c:v>
                </c:pt>
                <c:pt idx="1708">
                  <c:v>0.00137</c:v>
                </c:pt>
                <c:pt idx="1709">
                  <c:v>0.00137</c:v>
                </c:pt>
                <c:pt idx="1710">
                  <c:v>0.00137</c:v>
                </c:pt>
                <c:pt idx="1711">
                  <c:v>0.00137</c:v>
                </c:pt>
                <c:pt idx="1712">
                  <c:v>0.00137</c:v>
                </c:pt>
                <c:pt idx="1713">
                  <c:v>0.00137</c:v>
                </c:pt>
                <c:pt idx="1714">
                  <c:v>0.00137</c:v>
                </c:pt>
                <c:pt idx="1715">
                  <c:v>0.00137</c:v>
                </c:pt>
                <c:pt idx="1716">
                  <c:v>0.00137</c:v>
                </c:pt>
                <c:pt idx="1717">
                  <c:v>0.00137</c:v>
                </c:pt>
                <c:pt idx="1718">
                  <c:v>0.00137</c:v>
                </c:pt>
                <c:pt idx="1719">
                  <c:v>0.00137</c:v>
                </c:pt>
                <c:pt idx="1720">
                  <c:v>0.00137</c:v>
                </c:pt>
                <c:pt idx="1721">
                  <c:v>0.00137</c:v>
                </c:pt>
                <c:pt idx="1722">
                  <c:v>0.00138</c:v>
                </c:pt>
                <c:pt idx="1723">
                  <c:v>0.00138</c:v>
                </c:pt>
                <c:pt idx="1724">
                  <c:v>0.00138</c:v>
                </c:pt>
                <c:pt idx="1725">
                  <c:v>0.00138</c:v>
                </c:pt>
                <c:pt idx="1726">
                  <c:v>0.00138</c:v>
                </c:pt>
                <c:pt idx="1727">
                  <c:v>0.00138</c:v>
                </c:pt>
                <c:pt idx="1728">
                  <c:v>0.00138</c:v>
                </c:pt>
                <c:pt idx="1729">
                  <c:v>0.00138</c:v>
                </c:pt>
                <c:pt idx="1730">
                  <c:v>0.00138</c:v>
                </c:pt>
                <c:pt idx="1731">
                  <c:v>0.00138</c:v>
                </c:pt>
                <c:pt idx="1732">
                  <c:v>0.00138</c:v>
                </c:pt>
                <c:pt idx="1733">
                  <c:v>0.00138</c:v>
                </c:pt>
                <c:pt idx="1734">
                  <c:v>0.00138</c:v>
                </c:pt>
                <c:pt idx="1735">
                  <c:v>0.00138</c:v>
                </c:pt>
                <c:pt idx="1736">
                  <c:v>0.00139</c:v>
                </c:pt>
                <c:pt idx="1737">
                  <c:v>0.00138</c:v>
                </c:pt>
                <c:pt idx="1738">
                  <c:v>0.00139</c:v>
                </c:pt>
                <c:pt idx="1739">
                  <c:v>0.00139</c:v>
                </c:pt>
                <c:pt idx="1740">
                  <c:v>0.00139</c:v>
                </c:pt>
                <c:pt idx="1741">
                  <c:v>0.00139</c:v>
                </c:pt>
                <c:pt idx="1742">
                  <c:v>0.00139</c:v>
                </c:pt>
                <c:pt idx="1743">
                  <c:v>0.00139</c:v>
                </c:pt>
                <c:pt idx="1744">
                  <c:v>0.00139</c:v>
                </c:pt>
                <c:pt idx="1745">
                  <c:v>0.00139</c:v>
                </c:pt>
                <c:pt idx="1746">
                  <c:v>0.00139</c:v>
                </c:pt>
                <c:pt idx="1747">
                  <c:v>0.00139</c:v>
                </c:pt>
                <c:pt idx="1748">
                  <c:v>0.00139</c:v>
                </c:pt>
                <c:pt idx="1749">
                  <c:v>0.00139</c:v>
                </c:pt>
                <c:pt idx="1750">
                  <c:v>0.00139</c:v>
                </c:pt>
                <c:pt idx="1751">
                  <c:v>0.00139</c:v>
                </c:pt>
                <c:pt idx="1752">
                  <c:v>0.00139</c:v>
                </c:pt>
                <c:pt idx="1753">
                  <c:v>0.0014</c:v>
                </c:pt>
                <c:pt idx="1754">
                  <c:v>0.0014</c:v>
                </c:pt>
                <c:pt idx="1755">
                  <c:v>0.0014</c:v>
                </c:pt>
                <c:pt idx="1756">
                  <c:v>0.0014</c:v>
                </c:pt>
                <c:pt idx="1757">
                  <c:v>0.0014</c:v>
                </c:pt>
                <c:pt idx="1758">
                  <c:v>0.0014</c:v>
                </c:pt>
                <c:pt idx="1759">
                  <c:v>0.0014</c:v>
                </c:pt>
                <c:pt idx="1760">
                  <c:v>0.0014</c:v>
                </c:pt>
                <c:pt idx="1761">
                  <c:v>0.0014</c:v>
                </c:pt>
                <c:pt idx="1762">
                  <c:v>0.0014</c:v>
                </c:pt>
                <c:pt idx="1763">
                  <c:v>0.0014</c:v>
                </c:pt>
                <c:pt idx="1764">
                  <c:v>0.0014</c:v>
                </c:pt>
                <c:pt idx="1765">
                  <c:v>0.0014</c:v>
                </c:pt>
                <c:pt idx="1766">
                  <c:v>0.0014</c:v>
                </c:pt>
                <c:pt idx="1767">
                  <c:v>0.00141</c:v>
                </c:pt>
                <c:pt idx="1768">
                  <c:v>0.0014</c:v>
                </c:pt>
                <c:pt idx="1769">
                  <c:v>0.00141</c:v>
                </c:pt>
                <c:pt idx="1770">
                  <c:v>0.00141</c:v>
                </c:pt>
                <c:pt idx="1771">
                  <c:v>0.00141</c:v>
                </c:pt>
                <c:pt idx="1772">
                  <c:v>0.00141</c:v>
                </c:pt>
                <c:pt idx="1773">
                  <c:v>0.00141</c:v>
                </c:pt>
                <c:pt idx="1774">
                  <c:v>0.00141</c:v>
                </c:pt>
                <c:pt idx="1775">
                  <c:v>0.00141</c:v>
                </c:pt>
                <c:pt idx="1776">
                  <c:v>0.00123</c:v>
                </c:pt>
                <c:pt idx="1777">
                  <c:v>0.000756</c:v>
                </c:pt>
                <c:pt idx="1778">
                  <c:v>0.000443</c:v>
                </c:pt>
                <c:pt idx="1779">
                  <c:v>0.000312</c:v>
                </c:pt>
                <c:pt idx="1780">
                  <c:v>0.000242</c:v>
                </c:pt>
                <c:pt idx="1781">
                  <c:v>0.000202</c:v>
                </c:pt>
                <c:pt idx="1782">
                  <c:v>0.000173</c:v>
                </c:pt>
                <c:pt idx="1783">
                  <c:v>0.000153</c:v>
                </c:pt>
                <c:pt idx="1784">
                  <c:v>0.000138</c:v>
                </c:pt>
                <c:pt idx="1785">
                  <c:v>0.000127</c:v>
                </c:pt>
                <c:pt idx="1786">
                  <c:v>0.000117</c:v>
                </c:pt>
                <c:pt idx="1787">
                  <c:v>0.000108</c:v>
                </c:pt>
                <c:pt idx="1788">
                  <c:v>9.64E-5</c:v>
                </c:pt>
                <c:pt idx="1789">
                  <c:v>9.1E-5</c:v>
                </c:pt>
                <c:pt idx="1790">
                  <c:v>8.7E-5</c:v>
                </c:pt>
                <c:pt idx="1791">
                  <c:v>8.35E-5</c:v>
                </c:pt>
                <c:pt idx="1792">
                  <c:v>8.03E-5</c:v>
                </c:pt>
                <c:pt idx="1793">
                  <c:v>7.74E-5</c:v>
                </c:pt>
                <c:pt idx="1794">
                  <c:v>7.48E-5</c:v>
                </c:pt>
                <c:pt idx="1795">
                  <c:v>7.24E-5</c:v>
                </c:pt>
                <c:pt idx="1796">
                  <c:v>6.99E-5</c:v>
                </c:pt>
                <c:pt idx="1797">
                  <c:v>6.79E-5</c:v>
                </c:pt>
                <c:pt idx="1798">
                  <c:v>6.6E-5</c:v>
                </c:pt>
                <c:pt idx="1799">
                  <c:v>6.43E-5</c:v>
                </c:pt>
                <c:pt idx="1800">
                  <c:v>6.26E-5</c:v>
                </c:pt>
                <c:pt idx="1801">
                  <c:v>6.1E-5</c:v>
                </c:pt>
                <c:pt idx="1802">
                  <c:v>5.94E-5</c:v>
                </c:pt>
                <c:pt idx="1803">
                  <c:v>5.81E-5</c:v>
                </c:pt>
                <c:pt idx="1804">
                  <c:v>5.68E-5</c:v>
                </c:pt>
                <c:pt idx="1805">
                  <c:v>5.56E-5</c:v>
                </c:pt>
                <c:pt idx="1806">
                  <c:v>5.44E-5</c:v>
                </c:pt>
                <c:pt idx="1807">
                  <c:v>5.33E-5</c:v>
                </c:pt>
                <c:pt idx="1808">
                  <c:v>5.23E-5</c:v>
                </c:pt>
                <c:pt idx="1809">
                  <c:v>5.12E-5</c:v>
                </c:pt>
                <c:pt idx="1810">
                  <c:v>5.03E-5</c:v>
                </c:pt>
                <c:pt idx="1811">
                  <c:v>4.94E-5</c:v>
                </c:pt>
                <c:pt idx="1812">
                  <c:v>4.85E-5</c:v>
                </c:pt>
                <c:pt idx="1813">
                  <c:v>4.77E-5</c:v>
                </c:pt>
                <c:pt idx="1814">
                  <c:v>4.69E-5</c:v>
                </c:pt>
                <c:pt idx="1815">
                  <c:v>4.61E-5</c:v>
                </c:pt>
                <c:pt idx="1816">
                  <c:v>4.53E-5</c:v>
                </c:pt>
                <c:pt idx="1817">
                  <c:v>4.46E-5</c:v>
                </c:pt>
                <c:pt idx="1818">
                  <c:v>4.4E-5</c:v>
                </c:pt>
                <c:pt idx="1819">
                  <c:v>4.33E-5</c:v>
                </c:pt>
                <c:pt idx="1820">
                  <c:v>4.27E-5</c:v>
                </c:pt>
                <c:pt idx="1821">
                  <c:v>4.21E-5</c:v>
                </c:pt>
                <c:pt idx="1822">
                  <c:v>4.15E-5</c:v>
                </c:pt>
                <c:pt idx="1823">
                  <c:v>4.09E-5</c:v>
                </c:pt>
                <c:pt idx="1824">
                  <c:v>4.04E-5</c:v>
                </c:pt>
                <c:pt idx="1825">
                  <c:v>3.98E-5</c:v>
                </c:pt>
                <c:pt idx="1826">
                  <c:v>3.93E-5</c:v>
                </c:pt>
                <c:pt idx="1827">
                  <c:v>3.89E-5</c:v>
                </c:pt>
                <c:pt idx="1828">
                  <c:v>3.83E-5</c:v>
                </c:pt>
                <c:pt idx="1829">
                  <c:v>3.79E-5</c:v>
                </c:pt>
                <c:pt idx="1830">
                  <c:v>3.74E-5</c:v>
                </c:pt>
                <c:pt idx="1831">
                  <c:v>3.7E-5</c:v>
                </c:pt>
                <c:pt idx="1832">
                  <c:v>3.66E-5</c:v>
                </c:pt>
                <c:pt idx="1833">
                  <c:v>3.62E-5</c:v>
                </c:pt>
                <c:pt idx="1834">
                  <c:v>3.58E-5</c:v>
                </c:pt>
                <c:pt idx="1835">
                  <c:v>3.54E-5</c:v>
                </c:pt>
                <c:pt idx="1836">
                  <c:v>3.5E-5</c:v>
                </c:pt>
                <c:pt idx="1837">
                  <c:v>3.46E-5</c:v>
                </c:pt>
                <c:pt idx="1838">
                  <c:v>3.43E-5</c:v>
                </c:pt>
                <c:pt idx="1839">
                  <c:v>3.4E-5</c:v>
                </c:pt>
                <c:pt idx="1840">
                  <c:v>3.36E-5</c:v>
                </c:pt>
                <c:pt idx="1841">
                  <c:v>3.33E-5</c:v>
                </c:pt>
                <c:pt idx="1842">
                  <c:v>3.29E-5</c:v>
                </c:pt>
                <c:pt idx="1843">
                  <c:v>3.26E-5</c:v>
                </c:pt>
                <c:pt idx="1844">
                  <c:v>3.23E-5</c:v>
                </c:pt>
                <c:pt idx="1845">
                  <c:v>3.2E-5</c:v>
                </c:pt>
                <c:pt idx="1846">
                  <c:v>3.18E-5</c:v>
                </c:pt>
                <c:pt idx="1847">
                  <c:v>3.15E-5</c:v>
                </c:pt>
                <c:pt idx="1848">
                  <c:v>3.12E-5</c:v>
                </c:pt>
                <c:pt idx="1849">
                  <c:v>3.09E-5</c:v>
                </c:pt>
                <c:pt idx="1850">
                  <c:v>3.07E-5</c:v>
                </c:pt>
                <c:pt idx="1851">
                  <c:v>3.04E-5</c:v>
                </c:pt>
                <c:pt idx="1852">
                  <c:v>3.02E-5</c:v>
                </c:pt>
                <c:pt idx="1853">
                  <c:v>2.99E-5</c:v>
                </c:pt>
                <c:pt idx="1854">
                  <c:v>2.96E-5</c:v>
                </c:pt>
                <c:pt idx="1855">
                  <c:v>2.94E-5</c:v>
                </c:pt>
                <c:pt idx="1856">
                  <c:v>2.92E-5</c:v>
                </c:pt>
                <c:pt idx="1857">
                  <c:v>2.9E-5</c:v>
                </c:pt>
                <c:pt idx="1858">
                  <c:v>2.87E-5</c:v>
                </c:pt>
                <c:pt idx="1859">
                  <c:v>2.85E-5</c:v>
                </c:pt>
                <c:pt idx="1860">
                  <c:v>2.83E-5</c:v>
                </c:pt>
                <c:pt idx="1861">
                  <c:v>2.81E-5</c:v>
                </c:pt>
                <c:pt idx="1862">
                  <c:v>2.79E-5</c:v>
                </c:pt>
                <c:pt idx="1863">
                  <c:v>2.77E-5</c:v>
                </c:pt>
                <c:pt idx="1864">
                  <c:v>2.75E-5</c:v>
                </c:pt>
                <c:pt idx="1865">
                  <c:v>2.73E-5</c:v>
                </c:pt>
                <c:pt idx="1866">
                  <c:v>2.71E-5</c:v>
                </c:pt>
                <c:pt idx="1867">
                  <c:v>2.69E-5</c:v>
                </c:pt>
                <c:pt idx="1868">
                  <c:v>2.67E-5</c:v>
                </c:pt>
                <c:pt idx="1869">
                  <c:v>2.66E-5</c:v>
                </c:pt>
                <c:pt idx="1870">
                  <c:v>2.64E-5</c:v>
                </c:pt>
                <c:pt idx="1871">
                  <c:v>2.62E-5</c:v>
                </c:pt>
                <c:pt idx="1872">
                  <c:v>2.61E-5</c:v>
                </c:pt>
                <c:pt idx="1873">
                  <c:v>2.59E-5</c:v>
                </c:pt>
                <c:pt idx="1874">
                  <c:v>2.57E-5</c:v>
                </c:pt>
                <c:pt idx="1875">
                  <c:v>2.56E-5</c:v>
                </c:pt>
                <c:pt idx="1876">
                  <c:v>2.54E-5</c:v>
                </c:pt>
                <c:pt idx="1877">
                  <c:v>2.53E-5</c:v>
                </c:pt>
                <c:pt idx="1878">
                  <c:v>2.51E-5</c:v>
                </c:pt>
                <c:pt idx="1879">
                  <c:v>2.5E-5</c:v>
                </c:pt>
                <c:pt idx="1880">
                  <c:v>2.48E-5</c:v>
                </c:pt>
                <c:pt idx="1881">
                  <c:v>2.47E-5</c:v>
                </c:pt>
                <c:pt idx="1882">
                  <c:v>2.53E-5</c:v>
                </c:pt>
                <c:pt idx="1883">
                  <c:v>2.5E-5</c:v>
                </c:pt>
                <c:pt idx="1884">
                  <c:v>2.46E-5</c:v>
                </c:pt>
                <c:pt idx="1885">
                  <c:v>2.44E-5</c:v>
                </c:pt>
                <c:pt idx="1886">
                  <c:v>2.42E-5</c:v>
                </c:pt>
                <c:pt idx="1887">
                  <c:v>2.41E-5</c:v>
                </c:pt>
                <c:pt idx="1888">
                  <c:v>2.4E-5</c:v>
                </c:pt>
                <c:pt idx="1889">
                  <c:v>2.38E-5</c:v>
                </c:pt>
                <c:pt idx="1890">
                  <c:v>2.37E-5</c:v>
                </c:pt>
                <c:pt idx="1891">
                  <c:v>2.36E-5</c:v>
                </c:pt>
                <c:pt idx="1892">
                  <c:v>2.35E-5</c:v>
                </c:pt>
                <c:pt idx="1893">
                  <c:v>2.34E-5</c:v>
                </c:pt>
                <c:pt idx="1894">
                  <c:v>2.32E-5</c:v>
                </c:pt>
                <c:pt idx="1895">
                  <c:v>2.31E-5</c:v>
                </c:pt>
                <c:pt idx="1896">
                  <c:v>2.3E-5</c:v>
                </c:pt>
                <c:pt idx="1897">
                  <c:v>2.29E-5</c:v>
                </c:pt>
                <c:pt idx="1898">
                  <c:v>2.28E-5</c:v>
                </c:pt>
                <c:pt idx="1899">
                  <c:v>2.27E-5</c:v>
                </c:pt>
                <c:pt idx="1900">
                  <c:v>2.26E-5</c:v>
                </c:pt>
                <c:pt idx="1901">
                  <c:v>2.25E-5</c:v>
                </c:pt>
                <c:pt idx="1902">
                  <c:v>2.24E-5</c:v>
                </c:pt>
                <c:pt idx="1903">
                  <c:v>2.23E-5</c:v>
                </c:pt>
                <c:pt idx="1904">
                  <c:v>2.22E-5</c:v>
                </c:pt>
                <c:pt idx="1905">
                  <c:v>2.2E-5</c:v>
                </c:pt>
                <c:pt idx="1906">
                  <c:v>2.19E-5</c:v>
                </c:pt>
                <c:pt idx="1907">
                  <c:v>2.18E-5</c:v>
                </c:pt>
                <c:pt idx="1908">
                  <c:v>2.17E-5</c:v>
                </c:pt>
                <c:pt idx="1909">
                  <c:v>2.17E-5</c:v>
                </c:pt>
                <c:pt idx="1910">
                  <c:v>2.16E-5</c:v>
                </c:pt>
                <c:pt idx="1911">
                  <c:v>2.15E-5</c:v>
                </c:pt>
                <c:pt idx="1912">
                  <c:v>2.14E-5</c:v>
                </c:pt>
                <c:pt idx="1913">
                  <c:v>2.13E-5</c:v>
                </c:pt>
                <c:pt idx="1914">
                  <c:v>2.12E-5</c:v>
                </c:pt>
                <c:pt idx="1915">
                  <c:v>2.11E-5</c:v>
                </c:pt>
                <c:pt idx="1916">
                  <c:v>2.1E-5</c:v>
                </c:pt>
                <c:pt idx="1917">
                  <c:v>2.09E-5</c:v>
                </c:pt>
                <c:pt idx="1918">
                  <c:v>2.08E-5</c:v>
                </c:pt>
                <c:pt idx="1919">
                  <c:v>2.07E-5</c:v>
                </c:pt>
                <c:pt idx="1920">
                  <c:v>2.07E-5</c:v>
                </c:pt>
                <c:pt idx="1921">
                  <c:v>2.06E-5</c:v>
                </c:pt>
                <c:pt idx="1922">
                  <c:v>2.05E-5</c:v>
                </c:pt>
                <c:pt idx="1923">
                  <c:v>2.04E-5</c:v>
                </c:pt>
                <c:pt idx="1924">
                  <c:v>2.03E-5</c:v>
                </c:pt>
                <c:pt idx="1925">
                  <c:v>2.03E-5</c:v>
                </c:pt>
                <c:pt idx="1926">
                  <c:v>2.02E-5</c:v>
                </c:pt>
                <c:pt idx="1927">
                  <c:v>2.01E-5</c:v>
                </c:pt>
                <c:pt idx="1928">
                  <c:v>2.0E-5</c:v>
                </c:pt>
                <c:pt idx="1929">
                  <c:v>1.99E-5</c:v>
                </c:pt>
                <c:pt idx="1930">
                  <c:v>1.99E-5</c:v>
                </c:pt>
                <c:pt idx="1931">
                  <c:v>1.98E-5</c:v>
                </c:pt>
                <c:pt idx="1932">
                  <c:v>1.97E-5</c:v>
                </c:pt>
                <c:pt idx="1933">
                  <c:v>1.96E-5</c:v>
                </c:pt>
                <c:pt idx="1934">
                  <c:v>1.96E-5</c:v>
                </c:pt>
                <c:pt idx="1935">
                  <c:v>1.95E-5</c:v>
                </c:pt>
                <c:pt idx="1936">
                  <c:v>1.94E-5</c:v>
                </c:pt>
                <c:pt idx="1937">
                  <c:v>1.94E-5</c:v>
                </c:pt>
                <c:pt idx="1938">
                  <c:v>1.93E-5</c:v>
                </c:pt>
                <c:pt idx="1939">
                  <c:v>1.92E-5</c:v>
                </c:pt>
                <c:pt idx="1940">
                  <c:v>1.92E-5</c:v>
                </c:pt>
                <c:pt idx="1941">
                  <c:v>1.91E-5</c:v>
                </c:pt>
                <c:pt idx="1942">
                  <c:v>1.9E-5</c:v>
                </c:pt>
                <c:pt idx="1943">
                  <c:v>1.89E-5</c:v>
                </c:pt>
                <c:pt idx="1944">
                  <c:v>1.89E-5</c:v>
                </c:pt>
                <c:pt idx="1945">
                  <c:v>1.88E-5</c:v>
                </c:pt>
                <c:pt idx="1946">
                  <c:v>1.88E-5</c:v>
                </c:pt>
                <c:pt idx="1947">
                  <c:v>1.87E-5</c:v>
                </c:pt>
                <c:pt idx="1948">
                  <c:v>1.86E-5</c:v>
                </c:pt>
                <c:pt idx="1949">
                  <c:v>1.86E-5</c:v>
                </c:pt>
                <c:pt idx="1950">
                  <c:v>1.85E-5</c:v>
                </c:pt>
                <c:pt idx="1951">
                  <c:v>1.84E-5</c:v>
                </c:pt>
                <c:pt idx="1952">
                  <c:v>1.84E-5</c:v>
                </c:pt>
                <c:pt idx="1953">
                  <c:v>1.83E-5</c:v>
                </c:pt>
                <c:pt idx="1954">
                  <c:v>1.83E-5</c:v>
                </c:pt>
                <c:pt idx="1955">
                  <c:v>1.82E-5</c:v>
                </c:pt>
                <c:pt idx="1956">
                  <c:v>1.81E-5</c:v>
                </c:pt>
                <c:pt idx="1957">
                  <c:v>1.81E-5</c:v>
                </c:pt>
                <c:pt idx="1958">
                  <c:v>1.8E-5</c:v>
                </c:pt>
                <c:pt idx="1959">
                  <c:v>1.8E-5</c:v>
                </c:pt>
                <c:pt idx="1960">
                  <c:v>1.79E-5</c:v>
                </c:pt>
                <c:pt idx="1961">
                  <c:v>1.79E-5</c:v>
                </c:pt>
                <c:pt idx="1962">
                  <c:v>1.78E-5</c:v>
                </c:pt>
                <c:pt idx="1963">
                  <c:v>1.78E-5</c:v>
                </c:pt>
                <c:pt idx="1964">
                  <c:v>1.77E-5</c:v>
                </c:pt>
                <c:pt idx="1965">
                  <c:v>1.77E-5</c:v>
                </c:pt>
                <c:pt idx="1966">
                  <c:v>1.76E-5</c:v>
                </c:pt>
                <c:pt idx="1967">
                  <c:v>1.75E-5</c:v>
                </c:pt>
                <c:pt idx="1968">
                  <c:v>1.75E-5</c:v>
                </c:pt>
                <c:pt idx="1969">
                  <c:v>1.75E-5</c:v>
                </c:pt>
                <c:pt idx="1970">
                  <c:v>1.74E-5</c:v>
                </c:pt>
                <c:pt idx="1971">
                  <c:v>1.74E-5</c:v>
                </c:pt>
                <c:pt idx="1972">
                  <c:v>1.73E-5</c:v>
                </c:pt>
                <c:pt idx="1973">
                  <c:v>1.73E-5</c:v>
                </c:pt>
                <c:pt idx="1974">
                  <c:v>1.72E-5</c:v>
                </c:pt>
                <c:pt idx="1975">
                  <c:v>1.72E-5</c:v>
                </c:pt>
                <c:pt idx="1976">
                  <c:v>1.71E-5</c:v>
                </c:pt>
                <c:pt idx="1977">
                  <c:v>1.71E-5</c:v>
                </c:pt>
                <c:pt idx="1978">
                  <c:v>1.7E-5</c:v>
                </c:pt>
                <c:pt idx="1979">
                  <c:v>1.7E-5</c:v>
                </c:pt>
                <c:pt idx="1980">
                  <c:v>1.69E-5</c:v>
                </c:pt>
                <c:pt idx="1981">
                  <c:v>1.69E-5</c:v>
                </c:pt>
                <c:pt idx="1982">
                  <c:v>1.68E-5</c:v>
                </c:pt>
                <c:pt idx="1983">
                  <c:v>1.68E-5</c:v>
                </c:pt>
                <c:pt idx="1984">
                  <c:v>1.67E-5</c:v>
                </c:pt>
                <c:pt idx="1985">
                  <c:v>1.67E-5</c:v>
                </c:pt>
                <c:pt idx="1986">
                  <c:v>1.67E-5</c:v>
                </c:pt>
                <c:pt idx="1987">
                  <c:v>1.66E-5</c:v>
                </c:pt>
                <c:pt idx="1988">
                  <c:v>1.66E-5</c:v>
                </c:pt>
                <c:pt idx="1989">
                  <c:v>1.65E-5</c:v>
                </c:pt>
                <c:pt idx="1990">
                  <c:v>1.65E-5</c:v>
                </c:pt>
                <c:pt idx="1991">
                  <c:v>1.64E-5</c:v>
                </c:pt>
                <c:pt idx="1992">
                  <c:v>1.64E-5</c:v>
                </c:pt>
                <c:pt idx="1993">
                  <c:v>1.64E-5</c:v>
                </c:pt>
                <c:pt idx="1994">
                  <c:v>1.63E-5</c:v>
                </c:pt>
                <c:pt idx="1995">
                  <c:v>1.63E-5</c:v>
                </c:pt>
                <c:pt idx="1996">
                  <c:v>1.62E-5</c:v>
                </c:pt>
                <c:pt idx="1997">
                  <c:v>1.62E-5</c:v>
                </c:pt>
                <c:pt idx="1998">
                  <c:v>1.62E-5</c:v>
                </c:pt>
                <c:pt idx="1999">
                  <c:v>1.61E-5</c:v>
                </c:pt>
                <c:pt idx="2000">
                  <c:v>1.61E-5</c:v>
                </c:pt>
                <c:pt idx="2001">
                  <c:v>1.6E-5</c:v>
                </c:pt>
                <c:pt idx="2002">
                  <c:v>1.6E-5</c:v>
                </c:pt>
                <c:pt idx="2003">
                  <c:v>1.59E-5</c:v>
                </c:pt>
                <c:pt idx="2004">
                  <c:v>1.59E-5</c:v>
                </c:pt>
                <c:pt idx="2005">
                  <c:v>1.58E-5</c:v>
                </c:pt>
                <c:pt idx="2006">
                  <c:v>1.58E-5</c:v>
                </c:pt>
                <c:pt idx="2007">
                  <c:v>1.58E-5</c:v>
                </c:pt>
                <c:pt idx="2008">
                  <c:v>1.57E-5</c:v>
                </c:pt>
                <c:pt idx="2009">
                  <c:v>1.57E-5</c:v>
                </c:pt>
                <c:pt idx="2010">
                  <c:v>1.57E-5</c:v>
                </c:pt>
                <c:pt idx="2011">
                  <c:v>1.56E-5</c:v>
                </c:pt>
                <c:pt idx="2012">
                  <c:v>1.56E-5</c:v>
                </c:pt>
                <c:pt idx="2013">
                  <c:v>1.55E-5</c:v>
                </c:pt>
                <c:pt idx="2014">
                  <c:v>1.55E-5</c:v>
                </c:pt>
                <c:pt idx="2015">
                  <c:v>1.55E-5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7251568"/>
        <c:axId val="-2117250144"/>
      </c:scatterChart>
      <c:valAx>
        <c:axId val="-2117251568"/>
        <c:scaling>
          <c:orientation val="minMax"/>
          <c:max val="200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[s]</a:t>
                </a:r>
              </a:p>
            </c:rich>
          </c:tx>
          <c:layout>
            <c:manualLayout>
              <c:xMode val="edge"/>
              <c:yMode val="edge"/>
              <c:x val="0.448467687405478"/>
              <c:y val="0.09217098465726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7250144"/>
        <c:crosses val="autoZero"/>
        <c:crossBetween val="midCat"/>
      </c:valAx>
      <c:valAx>
        <c:axId val="-2117250144"/>
        <c:scaling>
          <c:logBase val="10.0"/>
          <c:orientation val="minMax"/>
          <c:max val="0.02"/>
          <c:min val="2.0E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Pressure</a:t>
                </a:r>
                <a:r>
                  <a:rPr lang="en-GB" baseline="0"/>
                  <a:t> [mbar]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72515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1F268-A78A-BA40-8880-DCE83D77EEC5}" type="datetimeFigureOut">
              <a:rPr lang="en-US" smtClean="0"/>
              <a:t>5/25/16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3F549-A0B1-8346-ACE5-B526A72BD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038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2DE4E-9F3A-6D43-A3D1-22ABD2DE7C2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9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2DE4E-9F3A-6D43-A3D1-22ABD2DE7C2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88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63F549-A0B1-8346-ACE5-B526A72BDE1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98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2DE4E-9F3A-6D43-A3D1-22ABD2DE7C2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14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DAC78-CDB2-467E-9FAA-D2574DE32698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70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DAC78-CDB2-467E-9FAA-D2574DE3269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081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DAC78-CDB2-467E-9FAA-D2574DE32698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515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2100263" cy="66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803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871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32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16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9431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00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8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225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titolo 2"/>
          <p:cNvSpPr>
            <a:spLocks noGrp="1"/>
          </p:cNvSpPr>
          <p:nvPr>
            <p:ph type="title"/>
          </p:nvPr>
        </p:nvSpPr>
        <p:spPr>
          <a:xfrm>
            <a:off x="1199456" y="260649"/>
            <a:ext cx="10465163" cy="566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3049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itolo 2"/>
          <p:cNvSpPr>
            <a:spLocks noGrp="1"/>
          </p:cNvSpPr>
          <p:nvPr>
            <p:ph type="title"/>
          </p:nvPr>
        </p:nvSpPr>
        <p:spPr>
          <a:xfrm>
            <a:off x="1199456" y="260649"/>
            <a:ext cx="10465163" cy="566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7" name="Segnaposto testo 1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08116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1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34041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57200"/>
            <a:ext cx="9912878" cy="88675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14499"/>
            <a:ext cx="8596668" cy="43268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623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1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236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1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5662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42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784" y="1639888"/>
            <a:ext cx="10972800" cy="45259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01352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1961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titolo 2"/>
          <p:cNvSpPr>
            <a:spLocks noGrp="1"/>
          </p:cNvSpPr>
          <p:nvPr>
            <p:ph type="title"/>
          </p:nvPr>
        </p:nvSpPr>
        <p:spPr>
          <a:xfrm>
            <a:off x="1199456" y="260649"/>
            <a:ext cx="10465163" cy="566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04415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itolo 2"/>
          <p:cNvSpPr>
            <a:spLocks noGrp="1"/>
          </p:cNvSpPr>
          <p:nvPr>
            <p:ph type="title"/>
          </p:nvPr>
        </p:nvSpPr>
        <p:spPr>
          <a:xfrm>
            <a:off x="1199456" y="260649"/>
            <a:ext cx="10465163" cy="566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7" name="Segnaposto testo 1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535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1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5159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1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0617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784" y="1639888"/>
            <a:ext cx="10972800" cy="45259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1888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5914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32955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titolo 2"/>
          <p:cNvSpPr>
            <a:spLocks noGrp="1"/>
          </p:cNvSpPr>
          <p:nvPr>
            <p:ph type="title"/>
          </p:nvPr>
        </p:nvSpPr>
        <p:spPr>
          <a:xfrm>
            <a:off x="1199456" y="260649"/>
            <a:ext cx="10465163" cy="566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20422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itolo 2"/>
          <p:cNvSpPr>
            <a:spLocks noGrp="1"/>
          </p:cNvSpPr>
          <p:nvPr>
            <p:ph type="title"/>
          </p:nvPr>
        </p:nvSpPr>
        <p:spPr>
          <a:xfrm>
            <a:off x="1199456" y="260649"/>
            <a:ext cx="10465163" cy="566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7" name="Segnaposto testo 1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483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1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7087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1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04982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13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8171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38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784" y="1639888"/>
            <a:ext cx="10972800" cy="45259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50500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562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78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75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89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267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555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theme" Target="../theme/theme2.xml"/><Relationship Id="rId10" Type="http://schemas.openxmlformats.org/officeDocument/2006/relationships/image" Target="../media/image2.jpeg"/><Relationship Id="rId11" Type="http://schemas.openxmlformats.org/officeDocument/2006/relationships/image" Target="../media/image3.gif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8" Type="http://schemas.openxmlformats.org/officeDocument/2006/relationships/image" Target="../media/image2.jpeg"/><Relationship Id="rId9" Type="http://schemas.openxmlformats.org/officeDocument/2006/relationships/image" Target="../media/image3.gif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9" Type="http://schemas.openxmlformats.org/officeDocument/2006/relationships/theme" Target="../theme/theme4.xml"/><Relationship Id="rId10" Type="http://schemas.openxmlformats.org/officeDocument/2006/relationships/image" Target="../media/image2.jpeg"/><Relationship Id="rId11" Type="http://schemas.openxmlformats.org/officeDocument/2006/relationships/image" Target="../media/image3.gif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371476"/>
            <a:ext cx="9912878" cy="9724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1715427"/>
            <a:ext cx="8596668" cy="4325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19741" y="6201660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99576" y="6201660"/>
            <a:ext cx="18753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5271" y="6201660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61" y="6041362"/>
            <a:ext cx="1668990" cy="52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19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  <p:sldLayoutId id="2147484193" r:id="rId13"/>
    <p:sldLayoutId id="2147484194" r:id="rId14"/>
    <p:sldLayoutId id="2147484195" r:id="rId15"/>
    <p:sldLayoutId id="2147484196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 rot="10800000">
            <a:off x="1199456" y="237767"/>
            <a:ext cx="10465163" cy="61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it-IT" sz="1800" dirty="0">
              <a:solidFill>
                <a:prstClr val="white"/>
              </a:solidFill>
            </a:endParaRPr>
          </a:p>
        </p:txBody>
      </p:sp>
      <p:cxnSp>
        <p:nvCxnSpPr>
          <p:cNvPr id="9" name="Connettore 1 8"/>
          <p:cNvCxnSpPr/>
          <p:nvPr/>
        </p:nvCxnSpPr>
        <p:spPr>
          <a:xfrm>
            <a:off x="6960096" y="6462608"/>
            <a:ext cx="489654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6715072" y="6453337"/>
            <a:ext cx="5184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it-IT" sz="1200" spc="300" dirty="0" smtClean="0">
                <a:solidFill>
                  <a:prstClr val="white">
                    <a:lumMod val="50000"/>
                  </a:prstClr>
                </a:solidFill>
              </a:rPr>
              <a:t>making </a:t>
            </a:r>
            <a:r>
              <a:rPr lang="it-IT" sz="1200" spc="300" dirty="0" smtClean="0">
                <a:solidFill>
                  <a:srgbClr val="FF0000"/>
                </a:solidFill>
              </a:rPr>
              <a:t>innovation happen</a:t>
            </a:r>
            <a:r>
              <a:rPr lang="it-IT" sz="1200" spc="300" dirty="0" smtClean="0">
                <a:solidFill>
                  <a:prstClr val="white">
                    <a:lumMod val="50000"/>
                  </a:prstClr>
                </a:solidFill>
              </a:rPr>
              <a:t>, together</a:t>
            </a:r>
            <a:endParaRPr lang="it-IT" sz="1200" spc="3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" name="Segnaposto data 13"/>
          <p:cNvSpPr txBox="1">
            <a:spLocks/>
          </p:cNvSpPr>
          <p:nvPr/>
        </p:nvSpPr>
        <p:spPr>
          <a:xfrm>
            <a:off x="3922403" y="635228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1200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6" name="Connettore 1 15"/>
          <p:cNvCxnSpPr/>
          <p:nvPr/>
        </p:nvCxnSpPr>
        <p:spPr>
          <a:xfrm>
            <a:off x="11859915" y="237766"/>
            <a:ext cx="0" cy="622484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titolo 2"/>
          <p:cNvSpPr>
            <a:spLocks noGrp="1"/>
          </p:cNvSpPr>
          <p:nvPr>
            <p:ph type="title"/>
          </p:nvPr>
        </p:nvSpPr>
        <p:spPr>
          <a:xfrm>
            <a:off x="1199456" y="260649"/>
            <a:ext cx="10465163" cy="566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pic>
        <p:nvPicPr>
          <p:cNvPr id="17" name="Immagine 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694" y="229349"/>
            <a:ext cx="818089" cy="61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grpSp>
        <p:nvGrpSpPr>
          <p:cNvPr id="18" name="Gruppo 7"/>
          <p:cNvGrpSpPr/>
          <p:nvPr userDrawn="1"/>
        </p:nvGrpSpPr>
        <p:grpSpPr>
          <a:xfrm>
            <a:off x="239349" y="6451007"/>
            <a:ext cx="6536280" cy="192956"/>
            <a:chOff x="179512" y="6309318"/>
            <a:chExt cx="4902210" cy="367454"/>
          </a:xfrm>
        </p:grpSpPr>
        <p:sp>
          <p:nvSpPr>
            <p:cNvPr id="19" name="Rettangolo 8"/>
            <p:cNvSpPr/>
            <p:nvPr/>
          </p:nvSpPr>
          <p:spPr>
            <a:xfrm rot="10800000">
              <a:off x="3059831" y="6309319"/>
              <a:ext cx="2021891" cy="3674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t-IT" sz="1800" dirty="0">
                <a:solidFill>
                  <a:prstClr val="white"/>
                </a:solidFill>
              </a:endParaRPr>
            </a:p>
          </p:txBody>
        </p:sp>
        <p:sp>
          <p:nvSpPr>
            <p:cNvPr id="20" name="Rettangolo 9"/>
            <p:cNvSpPr/>
            <p:nvPr/>
          </p:nvSpPr>
          <p:spPr>
            <a:xfrm rot="10800000">
              <a:off x="179512" y="6309318"/>
              <a:ext cx="2520278" cy="3674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t-IT" sz="1800" dirty="0">
                <a:solidFill>
                  <a:prstClr val="white"/>
                </a:solidFill>
              </a:endParaRPr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599721" y="6389223"/>
            <a:ext cx="480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4BCE0585-B741-46EB-BAA3-0F301FA7F7AE}" type="slidenum">
              <a:rPr lang="en-US" sz="1200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914400"/>
              <a:t>‹#›</a:t>
            </a:fld>
            <a:endParaRPr lang="en-US" sz="12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079776" y="6401580"/>
            <a:ext cx="263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it-IT" sz="12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©SAES Getters S.p.A.</a:t>
            </a:r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62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9" r:id="rId1"/>
    <p:sldLayoutId id="2147484200" r:id="rId2"/>
    <p:sldLayoutId id="2147484201" r:id="rId3"/>
    <p:sldLayoutId id="2147484202" r:id="rId4"/>
    <p:sldLayoutId id="2147484203" r:id="rId5"/>
    <p:sldLayoutId id="2147484204" r:id="rId6"/>
    <p:sldLayoutId id="2147484205" r:id="rId7"/>
    <p:sldLayoutId id="2147484206" r:id="rId8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1"/>
        </a:buBlip>
        <a:defRPr sz="2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1"/>
        </a:buBlip>
        <a:defRPr sz="21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1"/>
        </a:buBlip>
        <a:defRPr sz="19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1"/>
        </a:buBlip>
        <a:defRPr sz="17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1"/>
        </a:buBlip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 rot="10800000">
            <a:off x="1199456" y="237767"/>
            <a:ext cx="10465163" cy="61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it-IT" sz="1800" dirty="0">
              <a:solidFill>
                <a:prstClr val="white"/>
              </a:solidFill>
            </a:endParaRPr>
          </a:p>
        </p:txBody>
      </p:sp>
      <p:cxnSp>
        <p:nvCxnSpPr>
          <p:cNvPr id="9" name="Connettore 1 8"/>
          <p:cNvCxnSpPr/>
          <p:nvPr/>
        </p:nvCxnSpPr>
        <p:spPr>
          <a:xfrm>
            <a:off x="6960096" y="6462608"/>
            <a:ext cx="489654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6715072" y="6453337"/>
            <a:ext cx="5184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it-IT" sz="1200" spc="300" dirty="0" smtClean="0">
                <a:solidFill>
                  <a:prstClr val="white">
                    <a:lumMod val="50000"/>
                  </a:prstClr>
                </a:solidFill>
              </a:rPr>
              <a:t>making </a:t>
            </a:r>
            <a:r>
              <a:rPr lang="it-IT" sz="1200" spc="300" dirty="0" smtClean="0">
                <a:solidFill>
                  <a:srgbClr val="FF0000"/>
                </a:solidFill>
              </a:rPr>
              <a:t>innovation happen</a:t>
            </a:r>
            <a:r>
              <a:rPr lang="it-IT" sz="1200" spc="300" dirty="0" smtClean="0">
                <a:solidFill>
                  <a:prstClr val="white">
                    <a:lumMod val="50000"/>
                  </a:prstClr>
                </a:solidFill>
              </a:rPr>
              <a:t>, together</a:t>
            </a:r>
            <a:endParaRPr lang="it-IT" sz="1200" spc="3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" name="Segnaposto data 13"/>
          <p:cNvSpPr txBox="1">
            <a:spLocks/>
          </p:cNvSpPr>
          <p:nvPr/>
        </p:nvSpPr>
        <p:spPr>
          <a:xfrm>
            <a:off x="3922403" y="635228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1200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6" name="Connettore 1 15"/>
          <p:cNvCxnSpPr/>
          <p:nvPr/>
        </p:nvCxnSpPr>
        <p:spPr>
          <a:xfrm>
            <a:off x="11859915" y="237766"/>
            <a:ext cx="0" cy="622484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titolo 2"/>
          <p:cNvSpPr>
            <a:spLocks noGrp="1"/>
          </p:cNvSpPr>
          <p:nvPr>
            <p:ph type="title"/>
          </p:nvPr>
        </p:nvSpPr>
        <p:spPr>
          <a:xfrm>
            <a:off x="1199456" y="260649"/>
            <a:ext cx="10465163" cy="566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pic>
        <p:nvPicPr>
          <p:cNvPr id="17" name="Immagine 7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694" y="229349"/>
            <a:ext cx="818089" cy="61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grpSp>
        <p:nvGrpSpPr>
          <p:cNvPr id="18" name="Gruppo 7"/>
          <p:cNvGrpSpPr/>
          <p:nvPr userDrawn="1"/>
        </p:nvGrpSpPr>
        <p:grpSpPr>
          <a:xfrm>
            <a:off x="239349" y="6451007"/>
            <a:ext cx="6536280" cy="192956"/>
            <a:chOff x="179512" y="6309318"/>
            <a:chExt cx="4902210" cy="367454"/>
          </a:xfrm>
        </p:grpSpPr>
        <p:sp>
          <p:nvSpPr>
            <p:cNvPr id="19" name="Rettangolo 8"/>
            <p:cNvSpPr/>
            <p:nvPr/>
          </p:nvSpPr>
          <p:spPr>
            <a:xfrm rot="10800000">
              <a:off x="3059831" y="6309319"/>
              <a:ext cx="2021891" cy="3674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t-IT" sz="1800" dirty="0">
                <a:solidFill>
                  <a:prstClr val="white"/>
                </a:solidFill>
              </a:endParaRPr>
            </a:p>
          </p:txBody>
        </p:sp>
        <p:sp>
          <p:nvSpPr>
            <p:cNvPr id="20" name="Rettangolo 9"/>
            <p:cNvSpPr/>
            <p:nvPr/>
          </p:nvSpPr>
          <p:spPr>
            <a:xfrm rot="10800000">
              <a:off x="179512" y="6309318"/>
              <a:ext cx="2520278" cy="3674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t-IT" sz="1800" dirty="0">
                <a:solidFill>
                  <a:prstClr val="white"/>
                </a:solidFill>
              </a:endParaRPr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599721" y="6389223"/>
            <a:ext cx="480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4BCE0585-B741-46EB-BAA3-0F301FA7F7AE}" type="slidenum">
              <a:rPr lang="en-US" sz="1200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914400"/>
              <a:t>‹#›</a:t>
            </a:fld>
            <a:endParaRPr lang="en-US" sz="12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079776" y="6401580"/>
            <a:ext cx="263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it-IT" sz="12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©SAES Getters S.p.A.</a:t>
            </a:r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3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12" r:id="rId4"/>
    <p:sldLayoutId id="2147484214" r:id="rId5"/>
    <p:sldLayoutId id="2147484215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9"/>
        </a:buBlip>
        <a:defRPr sz="2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9"/>
        </a:buBlip>
        <a:defRPr sz="21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9"/>
        </a:buBlip>
        <a:defRPr sz="19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9"/>
        </a:buBlip>
        <a:defRPr sz="17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9"/>
        </a:buBlip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 rot="10800000">
            <a:off x="1199456" y="237767"/>
            <a:ext cx="10465163" cy="61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it-IT" sz="1800" dirty="0">
              <a:solidFill>
                <a:prstClr val="white"/>
              </a:solidFill>
            </a:endParaRPr>
          </a:p>
        </p:txBody>
      </p:sp>
      <p:cxnSp>
        <p:nvCxnSpPr>
          <p:cNvPr id="9" name="Connettore 1 8"/>
          <p:cNvCxnSpPr/>
          <p:nvPr/>
        </p:nvCxnSpPr>
        <p:spPr>
          <a:xfrm>
            <a:off x="6960096" y="6462608"/>
            <a:ext cx="489654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6715072" y="6453337"/>
            <a:ext cx="5184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it-IT" sz="1200" spc="300" dirty="0" smtClean="0">
                <a:solidFill>
                  <a:prstClr val="white">
                    <a:lumMod val="50000"/>
                  </a:prstClr>
                </a:solidFill>
              </a:rPr>
              <a:t>making </a:t>
            </a:r>
            <a:r>
              <a:rPr lang="it-IT" sz="1200" spc="300" dirty="0" smtClean="0">
                <a:solidFill>
                  <a:srgbClr val="FF0000"/>
                </a:solidFill>
              </a:rPr>
              <a:t>innovation happen</a:t>
            </a:r>
            <a:r>
              <a:rPr lang="it-IT" sz="1200" spc="300" dirty="0" smtClean="0">
                <a:solidFill>
                  <a:prstClr val="white">
                    <a:lumMod val="50000"/>
                  </a:prstClr>
                </a:solidFill>
              </a:rPr>
              <a:t>, together</a:t>
            </a:r>
            <a:endParaRPr lang="it-IT" sz="1200" spc="3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" name="Segnaposto data 13"/>
          <p:cNvSpPr txBox="1">
            <a:spLocks/>
          </p:cNvSpPr>
          <p:nvPr/>
        </p:nvSpPr>
        <p:spPr>
          <a:xfrm>
            <a:off x="3922403" y="635228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1200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6" name="Connettore 1 15"/>
          <p:cNvCxnSpPr/>
          <p:nvPr/>
        </p:nvCxnSpPr>
        <p:spPr>
          <a:xfrm>
            <a:off x="11859915" y="237766"/>
            <a:ext cx="0" cy="622484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titolo 2"/>
          <p:cNvSpPr>
            <a:spLocks noGrp="1"/>
          </p:cNvSpPr>
          <p:nvPr>
            <p:ph type="title"/>
          </p:nvPr>
        </p:nvSpPr>
        <p:spPr>
          <a:xfrm>
            <a:off x="1199456" y="260649"/>
            <a:ext cx="10465163" cy="566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pic>
        <p:nvPicPr>
          <p:cNvPr id="17" name="Immagine 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94" y="229349"/>
            <a:ext cx="818089" cy="61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grpSp>
        <p:nvGrpSpPr>
          <p:cNvPr id="18" name="Gruppo 7"/>
          <p:cNvGrpSpPr/>
          <p:nvPr userDrawn="1"/>
        </p:nvGrpSpPr>
        <p:grpSpPr>
          <a:xfrm>
            <a:off x="239349" y="6451007"/>
            <a:ext cx="6536280" cy="192956"/>
            <a:chOff x="179512" y="6309318"/>
            <a:chExt cx="4902210" cy="367454"/>
          </a:xfrm>
        </p:grpSpPr>
        <p:sp>
          <p:nvSpPr>
            <p:cNvPr id="19" name="Rettangolo 8"/>
            <p:cNvSpPr/>
            <p:nvPr/>
          </p:nvSpPr>
          <p:spPr>
            <a:xfrm rot="10800000">
              <a:off x="3059831" y="6309319"/>
              <a:ext cx="2021891" cy="3674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t-IT" sz="1800" dirty="0">
                <a:solidFill>
                  <a:prstClr val="white"/>
                </a:solidFill>
              </a:endParaRPr>
            </a:p>
          </p:txBody>
        </p:sp>
        <p:sp>
          <p:nvSpPr>
            <p:cNvPr id="20" name="Rettangolo 9"/>
            <p:cNvSpPr/>
            <p:nvPr/>
          </p:nvSpPr>
          <p:spPr>
            <a:xfrm rot="10800000">
              <a:off x="179512" y="6309318"/>
              <a:ext cx="2520278" cy="3674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it-IT" sz="1800" dirty="0">
                <a:solidFill>
                  <a:prstClr val="white"/>
                </a:solidFill>
              </a:endParaRPr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599721" y="6389223"/>
            <a:ext cx="480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fld id="{4BCE0585-B741-46EB-BAA3-0F301FA7F7AE}" type="slidenum">
              <a:rPr lang="en-US" sz="1200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914400"/>
              <a:t>‹#›</a:t>
            </a:fld>
            <a:endParaRPr lang="en-US" sz="12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079776" y="6401580"/>
            <a:ext cx="263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it-IT" sz="12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©SAES Getters S.p.A.</a:t>
            </a:r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69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1"/>
        </a:buBlip>
        <a:defRPr sz="2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1"/>
        </a:buBlip>
        <a:defRPr sz="21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1"/>
        </a:buBlip>
        <a:defRPr sz="19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1"/>
        </a:buBlip>
        <a:defRPr sz="17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1"/>
        </a:buBlip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hyperlink" Target="https://edms5.cern.ch/document/1343199/1" TargetMode="External"/><Relationship Id="rId5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image" Target="../media/image3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37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Relationship Id="rId3" Type="http://schemas.openxmlformats.org/officeDocument/2006/relationships/image" Target="../media/image47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38.xml"/><Relationship Id="rId2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37.gi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event/363327/contributions/860744/attachments/722740/991990/ForumNikhef2015.pdf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5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1" Type="http://schemas.openxmlformats.org/officeDocument/2006/relationships/slideLayout" Target="../slideLayouts/slideLayout36.xml"/><Relationship Id="rId2" Type="http://schemas.openxmlformats.org/officeDocument/2006/relationships/image" Target="../media/image5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3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6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1.tiff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370" y="2404534"/>
            <a:ext cx="8642633" cy="1646302"/>
          </a:xfrm>
        </p:spPr>
        <p:txBody>
          <a:bodyPr>
            <a:normAutofit fontScale="90000"/>
          </a:bodyPr>
          <a:lstStyle/>
          <a:p>
            <a:r>
              <a:rPr lang="en-US" dirty="0"/>
              <a:t>The vacuum insulated transfer lines for CMS CO</a:t>
            </a:r>
            <a:r>
              <a:rPr lang="en-US" baseline="-25000" dirty="0"/>
              <a:t>2</a:t>
            </a:r>
            <a:r>
              <a:rPr lang="en-US" dirty="0"/>
              <a:t> cooling: performances and lessons learnt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Forum on Tracker Detector Mechanics – Bonn – 23-26 May 2016</a:t>
            </a:r>
          </a:p>
          <a:p>
            <a:r>
              <a:rPr lang="en-US" b="1" dirty="0" smtClean="0"/>
              <a:t>P. Tropea</a:t>
            </a:r>
            <a:r>
              <a:rPr lang="en-US" dirty="0" smtClean="0"/>
              <a:t>, </a:t>
            </a:r>
            <a:r>
              <a:rPr lang="en-US" dirty="0"/>
              <a:t>J. Daguin, N. Frank, H. </a:t>
            </a:r>
            <a:r>
              <a:rPr lang="en-US" dirty="0" err="1" smtClean="0"/>
              <a:t>Postema</a:t>
            </a:r>
            <a:r>
              <a:rPr lang="en-US" dirty="0"/>
              <a:t> 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history of the YB0 section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7333" y="1343952"/>
            <a:ext cx="10324041" cy="44996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Jan-March 2013: feasibility study and engineering</a:t>
            </a:r>
          </a:p>
          <a:p>
            <a:r>
              <a:rPr lang="en-US" dirty="0" smtClean="0"/>
              <a:t>July 2013: 3D model verification</a:t>
            </a:r>
          </a:p>
          <a:p>
            <a:r>
              <a:rPr lang="en-US" dirty="0" smtClean="0"/>
              <a:t>Sept 2013: order placed</a:t>
            </a:r>
          </a:p>
          <a:p>
            <a:r>
              <a:rPr lang="en-US" dirty="0" smtClean="0"/>
              <a:t>Jan 2014-March 2014: Installation @ CERN</a:t>
            </a:r>
          </a:p>
          <a:p>
            <a:r>
              <a:rPr lang="en-US" dirty="0" smtClean="0"/>
              <a:t>March 2014: acceptance based on company QA (vacuum better than 2*10-4 after 24 hours retention test)</a:t>
            </a:r>
          </a:p>
          <a:p>
            <a:r>
              <a:rPr lang="en-US" dirty="0" smtClean="0"/>
              <a:t>May 2015: first performance tests possible with circulating CO</a:t>
            </a:r>
            <a:r>
              <a:rPr lang="en-US" baseline="-25000" dirty="0" smtClean="0"/>
              <a:t>2</a:t>
            </a:r>
            <a:r>
              <a:rPr lang="en-US" dirty="0" smtClean="0"/>
              <a:t> – 2 technical issues spotted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Thermal performances overall: surface T &lt;13 C when cold CO</a:t>
            </a:r>
            <a:r>
              <a:rPr lang="en-US" baseline="-25000" dirty="0" smtClean="0"/>
              <a:t>2</a:t>
            </a:r>
            <a:r>
              <a:rPr lang="en-US" dirty="0" smtClean="0"/>
              <a:t> circulates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Junction boxes local insulation not sufficient: T gradient after the end of normal insulation</a:t>
            </a:r>
          </a:p>
          <a:p>
            <a:r>
              <a:rPr lang="en-US" dirty="0" smtClean="0"/>
              <a:t>June 2015-Dec 2015: measurements, tests, pumping, study</a:t>
            </a:r>
            <a:r>
              <a:rPr lang="is-IS" dirty="0" smtClean="0"/>
              <a:t>….</a:t>
            </a:r>
          </a:p>
          <a:p>
            <a:r>
              <a:rPr lang="is-IS" dirty="0" smtClean="0"/>
              <a:t>January 2016: technical solution by Demaco approved for installation</a:t>
            </a:r>
          </a:p>
          <a:p>
            <a:r>
              <a:rPr lang="is-IS" dirty="0" smtClean="0"/>
              <a:t>February 2016: SAES HV200 getter pumps installed</a:t>
            </a:r>
          </a:p>
          <a:p>
            <a:r>
              <a:rPr lang="is-IS" dirty="0" smtClean="0"/>
              <a:t>May 2016: verification of long term performances on going....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06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YB0 transfer lines design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39635" y="1270000"/>
            <a:ext cx="7597865" cy="2679700"/>
          </a:xfrm>
        </p:spPr>
        <p:txBody>
          <a:bodyPr>
            <a:normAutofit/>
          </a:bodyPr>
          <a:lstStyle/>
          <a:p>
            <a:r>
              <a:rPr lang="en-US" sz="2000" dirty="0"/>
              <a:t>4 paths along YB0 from periphery of Yoke to PP1 (-6, -15, +5, +14)</a:t>
            </a:r>
          </a:p>
          <a:p>
            <a:r>
              <a:rPr lang="en-US" sz="2000" dirty="0"/>
              <a:t>Each sector has 4 pipes, running parallel or 2x2 depending on the zone</a:t>
            </a:r>
          </a:p>
          <a:p>
            <a:r>
              <a:rPr lang="en-US" sz="2000" dirty="0"/>
              <a:t>Independent vacuum jackets for each pipe, unique volume between Yoke edge and PP1</a:t>
            </a:r>
          </a:p>
          <a:p>
            <a:r>
              <a:rPr lang="en-US" sz="2000" dirty="0"/>
              <a:t>Each pipe is split in 2 at the level of YB0/</a:t>
            </a:r>
            <a:r>
              <a:rPr lang="en-US" sz="2000" dirty="0" err="1"/>
              <a:t>Vac</a:t>
            </a:r>
            <a:r>
              <a:rPr lang="en-US" sz="2000" dirty="0"/>
              <a:t> tank junction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3569" b="44761"/>
          <a:stretch/>
        </p:blipFill>
        <p:spPr>
          <a:xfrm>
            <a:off x="8216971" y="1583510"/>
            <a:ext cx="2814033" cy="4131907"/>
          </a:xfrm>
          <a:prstGeom prst="rect">
            <a:avLst/>
          </a:prstGeom>
        </p:spPr>
      </p:pic>
      <p:sp>
        <p:nvSpPr>
          <p:cNvPr id="11" name="Freeform 10"/>
          <p:cNvSpPr/>
          <p:nvPr/>
        </p:nvSpPr>
        <p:spPr>
          <a:xfrm>
            <a:off x="9037526" y="2003416"/>
            <a:ext cx="1356102" cy="3514588"/>
          </a:xfrm>
          <a:custGeom>
            <a:avLst/>
            <a:gdLst>
              <a:gd name="connsiteX0" fmla="*/ 0 w 1356102"/>
              <a:gd name="connsiteY0" fmla="*/ 0 h 3514588"/>
              <a:gd name="connsiteX1" fmla="*/ 705173 w 1356102"/>
              <a:gd name="connsiteY1" fmla="*/ 1363850 h 3514588"/>
              <a:gd name="connsiteX2" fmla="*/ 542440 w 1356102"/>
              <a:gd name="connsiteY2" fmla="*/ 1604074 h 3514588"/>
              <a:gd name="connsiteX3" fmla="*/ 1356101 w 1356102"/>
              <a:gd name="connsiteY3" fmla="*/ 1890793 h 3514588"/>
              <a:gd name="connsiteX4" fmla="*/ 534691 w 1356102"/>
              <a:gd name="connsiteY4" fmla="*/ 3440623 h 3514588"/>
              <a:gd name="connsiteX5" fmla="*/ 116237 w 1356102"/>
              <a:gd name="connsiteY5" fmla="*/ 3285640 h 3514588"/>
              <a:gd name="connsiteX6" fmla="*/ 77491 w 1356102"/>
              <a:gd name="connsiteY6" fmla="*/ 3456122 h 3514588"/>
              <a:gd name="connsiteX7" fmla="*/ 77491 w 1356102"/>
              <a:gd name="connsiteY7" fmla="*/ 3456122 h 3514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6102" h="3514588">
                <a:moveTo>
                  <a:pt x="0" y="0"/>
                </a:moveTo>
                <a:cubicBezTo>
                  <a:pt x="307383" y="548252"/>
                  <a:pt x="614766" y="1096504"/>
                  <a:pt x="705173" y="1363850"/>
                </a:cubicBezTo>
                <a:cubicBezTo>
                  <a:pt x="795580" y="1631196"/>
                  <a:pt x="433952" y="1516250"/>
                  <a:pt x="542440" y="1604074"/>
                </a:cubicBezTo>
                <a:cubicBezTo>
                  <a:pt x="650928" y="1691898"/>
                  <a:pt x="1357392" y="1584702"/>
                  <a:pt x="1356101" y="1890793"/>
                </a:cubicBezTo>
                <a:cubicBezTo>
                  <a:pt x="1354810" y="2196884"/>
                  <a:pt x="741335" y="3208149"/>
                  <a:pt x="534691" y="3440623"/>
                </a:cubicBezTo>
                <a:cubicBezTo>
                  <a:pt x="328047" y="3673097"/>
                  <a:pt x="192437" y="3283057"/>
                  <a:pt x="116237" y="3285640"/>
                </a:cubicBezTo>
                <a:cubicBezTo>
                  <a:pt x="40037" y="3288223"/>
                  <a:pt x="77491" y="3456122"/>
                  <a:pt x="77491" y="3456122"/>
                </a:cubicBezTo>
                <a:lnTo>
                  <a:pt x="77491" y="3456122"/>
                </a:ln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424983" y="169590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Ex sector -6</a:t>
            </a:r>
          </a:p>
        </p:txBody>
      </p:sp>
      <p:grpSp>
        <p:nvGrpSpPr>
          <p:cNvPr id="13" name="Grouper 19"/>
          <p:cNvGrpSpPr>
            <a:grpSpLocks noChangeAspect="1"/>
          </p:cNvGrpSpPr>
          <p:nvPr/>
        </p:nvGrpSpPr>
        <p:grpSpPr>
          <a:xfrm>
            <a:off x="2751102" y="4580132"/>
            <a:ext cx="2348474" cy="1621528"/>
            <a:chOff x="6234022" y="623521"/>
            <a:chExt cx="2635320" cy="1819559"/>
          </a:xfrm>
        </p:grpSpPr>
        <p:sp>
          <p:nvSpPr>
            <p:cNvPr id="14" name="Donut 13"/>
            <p:cNvSpPr/>
            <p:nvPr/>
          </p:nvSpPr>
          <p:spPr>
            <a:xfrm>
              <a:off x="7958809" y="1540900"/>
              <a:ext cx="726493" cy="713105"/>
            </a:xfrm>
            <a:prstGeom prst="donut">
              <a:avLst>
                <a:gd name="adj" fmla="val 3968"/>
              </a:avLst>
            </a:prstGeom>
            <a:solidFill>
              <a:srgbClr val="008000"/>
            </a:solidFill>
            <a:ln>
              <a:noFill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5" name="Donut 14"/>
            <p:cNvSpPr/>
            <p:nvPr/>
          </p:nvSpPr>
          <p:spPr>
            <a:xfrm>
              <a:off x="8134506" y="1712598"/>
              <a:ext cx="375099" cy="369711"/>
            </a:xfrm>
            <a:prstGeom prst="donut">
              <a:avLst>
                <a:gd name="adj" fmla="val 7076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/>
                </a:solidFill>
              </a:endParaRPr>
            </a:p>
          </p:txBody>
        </p:sp>
        <p:sp>
          <p:nvSpPr>
            <p:cNvPr id="16" name="Donut 15"/>
            <p:cNvSpPr>
              <a:spLocks noChangeAspect="1"/>
            </p:cNvSpPr>
            <p:nvPr/>
          </p:nvSpPr>
          <p:spPr>
            <a:xfrm>
              <a:off x="7774770" y="1351825"/>
              <a:ext cx="1094572" cy="1091255"/>
            </a:xfrm>
            <a:prstGeom prst="donut">
              <a:avLst>
                <a:gd name="adj" fmla="val 2891"/>
              </a:avLst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7461164" y="808304"/>
              <a:ext cx="473902" cy="703333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7288181" y="1870214"/>
              <a:ext cx="846326" cy="2724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7311268" y="1350899"/>
              <a:ext cx="753934" cy="294433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315111" y="623521"/>
              <a:ext cx="1146053" cy="414437"/>
            </a:xfrm>
            <a:prstGeom prst="rect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r>
                <a:rPr lang="en-US" sz="900" dirty="0"/>
                <a:t>Vacuum jacket  28 mm OD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15111" y="1662996"/>
              <a:ext cx="973069" cy="414437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r>
                <a:rPr lang="en-US" sz="900" dirty="0"/>
                <a:t>Liquid line</a:t>
              </a:r>
              <a:br>
                <a:rPr lang="en-US" sz="900" dirty="0"/>
              </a:br>
              <a:r>
                <a:rPr lang="en-US" sz="900" dirty="0"/>
                <a:t>(6 mm x1)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34022" y="1154384"/>
              <a:ext cx="1077246" cy="414437"/>
            </a:xfrm>
            <a:prstGeom prst="rect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r>
                <a:rPr lang="en-US" sz="900" dirty="0"/>
                <a:t>2-phase return</a:t>
              </a:r>
              <a:br>
                <a:rPr lang="en-US" sz="900" dirty="0"/>
              </a:br>
              <a:r>
                <a:rPr lang="en-US" sz="900" dirty="0"/>
                <a:t>(12 mm x1)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923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YB0 transfer lines design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05140" y="550617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ZoneTexte 44"/>
          <p:cNvSpPr txBox="1"/>
          <p:nvPr/>
        </p:nvSpPr>
        <p:spPr>
          <a:xfrm>
            <a:off x="5638801" y="4724400"/>
            <a:ext cx="1353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PP1 +14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272641" y="3160835"/>
            <a:ext cx="3026269" cy="2143556"/>
            <a:chOff x="2171186" y="4211603"/>
            <a:chExt cx="2583813" cy="1743064"/>
          </a:xfrm>
        </p:grpSpPr>
        <p:pic>
          <p:nvPicPr>
            <p:cNvPr id="9" name="Image 21" descr="AU2A9926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1186" y="4232797"/>
              <a:ext cx="2583813" cy="1721870"/>
            </a:xfrm>
            <a:prstGeom prst="rect">
              <a:avLst/>
            </a:prstGeom>
          </p:spPr>
        </p:pic>
        <p:sp>
          <p:nvSpPr>
            <p:cNvPr id="11" name="ZoneTexte 45"/>
            <p:cNvSpPr txBox="1"/>
            <p:nvPr/>
          </p:nvSpPr>
          <p:spPr>
            <a:xfrm>
              <a:off x="2575175" y="4211603"/>
              <a:ext cx="19299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>
                  <a:solidFill>
                    <a:schemeClr val="bg1"/>
                  </a:solidFill>
                </a:rPr>
                <a:t>Connection box</a:t>
              </a:r>
            </a:p>
          </p:txBody>
        </p:sp>
      </p:grpSp>
      <p:sp>
        <p:nvSpPr>
          <p:cNvPr id="15" name="ZoneTexte 44"/>
          <p:cNvSpPr txBox="1"/>
          <p:nvPr/>
        </p:nvSpPr>
        <p:spPr>
          <a:xfrm>
            <a:off x="8769616" y="2804093"/>
            <a:ext cx="1257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Sector -6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8311203" y="567778"/>
            <a:ext cx="2949146" cy="2121932"/>
            <a:chOff x="2971800" y="4267200"/>
            <a:chExt cx="2949146" cy="2121932"/>
          </a:xfrm>
        </p:grpSpPr>
        <p:pic>
          <p:nvPicPr>
            <p:cNvPr id="16" name="Content Placeholder 6" descr="IMG_2739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71800" y="4267200"/>
              <a:ext cx="2949146" cy="2111599"/>
            </a:xfrm>
            <a:prstGeom prst="rect">
              <a:avLst/>
            </a:prstGeom>
          </p:spPr>
        </p:pic>
        <p:sp>
          <p:nvSpPr>
            <p:cNvPr id="17" name="ZoneTexte 45"/>
            <p:cNvSpPr txBox="1"/>
            <p:nvPr/>
          </p:nvSpPr>
          <p:spPr>
            <a:xfrm>
              <a:off x="3505200" y="6019800"/>
              <a:ext cx="19299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>
                  <a:solidFill>
                    <a:schemeClr val="bg1"/>
                  </a:solidFill>
                </a:rPr>
                <a:t>PP1 by-passes</a:t>
              </a:r>
            </a:p>
          </p:txBody>
        </p:sp>
      </p:grp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030989"/>
              </p:ext>
            </p:extLst>
          </p:nvPr>
        </p:nvGraphicFramePr>
        <p:xfrm>
          <a:off x="677334" y="1482319"/>
          <a:ext cx="4838700" cy="721360"/>
        </p:xfrm>
        <a:graphic>
          <a:graphicData uri="http://schemas.openxmlformats.org/drawingml/2006/table">
            <a:tbl>
              <a:tblPr/>
              <a:tblGrid>
                <a:gridCol w="1536700"/>
                <a:gridCol w="825500"/>
                <a:gridCol w="825500"/>
                <a:gridCol w="825500"/>
                <a:gridCol w="8255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Section: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PP1-Conn. Box (mm)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7252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10358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7983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7544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Conn. box- End box (mm)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5084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10165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length (mm)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17197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14397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17709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733766" y="5398452"/>
            <a:ext cx="66069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1400" dirty="0"/>
              <a:t>Details on welding process  </a:t>
            </a:r>
            <a:r>
              <a:rPr lang="en-US" sz="1400" dirty="0">
                <a:hlinkClick r:id="rId4"/>
              </a:rPr>
              <a:t>https://edms5.cern.ch/document/1343199/1</a:t>
            </a:r>
            <a:r>
              <a:rPr lang="en-US" sz="1400" dirty="0"/>
              <a:t> </a:t>
            </a:r>
          </a:p>
        </p:txBody>
      </p:sp>
      <p:pic>
        <p:nvPicPr>
          <p:cNvPr id="24" name="Picture 23" descr="CENTER-BOX.pd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825" t="7177" r="32387" b="7256"/>
          <a:stretch/>
        </p:blipFill>
        <p:spPr>
          <a:xfrm rot="16200000">
            <a:off x="3161327" y="320100"/>
            <a:ext cx="2343056" cy="731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4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55585" y="1192772"/>
            <a:ext cx="8467725" cy="5374013"/>
            <a:chOff x="0" y="395111"/>
            <a:chExt cx="9144000" cy="568825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749361"/>
              <a:ext cx="9144000" cy="5334000"/>
            </a:xfrm>
            <a:prstGeom prst="rect">
              <a:avLst/>
            </a:prstGeom>
          </p:spPr>
        </p:pic>
        <p:cxnSp>
          <p:nvCxnSpPr>
            <p:cNvPr id="6" name="Connecteur droit 5"/>
            <p:cNvCxnSpPr/>
            <p:nvPr/>
          </p:nvCxnSpPr>
          <p:spPr>
            <a:xfrm>
              <a:off x="2117613" y="972207"/>
              <a:ext cx="0" cy="4212896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/>
            <p:cNvCxnSpPr/>
            <p:nvPr/>
          </p:nvCxnSpPr>
          <p:spPr>
            <a:xfrm>
              <a:off x="4540204" y="985345"/>
              <a:ext cx="0" cy="4212896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/>
            <p:cNvSpPr txBox="1"/>
            <p:nvPr/>
          </p:nvSpPr>
          <p:spPr>
            <a:xfrm>
              <a:off x="482947" y="4663513"/>
              <a:ext cx="16108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accent2"/>
                  </a:solidFill>
                </a:rPr>
                <a:t>+ 5 °C SETPOINT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641597" y="4663513"/>
              <a:ext cx="14644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accent2"/>
                  </a:solidFill>
                </a:rPr>
                <a:t>-25 °C SETPOINT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751549" y="4663513"/>
              <a:ext cx="14644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accent2"/>
                  </a:solidFill>
                </a:rPr>
                <a:t>Plant OFF</a:t>
              </a:r>
            </a:p>
          </p:txBody>
        </p:sp>
        <p:cxnSp>
          <p:nvCxnSpPr>
            <p:cNvPr id="18" name="Connecteur droit avec flèche 17"/>
            <p:cNvCxnSpPr>
              <a:stCxn id="19" idx="0"/>
            </p:cNvCxnSpPr>
            <p:nvPr/>
          </p:nvCxnSpPr>
          <p:spPr>
            <a:xfrm flipH="1" flipV="1">
              <a:off x="5454366" y="2948458"/>
              <a:ext cx="373968" cy="757673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5063705" y="3706131"/>
              <a:ext cx="15292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/>
                <a:t>PP1 </a:t>
              </a:r>
              <a:r>
                <a:rPr lang="fr-FR" sz="1400" dirty="0" err="1"/>
                <a:t>bypasses</a:t>
              </a:r>
              <a:r>
                <a:rPr lang="fr-FR" sz="1400" dirty="0"/>
                <a:t> </a:t>
              </a:r>
              <a:r>
                <a:rPr lang="fr-FR" sz="1400" dirty="0" err="1"/>
                <a:t>temperatures</a:t>
              </a:r>
              <a:endParaRPr lang="fr-FR" sz="1400" dirty="0"/>
            </a:p>
          </p:txBody>
        </p:sp>
        <p:cxnSp>
          <p:nvCxnSpPr>
            <p:cNvPr id="23" name="Connecteur droit avec flèche 22"/>
            <p:cNvCxnSpPr>
              <a:stCxn id="24" idx="2"/>
            </p:cNvCxnSpPr>
            <p:nvPr/>
          </p:nvCxnSpPr>
          <p:spPr>
            <a:xfrm>
              <a:off x="3317018" y="1774403"/>
              <a:ext cx="164253" cy="244157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2093832" y="992547"/>
              <a:ext cx="2446372" cy="781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Vacuum jacket temperatures (near junction boxes) </a:t>
              </a:r>
              <a:endParaRPr lang="en-GB" sz="1400" dirty="0"/>
            </a:p>
          </p:txBody>
        </p:sp>
        <p:cxnSp>
          <p:nvCxnSpPr>
            <p:cNvPr id="28" name="Connecteur droit 27"/>
            <p:cNvCxnSpPr/>
            <p:nvPr/>
          </p:nvCxnSpPr>
          <p:spPr>
            <a:xfrm>
              <a:off x="482947" y="2256117"/>
              <a:ext cx="4580758" cy="0"/>
            </a:xfrm>
            <a:prstGeom prst="line">
              <a:avLst/>
            </a:prstGeom>
            <a:ln w="12700" cmpd="sng">
              <a:solidFill>
                <a:schemeClr val="accent5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/>
            <p:cNvSpPr txBox="1"/>
            <p:nvPr/>
          </p:nvSpPr>
          <p:spPr>
            <a:xfrm>
              <a:off x="2452220" y="2343713"/>
              <a:ext cx="19514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accent5"/>
                  </a:solidFill>
                </a:rPr>
                <a:t>Min </a:t>
              </a:r>
              <a:r>
                <a:rPr lang="fr-FR" sz="1400" dirty="0" err="1">
                  <a:solidFill>
                    <a:schemeClr val="accent5"/>
                  </a:solidFill>
                </a:rPr>
                <a:t>temp</a:t>
              </a:r>
              <a:r>
                <a:rPr lang="fr-FR" sz="1400" dirty="0">
                  <a:solidFill>
                    <a:schemeClr val="accent5"/>
                  </a:solidFill>
                </a:rPr>
                <a:t> = 10.2 °C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995560" y="395111"/>
              <a:ext cx="11528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Sector -15</a:t>
              </a: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circulation tests: April-June 2015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40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72402" y="1097426"/>
            <a:ext cx="8322741" cy="5350760"/>
            <a:chOff x="0" y="395111"/>
            <a:chExt cx="9144000" cy="568825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749361"/>
              <a:ext cx="9144000" cy="5334000"/>
            </a:xfrm>
            <a:prstGeom prst="rect">
              <a:avLst/>
            </a:prstGeom>
          </p:spPr>
        </p:pic>
        <p:cxnSp>
          <p:nvCxnSpPr>
            <p:cNvPr id="6" name="Connecteur droit 5"/>
            <p:cNvCxnSpPr/>
            <p:nvPr/>
          </p:nvCxnSpPr>
          <p:spPr>
            <a:xfrm>
              <a:off x="2117613" y="972207"/>
              <a:ext cx="0" cy="4212896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/>
            <p:cNvCxnSpPr/>
            <p:nvPr/>
          </p:nvCxnSpPr>
          <p:spPr>
            <a:xfrm>
              <a:off x="4540204" y="985345"/>
              <a:ext cx="0" cy="4212896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/>
            <p:cNvSpPr txBox="1"/>
            <p:nvPr/>
          </p:nvSpPr>
          <p:spPr>
            <a:xfrm>
              <a:off x="482947" y="4663513"/>
              <a:ext cx="16108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accent2"/>
                  </a:solidFill>
                </a:rPr>
                <a:t>+ 5 °C SETPOINT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641597" y="4663513"/>
              <a:ext cx="14644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accent2"/>
                  </a:solidFill>
                </a:rPr>
                <a:t>-25 °C SETPOINT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751549" y="4663513"/>
              <a:ext cx="14644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accent2"/>
                  </a:solidFill>
                </a:rPr>
                <a:t>Plant OFF</a:t>
              </a:r>
            </a:p>
          </p:txBody>
        </p:sp>
        <p:cxnSp>
          <p:nvCxnSpPr>
            <p:cNvPr id="18" name="Connecteur droit avec flèche 17"/>
            <p:cNvCxnSpPr>
              <a:stCxn id="19" idx="0"/>
            </p:cNvCxnSpPr>
            <p:nvPr/>
          </p:nvCxnSpPr>
          <p:spPr>
            <a:xfrm flipH="1" flipV="1">
              <a:off x="5454366" y="2948458"/>
              <a:ext cx="373968" cy="757673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5063705" y="3706131"/>
              <a:ext cx="15292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/>
                <a:t>PP1 </a:t>
              </a:r>
              <a:r>
                <a:rPr lang="fr-FR" sz="1400" dirty="0" err="1"/>
                <a:t>bypasses</a:t>
              </a:r>
              <a:r>
                <a:rPr lang="fr-FR" sz="1400" dirty="0"/>
                <a:t> </a:t>
              </a:r>
              <a:r>
                <a:rPr lang="fr-FR" sz="1400" dirty="0" err="1"/>
                <a:t>temperatures</a:t>
              </a:r>
              <a:endParaRPr lang="fr-FR" sz="1400" dirty="0"/>
            </a:p>
          </p:txBody>
        </p:sp>
        <p:cxnSp>
          <p:nvCxnSpPr>
            <p:cNvPr id="23" name="Connecteur droit avec flèche 22"/>
            <p:cNvCxnSpPr>
              <a:stCxn id="24" idx="2"/>
            </p:cNvCxnSpPr>
            <p:nvPr/>
          </p:nvCxnSpPr>
          <p:spPr>
            <a:xfrm>
              <a:off x="3377421" y="1731211"/>
              <a:ext cx="263246" cy="1020456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2452220" y="992547"/>
              <a:ext cx="185040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/>
                <a:t>Vacuum jacket </a:t>
              </a:r>
              <a:r>
                <a:rPr lang="fr-FR" sz="1400" dirty="0" err="1"/>
                <a:t>temperatures</a:t>
              </a:r>
              <a:r>
                <a:rPr lang="fr-FR" sz="1400" dirty="0"/>
                <a:t> (</a:t>
              </a:r>
              <a:r>
                <a:rPr lang="fr-FR" sz="1400" dirty="0" err="1"/>
                <a:t>near</a:t>
              </a:r>
              <a:r>
                <a:rPr lang="fr-FR" sz="1400" dirty="0"/>
                <a:t> </a:t>
              </a:r>
              <a:r>
                <a:rPr lang="fr-FR" sz="1400" dirty="0" err="1"/>
                <a:t>junction</a:t>
              </a:r>
              <a:r>
                <a:rPr lang="fr-FR" sz="1400" dirty="0"/>
                <a:t> boxes) </a:t>
              </a:r>
            </a:p>
          </p:txBody>
        </p:sp>
        <p:cxnSp>
          <p:nvCxnSpPr>
            <p:cNvPr id="28" name="Connecteur droit 27"/>
            <p:cNvCxnSpPr/>
            <p:nvPr/>
          </p:nvCxnSpPr>
          <p:spPr>
            <a:xfrm>
              <a:off x="482947" y="2905223"/>
              <a:ext cx="4580758" cy="0"/>
            </a:xfrm>
            <a:prstGeom prst="line">
              <a:avLst/>
            </a:prstGeom>
            <a:ln w="12700" cmpd="sng">
              <a:solidFill>
                <a:schemeClr val="accent5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/>
            <p:cNvSpPr txBox="1"/>
            <p:nvPr/>
          </p:nvSpPr>
          <p:spPr>
            <a:xfrm>
              <a:off x="2452220" y="2992819"/>
              <a:ext cx="19514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accent5"/>
                  </a:solidFill>
                </a:rPr>
                <a:t>Min </a:t>
              </a:r>
              <a:r>
                <a:rPr lang="fr-FR" sz="1400" dirty="0" err="1">
                  <a:solidFill>
                    <a:schemeClr val="accent5"/>
                  </a:solidFill>
                </a:rPr>
                <a:t>temp</a:t>
              </a:r>
              <a:r>
                <a:rPr lang="fr-FR" sz="1400" dirty="0">
                  <a:solidFill>
                    <a:schemeClr val="accent5"/>
                  </a:solidFill>
                </a:rPr>
                <a:t> = 7.8 °C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088" y="395111"/>
              <a:ext cx="1229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Sector +14</a:t>
              </a:r>
            </a:p>
          </p:txBody>
        </p:sp>
      </p:grpSp>
      <p:sp>
        <p:nvSpPr>
          <p:cNvPr id="16" name="Title 4"/>
          <p:cNvSpPr txBox="1">
            <a:spLocks/>
          </p:cNvSpPr>
          <p:nvPr/>
        </p:nvSpPr>
        <p:spPr>
          <a:xfrm>
            <a:off x="677334" y="457200"/>
            <a:ext cx="9912878" cy="88675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circulation tests</a:t>
            </a:r>
            <a:r>
              <a:rPr lang="en-US" smtClean="0"/>
              <a:t>: April -June </a:t>
            </a:r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08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 &amp; actions in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Static pressure measurement taken on all vacuum jacket sections: acceptance in February 2014 @ 10</a:t>
            </a:r>
            <a:r>
              <a:rPr lang="en-US" baseline="30000" dirty="0" smtClean="0"/>
              <a:t>-4</a:t>
            </a:r>
            <a:r>
              <a:rPr lang="en-US" dirty="0" smtClean="0"/>
              <a:t> mbar, during summer 2015 the best ones are reading 10-3, the worst one few mbar.</a:t>
            </a:r>
          </a:p>
          <a:p>
            <a:r>
              <a:rPr lang="en-US" dirty="0" smtClean="0"/>
              <a:t>Culprit? Outgassing or leak or humidity pockets?</a:t>
            </a:r>
          </a:p>
          <a:p>
            <a:r>
              <a:rPr lang="en-US" dirty="0" smtClean="0"/>
              <a:t>Flushing with pure gas &amp; re-pumping is considered adequate (pumping on each section for no more than 1 week at installation)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9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994" y="1512796"/>
            <a:ext cx="6625390" cy="43331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713" y="336494"/>
            <a:ext cx="10213713" cy="88675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Performance summary: after several flushing &amp; pumping cycles (Sept-Nov 2015)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4077" y="6429376"/>
            <a:ext cx="2844799" cy="365125"/>
          </a:xfrm>
        </p:spPr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9318" y="6425050"/>
            <a:ext cx="6917210" cy="365125"/>
          </a:xfrm>
        </p:spPr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6426" y="6429376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582525" y="4956805"/>
            <a:ext cx="756354" cy="3100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47779" y="6055718"/>
            <a:ext cx="7160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ISSUE SPOTTED: one line does not improve even with pumping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6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Further investigations awaiting for full access in YETS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4077" y="6429376"/>
            <a:ext cx="2844799" cy="365125"/>
          </a:xfrm>
        </p:spPr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9318" y="6425050"/>
            <a:ext cx="6917210" cy="365125"/>
          </a:xfrm>
        </p:spPr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6426" y="6429376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9318" y="1988727"/>
            <a:ext cx="1108944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CERN TE-VCS team involved, guiding us for further tests:</a:t>
            </a:r>
          </a:p>
          <a:p>
            <a:endParaRPr lang="en-GB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Pressure </a:t>
            </a:r>
            <a:r>
              <a:rPr lang="en-GB" sz="2000" dirty="0" smtClean="0"/>
              <a:t>rise </a:t>
            </a:r>
            <a:r>
              <a:rPr lang="en-GB" sz="2000" dirty="0"/>
              <a:t>tests </a:t>
            </a:r>
            <a:endParaRPr lang="en-GB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What is the outgassing rate</a:t>
            </a:r>
            <a:r>
              <a:rPr lang="en-GB" sz="2000" dirty="0"/>
              <a:t> </a:t>
            </a:r>
            <a:r>
              <a:rPr lang="en-GB" sz="2000" dirty="0" smtClean="0"/>
              <a:t>of each vacuum jacket?</a:t>
            </a: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Helium </a:t>
            </a:r>
            <a:r>
              <a:rPr lang="en-GB" sz="2000" dirty="0" smtClean="0"/>
              <a:t>leak measurement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A</a:t>
            </a:r>
            <a:r>
              <a:rPr lang="en-GB" sz="2000" dirty="0" smtClean="0"/>
              <a:t>ir </a:t>
            </a:r>
            <a:r>
              <a:rPr lang="en-GB" sz="2000" dirty="0"/>
              <a:t>in vacuum jacket </a:t>
            </a:r>
            <a:r>
              <a:rPr lang="en-GB" sz="2000" dirty="0" smtClean="0"/>
              <a:t>(external leak)?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Permeation </a:t>
            </a:r>
            <a:r>
              <a:rPr lang="en-GB" sz="2000" dirty="0"/>
              <a:t>through port-valves with Viton seals </a:t>
            </a:r>
            <a:r>
              <a:rPr lang="en-GB" sz="2000" dirty="0" smtClean="0"/>
              <a:t>?</a:t>
            </a:r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CO2 return line pressurized with Helium (internal leak)?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79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Helium leak test on sector +5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502" y="2748628"/>
            <a:ext cx="3538877" cy="22582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1331" y="5349273"/>
            <a:ext cx="9312169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No </a:t>
            </a:r>
            <a:r>
              <a:rPr lang="en-GB" sz="2400" dirty="0"/>
              <a:t>internal </a:t>
            </a:r>
            <a:r>
              <a:rPr lang="en-GB" sz="2400" dirty="0" smtClean="0"/>
              <a:t>leak, but line 1054 shows a dangerous high peak</a:t>
            </a:r>
            <a:r>
              <a:rPr lang="is-IS" sz="2400" dirty="0" smtClean="0"/>
              <a:t>…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450" y="1214779"/>
            <a:ext cx="4020540" cy="15724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35156" y="2756315"/>
            <a:ext cx="2056223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He measurement after retention test</a:t>
            </a:r>
            <a:endParaRPr lang="en-GB" sz="1600" dirty="0"/>
          </a:p>
        </p:txBody>
      </p:sp>
      <p:sp>
        <p:nvSpPr>
          <p:cNvPr id="14" name="Donut 13"/>
          <p:cNvSpPr/>
          <p:nvPr/>
        </p:nvSpPr>
        <p:spPr>
          <a:xfrm>
            <a:off x="6590657" y="3932152"/>
            <a:ext cx="647417" cy="635494"/>
          </a:xfrm>
          <a:prstGeom prst="donut">
            <a:avLst>
              <a:gd name="adj" fmla="val 3968"/>
            </a:avLst>
          </a:prstGeom>
          <a:solidFill>
            <a:srgbClr val="008000"/>
          </a:solidFill>
          <a:ln>
            <a:noFill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5" name="Donut 14"/>
          <p:cNvSpPr/>
          <p:nvPr/>
        </p:nvSpPr>
        <p:spPr>
          <a:xfrm>
            <a:off x="6747230" y="4085164"/>
            <a:ext cx="334271" cy="329474"/>
          </a:xfrm>
          <a:prstGeom prst="donut">
            <a:avLst>
              <a:gd name="adj" fmla="val 7076"/>
            </a:avLst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6" name="Donut 15"/>
          <p:cNvSpPr>
            <a:spLocks noChangeAspect="1"/>
          </p:cNvSpPr>
          <p:nvPr/>
        </p:nvSpPr>
        <p:spPr>
          <a:xfrm>
            <a:off x="6426650" y="3763655"/>
            <a:ext cx="975431" cy="972489"/>
          </a:xfrm>
          <a:prstGeom prst="donut">
            <a:avLst>
              <a:gd name="adj" fmla="val 2891"/>
            </a:avLst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36544" y="4076084"/>
            <a:ext cx="1787275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He at 20bars</a:t>
            </a:r>
            <a:endParaRPr lang="en-GB" sz="1600" dirty="0"/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 flipV="1">
            <a:off x="7113191" y="4228392"/>
            <a:ext cx="723353" cy="169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828943" y="4472929"/>
            <a:ext cx="1787275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He leak detector</a:t>
            </a:r>
            <a:endParaRPr lang="en-GB" sz="1600" dirty="0"/>
          </a:p>
        </p:txBody>
      </p:sp>
      <p:cxnSp>
        <p:nvCxnSpPr>
          <p:cNvPr id="20" name="Straight Arrow Connector 19"/>
          <p:cNvCxnSpPr>
            <a:endCxn id="19" idx="1"/>
          </p:cNvCxnSpPr>
          <p:nvPr/>
        </p:nvCxnSpPr>
        <p:spPr>
          <a:xfrm>
            <a:off x="7265817" y="4464065"/>
            <a:ext cx="563126" cy="1781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1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ressure rise test on sector +5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268933"/>
              </p:ext>
            </p:extLst>
          </p:nvPr>
        </p:nvGraphicFramePr>
        <p:xfrm>
          <a:off x="906293" y="1252823"/>
          <a:ext cx="8027635" cy="5175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146312" y="1359164"/>
            <a:ext cx="3676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lines look like reaching a stable value, compatible with outgassing + permeation through Viton seals </a:t>
            </a:r>
          </a:p>
        </p:txBody>
      </p:sp>
    </p:spTree>
    <p:extLst>
      <p:ext uri="{BB962C8B-B14F-4D97-AF65-F5344CB8AC3E}">
        <p14:creationId xmlns:p14="http://schemas.microsoft.com/office/powerpoint/2010/main" val="57937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s-IS" dirty="0" smtClean="0"/>
              <a:t>today…following 2014 presentation...</a:t>
            </a:r>
            <a:br>
              <a:rPr lang="is-IS" dirty="0" smtClean="0"/>
            </a:br>
            <a:r>
              <a:rPr lang="en-US" sz="1600" dirty="0"/>
              <a:t>http://</a:t>
            </a:r>
            <a:r>
              <a:rPr lang="en-US" sz="1600" dirty="0" err="1" smtClean="0"/>
              <a:t>indico.cern.ch</a:t>
            </a:r>
            <a:r>
              <a:rPr lang="en-US" sz="1600" dirty="0" smtClean="0"/>
              <a:t>/event/287285/contributions/1640696/attachments/534388/736812/140630_TransferLines.pdf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14525"/>
            <a:ext cx="8596668" cy="4126838"/>
          </a:xfrm>
        </p:spPr>
        <p:txBody>
          <a:bodyPr/>
          <a:lstStyle/>
          <a:p>
            <a:r>
              <a:rPr lang="en-US" dirty="0" smtClean="0"/>
              <a:t>Vacuum insulation choice</a:t>
            </a:r>
          </a:p>
          <a:p>
            <a:r>
              <a:rPr lang="en-US" dirty="0" smtClean="0"/>
              <a:t>The different flavors</a:t>
            </a:r>
          </a:p>
          <a:p>
            <a:r>
              <a:rPr lang="en-US" dirty="0" smtClean="0"/>
              <a:t>The CMS troublemaker section</a:t>
            </a:r>
          </a:p>
          <a:p>
            <a:r>
              <a:rPr lang="en-US" dirty="0" smtClean="0"/>
              <a:t>Issues &amp; solutions put in place</a:t>
            </a:r>
          </a:p>
          <a:p>
            <a:r>
              <a:rPr lang="en-US" dirty="0" smtClean="0"/>
              <a:t>Looking forward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172" y="2178511"/>
            <a:ext cx="4847768" cy="3635827"/>
          </a:xfrm>
          <a:prstGeom prst="rect">
            <a:avLst/>
          </a:prstGeom>
          <a:ln w="123825">
            <a:solidFill>
              <a:schemeClr val="accent2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 rot="20123174">
            <a:off x="9094119" y="5006715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Forum 2014 @ </a:t>
            </a:r>
            <a:r>
              <a:rPr lang="en-US" dirty="0" err="1" smtClean="0">
                <a:solidFill>
                  <a:schemeClr val="accent2"/>
                </a:solidFill>
              </a:rPr>
              <a:t>Desy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94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8462"/>
          </a:xfrm>
        </p:spPr>
        <p:txBody>
          <a:bodyPr>
            <a:normAutofit/>
          </a:bodyPr>
          <a:lstStyle/>
          <a:p>
            <a:r>
              <a:rPr lang="en-US" dirty="0" smtClean="0"/>
              <a:t>Long term proposal </a:t>
            </a:r>
            <a:r>
              <a:rPr lang="en-US" smtClean="0"/>
              <a:t>by supplier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1596" y="2694643"/>
            <a:ext cx="3695700" cy="3016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4945" y="1112937"/>
            <a:ext cx="4270121" cy="4838446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9" name="TextBox 8"/>
          <p:cNvSpPr txBox="1"/>
          <p:nvPr/>
        </p:nvSpPr>
        <p:spPr>
          <a:xfrm>
            <a:off x="677334" y="1521036"/>
            <a:ext cx="5684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each sector: 1 manifold with full metal valves welded to the existing ports, one pressure gauge, one vacuum </a:t>
            </a:r>
            <a:r>
              <a:rPr lang="en-US" dirty="0" smtClean="0"/>
              <a:t>pump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358847" y="5771610"/>
            <a:ext cx="4321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err="1"/>
              <a:t>Capacitorr</a:t>
            </a:r>
            <a:r>
              <a:rPr lang="it-IT" dirty="0"/>
              <a:t>®</a:t>
            </a:r>
            <a:r>
              <a:rPr lang="en-US" altLang="ja-JP" b="1" dirty="0"/>
              <a:t> HV200 </a:t>
            </a:r>
            <a:r>
              <a:rPr lang="en-US" altLang="ja-JP" b="1" dirty="0" smtClean="0"/>
              <a:t>by SAES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58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70088" y="152012"/>
            <a:ext cx="8229600" cy="75670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9pPr>
          </a:lstStyle>
          <a:p>
            <a:pPr defTabSz="914400">
              <a:defRPr/>
            </a:pPr>
            <a:r>
              <a:rPr lang="it-IT" sz="4000" b="1" dirty="0"/>
              <a:t>What is a getter</a:t>
            </a:r>
          </a:p>
        </p:txBody>
      </p:sp>
      <p:sp>
        <p:nvSpPr>
          <p:cNvPr id="7" name="Rettangolo 18"/>
          <p:cNvSpPr/>
          <p:nvPr/>
        </p:nvSpPr>
        <p:spPr>
          <a:xfrm>
            <a:off x="365515" y="1190419"/>
            <a:ext cx="7038585" cy="4093428"/>
          </a:xfrm>
          <a:prstGeom prst="rect">
            <a:avLst/>
          </a:prstGeom>
          <a:noFill/>
          <a:ln w="381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361950" indent="-361950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NEG are reactive metals or alloys  which capture gases , such as H</a:t>
            </a:r>
            <a:r>
              <a:rPr lang="en-US" sz="2000" baseline="-25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2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O, CO, CO</a:t>
            </a:r>
            <a:r>
              <a:rPr lang="en-US" sz="2000" baseline="-25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2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O</a:t>
            </a:r>
            <a:r>
              <a:rPr lang="en-US" sz="2000" baseline="-25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2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and N</a:t>
            </a:r>
            <a:r>
              <a:rPr lang="en-US" sz="2000" baseline="-25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2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. by a chemical reaction on their active surface.</a:t>
            </a:r>
          </a:p>
          <a:p>
            <a:pPr defTabSz="914400">
              <a:buSzPct val="90000"/>
              <a:tabLst>
                <a:tab pos="361950" algn="l"/>
              </a:tabLst>
              <a:defRPr/>
            </a:pP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361950" indent="-361950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The reaction generates carbides/oxides/nitrides on the getter surface: Gases are permanently removed from the vacuum system.</a:t>
            </a:r>
          </a:p>
          <a:p>
            <a:pPr defTabSz="914400">
              <a:buSzPct val="90000"/>
              <a:tabLst>
                <a:tab pos="361950" algn="l"/>
              </a:tabLst>
              <a:defRPr/>
            </a:pP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361950" indent="-361950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Hydrogen does not react to form a chemical compound but dissolves in the bulk of the getter forming a solid solution. </a:t>
            </a:r>
          </a:p>
          <a:p>
            <a:pPr defTabSz="914400">
              <a:buSzPct val="90000"/>
              <a:tabLst>
                <a:tab pos="361950" algn="l"/>
              </a:tabLst>
              <a:defRPr/>
            </a:pP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361950" indent="-361950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A getter does not pump noble gases as they do not chemically react.</a:t>
            </a:r>
          </a:p>
        </p:txBody>
      </p:sp>
      <p:sp>
        <p:nvSpPr>
          <p:cNvPr id="8" name="Rectangle 7"/>
          <p:cNvSpPr/>
          <p:nvPr/>
        </p:nvSpPr>
        <p:spPr>
          <a:xfrm>
            <a:off x="8170513" y="2030350"/>
            <a:ext cx="3403126" cy="2062103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2E83C3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 w="6600">
                  <a:solidFill>
                    <a:srgbClr val="2E83C3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2E83C3"/>
                  </a:outerShdw>
                </a:effectLst>
                <a:uLnTx/>
                <a:uFillTx/>
                <a:latin typeface="Trebuchet MS" panose="020B0603020202020204"/>
              </a:rPr>
              <a:t>Magnetic field compatible,</a:t>
            </a:r>
            <a:r>
              <a:rPr kumimoji="0" lang="en-US" sz="3200" b="1" i="0" u="none" strike="noStrike" kern="0" cap="none" spc="0" normalizeH="0" noProof="0" dirty="0" smtClean="0">
                <a:ln w="6600">
                  <a:solidFill>
                    <a:srgbClr val="2E83C3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2E83C3"/>
                  </a:outerShdw>
                </a:effectLst>
                <a:uLnTx/>
                <a:uFillTx/>
                <a:latin typeface="Trebuchet MS" panose="020B0603020202020204"/>
              </a:rPr>
              <a:t> no </a:t>
            </a:r>
            <a:r>
              <a:rPr kumimoji="0" lang="en-US" sz="3200" b="1" i="0" u="none" strike="noStrike" kern="0" cap="none" spc="0" normalizeH="0" noProof="0" smtClean="0">
                <a:ln w="6600">
                  <a:solidFill>
                    <a:srgbClr val="2E83C3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2E83C3"/>
                  </a:outerShdw>
                </a:effectLst>
                <a:uLnTx/>
                <a:uFillTx/>
                <a:latin typeface="Trebuchet MS" panose="020B0603020202020204"/>
              </a:rPr>
              <a:t>active components</a:t>
            </a:r>
            <a:endParaRPr kumimoji="0" lang="en-US" sz="3200" b="1" i="0" u="none" strike="noStrike" kern="0" cap="none" spc="0" normalizeH="0" baseline="0" noProof="0" dirty="0" smtClean="0">
              <a:ln w="6600">
                <a:solidFill>
                  <a:srgbClr val="2E83C3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2E83C3"/>
                </a:outerShdw>
              </a:effectLst>
              <a:uLnTx/>
              <a:uFillTx/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58178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1"/>
          <p:cNvSpPr txBox="1">
            <a:spLocks/>
          </p:cNvSpPr>
          <p:nvPr/>
        </p:nvSpPr>
        <p:spPr>
          <a:xfrm>
            <a:off x="2029420" y="260648"/>
            <a:ext cx="8640960" cy="6011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9pPr>
          </a:lstStyle>
          <a:p>
            <a:pPr defTabSz="914400">
              <a:defRPr/>
            </a:pPr>
            <a:r>
              <a:rPr lang="en-US" altLang="ja-JP" sz="2800" b="1" dirty="0" err="1"/>
              <a:t>Capacitorr</a:t>
            </a:r>
            <a:r>
              <a:rPr lang="it-IT" sz="2800" dirty="0"/>
              <a:t>®</a:t>
            </a:r>
            <a:r>
              <a:rPr lang="en-US" altLang="ja-JP" sz="2800" b="1" dirty="0"/>
              <a:t> HV200 (ZAO</a:t>
            </a:r>
            <a:r>
              <a:rPr lang="it-IT" sz="2800" dirty="0"/>
              <a:t>®</a:t>
            </a:r>
            <a:r>
              <a:rPr lang="en-US" altLang="ja-JP" sz="2800" b="1" dirty="0"/>
              <a:t> sintered getter alloy)</a:t>
            </a:r>
            <a:endParaRPr lang="en-GB" sz="2800" b="1" dirty="0">
              <a:effectLst>
                <a:outerShdw blurRad="38100" dist="38100" dir="2700000" algn="tl">
                  <a:srgbClr val="C0C0C0"/>
                </a:outerShdw>
              </a:effectLst>
              <a:latin typeface="Univers 55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823742" y="5875708"/>
            <a:ext cx="9042400" cy="585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Univers 55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Univers 55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>
                <a:solidFill>
                  <a:schemeClr val="tx1"/>
                </a:solidFill>
                <a:latin typeface="Univers 55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Univers 55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9pPr>
          </a:lstStyle>
          <a:p>
            <a:pPr algn="l" defTabSz="914400" eaLnBrk="1" hangingPunct="1">
              <a:spcBef>
                <a:spcPct val="0"/>
              </a:spcBef>
              <a:buClrTx/>
            </a:pP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- The performances of the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CapaciTorr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HV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pump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is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defined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in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terms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of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number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of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sorption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cycles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  <a:p>
            <a:pPr algn="l" defTabSz="914400" eaLnBrk="1" hangingPunct="1">
              <a:spcBef>
                <a:spcPct val="0"/>
              </a:spcBef>
              <a:buClrTx/>
            </a:pP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-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Each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cycle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corresponds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to 1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year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of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operation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at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≈10</a:t>
            </a:r>
            <a:r>
              <a:rPr lang="it-IT" altLang="it-IT" sz="1600" b="1" baseline="30000" dirty="0">
                <a:solidFill>
                  <a:srgbClr val="FF0000"/>
                </a:solidFill>
                <a:latin typeface="Times New Roman" pitchFamily="18" charset="0"/>
              </a:rPr>
              <a:t>-8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mbar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873" y="932647"/>
            <a:ext cx="9043416" cy="487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91718" y="932647"/>
            <a:ext cx="3989452" cy="1938992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2E83C3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 w="6600">
                  <a:solidFill>
                    <a:srgbClr val="2E83C3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2E83C3"/>
                  </a:outerShdw>
                </a:effectLst>
                <a:uLnTx/>
                <a:uFillTx/>
                <a:latin typeface="Trebuchet MS" panose="020B0603020202020204"/>
              </a:rPr>
              <a:t>Pumping speed</a:t>
            </a:r>
            <a:r>
              <a:rPr kumimoji="0" lang="en-US" sz="2400" b="1" i="0" u="none" strike="noStrike" kern="0" cap="none" spc="0" normalizeH="0" noProof="0" dirty="0" smtClean="0">
                <a:ln w="6600">
                  <a:solidFill>
                    <a:srgbClr val="2E83C3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2E83C3"/>
                  </a:outerShdw>
                </a:effectLst>
                <a:uLnTx/>
                <a:uFillTx/>
                <a:latin typeface="Trebuchet MS" panose="020B0603020202020204"/>
              </a:rPr>
              <a:t> compatible with turbo, regeneration can be done without additional vacuum groups </a:t>
            </a:r>
            <a:r>
              <a:rPr kumimoji="0" lang="en-US" sz="2400" b="1" i="0" u="none" strike="noStrike" kern="0" cap="none" spc="0" normalizeH="0" noProof="0" smtClean="0">
                <a:ln w="6600">
                  <a:solidFill>
                    <a:srgbClr val="2E83C3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2E83C3"/>
                  </a:outerShdw>
                </a:effectLst>
                <a:uLnTx/>
                <a:uFillTx/>
                <a:latin typeface="Trebuchet MS" panose="020B0603020202020204"/>
              </a:rPr>
              <a:t>if needed</a:t>
            </a:r>
            <a:endParaRPr kumimoji="0" lang="en-US" sz="2400" b="1" i="0" u="none" strike="noStrike" kern="0" cap="none" spc="0" normalizeH="0" baseline="0" noProof="0" dirty="0" smtClean="0">
              <a:ln w="6600">
                <a:solidFill>
                  <a:srgbClr val="2E83C3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2E83C3"/>
                </a:outerShdw>
              </a:effectLst>
              <a:uLnTx/>
              <a:uFillTx/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10315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Getter pumps installed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74"/>
          <a:stretch/>
        </p:blipFill>
        <p:spPr>
          <a:xfrm>
            <a:off x="837103" y="1960006"/>
            <a:ext cx="2037348" cy="37315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1717" y="2132788"/>
            <a:ext cx="3045884" cy="33813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1566" y="2132788"/>
            <a:ext cx="1636366" cy="33978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1897" y="2309883"/>
            <a:ext cx="3437106" cy="30480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72432" y="5514160"/>
            <a:ext cx="216000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Sector -6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822763" y="5487146"/>
            <a:ext cx="216000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Sector +5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326795" y="5038033"/>
            <a:ext cx="216000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Sector -15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471566" y="5487146"/>
            <a:ext cx="216000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Sector +14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5782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92" y="1247291"/>
            <a:ext cx="7239334" cy="47377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Getter pump start-up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10308" y="1846468"/>
            <a:ext cx="36271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Getter pump start-up procedure: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Turbo pump unit connected to the manifold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2h of getter pump conditioning (2.3A =230</a:t>
            </a:r>
            <a:r>
              <a:rPr lang="en-GB" sz="1600" dirty="0"/>
              <a:t>⁰C bulk temperature)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2h of getter pump activation (4.8A=500 ⁰C bulk temperature, flange and electrical connector stay at about 55⁰C)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Back to 230⁰C (2.3A)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Opening loop valves disconnection of the turbo pump unit (only getter pump pumping in the manifold)</a:t>
            </a:r>
          </a:p>
        </p:txBody>
      </p:sp>
      <p:sp>
        <p:nvSpPr>
          <p:cNvPr id="9" name="Oval 8"/>
          <p:cNvSpPr/>
          <p:nvPr/>
        </p:nvSpPr>
        <p:spPr>
          <a:xfrm>
            <a:off x="1312300" y="4435644"/>
            <a:ext cx="242596" cy="228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3074894" y="2778234"/>
            <a:ext cx="242596" cy="228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4376552" y="2778234"/>
            <a:ext cx="242596" cy="228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4714789" y="4191813"/>
            <a:ext cx="242596" cy="228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07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Vacuum values 2 days after Getter pump start-up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939079" y="1126128"/>
            <a:ext cx="7575110" cy="4766525"/>
            <a:chOff x="442193" y="1097813"/>
            <a:chExt cx="8356751" cy="525836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2193" y="1097813"/>
              <a:ext cx="8356751" cy="5258361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20568" y="2530982"/>
              <a:ext cx="402371" cy="499915"/>
            </a:xfrm>
            <a:prstGeom prst="rect">
              <a:avLst/>
            </a:prstGeom>
          </p:spPr>
        </p:pic>
        <p:sp>
          <p:nvSpPr>
            <p:cNvPr id="19" name="Oval 18"/>
            <p:cNvSpPr/>
            <p:nvPr/>
          </p:nvSpPr>
          <p:spPr>
            <a:xfrm>
              <a:off x="5430811" y="5079537"/>
              <a:ext cx="242596" cy="22853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2</a:t>
              </a:r>
              <a:endParaRPr lang="en-GB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331468" y="2534677"/>
              <a:ext cx="2245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Vacuum in sector +5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400032" y="2012880"/>
            <a:ext cx="3563877" cy="41236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Issue on Sector +5 </a:t>
            </a:r>
            <a:r>
              <a:rPr lang="en-US" smtClean="0"/>
              <a:t>still present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14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Residual Gas analysis on sector +5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736" y="1479160"/>
            <a:ext cx="4452258" cy="31328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2633" y="1054322"/>
            <a:ext cx="6030893" cy="4615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3735" y="4810781"/>
            <a:ext cx="6429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help of the team of TE-VSC-VSM, the gas pumped out of the vacuum jackets </a:t>
            </a:r>
            <a:r>
              <a:rPr lang="en-GB" dirty="0"/>
              <a:t>on sector +</a:t>
            </a:r>
            <a:r>
              <a:rPr lang="en-GB" dirty="0" smtClean="0"/>
              <a:t>5 has been analysed with RGA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48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RGA tests on sector +5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38348" y="1839453"/>
            <a:ext cx="9390849" cy="3866705"/>
            <a:chOff x="470967" y="1150236"/>
            <a:chExt cx="11084376" cy="509528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967" y="1150236"/>
              <a:ext cx="11056684" cy="509528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923554" y="1844933"/>
              <a:ext cx="585355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700" dirty="0" smtClean="0"/>
                <a:t>Open </a:t>
              </a:r>
              <a:r>
                <a:rPr lang="fr-CH" sz="700" b="1" dirty="0" smtClean="0"/>
                <a:t>1056</a:t>
              </a:r>
              <a:endParaRPr lang="en-GB" sz="7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84276" y="1940023"/>
              <a:ext cx="61410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700" dirty="0" smtClean="0"/>
                <a:t>Open </a:t>
              </a:r>
              <a:r>
                <a:rPr lang="fr-CH" sz="700" b="1" dirty="0" smtClean="0"/>
                <a:t>1055</a:t>
              </a:r>
              <a:endParaRPr lang="en-GB" sz="7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81235" y="1947525"/>
              <a:ext cx="61410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700" dirty="0"/>
                <a:t>C</a:t>
              </a:r>
              <a:r>
                <a:rPr lang="fr-CH" sz="700" dirty="0" smtClean="0"/>
                <a:t>lose </a:t>
              </a:r>
              <a:r>
                <a:rPr lang="fr-CH" sz="700" b="1" dirty="0" smtClean="0"/>
                <a:t>1055</a:t>
              </a:r>
              <a:endParaRPr lang="en-GB" sz="7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279689" y="1849158"/>
              <a:ext cx="585355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700" dirty="0" smtClean="0"/>
                <a:t>Close </a:t>
              </a:r>
              <a:r>
                <a:rPr lang="fr-CH" sz="700" b="1" dirty="0" smtClean="0"/>
                <a:t>1056</a:t>
              </a:r>
              <a:endParaRPr lang="en-GB" sz="7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9024" y="1374405"/>
              <a:ext cx="585355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700" dirty="0" smtClean="0"/>
                <a:t>Open </a:t>
              </a:r>
              <a:r>
                <a:rPr lang="fr-CH" sz="700" b="1" dirty="0" smtClean="0"/>
                <a:t>1054</a:t>
              </a:r>
              <a:endParaRPr lang="en-GB" sz="7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87047" y="1849158"/>
              <a:ext cx="908258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700" dirty="0" err="1" smtClean="0"/>
                <a:t>Pumping</a:t>
              </a:r>
              <a:r>
                <a:rPr lang="fr-CH" sz="700" dirty="0" smtClean="0"/>
                <a:t> </a:t>
              </a:r>
              <a:r>
                <a:rPr lang="fr-CH" sz="700" dirty="0" err="1" smtClean="0"/>
                <a:t>with</a:t>
              </a:r>
              <a:r>
                <a:rPr lang="fr-CH" sz="700" dirty="0" smtClean="0"/>
                <a:t> turbo</a:t>
              </a:r>
              <a:endParaRPr lang="en-GB" sz="700" b="1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7327711" y="1577841"/>
              <a:ext cx="202627" cy="1160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6307381" y="1196008"/>
              <a:ext cx="2587924" cy="441872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18471" y="3419686"/>
              <a:ext cx="263687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‘bad’ line 1054 -&gt;</a:t>
              </a:r>
              <a:r>
                <a:rPr lang="en-GB" dirty="0"/>
                <a:t>c</a:t>
              </a:r>
              <a:r>
                <a:rPr lang="en-GB" dirty="0" smtClean="0"/>
                <a:t>lear sign of components which are present in air</a:t>
              </a:r>
            </a:p>
            <a:p>
              <a:r>
                <a:rPr lang="en-GB" dirty="0" smtClean="0"/>
                <a:t>(</a:t>
              </a:r>
              <a:r>
                <a:rPr lang="en-GB" dirty="0" err="1" smtClean="0"/>
                <a:t>Ar</a:t>
              </a:r>
              <a:r>
                <a:rPr lang="en-GB" dirty="0" smtClean="0"/>
                <a:t>, He, Krypton, N2, N, O2) </a:t>
              </a:r>
              <a:endParaRPr lang="en-GB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261704" y="1635849"/>
              <a:ext cx="542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N</a:t>
              </a:r>
              <a:r>
                <a:rPr lang="en-GB" sz="1100" dirty="0" smtClean="0">
                  <a:solidFill>
                    <a:srgbClr val="FF0000"/>
                  </a:solidFill>
                </a:rPr>
                <a:t>2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721701" y="1245379"/>
              <a:ext cx="542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>
                  <a:solidFill>
                    <a:srgbClr val="FF0000"/>
                  </a:solidFill>
                </a:rPr>
                <a:t>Ar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157809" y="2260356"/>
              <a:ext cx="8292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O</a:t>
              </a:r>
              <a:r>
                <a:rPr lang="en-GB" sz="1100" dirty="0" smtClean="0">
                  <a:solidFill>
                    <a:srgbClr val="FF0000"/>
                  </a:solidFill>
                </a:rPr>
                <a:t>2</a:t>
              </a:r>
              <a:r>
                <a:rPr lang="en-GB" sz="1600" dirty="0" smtClean="0">
                  <a:solidFill>
                    <a:srgbClr val="FF0000"/>
                  </a:solidFill>
                </a:rPr>
                <a:t>+N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700238" y="3625293"/>
              <a:ext cx="542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He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324736" y="4435349"/>
              <a:ext cx="542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Kr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946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2434" y="6451329"/>
            <a:ext cx="2844799" cy="365125"/>
          </a:xfrm>
        </p:spPr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77675" y="6447003"/>
            <a:ext cx="6917210" cy="365125"/>
          </a:xfrm>
        </p:spPr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54783" y="6451329"/>
            <a:ext cx="105251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64333" y="806353"/>
            <a:ext cx="8362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Residual gas in ‘bad’ line 1054 on sector +5 during flushing with krypton the outer connection box (closed to the getter pump manifold on top of X5)</a:t>
            </a:r>
          </a:p>
          <a:p>
            <a:r>
              <a:rPr lang="en-GB" dirty="0" smtClean="0"/>
              <a:t>-&gt; Detection of krypton which means that there is an external leak. 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435" y="128336"/>
            <a:ext cx="2803585" cy="633763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4333" y="1919961"/>
            <a:ext cx="4830792" cy="4220143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4273310" y="2970353"/>
            <a:ext cx="1708484" cy="14518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98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2832" y="343961"/>
            <a:ext cx="9912878" cy="8867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Vacuum performances with getter pumps installed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978083" y="1210782"/>
            <a:ext cx="8118354" cy="5356003"/>
            <a:chOff x="3797981" y="1159025"/>
            <a:chExt cx="8118354" cy="5356003"/>
          </a:xfrm>
        </p:grpSpPr>
        <p:grpSp>
          <p:nvGrpSpPr>
            <p:cNvPr id="7" name="Group 6"/>
            <p:cNvGrpSpPr/>
            <p:nvPr/>
          </p:nvGrpSpPr>
          <p:grpSpPr>
            <a:xfrm>
              <a:off x="3797981" y="1159025"/>
              <a:ext cx="8118354" cy="5356003"/>
              <a:chOff x="3797981" y="1159025"/>
              <a:chExt cx="8118354" cy="5356003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64432" y="1159025"/>
                <a:ext cx="7940803" cy="5356003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1037831" y="5444402"/>
                <a:ext cx="83385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smtClean="0">
                    <a:solidFill>
                      <a:srgbClr val="FFFF00"/>
                    </a:solidFill>
                  </a:rPr>
                  <a:t>10-8 mbar</a:t>
                </a:r>
                <a:endParaRPr lang="en-GB" sz="11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1036388" y="4524561"/>
                <a:ext cx="87994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smtClean="0">
                    <a:solidFill>
                      <a:srgbClr val="FFFF00"/>
                    </a:solidFill>
                  </a:rPr>
                  <a:t>10-7 mbar</a:t>
                </a:r>
                <a:endParaRPr lang="en-GB" sz="11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0775683" y="1605234"/>
                <a:ext cx="10346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smtClean="0">
                    <a:solidFill>
                      <a:srgbClr val="FFFF00"/>
                    </a:solidFill>
                  </a:rPr>
                  <a:t>2E10-4 mbar</a:t>
                </a:r>
                <a:endParaRPr lang="en-GB" sz="1100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 flipV="1">
                <a:off x="3797981" y="4801526"/>
                <a:ext cx="8089454" cy="1741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3797981" y="1866844"/>
                <a:ext cx="8089454" cy="1741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3797981" y="5688596"/>
                <a:ext cx="8089454" cy="1741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Arrow Connector 16"/>
            <p:cNvCxnSpPr/>
            <p:nvPr/>
          </p:nvCxnSpPr>
          <p:spPr>
            <a:xfrm>
              <a:off x="4924926" y="3408132"/>
              <a:ext cx="8021" cy="7705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487178" y="2956015"/>
              <a:ext cx="103461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rgbClr val="FFFF00"/>
                  </a:solidFill>
                </a:rPr>
                <a:t>CO2 </a:t>
              </a:r>
              <a:r>
                <a:rPr lang="en-GB" sz="1100" dirty="0">
                  <a:solidFill>
                    <a:srgbClr val="FFFF00"/>
                  </a:solidFill>
                </a:rPr>
                <a:t>from 20 </a:t>
              </a:r>
              <a:r>
                <a:rPr lang="en-GB" sz="1100" dirty="0">
                  <a:solidFill>
                    <a:srgbClr val="FFFF00"/>
                  </a:solidFill>
                  <a:latin typeface="Calibri" panose="020F0502020204030204" pitchFamily="34" charset="0"/>
                </a:rPr>
                <a:t> ͦ</a:t>
              </a:r>
              <a:r>
                <a:rPr lang="en-GB" sz="1100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C to -</a:t>
              </a:r>
              <a:r>
                <a:rPr lang="en-GB" sz="1100" dirty="0" smtClean="0">
                  <a:solidFill>
                    <a:srgbClr val="FFFF00"/>
                  </a:solidFill>
                </a:rPr>
                <a:t>30 </a:t>
              </a:r>
              <a:r>
                <a:rPr lang="en-GB" sz="1100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</a:t>
              </a:r>
              <a:r>
                <a:rPr lang="en-GB" sz="1100" dirty="0">
                  <a:solidFill>
                    <a:srgbClr val="FFFF00"/>
                  </a:solidFill>
                  <a:latin typeface="Calibri" panose="020F0502020204030204" pitchFamily="34" charset="0"/>
                </a:rPr>
                <a:t>ͦC</a:t>
              </a:r>
              <a:endParaRPr lang="en-GB" sz="1100" dirty="0">
                <a:solidFill>
                  <a:srgbClr val="FFFF0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8967537" y="3033844"/>
              <a:ext cx="8021" cy="7705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8529789" y="2581727"/>
              <a:ext cx="10346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rgbClr val="FFFF00"/>
                  </a:solidFill>
                </a:rPr>
                <a:t>CO2 to -23 </a:t>
              </a:r>
              <a:r>
                <a:rPr lang="en-GB" sz="1100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</a:t>
              </a:r>
              <a:r>
                <a:rPr lang="en-GB" sz="1100" dirty="0">
                  <a:solidFill>
                    <a:srgbClr val="FFFF00"/>
                  </a:solidFill>
                  <a:latin typeface="Calibri" panose="020F0502020204030204" pitchFamily="34" charset="0"/>
                </a:rPr>
                <a:t>ͦC</a:t>
              </a:r>
              <a:endParaRPr lang="en-GB" sz="1100" dirty="0">
                <a:solidFill>
                  <a:srgbClr val="FFFF00"/>
                </a:solidFill>
              </a:endParaRPr>
            </a:p>
          </p:txBody>
        </p:sp>
      </p:grp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8734" y="1574687"/>
            <a:ext cx="7067173" cy="918985"/>
          </a:xfr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Since April 8</a:t>
            </a:r>
            <a:r>
              <a:rPr lang="en-US" baseline="30000" dirty="0" smtClean="0"/>
              <a:t>th</a:t>
            </a:r>
            <a:r>
              <a:rPr lang="en-US" dirty="0" smtClean="0"/>
              <a:t> : CO2 flow @ -23/-30 C</a:t>
            </a:r>
          </a:p>
          <a:p>
            <a:r>
              <a:rPr lang="en-US" dirty="0" smtClean="0"/>
              <a:t>All pressures measurements &lt;&lt;10-5 mbar (even when spikes) </a:t>
            </a:r>
          </a:p>
        </p:txBody>
      </p:sp>
    </p:spTree>
    <p:extLst>
      <p:ext uri="{BB962C8B-B14F-4D97-AF65-F5344CB8AC3E}">
        <p14:creationId xmlns:p14="http://schemas.microsoft.com/office/powerpoint/2010/main" val="87546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insulation: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096" y="1490259"/>
            <a:ext cx="6680729" cy="524351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Low T (&lt;&lt;0 C) is the trend in detector cooling (silicon &amp; not)</a:t>
            </a:r>
          </a:p>
          <a:p>
            <a:r>
              <a:rPr lang="en-US" sz="1600" dirty="0" smtClean="0"/>
              <a:t>Both monophasic &amp; evaporative cooling share insulation needs</a:t>
            </a:r>
          </a:p>
          <a:p>
            <a:r>
              <a:rPr lang="en-US" sz="1600" dirty="0" smtClean="0"/>
              <a:t>Condensation is the enemy &amp; foam insulation quality is not always trivial to be achieved + lifetime is frequently limited</a:t>
            </a:r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Vacuum insulation applied in cryogenic since ever, industrial practice is good and looks appealing. </a:t>
            </a:r>
          </a:p>
          <a:p>
            <a:r>
              <a:rPr lang="en-US" sz="1600" dirty="0" smtClean="0"/>
              <a:t>Both static &amp; pumped vacuums are used </a:t>
            </a:r>
          </a:p>
          <a:p>
            <a:r>
              <a:rPr lang="en-US" sz="1600" dirty="0" smtClean="0"/>
              <a:t>Differences in operation range for CO2 with respect to </a:t>
            </a:r>
            <a:r>
              <a:rPr lang="en-US" sz="1600" dirty="0" err="1" smtClean="0"/>
              <a:t>Cryo</a:t>
            </a:r>
            <a:r>
              <a:rPr lang="en-US" sz="1600" dirty="0" smtClean="0"/>
              <a:t>:</a:t>
            </a:r>
          </a:p>
          <a:p>
            <a:pPr lvl="1"/>
            <a:r>
              <a:rPr lang="en-US" dirty="0" smtClean="0"/>
              <a:t>Min T about -40 C</a:t>
            </a:r>
          </a:p>
          <a:p>
            <a:pPr lvl="1"/>
            <a:r>
              <a:rPr lang="en-US" dirty="0" smtClean="0"/>
              <a:t>Max process P about 130 bar</a:t>
            </a:r>
          </a:p>
          <a:p>
            <a:pPr lvl="1"/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9549727" y="400049"/>
            <a:ext cx="2280659" cy="2965117"/>
            <a:chOff x="457200" y="1066800"/>
            <a:chExt cx="2514600" cy="3081754"/>
          </a:xfrm>
        </p:grpSpPr>
        <p:pic>
          <p:nvPicPr>
            <p:cNvPr id="5" name="Picture 14" descr="PC060321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066800"/>
              <a:ext cx="2514599" cy="3053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457200" y="3810000"/>
              <a:ext cx="2514600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cs typeface="Chalkboard"/>
                </a:rPr>
                <a:t>LHCb-Velo</a:t>
              </a:r>
              <a:r>
                <a:rPr lang="en-US" sz="1600" dirty="0" smtClean="0">
                  <a:cs typeface="Chalkboard"/>
                </a:rPr>
                <a:t> system</a:t>
              </a:r>
              <a:endParaRPr lang="en-US" sz="1600" dirty="0">
                <a:cs typeface="Chalkboard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919587" y="400049"/>
            <a:ext cx="2492277" cy="1859088"/>
            <a:chOff x="5562600" y="2590800"/>
            <a:chExt cx="2971800" cy="224355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600" y="2590800"/>
              <a:ext cx="2971800" cy="222885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562600" y="4495800"/>
              <a:ext cx="2971800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cs typeface="Chalkboard"/>
                </a:rPr>
                <a:t>CMS Tracker system</a:t>
              </a:r>
              <a:endParaRPr lang="en-US" sz="1600" dirty="0">
                <a:cs typeface="Chalkboard"/>
              </a:endParaRPr>
            </a:p>
          </p:txBody>
        </p:sp>
      </p:grpSp>
      <p:sp>
        <p:nvSpPr>
          <p:cNvPr id="10" name="Down Arrow 9"/>
          <p:cNvSpPr/>
          <p:nvPr/>
        </p:nvSpPr>
        <p:spPr>
          <a:xfrm>
            <a:off x="3182938" y="3039425"/>
            <a:ext cx="957263" cy="9001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welded connector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10091" y="2583256"/>
            <a:ext cx="1939635" cy="1066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paola.tropea@cern.ch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8" name="Group 6"/>
          <p:cNvGrpSpPr/>
          <p:nvPr/>
        </p:nvGrpSpPr>
        <p:grpSpPr>
          <a:xfrm>
            <a:off x="7138825" y="3498442"/>
            <a:ext cx="4114800" cy="2747156"/>
            <a:chOff x="467544" y="728700"/>
            <a:chExt cx="9642276" cy="5868652"/>
          </a:xfrm>
        </p:grpSpPr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728700"/>
              <a:ext cx="9498260" cy="5868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340768"/>
              <a:ext cx="3823220" cy="1724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03392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1883" y="410306"/>
            <a:ext cx="9912878" cy="8867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Temperature performances with </a:t>
            </a:r>
            <a:r>
              <a:rPr lang="en-US" smtClean="0"/>
              <a:t>getters operational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988989" y="1062578"/>
            <a:ext cx="8221173" cy="5099604"/>
            <a:chOff x="1422812" y="1102056"/>
            <a:chExt cx="8221173" cy="509960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60391" y="1102056"/>
              <a:ext cx="7560666" cy="509960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367927" y="4343907"/>
              <a:ext cx="15127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CO2 at -</a:t>
              </a:r>
              <a:r>
                <a:rPr lang="en-GB" dirty="0" smtClean="0">
                  <a:solidFill>
                    <a:srgbClr val="FF0000"/>
                  </a:solidFill>
                </a:rPr>
                <a:t>30 </a:t>
              </a:r>
              <a:r>
                <a:rPr lang="en-GB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GB" dirty="0">
                  <a:solidFill>
                    <a:srgbClr val="FF0000"/>
                  </a:solidFill>
                  <a:latin typeface="Calibri" panose="020F0502020204030204" pitchFamily="34" charset="0"/>
                </a:rPr>
                <a:t>ͦ</a:t>
              </a:r>
              <a:r>
                <a:rPr lang="en-GB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C</a:t>
              </a:r>
              <a:r>
                <a:rPr lang="en-GB" dirty="0" smtClean="0">
                  <a:solidFill>
                    <a:srgbClr val="FF0000"/>
                  </a:solidFill>
                </a:rPr>
                <a:t> 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40953" y="4159241"/>
              <a:ext cx="15727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CO2 at -</a:t>
              </a:r>
              <a:r>
                <a:rPr lang="en-GB" dirty="0" smtClean="0">
                  <a:solidFill>
                    <a:srgbClr val="FF0000"/>
                  </a:solidFill>
                </a:rPr>
                <a:t>23 </a:t>
              </a:r>
              <a:r>
                <a:rPr lang="en-GB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GB" dirty="0">
                  <a:solidFill>
                    <a:srgbClr val="FF0000"/>
                  </a:solidFill>
                  <a:latin typeface="Calibri" panose="020F0502020204030204" pitchFamily="34" charset="0"/>
                </a:rPr>
                <a:t>ͦ</a:t>
              </a:r>
              <a:r>
                <a:rPr lang="en-GB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C</a:t>
              </a:r>
              <a:r>
                <a:rPr lang="en-GB" dirty="0" smtClean="0">
                  <a:solidFill>
                    <a:srgbClr val="FF0000"/>
                  </a:solidFill>
                </a:rPr>
                <a:t> 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85290" y="2925379"/>
              <a:ext cx="1476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CO2 at 20 </a:t>
              </a:r>
              <a:r>
                <a:rPr lang="en-GB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GB" dirty="0">
                  <a:solidFill>
                    <a:srgbClr val="FF0000"/>
                  </a:solidFill>
                  <a:latin typeface="Calibri" panose="020F0502020204030204" pitchFamily="34" charset="0"/>
                </a:rPr>
                <a:t>ͦ</a:t>
              </a:r>
              <a:r>
                <a:rPr lang="en-GB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C</a:t>
              </a:r>
              <a:r>
                <a:rPr lang="en-GB" dirty="0" smtClean="0">
                  <a:solidFill>
                    <a:srgbClr val="FF0000"/>
                  </a:solidFill>
                </a:rPr>
                <a:t> 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94715" y="4563788"/>
              <a:ext cx="7981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13 </a:t>
              </a:r>
              <a:r>
                <a:rPr lang="en-GB" dirty="0">
                  <a:solidFill>
                    <a:srgbClr val="FFFF00"/>
                  </a:solidFill>
                  <a:latin typeface="Calibri" panose="020F0502020204030204" pitchFamily="34" charset="0"/>
                </a:rPr>
                <a:t> ͦC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1554531" y="4897690"/>
              <a:ext cx="8089454" cy="174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6200000">
              <a:off x="849488" y="3621132"/>
              <a:ext cx="15159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Temperature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976652" y="5238036"/>
              <a:ext cx="15159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92D050"/>
                  </a:solidFill>
                </a:rPr>
                <a:t>Last 30 days</a:t>
              </a:r>
              <a:endParaRPr lang="en-GB" dirty="0">
                <a:solidFill>
                  <a:srgbClr val="92D05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651042" y="1062578"/>
            <a:ext cx="4298016" cy="207097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indent="-28575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600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0574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25146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29718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34290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3886200" indent="-228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marL="0" indent="0">
              <a:buNone/>
            </a:pPr>
            <a:r>
              <a:rPr lang="en-GB" dirty="0"/>
              <a:t>Average temperature (11.05.2016):</a:t>
            </a:r>
          </a:p>
          <a:p>
            <a:r>
              <a:rPr lang="en-GB" dirty="0"/>
              <a:t>S+5: 	</a:t>
            </a:r>
            <a:r>
              <a:rPr lang="en-GB" dirty="0" err="1"/>
              <a:t>Taverage</a:t>
            </a:r>
            <a:r>
              <a:rPr lang="en-GB" dirty="0"/>
              <a:t> – 17.5  ͦC</a:t>
            </a:r>
          </a:p>
          <a:p>
            <a:r>
              <a:rPr lang="en-US" dirty="0"/>
              <a:t>S-6: 	</a:t>
            </a:r>
            <a:r>
              <a:rPr lang="en-GB" dirty="0" err="1"/>
              <a:t>Taverage</a:t>
            </a:r>
            <a:r>
              <a:rPr lang="en-GB" dirty="0"/>
              <a:t> – 18.7  ͦC</a:t>
            </a:r>
          </a:p>
          <a:p>
            <a:r>
              <a:rPr lang="en-US" dirty="0"/>
              <a:t>S-15: 	</a:t>
            </a:r>
            <a:r>
              <a:rPr lang="en-GB" dirty="0" err="1"/>
              <a:t>Taverage</a:t>
            </a:r>
            <a:r>
              <a:rPr lang="en-GB" dirty="0"/>
              <a:t> – 16.2  ͦC</a:t>
            </a:r>
          </a:p>
          <a:p>
            <a:r>
              <a:rPr lang="en-US" dirty="0"/>
              <a:t>S+14: 	</a:t>
            </a:r>
            <a:r>
              <a:rPr lang="en-GB" dirty="0" err="1"/>
              <a:t>Taverage</a:t>
            </a:r>
            <a:r>
              <a:rPr lang="en-GB" dirty="0"/>
              <a:t> – 18.4  ͦ</a:t>
            </a:r>
            <a:r>
              <a:rPr lang="en-GB" dirty="0" smtClean="0"/>
              <a:t>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84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57200"/>
            <a:ext cx="8720666" cy="8867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retention test: can we operate without getter pumps?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14499"/>
            <a:ext cx="10638366" cy="4326863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Agreed with company: 23 weeks after installation of getter pumps, do a 400 hours “retention test” and verify if the pressure in all lines do get stable below 2*10-4 mbar. Test started on Friday the 20</a:t>
            </a:r>
            <a:r>
              <a:rPr lang="en-US" baseline="30000" dirty="0" smtClean="0"/>
              <a:t>th</a:t>
            </a:r>
            <a:r>
              <a:rPr lang="en-US" dirty="0" smtClean="0"/>
              <a:t> @ 9 </a:t>
            </a:r>
            <a:r>
              <a:rPr lang="en-US" dirty="0" smtClean="0"/>
              <a:t>am – Is the pressure behavior going to be the same?</a:t>
            </a: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576" y="2839400"/>
            <a:ext cx="7092424" cy="382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7427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Retention test latest news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3304" y="1102660"/>
            <a:ext cx="9091610" cy="493936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32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7188024" y="2298977"/>
            <a:ext cx="46" cy="31970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15669" y="1841265"/>
            <a:ext cx="42114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Start of retention test with CO</a:t>
            </a:r>
            <a:r>
              <a:rPr lang="en-GB" sz="1600" baseline="-25000" dirty="0" smtClean="0">
                <a:solidFill>
                  <a:srgbClr val="FF0000"/>
                </a:solidFill>
              </a:rPr>
              <a:t>2</a:t>
            </a:r>
            <a:r>
              <a:rPr lang="en-GB" sz="1600" dirty="0" smtClean="0">
                <a:solidFill>
                  <a:srgbClr val="FF0000"/>
                </a:solidFill>
              </a:rPr>
              <a:t> @ -30 C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9478506" y="2616524"/>
            <a:ext cx="46" cy="31970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357871" y="5854946"/>
            <a:ext cx="421144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Wed 25</a:t>
            </a:r>
            <a:r>
              <a:rPr lang="en-GB" sz="1600" baseline="30000" dirty="0" smtClean="0">
                <a:solidFill>
                  <a:srgbClr val="FF0000"/>
                </a:solidFill>
              </a:rPr>
              <a:t>th</a:t>
            </a:r>
            <a:r>
              <a:rPr lang="en-GB" sz="1600" dirty="0" smtClean="0">
                <a:solidFill>
                  <a:srgbClr val="FF0000"/>
                </a:solidFill>
              </a:rPr>
              <a:t>, 1h12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Temperatures still perfectly stables, pressures behaving the same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629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CMS YB0 transfer line: outlook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81193" y="1343951"/>
            <a:ext cx="8804108" cy="427522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With getter pumps on: ok </a:t>
            </a:r>
            <a:r>
              <a:rPr lang="en-US" dirty="0"/>
              <a:t>for operation down to -30 C (78 days pumping in total sector +14, -15, -6; 34 days pumping at -</a:t>
            </a:r>
            <a:r>
              <a:rPr lang="en-GB" dirty="0"/>
              <a:t>30/-23 </a:t>
            </a:r>
            <a:r>
              <a:rPr lang="en-GB" dirty="0">
                <a:latin typeface="Calibri" panose="020F0502020204030204" pitchFamily="34" charset="0"/>
              </a:rPr>
              <a:t> ͦC</a:t>
            </a:r>
            <a:r>
              <a:rPr lang="en-US" dirty="0"/>
              <a:t>) </a:t>
            </a:r>
            <a:endParaRPr lang="en-GB" dirty="0" smtClean="0"/>
          </a:p>
          <a:p>
            <a:r>
              <a:rPr lang="en-GB" dirty="0" smtClean="0"/>
              <a:t>Acceptance tests started  20.05. for 400h (switch off the getter pumps and monitor the pressure in the vacuum jackets and temperature on transfer line surface)</a:t>
            </a:r>
          </a:p>
          <a:p>
            <a:pPr lvl="1"/>
            <a:r>
              <a:rPr lang="en-GB" dirty="0" smtClean="0"/>
              <a:t>IF pressure in vacuum jacket &lt; 2E10-4 mbar AND temperature on transfer line surface &gt; 13 </a:t>
            </a:r>
            <a:r>
              <a:rPr lang="en-GB" dirty="0" smtClean="0">
                <a:latin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</a:rPr>
              <a:t>ͦ</a:t>
            </a:r>
            <a:r>
              <a:rPr lang="en-GB" dirty="0" smtClean="0">
                <a:latin typeface="Calibri" panose="020F0502020204030204" pitchFamily="34" charset="0"/>
              </a:rPr>
              <a:t>C with CO2 circulating at -30</a:t>
            </a:r>
            <a:r>
              <a:rPr lang="en-GB" dirty="0" smtClean="0"/>
              <a:t> </a:t>
            </a:r>
            <a:r>
              <a:rPr lang="en-GB" dirty="0" smtClean="0">
                <a:latin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</a:rPr>
              <a:t>ͦ</a:t>
            </a:r>
            <a:r>
              <a:rPr lang="en-GB" dirty="0" smtClean="0">
                <a:latin typeface="Calibri" panose="020F0502020204030204" pitchFamily="34" charset="0"/>
              </a:rPr>
              <a:t>C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</a:rPr>
              <a:t>No getter pump needed (keep as ‘backup’) </a:t>
            </a:r>
          </a:p>
          <a:p>
            <a:pPr lvl="1"/>
            <a:r>
              <a:rPr lang="en-GB" dirty="0"/>
              <a:t>IF pressure in vacuum jacket &gt;</a:t>
            </a:r>
            <a:r>
              <a:rPr lang="en-GB" dirty="0" smtClean="0"/>
              <a:t> </a:t>
            </a:r>
            <a:r>
              <a:rPr lang="en-GB" dirty="0"/>
              <a:t>2E10-4 mbar </a:t>
            </a:r>
            <a:r>
              <a:rPr lang="en-GB" dirty="0" smtClean="0"/>
              <a:t>OR temperature </a:t>
            </a:r>
            <a:r>
              <a:rPr lang="en-GB" dirty="0"/>
              <a:t>on transfer line surface &lt;</a:t>
            </a:r>
            <a:r>
              <a:rPr lang="en-GB" dirty="0" smtClean="0"/>
              <a:t> </a:t>
            </a:r>
            <a:r>
              <a:rPr lang="en-GB" dirty="0"/>
              <a:t>13 </a:t>
            </a:r>
            <a:r>
              <a:rPr lang="en-GB" dirty="0">
                <a:latin typeface="Calibri" panose="020F0502020204030204" pitchFamily="34" charset="0"/>
              </a:rPr>
              <a:t> ͦC with CO2 circulating at -30</a:t>
            </a:r>
            <a:r>
              <a:rPr lang="en-GB" dirty="0"/>
              <a:t> </a:t>
            </a:r>
            <a:r>
              <a:rPr lang="en-GB" dirty="0">
                <a:latin typeface="Calibri" panose="020F0502020204030204" pitchFamily="34" charset="0"/>
              </a:rPr>
              <a:t> ͦ</a:t>
            </a:r>
            <a:r>
              <a:rPr lang="en-GB" dirty="0" smtClean="0">
                <a:latin typeface="Calibri" panose="020F0502020204030204" pitchFamily="34" charset="0"/>
              </a:rPr>
              <a:t>C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</a:rPr>
              <a:t>Getter pump needed (further test in order to estimate the frequency of regeneration)</a:t>
            </a:r>
            <a:endParaRPr lang="en-GB" dirty="0" smtClean="0"/>
          </a:p>
          <a:p>
            <a:r>
              <a:rPr lang="en-GB" dirty="0" smtClean="0"/>
              <a:t>After acceptance </a:t>
            </a:r>
            <a:r>
              <a:rPr lang="en-GB" dirty="0"/>
              <a:t>test, regeneration of all </a:t>
            </a:r>
            <a:r>
              <a:rPr lang="en-GB" dirty="0" smtClean="0"/>
              <a:t>getter pumps during TS1/2016</a:t>
            </a:r>
          </a:p>
          <a:p>
            <a:r>
              <a:rPr lang="en-GB" dirty="0" smtClean="0"/>
              <a:t>SAES </a:t>
            </a:r>
            <a:r>
              <a:rPr lang="en-GB" dirty="0"/>
              <a:t>preliminary estimation of regeneration frequency </a:t>
            </a:r>
            <a:r>
              <a:rPr lang="en-GB" dirty="0" smtClean="0"/>
              <a:t>is about 1 year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6405313"/>
            <a:ext cx="2844799" cy="365125"/>
          </a:xfrm>
        </p:spPr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6400987"/>
            <a:ext cx="6917210" cy="365125"/>
          </a:xfrm>
        </p:spPr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6405313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27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44601"/>
            <a:ext cx="8596668" cy="4796762"/>
          </a:xfrm>
        </p:spPr>
        <p:txBody>
          <a:bodyPr>
            <a:normAutofit/>
          </a:bodyPr>
          <a:lstStyle/>
          <a:p>
            <a:r>
              <a:rPr lang="en-US" dirty="0" smtClean="0"/>
              <a:t>Vacuum insulation is an interesting &amp; known technology for transfer line insulation in cooling systems</a:t>
            </a:r>
          </a:p>
          <a:p>
            <a:r>
              <a:rPr lang="en-US" dirty="0" smtClean="0"/>
              <a:t>Cooling ranges (&gt;-50 C) are more critical than cryogenic ones because of no </a:t>
            </a:r>
            <a:r>
              <a:rPr lang="en-US" dirty="0" err="1" smtClean="0"/>
              <a:t>cryo</a:t>
            </a:r>
            <a:r>
              <a:rPr lang="en-US" dirty="0" smtClean="0"/>
              <a:t>-pumping effects helping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The static vacuum system of CMS transfer lines works perfectly for two sections out of three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The YB0 transfer lines of CMS have now become a “hybrid” system, with getter pumps working great! </a:t>
            </a:r>
            <a:endParaRPr lang="en-US" dirty="0"/>
          </a:p>
          <a:p>
            <a:r>
              <a:rPr lang="en-US" dirty="0"/>
              <a:t>Careful design &amp; TESTING needed for “out of standard” sizes </a:t>
            </a:r>
          </a:p>
          <a:p>
            <a:pPr lvl="1"/>
            <a:r>
              <a:rPr lang="en-US" dirty="0"/>
              <a:t>Permanent vacuum solution to be tested in advance &amp; validated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umped </a:t>
            </a:r>
            <a:r>
              <a:rPr lang="en-US" dirty="0"/>
              <a:t>system </a:t>
            </a:r>
            <a:r>
              <a:rPr lang="en-US" dirty="0" smtClean="0"/>
              <a:t>can be used to </a:t>
            </a:r>
            <a:r>
              <a:rPr lang="en-US" dirty="0"/>
              <a:t>push towards </a:t>
            </a:r>
            <a:r>
              <a:rPr lang="en-US" dirty="0" smtClean="0"/>
              <a:t>smaller </a:t>
            </a:r>
            <a:r>
              <a:rPr lang="en-US" dirty="0"/>
              <a:t>dimensions</a:t>
            </a:r>
          </a:p>
          <a:p>
            <a:r>
              <a:rPr lang="en-US" dirty="0"/>
              <a:t>The choice of joining techniques would strongly influence </a:t>
            </a:r>
            <a:r>
              <a:rPr lang="en-US" dirty="0" smtClean="0"/>
              <a:t>maintenance </a:t>
            </a:r>
            <a:r>
              <a:rPr lang="en-US" dirty="0"/>
              <a:t>&amp; risks at later stage: think twice!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2521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TE-VSC (Berthold Jenninger, </a:t>
            </a:r>
            <a:r>
              <a:rPr lang="en-US" dirty="0"/>
              <a:t>Sophie Meunier, </a:t>
            </a:r>
            <a:r>
              <a:rPr lang="en-US" dirty="0" smtClean="0"/>
              <a:t>Cesar </a:t>
            </a:r>
            <a:r>
              <a:rPr lang="en-US" dirty="0"/>
              <a:t>Vazquez </a:t>
            </a:r>
            <a:r>
              <a:rPr lang="en-US" dirty="0" err="1" smtClean="0"/>
              <a:t>Pelaez</a:t>
            </a:r>
            <a:r>
              <a:rPr lang="en-US" dirty="0" smtClean="0"/>
              <a:t>, Sergio </a:t>
            </a:r>
            <a:r>
              <a:rPr lang="en-US" dirty="0" err="1" smtClean="0"/>
              <a:t>Calatroni</a:t>
            </a:r>
            <a:r>
              <a:rPr lang="en-US" dirty="0" smtClean="0"/>
              <a:t>)</a:t>
            </a:r>
          </a:p>
          <a:p>
            <a:r>
              <a:rPr lang="en-US" dirty="0" smtClean="0"/>
              <a:t>EP-DT-DI (Sylvain </a:t>
            </a:r>
            <a:r>
              <a:rPr lang="en-US" dirty="0" err="1" smtClean="0"/>
              <a:t>Ravat</a:t>
            </a:r>
            <a:r>
              <a:rPr lang="en-US" dirty="0" smtClean="0"/>
              <a:t>, Pascal Blanc)</a:t>
            </a:r>
          </a:p>
          <a:p>
            <a:r>
              <a:rPr lang="en-US" dirty="0" smtClean="0"/>
              <a:t>TE-CRG (Johan Bremer)</a:t>
            </a:r>
            <a:endParaRPr lang="en-US" dirty="0"/>
          </a:p>
          <a:p>
            <a:r>
              <a:rPr lang="en-US" dirty="0" smtClean="0"/>
              <a:t>SAES </a:t>
            </a:r>
          </a:p>
          <a:p>
            <a:r>
              <a:rPr lang="en-US" dirty="0" smtClean="0"/>
              <a:t>DEMACO </a:t>
            </a:r>
          </a:p>
          <a:p>
            <a:r>
              <a:rPr lang="en-US" dirty="0" smtClean="0"/>
              <a:t>CMS Integration Office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22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Further info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8741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ChangeArrowheads="1"/>
          </p:cNvSpPr>
          <p:nvPr/>
        </p:nvSpPr>
        <p:spPr bwMode="auto">
          <a:xfrm>
            <a:off x="4100170" y="116632"/>
            <a:ext cx="3757364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/>
          <a:p>
            <a:pPr defTabSz="762000" eaLnBrk="0" hangingPunct="0">
              <a:defRPr/>
            </a:pPr>
            <a:r>
              <a:rPr lang="en-GB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Univers"/>
              </a:rPr>
              <a:t>NEG Pumps</a:t>
            </a:r>
          </a:p>
        </p:txBody>
      </p:sp>
      <p:sp>
        <p:nvSpPr>
          <p:cNvPr id="16388" name="TextBox 1"/>
          <p:cNvSpPr txBox="1">
            <a:spLocks noChangeArrowheads="1"/>
          </p:cNvSpPr>
          <p:nvPr/>
        </p:nvSpPr>
        <p:spPr bwMode="auto">
          <a:xfrm>
            <a:off x="1760834" y="2432051"/>
            <a:ext cx="24003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Univers 55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Univers 55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>
                <a:solidFill>
                  <a:schemeClr val="tx1"/>
                </a:solidFill>
                <a:latin typeface="Univers 55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Univers 55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ClrTx/>
            </a:pPr>
            <a:r>
              <a:rPr lang="it-IT" altLang="it-IT" b="1" dirty="0">
                <a:solidFill>
                  <a:srgbClr val="FF0000"/>
                </a:solidFill>
                <a:latin typeface="Times New Roman" pitchFamily="18" charset="0"/>
              </a:rPr>
              <a:t>1 </a:t>
            </a:r>
            <a:r>
              <a:rPr lang="it-IT" altLang="it-IT" b="1" dirty="0" err="1">
                <a:solidFill>
                  <a:srgbClr val="FF0000"/>
                </a:solidFill>
                <a:latin typeface="Times New Roman" pitchFamily="18" charset="0"/>
              </a:rPr>
              <a:t>sintered</a:t>
            </a:r>
            <a:r>
              <a:rPr lang="it-IT" altLang="it-IT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algn="ctr" defTabSz="914400" eaLnBrk="1" hangingPunct="1">
              <a:spcBef>
                <a:spcPct val="0"/>
              </a:spcBef>
              <a:buClrTx/>
            </a:pPr>
            <a:r>
              <a:rPr lang="it-IT" altLang="it-IT" b="1" dirty="0" err="1">
                <a:solidFill>
                  <a:srgbClr val="FF0000"/>
                </a:solidFill>
                <a:latin typeface="Times New Roman" pitchFamily="18" charset="0"/>
              </a:rPr>
              <a:t>getter</a:t>
            </a:r>
            <a:r>
              <a:rPr lang="it-IT" altLang="it-IT" b="1" dirty="0">
                <a:solidFill>
                  <a:srgbClr val="FF0000"/>
                </a:solidFill>
                <a:latin typeface="Times New Roman" pitchFamily="18" charset="0"/>
              </a:rPr>
              <a:t> disk</a:t>
            </a:r>
          </a:p>
          <a:p>
            <a:pPr algn="ctr" defTabSz="914400" eaLnBrk="1" hangingPunct="1">
              <a:spcBef>
                <a:spcPct val="0"/>
              </a:spcBef>
              <a:buClrTx/>
            </a:pPr>
            <a:r>
              <a:rPr lang="it-IT" altLang="it-IT" sz="2000" b="1" dirty="0">
                <a:solidFill>
                  <a:srgbClr val="FF0000"/>
                </a:solidFill>
                <a:latin typeface="Times New Roman" pitchFamily="18" charset="0"/>
              </a:rPr>
              <a:t>(ZAO: Ti-Zr-V-Al)</a:t>
            </a: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289" y="2152650"/>
            <a:ext cx="5375275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4" name="TextBox 12"/>
          <p:cNvSpPr txBox="1">
            <a:spLocks noChangeArrowheads="1"/>
          </p:cNvSpPr>
          <p:nvPr/>
        </p:nvSpPr>
        <p:spPr bwMode="auto">
          <a:xfrm>
            <a:off x="5454651" y="1485900"/>
            <a:ext cx="48117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Univers 55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Univers 55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>
                <a:solidFill>
                  <a:schemeClr val="tx1"/>
                </a:solidFill>
                <a:latin typeface="Univers 55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Univers 55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ClrTx/>
            </a:pPr>
            <a:r>
              <a:rPr lang="it-IT" altLang="it-IT" b="1">
                <a:solidFill>
                  <a:srgbClr val="3366FF"/>
                </a:solidFill>
                <a:latin typeface="Times New Roman" pitchFamily="18" charset="0"/>
              </a:rPr>
              <a:t>NEG pumps are based on one or more stacks of getter disks</a:t>
            </a:r>
          </a:p>
        </p:txBody>
      </p:sp>
      <p:sp>
        <p:nvSpPr>
          <p:cNvPr id="12295" name="TextBox 13"/>
          <p:cNvSpPr txBox="1">
            <a:spLocks noChangeArrowheads="1"/>
          </p:cNvSpPr>
          <p:nvPr/>
        </p:nvSpPr>
        <p:spPr bwMode="auto">
          <a:xfrm>
            <a:off x="4872038" y="5572125"/>
            <a:ext cx="5537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Univers 55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Univers 55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>
                <a:solidFill>
                  <a:schemeClr val="tx1"/>
                </a:solidFill>
                <a:latin typeface="Univers 55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Univers 55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ClrTx/>
            </a:pPr>
            <a:r>
              <a:rPr lang="it-IT" altLang="it-IT" sz="1800" b="1">
                <a:solidFill>
                  <a:srgbClr val="3366FF"/>
                </a:solidFill>
                <a:latin typeface="Times New Roman" pitchFamily="18" charset="0"/>
              </a:rPr>
              <a:t>The heater wire is positioned through the middle hole</a:t>
            </a:r>
          </a:p>
        </p:txBody>
      </p:sp>
      <p:sp>
        <p:nvSpPr>
          <p:cNvPr id="2" name="Rectangle 1"/>
          <p:cNvSpPr/>
          <p:nvPr/>
        </p:nvSpPr>
        <p:spPr>
          <a:xfrm>
            <a:off x="1524000" y="3844925"/>
            <a:ext cx="3570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defTabSz="914400">
              <a:buClr>
                <a:srgbClr val="FF0000"/>
              </a:buClr>
              <a:buFont typeface="Wingdings" pitchFamily="2" charset="2"/>
              <a:buChar char="¨"/>
            </a:pPr>
            <a:r>
              <a:rPr lang="en-US" kern="0" dirty="0">
                <a:solidFill>
                  <a:prstClr val="black"/>
                </a:solidFill>
              </a:rPr>
              <a:t>The </a:t>
            </a:r>
            <a:r>
              <a:rPr lang="en-US" u="sng" kern="0" dirty="0">
                <a:solidFill>
                  <a:srgbClr val="FF0000"/>
                </a:solidFill>
              </a:rPr>
              <a:t>sintering process </a:t>
            </a:r>
            <a:r>
              <a:rPr lang="en-US" kern="0" dirty="0">
                <a:solidFill>
                  <a:prstClr val="black"/>
                </a:solidFill>
              </a:rPr>
              <a:t>is key to ensure speed, capacity and particles retention.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108994" y="1139826"/>
            <a:ext cx="2400300" cy="1266825"/>
            <a:chOff x="584994" y="1139825"/>
            <a:chExt cx="2400300" cy="1266825"/>
          </a:xfrm>
        </p:grpSpPr>
        <p:pic>
          <p:nvPicPr>
            <p:cNvPr id="1638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994" y="1139825"/>
              <a:ext cx="2400300" cy="1266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1442" y="1263527"/>
              <a:ext cx="1128713" cy="1060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02985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70088" y="142959"/>
            <a:ext cx="8229600" cy="75007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9pPr>
          </a:lstStyle>
          <a:p>
            <a:pPr defTabSz="914400">
              <a:defRPr/>
            </a:pPr>
            <a:r>
              <a:rPr lang="it-IT" sz="4000" b="1" dirty="0"/>
              <a:t>NEG pump features</a:t>
            </a:r>
          </a:p>
        </p:txBody>
      </p:sp>
      <p:sp>
        <p:nvSpPr>
          <p:cNvPr id="7" name="Rettangolo 18"/>
          <p:cNvSpPr/>
          <p:nvPr/>
        </p:nvSpPr>
        <p:spPr>
          <a:xfrm>
            <a:off x="2063553" y="1412776"/>
            <a:ext cx="7807315" cy="4416594"/>
          </a:xfrm>
          <a:prstGeom prst="rect">
            <a:avLst/>
          </a:prstGeom>
          <a:noFill/>
          <a:ln w="381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361950" indent="-361950" algn="just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NEG need to be heated </a:t>
            </a:r>
            <a:r>
              <a:rPr lang="en-US" sz="2200" b="1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under vacuum</a:t>
            </a: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: “</a:t>
            </a:r>
            <a:r>
              <a:rPr lang="en-US" sz="2200" b="1" dirty="0">
                <a:solidFill>
                  <a:srgbClr val="FF0000"/>
                </a:solidFill>
              </a:rPr>
              <a:t>ACTIVATION</a:t>
            </a: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”</a:t>
            </a:r>
          </a:p>
          <a:p>
            <a:pPr algn="just" defTabSz="914400">
              <a:buSzPct val="90000"/>
              <a:tabLst>
                <a:tab pos="361950" algn="l"/>
              </a:tabLst>
              <a:defRPr/>
            </a:pPr>
            <a:endParaRPr lang="en-US" sz="3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just" defTabSz="914400">
              <a:buSzPct val="90000"/>
              <a:tabLst>
                <a:tab pos="361950" algn="l"/>
              </a:tabLst>
              <a:defRPr/>
            </a:pP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		</a:t>
            </a:r>
            <a:r>
              <a:rPr lang="en-US" sz="2000" b="1" dirty="0">
                <a:solidFill>
                  <a:srgbClr val="FF0000"/>
                </a:solidFill>
              </a:rPr>
              <a:t>a)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Modest activation temperature : </a:t>
            </a:r>
            <a:r>
              <a:rPr lang="en-US" sz="2000" b="1" dirty="0">
                <a:solidFill>
                  <a:srgbClr val="FF0000"/>
                </a:solidFill>
              </a:rPr>
              <a:t>400-500°C</a:t>
            </a:r>
          </a:p>
          <a:p>
            <a:pPr algn="just" defTabSz="914400">
              <a:buSzPct val="90000"/>
              <a:tabLst>
                <a:tab pos="361950" algn="l"/>
              </a:tabLst>
              <a:defRPr/>
            </a:pP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		</a:t>
            </a:r>
            <a:r>
              <a:rPr lang="en-US" sz="2000" b="1" dirty="0">
                <a:solidFill>
                  <a:srgbClr val="FF0000"/>
                </a:solidFill>
              </a:rPr>
              <a:t>b)</a:t>
            </a:r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short time : ≈ </a:t>
            </a:r>
            <a:r>
              <a:rPr lang="en-US" sz="2000" b="1" dirty="0">
                <a:solidFill>
                  <a:srgbClr val="FF0000"/>
                </a:solidFill>
              </a:rPr>
              <a:t>60 minutes</a:t>
            </a:r>
          </a:p>
          <a:p>
            <a:pPr algn="just" defTabSz="914400">
              <a:buSzPct val="90000"/>
              <a:tabLst>
                <a:tab pos="361950" algn="l"/>
              </a:tabLst>
              <a:defRPr/>
            </a:pPr>
            <a:endParaRPr lang="en-US" sz="12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361950" indent="-361950" algn="just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After activation, the pump sorb gases at room temperature without  requiring power (</a:t>
            </a:r>
            <a:r>
              <a:rPr lang="en-US" sz="2200" b="1" dirty="0">
                <a:solidFill>
                  <a:srgbClr val="4F81BD"/>
                </a:solidFill>
              </a:rPr>
              <a:t>surface adsorption</a:t>
            </a: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)</a:t>
            </a:r>
          </a:p>
          <a:p>
            <a:pPr algn="just" defTabSz="914400">
              <a:buSzPct val="90000"/>
              <a:tabLst>
                <a:tab pos="361950" algn="l"/>
              </a:tabLst>
              <a:defRPr/>
            </a:pPr>
            <a:endParaRPr lang="en-US" sz="12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361950" indent="-361950" algn="just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When the surface capacity is reached (or after a venting), the pump must be reactivated. </a:t>
            </a:r>
          </a:p>
          <a:p>
            <a:pPr algn="just" defTabSz="914400">
              <a:buSzPct val="90000"/>
              <a:tabLst>
                <a:tab pos="361950" algn="l"/>
              </a:tabLst>
              <a:defRPr/>
            </a:pPr>
            <a:endParaRPr lang="en-US" sz="12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361950" indent="-361950" algn="just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In presence of high gas load, the pump can be operated at 250-350°C This increases its efficiency to remove molecules since also the bulk getter capacity is used (</a:t>
            </a:r>
            <a:r>
              <a:rPr lang="en-US" sz="2200" b="1" dirty="0">
                <a:solidFill>
                  <a:srgbClr val="4F81BD"/>
                </a:solidFill>
              </a:rPr>
              <a:t>surface adsorption + bulk diffusion</a:t>
            </a:r>
            <a:r>
              <a:rPr lang="en-US" sz="2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8788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70088" y="133906"/>
            <a:ext cx="8229600" cy="7200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9pPr>
          </a:lstStyle>
          <a:p>
            <a:pPr defTabSz="914400">
              <a:defRPr/>
            </a:pPr>
            <a:r>
              <a:rPr lang="en-GB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NEG Activation Process</a:t>
            </a:r>
          </a:p>
        </p:txBody>
      </p:sp>
      <p:sp>
        <p:nvSpPr>
          <p:cNvPr id="7" name="Rettangolo 18"/>
          <p:cNvSpPr/>
          <p:nvPr/>
        </p:nvSpPr>
        <p:spPr>
          <a:xfrm>
            <a:off x="1847528" y="1246715"/>
            <a:ext cx="5459038" cy="4154984"/>
          </a:xfrm>
          <a:prstGeom prst="rect">
            <a:avLst/>
          </a:prstGeom>
          <a:noFill/>
          <a:ln w="381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defTabSz="914400">
              <a:buSzPct val="90000"/>
              <a:tabLst>
                <a:tab pos="361950" algn="l"/>
              </a:tabLst>
              <a:defRPr/>
            </a:pPr>
            <a:r>
              <a:rPr lang="en-US" sz="24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Activation</a:t>
            </a: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: </a:t>
            </a:r>
          </a:p>
          <a:p>
            <a:pPr marL="361950" indent="-361950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Diffusion</a:t>
            </a: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of surface protective layer</a:t>
            </a:r>
          </a:p>
          <a:p>
            <a:pPr marL="361950" indent="-361950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endParaRPr lang="en-US" sz="24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defTabSz="914400">
              <a:buSzPct val="90000"/>
              <a:tabLst>
                <a:tab pos="361950" algn="l"/>
              </a:tabLst>
              <a:defRPr/>
            </a:pPr>
            <a:r>
              <a:rPr lang="en-US" sz="24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Diffusion phenomena</a:t>
            </a: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:</a:t>
            </a:r>
          </a:p>
          <a:p>
            <a:pPr marL="361950" indent="-361950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Depend exponentially on the</a:t>
            </a:r>
          </a:p>
          <a:p>
            <a:pPr defTabSz="914400">
              <a:buSzPct val="90000"/>
              <a:tabLst>
                <a:tab pos="361950" algn="l"/>
              </a:tabLst>
              <a:defRPr/>
            </a:pP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 </a:t>
            </a:r>
            <a:r>
              <a:rPr lang="en-US" sz="2400" b="1" dirty="0">
                <a:solidFill>
                  <a:srgbClr val="FF0000"/>
                </a:solidFill>
              </a:rPr>
              <a:t>temperature</a:t>
            </a: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: D=</a:t>
            </a:r>
            <a:r>
              <a:rPr lang="en-US" sz="24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D</a:t>
            </a:r>
            <a:r>
              <a:rPr lang="en-US" sz="2400" baseline="-25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o</a:t>
            </a:r>
            <a:r>
              <a:rPr lang="en-US" sz="24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exp</a:t>
            </a: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(-E/KT)</a:t>
            </a:r>
          </a:p>
          <a:p>
            <a:pPr marL="361950" indent="-361950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Depend on the square root of the </a:t>
            </a:r>
            <a:r>
              <a:rPr lang="en-US" sz="2400" b="1" dirty="0">
                <a:solidFill>
                  <a:srgbClr val="FF0000"/>
                </a:solidFill>
              </a:rPr>
              <a:t>time </a:t>
            </a:r>
          </a:p>
          <a:p>
            <a:pPr marL="361950" indent="-361950" defTabSz="914400">
              <a:buSzPct val="90000"/>
              <a:buBlip>
                <a:blip r:embed="rId2"/>
              </a:buBlip>
              <a:tabLst>
                <a:tab pos="361950" algn="l"/>
              </a:tabLst>
              <a:defRPr/>
            </a:pPr>
            <a:endParaRPr lang="en-US" sz="24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defTabSz="914400">
              <a:buSzPct val="90000"/>
              <a:tabLst>
                <a:tab pos="361950" algn="l"/>
              </a:tabLst>
              <a:defRPr/>
            </a:pPr>
            <a:r>
              <a:rPr lang="en-US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Thus, the same effect can be obtained with the increase of temperature or with the increase of time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162550" y="1550701"/>
            <a:ext cx="3132138" cy="3822700"/>
            <a:chOff x="5867400" y="1622425"/>
            <a:chExt cx="3132138" cy="3822700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6650038" y="1990725"/>
              <a:ext cx="0" cy="24130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/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6662738" y="4416425"/>
              <a:ext cx="2336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/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9" name="Arc 6"/>
            <p:cNvSpPr>
              <a:spLocks/>
            </p:cNvSpPr>
            <p:nvPr/>
          </p:nvSpPr>
          <p:spPr bwMode="auto">
            <a:xfrm rot="10800000">
              <a:off x="7031038" y="2081213"/>
              <a:ext cx="1422400" cy="18034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080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/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5943600" y="2384425"/>
              <a:ext cx="567464" cy="162865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defTabSz="914400" eaLnBrk="0" hangingPunct="0">
                <a:defRPr/>
              </a:pPr>
              <a:r>
                <a:rPr lang="en-GB" sz="2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Univers 55" pitchFamily="34" charset="0"/>
                </a:rPr>
                <a:t>700</a:t>
              </a:r>
            </a:p>
            <a:p>
              <a:pPr defTabSz="914400" eaLnBrk="0" hangingPunct="0">
                <a:defRPr/>
              </a:pPr>
              <a:endParaRPr lang="en-GB" sz="200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Univers 55" pitchFamily="34" charset="0"/>
              </a:endParaRPr>
            </a:p>
            <a:p>
              <a:pPr defTabSz="914400" eaLnBrk="0" hangingPunct="0">
                <a:defRPr/>
              </a:pPr>
              <a:r>
                <a:rPr lang="en-GB" sz="2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Univers 55" pitchFamily="34" charset="0"/>
                </a:rPr>
                <a:t>600</a:t>
              </a:r>
            </a:p>
            <a:p>
              <a:pPr defTabSz="914400" eaLnBrk="0" hangingPunct="0">
                <a:defRPr/>
              </a:pPr>
              <a:endParaRPr lang="en-GB" sz="200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Univers 55" pitchFamily="34" charset="0"/>
              </a:endParaRPr>
            </a:p>
            <a:p>
              <a:pPr defTabSz="914400" eaLnBrk="0" hangingPunct="0">
                <a:defRPr/>
              </a:pPr>
              <a:r>
                <a:rPr lang="en-GB" sz="2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Univers 55" pitchFamily="34" charset="0"/>
                </a:rPr>
                <a:t>500</a:t>
              </a: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6858000" y="4594225"/>
              <a:ext cx="1849866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defTabSz="914400" eaLnBrk="0" hangingPunct="0">
                <a:defRPr/>
              </a:pPr>
              <a:r>
                <a:rPr lang="en-GB" sz="2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Univers 55" pitchFamily="34" charset="0"/>
                </a:rPr>
                <a:t>1        10      100</a:t>
              </a:r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6586538" y="2587625"/>
              <a:ext cx="50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/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6586538" y="3197225"/>
              <a:ext cx="50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/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6586538" y="3806825"/>
              <a:ext cx="50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/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V="1">
              <a:off x="7011988" y="4422775"/>
              <a:ext cx="0" cy="101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/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7659688" y="4422775"/>
              <a:ext cx="0" cy="101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/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flipV="1">
              <a:off x="8269288" y="4422775"/>
              <a:ext cx="0" cy="101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/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7391400" y="5051425"/>
              <a:ext cx="1393825" cy="3937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defTabSz="914400" eaLnBrk="0" hangingPunct="0">
                <a:defRPr/>
              </a:pPr>
              <a:r>
                <a:rPr lang="en-GB" sz="2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Univers 55" pitchFamily="34" charset="0"/>
                </a:rPr>
                <a:t>Time (min)</a:t>
              </a:r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5867400" y="1622425"/>
              <a:ext cx="872484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defTabSz="914400" eaLnBrk="0" hangingPunct="0">
                <a:defRPr/>
              </a:pPr>
              <a:r>
                <a:rPr lang="en-GB" sz="2000" b="1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Univers 55" pitchFamily="34" charset="0"/>
                </a:rPr>
                <a:t>T (°C)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316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vacuum?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9576" y="1055821"/>
            <a:ext cx="4185623" cy="576262"/>
          </a:xfrm>
        </p:spPr>
        <p:txBody>
          <a:bodyPr/>
          <a:lstStyle/>
          <a:p>
            <a:r>
              <a:rPr lang="en-US" dirty="0" smtClean="0"/>
              <a:t>Static vacuum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1816101"/>
            <a:ext cx="4185623" cy="422526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+</a:t>
            </a:r>
            <a:r>
              <a:rPr lang="en-US" dirty="0" smtClean="0"/>
              <a:t> you can go well beyond standard sizes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- </a:t>
            </a:r>
            <a:r>
              <a:rPr lang="en-US" dirty="0" smtClean="0"/>
              <a:t>you need an additional active system (with controls, alarms,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See </a:t>
            </a:r>
            <a:r>
              <a:rPr lang="en-US" dirty="0">
                <a:hlinkClick r:id="rId2"/>
              </a:rPr>
              <a:t>Claudio’s talk </a:t>
            </a:r>
            <a:r>
              <a:rPr lang="en-US" dirty="0"/>
              <a:t>at the Forum last </a:t>
            </a:r>
            <a:r>
              <a:rPr lang="en-US" dirty="0" smtClean="0"/>
              <a:t>year</a:t>
            </a:r>
            <a:r>
              <a:rPr lang="en-US" dirty="0"/>
              <a:t> </a:t>
            </a:r>
            <a:r>
              <a:rPr lang="en-US" dirty="0" smtClean="0"/>
              <a:t>for the flex lines of ATLAS IBL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5745" y="1055821"/>
            <a:ext cx="4185618" cy="576262"/>
          </a:xfrm>
        </p:spPr>
        <p:txBody>
          <a:bodyPr/>
          <a:lstStyle/>
          <a:p>
            <a:r>
              <a:rPr lang="en-US" dirty="0" smtClean="0"/>
              <a:t>Pumped systems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1816101"/>
            <a:ext cx="4185617" cy="4225261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+</a:t>
            </a:r>
            <a:r>
              <a:rPr lang="en-US" dirty="0"/>
              <a:t> they are “industrial components”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+</a:t>
            </a:r>
            <a:r>
              <a:rPr lang="en-US" dirty="0"/>
              <a:t> </a:t>
            </a:r>
            <a:r>
              <a:rPr lang="en-US" dirty="0" smtClean="0"/>
              <a:t>no need of controls, active parts, nothing can break!</a:t>
            </a: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- </a:t>
            </a:r>
            <a:r>
              <a:rPr lang="en-US" dirty="0" smtClean="0"/>
              <a:t>you carefully need to stick to industrial sizes or do careful testing</a:t>
            </a:r>
            <a:r>
              <a:rPr lang="is-IS" dirty="0" smtClean="0"/>
              <a:t>….</a:t>
            </a:r>
          </a:p>
          <a:p>
            <a:pPr marL="0" indent="0">
              <a:buNone/>
            </a:pPr>
            <a:endParaRPr lang="is-I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Obraz 1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0527" y="3938313"/>
            <a:ext cx="3320836" cy="16413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40527" y="5579697"/>
            <a:ext cx="3320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Credits: C. </a:t>
            </a:r>
            <a:r>
              <a:rPr lang="en-US" sz="1200" dirty="0" err="1" smtClean="0"/>
              <a:t>Bortolin</a:t>
            </a:r>
            <a:r>
              <a:rPr lang="en-US" sz="1200" dirty="0" smtClean="0"/>
              <a:t>, Forum on Tracking Detector Mechanics, 2015</a:t>
            </a:r>
            <a:endParaRPr lang="en-US" sz="1200" dirty="0"/>
          </a:p>
        </p:txBody>
      </p:sp>
      <p:sp>
        <p:nvSpPr>
          <p:cNvPr id="12" name="Notched Right Arrow 11"/>
          <p:cNvSpPr/>
          <p:nvPr/>
        </p:nvSpPr>
        <p:spPr>
          <a:xfrm rot="2260387">
            <a:off x="4963848" y="4096220"/>
            <a:ext cx="1339850" cy="6096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3751" y="4839963"/>
            <a:ext cx="591450" cy="49256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37257" y="5444763"/>
            <a:ext cx="368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(ALMOST) NOT DISCUSSED HERE</a:t>
            </a:r>
            <a:r>
              <a:rPr lang="is-IS" dirty="0" smtClean="0"/>
              <a:t>….</a:t>
            </a:r>
            <a:endParaRPr lang="en-US" dirty="0"/>
          </a:p>
        </p:txBody>
      </p:sp>
      <p:sp>
        <p:nvSpPr>
          <p:cNvPr id="15" name="Notched Right Arrow 14"/>
          <p:cNvSpPr/>
          <p:nvPr/>
        </p:nvSpPr>
        <p:spPr>
          <a:xfrm rot="2546460">
            <a:off x="7640029" y="3762297"/>
            <a:ext cx="1339850" cy="6096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853401" y="4603281"/>
            <a:ext cx="2595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SUBJECT OF THIS TALK!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04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sz="3200" b="1"/>
              <a:t>Getter activation</a:t>
            </a:r>
            <a:endParaRPr lang="en-US" sz="3200" b="1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7850" y="1955801"/>
            <a:ext cx="8712200" cy="3503613"/>
          </a:xfrm>
          <a:noFill/>
        </p:spPr>
      </p:pic>
    </p:spTree>
    <p:extLst>
      <p:ext uri="{BB962C8B-B14F-4D97-AF65-F5344CB8AC3E}">
        <p14:creationId xmlns:p14="http://schemas.microsoft.com/office/powerpoint/2010/main" val="77502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949" y="4365104"/>
            <a:ext cx="2110843" cy="2064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182" y="1658547"/>
            <a:ext cx="3491656" cy="207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1587533"/>
            <a:ext cx="2646982" cy="214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980" y="4268682"/>
            <a:ext cx="2144638" cy="2061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82910" y="162299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Vacuum chamber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91183" y="1142850"/>
            <a:ext cx="374688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1) Before evacuation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56240" y="164228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Vacuum chamber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48748" y="1144029"/>
            <a:ext cx="413200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2) After evacuation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68664" y="464250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Vacuum chamber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91182" y="3884027"/>
            <a:ext cx="374688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3) After bake out at 100-200°C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04450" y="5497279"/>
            <a:ext cx="215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1200" b="1" dirty="0">
                <a:solidFill>
                  <a:prstClr val="black"/>
                </a:solidFill>
              </a:rPr>
              <a:t>(-carbides, nitrides and oxides are diffused into the bulk</a:t>
            </a:r>
          </a:p>
          <a:p>
            <a:pPr defTabSz="914400"/>
            <a:r>
              <a:rPr lang="it-IT" sz="1200" b="1" dirty="0">
                <a:solidFill>
                  <a:prstClr val="black"/>
                </a:solidFill>
              </a:rPr>
              <a:t>- Hydrogen partially released)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2764" y="3884028"/>
            <a:ext cx="4097985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4) During NEG activation </a:t>
            </a:r>
            <a:r>
              <a:rPr lang="it-IT" sz="1600" dirty="0">
                <a:solidFill>
                  <a:prstClr val="black"/>
                </a:solidFill>
              </a:rPr>
              <a:t>(400-500°C for 1h)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51148" y="26064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9pPr>
          </a:lstStyle>
          <a:p>
            <a:pPr defTabSz="914400">
              <a:defRPr/>
            </a:pPr>
            <a:r>
              <a:rPr lang="en-US" altLang="ja-JP" sz="2800" b="1" dirty="0"/>
              <a:t>NEG Activation Process &amp; Adsorption mechanisms</a:t>
            </a:r>
            <a:endParaRPr lang="en-GB" sz="2800" b="1" dirty="0">
              <a:effectLst>
                <a:outerShdw blurRad="38100" dist="38100" dir="2700000" algn="tl">
                  <a:srgbClr val="C0C0C0"/>
                </a:outerShdw>
              </a:effectLst>
              <a:latin typeface="Univers 55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278" y="848727"/>
            <a:ext cx="3438788" cy="313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256240" y="464250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Vacuum chamber</a:t>
            </a:r>
          </a:p>
        </p:txBody>
      </p:sp>
    </p:spTree>
    <p:extLst>
      <p:ext uri="{BB962C8B-B14F-4D97-AF65-F5344CB8AC3E}">
        <p14:creationId xmlns:p14="http://schemas.microsoft.com/office/powerpoint/2010/main" val="135534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514" y="4362719"/>
            <a:ext cx="1352080" cy="199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" name="TextBox 142"/>
          <p:cNvSpPr txBox="1"/>
          <p:nvPr/>
        </p:nvSpPr>
        <p:spPr>
          <a:xfrm>
            <a:off x="8665296" y="2450299"/>
            <a:ext cx="16791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600" dirty="0">
                <a:solidFill>
                  <a:prstClr val="black"/>
                </a:solidFill>
              </a:rPr>
              <a:t>Molecules are dissociated and adsorbed into the getter surface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4061603" y="5066600"/>
            <a:ext cx="2112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en-US" sz="1600" dirty="0">
                <a:solidFill>
                  <a:prstClr val="black"/>
                </a:solidFill>
              </a:rPr>
              <a:t>Hydrogen is absorbed into the volume like liquid solution</a:t>
            </a:r>
          </a:p>
        </p:txBody>
      </p:sp>
      <p:cxnSp>
        <p:nvCxnSpPr>
          <p:cNvPr id="269" name="Straight Connector 268"/>
          <p:cNvCxnSpPr/>
          <p:nvPr/>
        </p:nvCxnSpPr>
        <p:spPr>
          <a:xfrm flipH="1" flipV="1">
            <a:off x="3913685" y="4726393"/>
            <a:ext cx="13439" cy="175683"/>
          </a:xfrm>
          <a:prstGeom prst="line">
            <a:avLst/>
          </a:prstGeom>
          <a:ln w="15875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itle 1"/>
          <p:cNvSpPr txBox="1">
            <a:spLocks/>
          </p:cNvSpPr>
          <p:nvPr/>
        </p:nvSpPr>
        <p:spPr>
          <a:xfrm>
            <a:off x="2029420" y="260648"/>
            <a:ext cx="8640960" cy="6011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9pPr>
          </a:lstStyle>
          <a:p>
            <a:pPr defTabSz="914400">
              <a:defRPr/>
            </a:pPr>
            <a:r>
              <a:rPr lang="en-US" altLang="ja-JP" sz="2800" b="1" dirty="0"/>
              <a:t>Getter Activation Process &amp; Adsorption mechanisms</a:t>
            </a:r>
            <a:endParaRPr lang="en-GB" sz="2800" b="1" dirty="0">
              <a:effectLst>
                <a:outerShdw blurRad="38100" dist="38100" dir="2700000" algn="tl">
                  <a:srgbClr val="C0C0C0"/>
                </a:outerShdw>
              </a:effectLst>
              <a:latin typeface="Univers 55" pitchFamily="34" charset="0"/>
            </a:endParaRP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770" y="861815"/>
            <a:ext cx="3438788" cy="313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Freeform 54"/>
          <p:cNvSpPr/>
          <p:nvPr/>
        </p:nvSpPr>
        <p:spPr>
          <a:xfrm>
            <a:off x="2755985" y="1623634"/>
            <a:ext cx="1154387" cy="1949382"/>
          </a:xfrm>
          <a:custGeom>
            <a:avLst/>
            <a:gdLst>
              <a:gd name="connsiteX0" fmla="*/ 0 w 1204883"/>
              <a:gd name="connsiteY0" fmla="*/ 0 h 2272031"/>
              <a:gd name="connsiteX1" fmla="*/ 439387 w 1204883"/>
              <a:gd name="connsiteY1" fmla="*/ 59377 h 2272031"/>
              <a:gd name="connsiteX2" fmla="*/ 439387 w 1204883"/>
              <a:gd name="connsiteY2" fmla="*/ 213756 h 2272031"/>
              <a:gd name="connsiteX3" fmla="*/ 748145 w 1204883"/>
              <a:gd name="connsiteY3" fmla="*/ 403761 h 2272031"/>
              <a:gd name="connsiteX4" fmla="*/ 926275 w 1204883"/>
              <a:gd name="connsiteY4" fmla="*/ 700644 h 2272031"/>
              <a:gd name="connsiteX5" fmla="*/ 914400 w 1204883"/>
              <a:gd name="connsiteY5" fmla="*/ 890649 h 2272031"/>
              <a:gd name="connsiteX6" fmla="*/ 1199408 w 1204883"/>
              <a:gd name="connsiteY6" fmla="*/ 1080654 h 2272031"/>
              <a:gd name="connsiteX7" fmla="*/ 1092530 w 1204883"/>
              <a:gd name="connsiteY7" fmla="*/ 1531917 h 2272031"/>
              <a:gd name="connsiteX8" fmla="*/ 973776 w 1204883"/>
              <a:gd name="connsiteY8" fmla="*/ 1781299 h 2272031"/>
              <a:gd name="connsiteX9" fmla="*/ 688769 w 1204883"/>
              <a:gd name="connsiteY9" fmla="*/ 1911927 h 2272031"/>
              <a:gd name="connsiteX10" fmla="*/ 760021 w 1204883"/>
              <a:gd name="connsiteY10" fmla="*/ 2173184 h 2272031"/>
              <a:gd name="connsiteX11" fmla="*/ 617517 w 1204883"/>
              <a:gd name="connsiteY11" fmla="*/ 2268187 h 2272031"/>
              <a:gd name="connsiteX12" fmla="*/ 320634 w 1204883"/>
              <a:gd name="connsiteY12" fmla="*/ 2244436 h 2272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04883" h="2272031">
                <a:moveTo>
                  <a:pt x="0" y="0"/>
                </a:moveTo>
                <a:cubicBezTo>
                  <a:pt x="183078" y="11875"/>
                  <a:pt x="366156" y="23751"/>
                  <a:pt x="439387" y="59377"/>
                </a:cubicBezTo>
                <a:cubicBezTo>
                  <a:pt x="512618" y="95003"/>
                  <a:pt x="387927" y="156359"/>
                  <a:pt x="439387" y="213756"/>
                </a:cubicBezTo>
                <a:cubicBezTo>
                  <a:pt x="490847" y="271153"/>
                  <a:pt x="666997" y="322613"/>
                  <a:pt x="748145" y="403761"/>
                </a:cubicBezTo>
                <a:cubicBezTo>
                  <a:pt x="829293" y="484909"/>
                  <a:pt x="898566" y="619496"/>
                  <a:pt x="926275" y="700644"/>
                </a:cubicBezTo>
                <a:cubicBezTo>
                  <a:pt x="953984" y="781792"/>
                  <a:pt x="868878" y="827314"/>
                  <a:pt x="914400" y="890649"/>
                </a:cubicBezTo>
                <a:cubicBezTo>
                  <a:pt x="959922" y="953984"/>
                  <a:pt x="1169720" y="973776"/>
                  <a:pt x="1199408" y="1080654"/>
                </a:cubicBezTo>
                <a:cubicBezTo>
                  <a:pt x="1229096" y="1187532"/>
                  <a:pt x="1130135" y="1415143"/>
                  <a:pt x="1092530" y="1531917"/>
                </a:cubicBezTo>
                <a:cubicBezTo>
                  <a:pt x="1054925" y="1648691"/>
                  <a:pt x="1041069" y="1717964"/>
                  <a:pt x="973776" y="1781299"/>
                </a:cubicBezTo>
                <a:cubicBezTo>
                  <a:pt x="906483" y="1844634"/>
                  <a:pt x="724395" y="1846613"/>
                  <a:pt x="688769" y="1911927"/>
                </a:cubicBezTo>
                <a:cubicBezTo>
                  <a:pt x="653143" y="1977241"/>
                  <a:pt x="771896" y="2113807"/>
                  <a:pt x="760021" y="2173184"/>
                </a:cubicBezTo>
                <a:cubicBezTo>
                  <a:pt x="748146" y="2232561"/>
                  <a:pt x="690748" y="2256312"/>
                  <a:pt x="617517" y="2268187"/>
                </a:cubicBezTo>
                <a:cubicBezTo>
                  <a:pt x="544286" y="2280062"/>
                  <a:pt x="432460" y="2262249"/>
                  <a:pt x="320634" y="2244436"/>
                </a:cubicBezTo>
              </a:path>
            </a:pathLst>
          </a:custGeom>
          <a:solidFill>
            <a:schemeClr val="accent2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81636" y="2574983"/>
            <a:ext cx="1147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1600" dirty="0">
                <a:solidFill>
                  <a:prstClr val="black"/>
                </a:solidFill>
              </a:rPr>
              <a:t>NEG bulk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107533" y="2470260"/>
            <a:ext cx="1964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1600" dirty="0">
                <a:solidFill>
                  <a:prstClr val="black"/>
                </a:solidFill>
              </a:rPr>
              <a:t>Fresh material to sorb gases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982612" y="1140365"/>
            <a:ext cx="398706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5) After NEG activation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830941" y="17095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Vacuum chamber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022020" y="3895791"/>
            <a:ext cx="398706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7) Hydrogen absorption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965217" y="5382172"/>
            <a:ext cx="1147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1600" dirty="0">
                <a:solidFill>
                  <a:prstClr val="black"/>
                </a:solidFill>
              </a:rPr>
              <a:t>NEG bulk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964913" y="451463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Vacuum chamber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052879" y="2564251"/>
            <a:ext cx="1147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sz="1600" dirty="0">
                <a:solidFill>
                  <a:prstClr val="black"/>
                </a:solidFill>
              </a:rPr>
              <a:t>NEG bulk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170" y="1631326"/>
            <a:ext cx="1537590" cy="218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8254774" y="17095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Vacuum chamber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173782" y="994950"/>
            <a:ext cx="4097217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914400"/>
            <a:r>
              <a:rPr lang="it-IT" dirty="0">
                <a:solidFill>
                  <a:prstClr val="black"/>
                </a:solidFill>
              </a:rPr>
              <a:t>6) H</a:t>
            </a:r>
            <a:r>
              <a:rPr lang="it-IT" sz="1000" b="1" dirty="0">
                <a:solidFill>
                  <a:prstClr val="black"/>
                </a:solidFill>
              </a:rPr>
              <a:t>2</a:t>
            </a:r>
            <a:r>
              <a:rPr lang="it-IT" dirty="0">
                <a:solidFill>
                  <a:prstClr val="black"/>
                </a:solidFill>
              </a:rPr>
              <a:t>O, CO, CO</a:t>
            </a:r>
            <a:r>
              <a:rPr lang="it-IT" sz="1000" b="1" dirty="0">
                <a:solidFill>
                  <a:prstClr val="black"/>
                </a:solidFill>
              </a:rPr>
              <a:t>2</a:t>
            </a:r>
            <a:r>
              <a:rPr lang="it-IT" dirty="0">
                <a:solidFill>
                  <a:prstClr val="black"/>
                </a:solidFill>
              </a:rPr>
              <a:t>, N</a:t>
            </a:r>
            <a:r>
              <a:rPr lang="it-IT" sz="1000" b="1" dirty="0">
                <a:solidFill>
                  <a:prstClr val="black"/>
                </a:solidFill>
              </a:rPr>
              <a:t>2</a:t>
            </a:r>
            <a:r>
              <a:rPr lang="it-IT" dirty="0">
                <a:solidFill>
                  <a:prstClr val="black"/>
                </a:solidFill>
              </a:rPr>
              <a:t>, O</a:t>
            </a:r>
            <a:r>
              <a:rPr lang="it-IT" sz="1000" b="1" dirty="0">
                <a:solidFill>
                  <a:prstClr val="black"/>
                </a:solidFill>
              </a:rPr>
              <a:t>2 </a:t>
            </a:r>
            <a:r>
              <a:rPr lang="it-IT" b="1" dirty="0">
                <a:solidFill>
                  <a:prstClr val="black"/>
                </a:solidFill>
              </a:rPr>
              <a:t> </a:t>
            </a:r>
            <a:r>
              <a:rPr lang="it-IT" dirty="0">
                <a:solidFill>
                  <a:prstClr val="black"/>
                </a:solidFill>
              </a:rPr>
              <a:t>gas </a:t>
            </a:r>
            <a:r>
              <a:rPr lang="it-IT" dirty="0" err="1">
                <a:solidFill>
                  <a:prstClr val="black"/>
                </a:solidFill>
              </a:rPr>
              <a:t>adsorption</a:t>
            </a:r>
            <a:r>
              <a:rPr lang="it-IT" dirty="0">
                <a:solidFill>
                  <a:prstClr val="black"/>
                </a:solidFill>
              </a:rPr>
              <a:t> mechanism </a:t>
            </a:r>
          </a:p>
        </p:txBody>
      </p:sp>
    </p:spTree>
    <p:extLst>
      <p:ext uri="{BB962C8B-B14F-4D97-AF65-F5344CB8AC3E}">
        <p14:creationId xmlns:p14="http://schemas.microsoft.com/office/powerpoint/2010/main" val="89605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1"/>
          <p:cNvSpPr txBox="1">
            <a:spLocks/>
          </p:cNvSpPr>
          <p:nvPr/>
        </p:nvSpPr>
        <p:spPr>
          <a:xfrm>
            <a:off x="2029420" y="260648"/>
            <a:ext cx="8640960" cy="6011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9pPr>
          </a:lstStyle>
          <a:p>
            <a:pPr defTabSz="914400">
              <a:defRPr/>
            </a:pPr>
            <a:r>
              <a:rPr lang="en-US" altLang="ja-JP" sz="2800" b="1" dirty="0" err="1"/>
              <a:t>Capacitorr</a:t>
            </a:r>
            <a:r>
              <a:rPr lang="it-IT" sz="2800" dirty="0"/>
              <a:t>®</a:t>
            </a:r>
            <a:r>
              <a:rPr lang="en-US" altLang="ja-JP" sz="2800" b="1" dirty="0"/>
              <a:t> HV200 (ZAO</a:t>
            </a:r>
            <a:r>
              <a:rPr lang="it-IT" sz="2800" dirty="0"/>
              <a:t>®</a:t>
            </a:r>
            <a:r>
              <a:rPr lang="en-US" altLang="ja-JP" sz="2800" b="1" dirty="0"/>
              <a:t> sintered getter alloy)</a:t>
            </a:r>
            <a:endParaRPr lang="en-GB" sz="2800" b="1" dirty="0">
              <a:effectLst>
                <a:outerShdw blurRad="38100" dist="38100" dir="2700000" algn="tl">
                  <a:srgbClr val="C0C0C0"/>
                </a:outerShdw>
              </a:effectLst>
              <a:latin typeface="Univers 55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625600" y="5733256"/>
            <a:ext cx="9042400" cy="585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Univers 55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Univers 55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>
                <a:solidFill>
                  <a:schemeClr val="tx1"/>
                </a:solidFill>
                <a:latin typeface="Univers 55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Univers 55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¨"/>
              <a:defRPr sz="1400">
                <a:solidFill>
                  <a:schemeClr val="tx1"/>
                </a:solidFill>
                <a:latin typeface="Univers 55" pitchFamily="34" charset="0"/>
              </a:defRPr>
            </a:lvl9pPr>
          </a:lstStyle>
          <a:p>
            <a:pPr algn="l" defTabSz="914400" eaLnBrk="1" hangingPunct="1">
              <a:spcBef>
                <a:spcPct val="0"/>
              </a:spcBef>
              <a:buClrTx/>
            </a:pP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- The performances of the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CapaciTorr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HV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pump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is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defined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in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terms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of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number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of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sorption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cycles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  <a:p>
            <a:pPr algn="l" defTabSz="914400" eaLnBrk="1" hangingPunct="1">
              <a:spcBef>
                <a:spcPct val="0"/>
              </a:spcBef>
              <a:buClrTx/>
            </a:pP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-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Each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cycle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corresponds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to 1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year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of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operation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at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≈10</a:t>
            </a:r>
            <a:r>
              <a:rPr lang="it-IT" altLang="it-IT" sz="1600" b="1" baseline="30000" dirty="0">
                <a:solidFill>
                  <a:srgbClr val="FF0000"/>
                </a:solidFill>
                <a:latin typeface="Times New Roman" pitchFamily="18" charset="0"/>
              </a:rPr>
              <a:t>-8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it-IT" altLang="it-IT" sz="1600" b="1" dirty="0" err="1">
                <a:solidFill>
                  <a:srgbClr val="FF0000"/>
                </a:solidFill>
                <a:latin typeface="Times New Roman" pitchFamily="18" charset="0"/>
              </a:rPr>
              <a:t>mbar</a:t>
            </a:r>
            <a:r>
              <a:rPr lang="it-IT" altLang="it-IT" sz="1600" b="1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90939"/>
            <a:ext cx="9043416" cy="487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82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1"/>
          <p:cNvSpPr txBox="1">
            <a:spLocks/>
          </p:cNvSpPr>
          <p:nvPr/>
        </p:nvSpPr>
        <p:spPr>
          <a:xfrm>
            <a:off x="2029420" y="260648"/>
            <a:ext cx="8640960" cy="6011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9pPr>
          </a:lstStyle>
          <a:p>
            <a:pPr defTabSz="914400">
              <a:defRPr/>
            </a:pPr>
            <a:r>
              <a:rPr lang="en-US" altLang="ja-JP" sz="2800" b="1" dirty="0" err="1"/>
              <a:t>Capacitorr</a:t>
            </a:r>
            <a:r>
              <a:rPr lang="en-US" altLang="ja-JP" sz="2800" b="1" dirty="0"/>
              <a:t> HV Temperature</a:t>
            </a:r>
            <a:endParaRPr lang="en-GB" sz="2800" b="1" dirty="0">
              <a:effectLst>
                <a:outerShdw blurRad="38100" dist="38100" dir="2700000" algn="tl">
                  <a:srgbClr val="C0C0C0"/>
                </a:outerShdw>
              </a:effectLst>
              <a:latin typeface="Univers 55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980729"/>
            <a:ext cx="8901113" cy="544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269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1"/>
          <p:cNvSpPr txBox="1">
            <a:spLocks/>
          </p:cNvSpPr>
          <p:nvPr/>
        </p:nvSpPr>
        <p:spPr>
          <a:xfrm>
            <a:off x="2029420" y="260648"/>
            <a:ext cx="8640960" cy="60116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0000"/>
                </a:solidFill>
                <a:latin typeface="Calibri" pitchFamily="34" charset="0"/>
              </a:defRPr>
            </a:lvl9pPr>
          </a:lstStyle>
          <a:p>
            <a:pPr defTabSz="914400">
              <a:defRPr/>
            </a:pPr>
            <a:r>
              <a:rPr lang="en-US" altLang="ja-JP" sz="2800" b="1" dirty="0" err="1"/>
              <a:t>Capacitorr</a:t>
            </a:r>
            <a:r>
              <a:rPr lang="en-US" altLang="ja-JP" sz="2800" b="1" dirty="0"/>
              <a:t> HV200 vs other pumping technologies</a:t>
            </a:r>
            <a:endParaRPr lang="en-GB" sz="2800" b="1" dirty="0">
              <a:effectLst>
                <a:outerShdw blurRad="38100" dist="38100" dir="2700000" algn="tl">
                  <a:srgbClr val="C0C0C0"/>
                </a:outerShdw>
              </a:effectLst>
              <a:latin typeface="Univers 55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374" y="876902"/>
            <a:ext cx="9009698" cy="549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600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Options: layout &amp; sizes </a:t>
            </a:r>
            <a:br>
              <a:rPr lang="en-US" dirty="0" smtClean="0"/>
            </a:br>
            <a:r>
              <a:rPr lang="en-US" dirty="0" smtClean="0"/>
              <a:t>Typical for permanent vacuum systems </a:t>
            </a:r>
            <a:endParaRPr lang="en-US" dirty="0"/>
          </a:p>
        </p:txBody>
      </p:sp>
      <p:grpSp>
        <p:nvGrpSpPr>
          <p:cNvPr id="15" name="Grouper 19"/>
          <p:cNvGrpSpPr>
            <a:grpSpLocks noChangeAspect="1"/>
          </p:cNvGrpSpPr>
          <p:nvPr/>
        </p:nvGrpSpPr>
        <p:grpSpPr>
          <a:xfrm>
            <a:off x="956025" y="4282418"/>
            <a:ext cx="2828852" cy="1953210"/>
            <a:chOff x="6234022" y="623521"/>
            <a:chExt cx="2635320" cy="1819559"/>
          </a:xfrm>
        </p:grpSpPr>
        <p:sp>
          <p:nvSpPr>
            <p:cNvPr id="16" name="Donut 15"/>
            <p:cNvSpPr/>
            <p:nvPr/>
          </p:nvSpPr>
          <p:spPr>
            <a:xfrm>
              <a:off x="7958809" y="1540900"/>
              <a:ext cx="726493" cy="713105"/>
            </a:xfrm>
            <a:prstGeom prst="donut">
              <a:avLst>
                <a:gd name="adj" fmla="val 3968"/>
              </a:avLst>
            </a:prstGeom>
            <a:solidFill>
              <a:srgbClr val="008000"/>
            </a:solidFill>
            <a:ln>
              <a:noFill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7" name="Donut 16"/>
            <p:cNvSpPr/>
            <p:nvPr/>
          </p:nvSpPr>
          <p:spPr>
            <a:xfrm>
              <a:off x="8134506" y="1712598"/>
              <a:ext cx="375099" cy="369711"/>
            </a:xfrm>
            <a:prstGeom prst="donut">
              <a:avLst>
                <a:gd name="adj" fmla="val 7076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/>
                </a:solidFill>
              </a:endParaRPr>
            </a:p>
          </p:txBody>
        </p:sp>
        <p:sp>
          <p:nvSpPr>
            <p:cNvPr id="18" name="Donut 17"/>
            <p:cNvSpPr>
              <a:spLocks noChangeAspect="1"/>
            </p:cNvSpPr>
            <p:nvPr/>
          </p:nvSpPr>
          <p:spPr>
            <a:xfrm>
              <a:off x="7774770" y="1351825"/>
              <a:ext cx="1094572" cy="1091255"/>
            </a:xfrm>
            <a:prstGeom prst="donut">
              <a:avLst>
                <a:gd name="adj" fmla="val 2891"/>
              </a:avLst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7461164" y="830740"/>
              <a:ext cx="473903" cy="680896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7288181" y="1870214"/>
              <a:ext cx="846326" cy="2724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7311268" y="1361603"/>
              <a:ext cx="753934" cy="283728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315111" y="623521"/>
              <a:ext cx="1146053" cy="215037"/>
            </a:xfrm>
            <a:prstGeom prst="rect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r>
                <a:rPr lang="en-US" sz="900"/>
                <a:t>Vacuum </a:t>
              </a:r>
              <a:r>
                <a:rPr lang="en-US" sz="900" smtClean="0"/>
                <a:t>jacket</a:t>
              </a:r>
              <a:endParaRPr lang="en-US" sz="9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15111" y="1662996"/>
              <a:ext cx="973069" cy="215037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r>
                <a:rPr lang="en-US" sz="900" dirty="0"/>
                <a:t>Liquid </a:t>
              </a:r>
              <a:r>
                <a:rPr lang="en-US" sz="900" dirty="0" smtClean="0"/>
                <a:t>line</a:t>
              </a:r>
              <a:endParaRPr lang="en-US" sz="9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34022" y="1154384"/>
              <a:ext cx="1077246" cy="215037"/>
            </a:xfrm>
            <a:prstGeom prst="rect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r>
                <a:rPr lang="en-US" sz="900" dirty="0"/>
                <a:t>2-phase </a:t>
              </a:r>
              <a:r>
                <a:rPr lang="en-US" sz="900" dirty="0" smtClean="0"/>
                <a:t>return</a:t>
              </a:r>
              <a:endParaRPr lang="en-US" sz="900" dirty="0"/>
            </a:p>
          </p:txBody>
        </p:sp>
      </p:grpSp>
      <p:sp>
        <p:nvSpPr>
          <p:cNvPr id="43" name="Date Placeholder 4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7580" y="4637766"/>
            <a:ext cx="3686071" cy="1933755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>
            <a:off x="9537406" y="221327"/>
            <a:ext cx="2476376" cy="3329868"/>
            <a:chOff x="9331222" y="346077"/>
            <a:chExt cx="2928953" cy="4021105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31222" y="346077"/>
              <a:ext cx="2928953" cy="4021105"/>
            </a:xfrm>
            <a:prstGeom prst="rect">
              <a:avLst/>
            </a:prstGeom>
            <a:ln w="19050">
              <a:solidFill>
                <a:schemeClr val="accent2"/>
              </a:solidFill>
            </a:ln>
          </p:spPr>
        </p:pic>
        <p:sp>
          <p:nvSpPr>
            <p:cNvPr id="51" name="TextBox 50"/>
            <p:cNvSpPr txBox="1"/>
            <p:nvPr/>
          </p:nvSpPr>
          <p:spPr>
            <a:xfrm>
              <a:off x="10673795" y="358777"/>
              <a:ext cx="1586380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CMS USC to UXC</a:t>
              </a:r>
              <a:endParaRPr lang="en-US" dirty="0"/>
            </a:p>
          </p:txBody>
        </p:sp>
      </p:grpSp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60276"/>
              </p:ext>
            </p:extLst>
          </p:nvPr>
        </p:nvGraphicFramePr>
        <p:xfrm>
          <a:off x="298959" y="1711433"/>
          <a:ext cx="6883400" cy="1996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1344"/>
                <a:gridCol w="826008"/>
                <a:gridCol w="826008"/>
                <a:gridCol w="826008"/>
                <a:gridCol w="826008"/>
                <a:gridCol w="826008"/>
                <a:gridCol w="826008"/>
                <a:gridCol w="826008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Inlet (Liquid)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Return (vapour)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Vacuum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distance cold/warm surface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⍉ out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Thickness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⍉ out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Thickness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⍉ out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Thickness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CMS YB0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>
                          <a:effectLst/>
                        </a:rPr>
                        <a:t>12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28.0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1.0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7.0</a:t>
                      </a:r>
                      <a:endParaRPr lang="nb-NO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CMS Yoke-Manif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>
                          <a:effectLst/>
                        </a:rPr>
                        <a:t>12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63.5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1.5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18.3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 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u="none" strike="noStrike">
                          <a:effectLst/>
                        </a:rPr>
                        <a:t> 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u="none" strike="noStrike" dirty="0">
                          <a:effectLst/>
                        </a:rPr>
                        <a:t> 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>
                          <a:effectLst/>
                        </a:rPr>
                        <a:t>12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76.1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1.5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30.6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CMS US to UX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u="none" strike="noStrike">
                          <a:effectLst/>
                        </a:rPr>
                        <a:t>12</a:t>
                      </a:r>
                      <a:endParaRPr lang="is-I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33.4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2.77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76.1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1.6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19.8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ATLAS US to UX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21.3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2.11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63.5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>
                          <a:effectLst/>
                        </a:rPr>
                        <a:t>1.5</a:t>
                      </a:r>
                      <a:endParaRPr lang="nb-NO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>
                          <a:effectLst/>
                        </a:rPr>
                        <a:t>19.6</a:t>
                      </a:r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 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u="none" strike="noStrike">
                          <a:effectLst/>
                        </a:rPr>
                        <a:t> 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u="none" strike="noStrike">
                          <a:effectLst/>
                        </a:rPr>
                        <a:t> 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21.3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2.11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50.0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u="none" strike="noStrike" dirty="0">
                          <a:effectLst/>
                        </a:rPr>
                        <a:t>1.5</a:t>
                      </a:r>
                      <a:endParaRPr lang="nb-N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u="none" strike="noStrike" dirty="0">
                          <a:effectLst/>
                        </a:rPr>
                        <a:t>12.9</a:t>
                      </a:r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pSp>
        <p:nvGrpSpPr>
          <p:cNvPr id="50" name="Group 49"/>
          <p:cNvGrpSpPr/>
          <p:nvPr/>
        </p:nvGrpSpPr>
        <p:grpSpPr>
          <a:xfrm>
            <a:off x="7392338" y="2745351"/>
            <a:ext cx="2798741" cy="2099056"/>
            <a:chOff x="6638883" y="3361365"/>
            <a:chExt cx="2798741" cy="209905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38883" y="3361365"/>
              <a:ext cx="2798741" cy="2099056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638883" y="3418902"/>
              <a:ext cx="18823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CMS Manifold to Yoke</a:t>
              </a:r>
              <a:endParaRPr lang="en-US" dirty="0"/>
            </a:p>
          </p:txBody>
        </p:sp>
      </p:grpSp>
      <p:grpSp>
        <p:nvGrpSpPr>
          <p:cNvPr id="54" name="Grouper 28"/>
          <p:cNvGrpSpPr>
            <a:grpSpLocks noChangeAspect="1"/>
          </p:cNvGrpSpPr>
          <p:nvPr/>
        </p:nvGrpSpPr>
        <p:grpSpPr>
          <a:xfrm>
            <a:off x="3964626" y="4075355"/>
            <a:ext cx="2938820" cy="2138440"/>
            <a:chOff x="6241473" y="804262"/>
            <a:chExt cx="2863780" cy="2083806"/>
          </a:xfrm>
        </p:grpSpPr>
        <p:grpSp>
          <p:nvGrpSpPr>
            <p:cNvPr id="55" name="Grouper 6"/>
            <p:cNvGrpSpPr/>
            <p:nvPr/>
          </p:nvGrpSpPr>
          <p:grpSpPr>
            <a:xfrm>
              <a:off x="7337334" y="1073317"/>
              <a:ext cx="1767919" cy="1814751"/>
              <a:chOff x="7337334" y="1073317"/>
              <a:chExt cx="1767919" cy="1814751"/>
            </a:xfrm>
          </p:grpSpPr>
          <p:grpSp>
            <p:nvGrpSpPr>
              <p:cNvPr id="62" name="Grouper 2"/>
              <p:cNvGrpSpPr/>
              <p:nvPr/>
            </p:nvGrpSpPr>
            <p:grpSpPr>
              <a:xfrm>
                <a:off x="7575139" y="1326522"/>
                <a:ext cx="1292308" cy="1308340"/>
                <a:chOff x="7578680" y="1328454"/>
                <a:chExt cx="1292308" cy="1308340"/>
              </a:xfrm>
            </p:grpSpPr>
            <p:sp>
              <p:nvSpPr>
                <p:cNvPr id="64" name="Donut 63"/>
                <p:cNvSpPr/>
                <p:nvPr/>
              </p:nvSpPr>
              <p:spPr>
                <a:xfrm>
                  <a:off x="7578680" y="1984555"/>
                  <a:ext cx="645376" cy="652239"/>
                </a:xfrm>
                <a:prstGeom prst="donut">
                  <a:avLst>
                    <a:gd name="adj" fmla="val 3968"/>
                  </a:avLst>
                </a:prstGeom>
                <a:solidFill>
                  <a:srgbClr val="008000"/>
                </a:solidFill>
                <a:ln>
                  <a:noFill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65" name="Donut 64"/>
                <p:cNvSpPr/>
                <p:nvPr/>
              </p:nvSpPr>
              <p:spPr>
                <a:xfrm>
                  <a:off x="7734760" y="2141596"/>
                  <a:ext cx="333217" cy="338156"/>
                </a:xfrm>
                <a:prstGeom prst="donut">
                  <a:avLst>
                    <a:gd name="adj" fmla="val 7076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" name="Donut 65"/>
                <p:cNvSpPr/>
                <p:nvPr/>
              </p:nvSpPr>
              <p:spPr>
                <a:xfrm>
                  <a:off x="8225612" y="1984555"/>
                  <a:ext cx="645376" cy="652239"/>
                </a:xfrm>
                <a:prstGeom prst="donut">
                  <a:avLst>
                    <a:gd name="adj" fmla="val 3968"/>
                  </a:avLst>
                </a:prstGeom>
                <a:solidFill>
                  <a:srgbClr val="008000"/>
                </a:solidFill>
                <a:ln>
                  <a:noFill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67" name="Donut 66"/>
                <p:cNvSpPr/>
                <p:nvPr/>
              </p:nvSpPr>
              <p:spPr>
                <a:xfrm>
                  <a:off x="8381692" y="2141596"/>
                  <a:ext cx="333217" cy="338156"/>
                </a:xfrm>
                <a:prstGeom prst="donut">
                  <a:avLst>
                    <a:gd name="adj" fmla="val 7076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" name="Donut 67"/>
                <p:cNvSpPr/>
                <p:nvPr/>
              </p:nvSpPr>
              <p:spPr>
                <a:xfrm>
                  <a:off x="7578680" y="1328454"/>
                  <a:ext cx="645376" cy="652239"/>
                </a:xfrm>
                <a:prstGeom prst="donut">
                  <a:avLst>
                    <a:gd name="adj" fmla="val 3968"/>
                  </a:avLst>
                </a:prstGeom>
                <a:solidFill>
                  <a:srgbClr val="008000"/>
                </a:solidFill>
                <a:ln>
                  <a:noFill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69" name="Donut 68"/>
                <p:cNvSpPr/>
                <p:nvPr/>
              </p:nvSpPr>
              <p:spPr>
                <a:xfrm>
                  <a:off x="7734760" y="1485495"/>
                  <a:ext cx="333217" cy="338156"/>
                </a:xfrm>
                <a:prstGeom prst="donut">
                  <a:avLst>
                    <a:gd name="adj" fmla="val 7076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Donut 69"/>
                <p:cNvSpPr/>
                <p:nvPr/>
              </p:nvSpPr>
              <p:spPr>
                <a:xfrm>
                  <a:off x="8225612" y="1328454"/>
                  <a:ext cx="645376" cy="652239"/>
                </a:xfrm>
                <a:prstGeom prst="donut">
                  <a:avLst>
                    <a:gd name="adj" fmla="val 3968"/>
                  </a:avLst>
                </a:prstGeom>
                <a:solidFill>
                  <a:srgbClr val="008000"/>
                </a:solidFill>
                <a:ln>
                  <a:noFill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71" name="Donut 70"/>
                <p:cNvSpPr/>
                <p:nvPr/>
              </p:nvSpPr>
              <p:spPr>
                <a:xfrm>
                  <a:off x="8381692" y="1485495"/>
                  <a:ext cx="333217" cy="338156"/>
                </a:xfrm>
                <a:prstGeom prst="donut">
                  <a:avLst>
                    <a:gd name="adj" fmla="val 7076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3" name="Donut 62"/>
              <p:cNvSpPr/>
              <p:nvPr/>
            </p:nvSpPr>
            <p:spPr>
              <a:xfrm>
                <a:off x="7337334" y="1073317"/>
                <a:ext cx="1767919" cy="1814751"/>
              </a:xfrm>
              <a:prstGeom prst="donut">
                <a:avLst>
                  <a:gd name="adj" fmla="val 2891"/>
                </a:avLst>
              </a:prstGeom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56" name="Straight Arrow Connector 55"/>
            <p:cNvCxnSpPr/>
            <p:nvPr/>
          </p:nvCxnSpPr>
          <p:spPr>
            <a:xfrm>
              <a:off x="7382634" y="1002955"/>
              <a:ext cx="319917" cy="244821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7004869" y="2308743"/>
              <a:ext cx="726351" cy="1313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7190177" y="1676532"/>
              <a:ext cx="479474" cy="401611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6241473" y="804262"/>
              <a:ext cx="1141161" cy="209940"/>
            </a:xfrm>
            <a:prstGeom prst="rect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rtlCol="0">
              <a:noAutofit/>
            </a:bodyPr>
            <a:lstStyle/>
            <a:p>
              <a:r>
                <a:rPr lang="en-US" sz="800" dirty="0" smtClean="0"/>
                <a:t>Vacuum jacket</a:t>
              </a:r>
              <a:endParaRPr lang="en-US" sz="8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41473" y="2123180"/>
              <a:ext cx="763396" cy="209940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r>
                <a:rPr lang="en-US" sz="800" dirty="0"/>
                <a:t>Liquid </a:t>
              </a:r>
              <a:r>
                <a:rPr lang="en-US" sz="800" dirty="0" smtClean="0"/>
                <a:t>line</a:t>
              </a:r>
              <a:endParaRPr lang="en-US" sz="8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241473" y="1477839"/>
              <a:ext cx="948704" cy="209940"/>
            </a:xfrm>
            <a:prstGeom prst="rect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r>
                <a:rPr lang="en-US" sz="800" dirty="0"/>
                <a:t>2-phase </a:t>
              </a:r>
              <a:r>
                <a:rPr lang="en-US" sz="800" dirty="0" smtClean="0"/>
                <a:t>return</a:t>
              </a:r>
              <a:endParaRPr lang="en-US" sz="8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598052" y="1521113"/>
            <a:ext cx="2030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z="1200" smtClean="0">
                <a:solidFill>
                  <a:srgbClr val="FF0000"/>
                </a:solidFill>
              </a:rPr>
              <a:t>….and most of this space occupied by MLI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 rot="20341205">
            <a:off x="7079579" y="2115869"/>
            <a:ext cx="849326" cy="30520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6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266892" cy="950120"/>
          </a:xfrm>
        </p:spPr>
        <p:txBody>
          <a:bodyPr>
            <a:normAutofit/>
          </a:bodyPr>
          <a:lstStyle/>
          <a:p>
            <a:r>
              <a:rPr lang="en-US" smtClean="0"/>
              <a:t>Junctions between </a:t>
            </a:r>
            <a:r>
              <a:rPr lang="en-US" dirty="0" smtClean="0"/>
              <a:t>different sections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7333" y="3149360"/>
            <a:ext cx="5136531" cy="14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232736" y="3324836"/>
            <a:ext cx="34531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Process: butt or socket welded</a:t>
            </a:r>
          </a:p>
          <a:p>
            <a:r>
              <a:rPr lang="en-GB" dirty="0" smtClean="0"/>
              <a:t>Vacuum: broken sections</a:t>
            </a:r>
          </a:p>
          <a:p>
            <a:r>
              <a:rPr lang="en-GB" dirty="0" smtClean="0"/>
              <a:t>Insulation: foam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511579" y="1560762"/>
            <a:ext cx="28664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Process: connector (VCR)</a:t>
            </a:r>
          </a:p>
          <a:p>
            <a:r>
              <a:rPr lang="en-GB" dirty="0" smtClean="0"/>
              <a:t>Vacuum: connector (VCR)</a:t>
            </a:r>
          </a:p>
          <a:p>
            <a:r>
              <a:rPr lang="en-GB" dirty="0" smtClean="0"/>
              <a:t>Insulation: local foam box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780" y="4739661"/>
            <a:ext cx="3015773" cy="18271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30456" y="5008996"/>
            <a:ext cx="37497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Process: butt or socket welded</a:t>
            </a:r>
          </a:p>
          <a:p>
            <a:r>
              <a:rPr lang="en-GB" dirty="0" smtClean="0"/>
              <a:t>Vacuum: butt or socket welded</a:t>
            </a:r>
          </a:p>
          <a:p>
            <a:r>
              <a:rPr lang="en-GB" dirty="0" smtClean="0"/>
              <a:t>Insulation: butt or socket welded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Local vacuum section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Continuous vacuum section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9400" y="1169404"/>
            <a:ext cx="1849650" cy="154041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36690" y="2793596"/>
            <a:ext cx="308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ON SITE PUMPING REQUIRED</a:t>
            </a:r>
            <a:endParaRPr lang="en-US"/>
          </a:p>
        </p:txBody>
      </p:sp>
      <p:cxnSp>
        <p:nvCxnSpPr>
          <p:cNvPr id="16" name="Straight Arrow Connector 15"/>
          <p:cNvCxnSpPr>
            <a:stCxn id="11" idx="3"/>
          </p:cNvCxnSpPr>
          <p:nvPr/>
        </p:nvCxnSpPr>
        <p:spPr>
          <a:xfrm>
            <a:off x="8378069" y="2022427"/>
            <a:ext cx="1786212" cy="24030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9247153" y="3246709"/>
            <a:ext cx="1050398" cy="2063564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333" y="1296731"/>
            <a:ext cx="4030357" cy="162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8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Options: performance monitoring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7334" y="1275585"/>
            <a:ext cx="8596668" cy="4326863"/>
          </a:xfrm>
        </p:spPr>
        <p:txBody>
          <a:bodyPr/>
          <a:lstStyle/>
          <a:p>
            <a:r>
              <a:rPr lang="en-GB" dirty="0" smtClean="0"/>
              <a:t>Surface temperature monitoring</a:t>
            </a:r>
          </a:p>
          <a:p>
            <a:pPr lvl="1"/>
            <a:r>
              <a:rPr lang="en-GB" dirty="0" smtClean="0"/>
              <a:t>Regular thermal camera pictures</a:t>
            </a:r>
          </a:p>
          <a:p>
            <a:pPr lvl="1"/>
            <a:r>
              <a:rPr lang="en-GB" dirty="0" smtClean="0"/>
              <a:t>Online T measurements</a:t>
            </a:r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Pressure monitoring in vacuum jackets</a:t>
            </a:r>
          </a:p>
          <a:p>
            <a:pPr lvl="1"/>
            <a:r>
              <a:rPr lang="en-GB" dirty="0" smtClean="0"/>
              <a:t>Permanent monitoring on each section</a:t>
            </a:r>
          </a:p>
          <a:p>
            <a:pPr lvl="1"/>
            <a:r>
              <a:rPr lang="en-GB" dirty="0" smtClean="0"/>
              <a:t>Local measurement during accesses for check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224301" y="1438679"/>
            <a:ext cx="3403126" cy="206210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PLC + rad hard &amp; magnetic field compatible instrumentation</a:t>
            </a:r>
            <a:endParaRPr lang="en-US" sz="32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cxnSp>
        <p:nvCxnSpPr>
          <p:cNvPr id="13" name="Straight Arrow Connector 12"/>
          <p:cNvCxnSpPr>
            <a:endCxn id="8" idx="1"/>
          </p:cNvCxnSpPr>
          <p:nvPr/>
        </p:nvCxnSpPr>
        <p:spPr>
          <a:xfrm>
            <a:off x="3771900" y="2266985"/>
            <a:ext cx="4452401" cy="202746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8" idx="1"/>
          </p:cNvCxnSpPr>
          <p:nvPr/>
        </p:nvCxnSpPr>
        <p:spPr>
          <a:xfrm flipV="1">
            <a:off x="5099576" y="2469731"/>
            <a:ext cx="3124725" cy="85766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3026435" y="4034344"/>
            <a:ext cx="4489816" cy="2677513"/>
            <a:chOff x="7244933" y="1306244"/>
            <a:chExt cx="4724838" cy="3185782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44933" y="1306244"/>
              <a:ext cx="2633335" cy="3185782"/>
            </a:xfrm>
            <a:prstGeom prst="rect">
              <a:avLst/>
            </a:prstGeom>
            <a:ln w="38100">
              <a:solidFill>
                <a:schemeClr val="accent2"/>
              </a:solidFill>
            </a:ln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54295" y="1306244"/>
              <a:ext cx="1915476" cy="3065947"/>
            </a:xfrm>
            <a:prstGeom prst="rect">
              <a:avLst/>
            </a:prstGeom>
            <a:ln w="38100">
              <a:solidFill>
                <a:schemeClr val="accent2"/>
              </a:solidFill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7605951" y="1418954"/>
              <a:ext cx="1599423" cy="461665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Port valves</a:t>
              </a:r>
              <a:endParaRPr lang="en-GB" sz="2400" dirty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10426005" y="2839217"/>
              <a:ext cx="1160060" cy="1532974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Arrow Connector 39"/>
            <p:cNvCxnSpPr/>
            <p:nvPr/>
          </p:nvCxnSpPr>
          <p:spPr>
            <a:xfrm flipH="1">
              <a:off x="9329950" y="3605704"/>
              <a:ext cx="1096055" cy="222578"/>
            </a:xfrm>
            <a:prstGeom prst="straightConnector1">
              <a:avLst/>
            </a:prstGeom>
            <a:noFill/>
            <a:ln w="38100" cmpd="sng">
              <a:solidFill>
                <a:schemeClr val="accent2"/>
              </a:solidFill>
              <a:headEnd type="none"/>
              <a:tailEnd type="arrow"/>
            </a:ln>
          </p:spPr>
        </p:cxnSp>
      </p:grpSp>
      <p:cxnSp>
        <p:nvCxnSpPr>
          <p:cNvPr id="31" name="Straight Arrow Connector 30"/>
          <p:cNvCxnSpPr/>
          <p:nvPr/>
        </p:nvCxnSpPr>
        <p:spPr>
          <a:xfrm>
            <a:off x="1906981" y="3957395"/>
            <a:ext cx="981474" cy="55968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4033" y="4071540"/>
            <a:ext cx="1069969" cy="89108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073240" y="5077564"/>
            <a:ext cx="3394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 p measurements with no permanent  instrumentation ask for tools &amp; accessibility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4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troublemakers: CMS YB0 transfer lines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s-IS" dirty="0" smtClean="0"/>
              <a:t>…and how we have finally implemented a working solution....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paola.tropea@cern.ch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en-US" dirty="0"/>
          </a:p>
        </p:txBody>
      </p:sp>
      <p:pic>
        <p:nvPicPr>
          <p:cNvPr id="11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" b="1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89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CMS transfer line zoo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7204" y="1500529"/>
            <a:ext cx="5766434" cy="2548188"/>
          </a:xfrm>
        </p:spPr>
        <p:txBody>
          <a:bodyPr>
            <a:normAutofit fontScale="85000" lnSpcReduction="10000"/>
          </a:bodyPr>
          <a:lstStyle/>
          <a:p>
            <a:r>
              <a:rPr lang="en-GB" b="1" u="sng" dirty="0"/>
              <a:t>Section </a:t>
            </a:r>
            <a:r>
              <a:rPr lang="en-GB" b="1" u="sng" dirty="0" smtClean="0"/>
              <a:t>1:</a:t>
            </a:r>
            <a:r>
              <a:rPr lang="en-GB" dirty="0" smtClean="0"/>
              <a:t> </a:t>
            </a:r>
            <a:r>
              <a:rPr lang="en-GB" dirty="0"/>
              <a:t>USC to UXC </a:t>
            </a:r>
            <a:r>
              <a:rPr lang="en-GB" dirty="0" smtClean="0"/>
              <a:t>(</a:t>
            </a:r>
            <a:r>
              <a:rPr lang="en-GB" dirty="0"/>
              <a:t>2 </a:t>
            </a:r>
            <a:r>
              <a:rPr lang="en-GB" dirty="0" smtClean="0"/>
              <a:t>x vacuum </a:t>
            </a:r>
            <a:r>
              <a:rPr lang="en-GB" dirty="0"/>
              <a:t>insulated concentric lines)</a:t>
            </a:r>
          </a:p>
          <a:p>
            <a:pPr lvl="1"/>
            <a:r>
              <a:rPr lang="en-GB" dirty="0" smtClean="0"/>
              <a:t>Installed by CRIOTEC in Fall 2014</a:t>
            </a:r>
          </a:p>
          <a:p>
            <a:r>
              <a:rPr lang="en-GB" b="1" u="sng" dirty="0" smtClean="0"/>
              <a:t>Section 2: </a:t>
            </a:r>
            <a:r>
              <a:rPr lang="en-GB" dirty="0" smtClean="0"/>
              <a:t>Manifold </a:t>
            </a:r>
            <a:r>
              <a:rPr lang="en-GB" dirty="0"/>
              <a:t>to </a:t>
            </a:r>
            <a:r>
              <a:rPr lang="en-GB" dirty="0" smtClean="0"/>
              <a:t>top and bottom of YB0 periphery (4 x 1 common vacuum jacket for 4 concentric lines)</a:t>
            </a:r>
          </a:p>
          <a:p>
            <a:pPr lvl="1"/>
            <a:r>
              <a:rPr lang="en-GB" dirty="0" smtClean="0"/>
              <a:t>Installed by DEMACO in August/September 2014</a:t>
            </a:r>
          </a:p>
          <a:p>
            <a:r>
              <a:rPr lang="en-GB" b="1" u="sng" dirty="0"/>
              <a:t>Section </a:t>
            </a:r>
            <a:r>
              <a:rPr lang="en-GB" b="1" u="sng" dirty="0" smtClean="0"/>
              <a:t>3:</a:t>
            </a:r>
            <a:r>
              <a:rPr lang="en-GB" dirty="0" smtClean="0"/>
              <a:t> </a:t>
            </a:r>
            <a:r>
              <a:rPr lang="en-GB" dirty="0"/>
              <a:t>YB0 periphery to PP1 </a:t>
            </a:r>
            <a:r>
              <a:rPr lang="en-GB" dirty="0" smtClean="0"/>
              <a:t>(</a:t>
            </a:r>
            <a:r>
              <a:rPr lang="en-GB" dirty="0"/>
              <a:t>4 </a:t>
            </a:r>
            <a:r>
              <a:rPr lang="en-GB" dirty="0" smtClean="0"/>
              <a:t>x 4 vacuum jackets for 4 concentric lines)</a:t>
            </a:r>
            <a:endParaRPr lang="en-GB" dirty="0"/>
          </a:p>
          <a:p>
            <a:pPr lvl="1"/>
            <a:r>
              <a:rPr lang="en-GB" dirty="0" smtClean="0"/>
              <a:t>Installed by DEMACO in February/March 2014</a:t>
            </a:r>
          </a:p>
          <a:p>
            <a:endParaRPr lang="en-GB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 May 2016 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paola.tropea@cern.ch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9D2FD-058F-5D49-8D55-669FFAA5DD85}" type="slidenum">
              <a:rPr lang="fr-FR" smtClean="0"/>
              <a:t>9</a:t>
            </a:fld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7701" y="1785422"/>
            <a:ext cx="1830463" cy="2745692"/>
          </a:xfrm>
          <a:prstGeom prst="rect">
            <a:avLst/>
          </a:prstGeom>
        </p:spPr>
      </p:pic>
      <p:sp>
        <p:nvSpPr>
          <p:cNvPr id="73" name="Ellipse 72"/>
          <p:cNvSpPr>
            <a:spLocks noChangeAspect="1"/>
          </p:cNvSpPr>
          <p:nvPr/>
        </p:nvSpPr>
        <p:spPr>
          <a:xfrm>
            <a:off x="10335174" y="4048717"/>
            <a:ext cx="442593" cy="439809"/>
          </a:xfrm>
          <a:prstGeom prst="ellipse">
            <a:avLst/>
          </a:prstGeom>
          <a:solidFill>
            <a:srgbClr val="FFFF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000000"/>
                </a:solidFill>
              </a:rPr>
              <a:t>3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5646" y="1797855"/>
            <a:ext cx="1830463" cy="2745692"/>
          </a:xfrm>
          <a:prstGeom prst="rect">
            <a:avLst/>
          </a:prstGeom>
        </p:spPr>
      </p:pic>
      <p:sp>
        <p:nvSpPr>
          <p:cNvPr id="74" name="Ellipse 73"/>
          <p:cNvSpPr>
            <a:spLocks noChangeAspect="1"/>
          </p:cNvSpPr>
          <p:nvPr/>
        </p:nvSpPr>
        <p:spPr>
          <a:xfrm>
            <a:off x="8456338" y="4048717"/>
            <a:ext cx="442593" cy="439809"/>
          </a:xfrm>
          <a:prstGeom prst="ellipse">
            <a:avLst/>
          </a:prstGeom>
          <a:solidFill>
            <a:srgbClr val="FFFF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000000"/>
                </a:solidFill>
              </a:rPr>
              <a:t>2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5013" y="4568091"/>
            <a:ext cx="2503151" cy="1668768"/>
          </a:xfrm>
          <a:prstGeom prst="rect">
            <a:avLst/>
          </a:prstGeom>
        </p:spPr>
      </p:pic>
      <p:sp>
        <p:nvSpPr>
          <p:cNvPr id="75" name="Ellipse 74"/>
          <p:cNvSpPr>
            <a:spLocks noChangeAspect="1"/>
          </p:cNvSpPr>
          <p:nvPr/>
        </p:nvSpPr>
        <p:spPr>
          <a:xfrm>
            <a:off x="9668277" y="4615572"/>
            <a:ext cx="442593" cy="439809"/>
          </a:xfrm>
          <a:prstGeom prst="ellipse">
            <a:avLst/>
          </a:prstGeom>
          <a:solidFill>
            <a:srgbClr val="FFFF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000000"/>
                </a:solidFill>
              </a:rPr>
              <a:t>1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8118" y="1792227"/>
            <a:ext cx="1834004" cy="2751004"/>
          </a:xfrm>
          <a:prstGeom prst="rect">
            <a:avLst/>
          </a:prstGeom>
        </p:spPr>
      </p:pic>
      <p:sp>
        <p:nvSpPr>
          <p:cNvPr id="76" name="Ellipse 75"/>
          <p:cNvSpPr>
            <a:spLocks noChangeAspect="1"/>
          </p:cNvSpPr>
          <p:nvPr/>
        </p:nvSpPr>
        <p:spPr>
          <a:xfrm>
            <a:off x="6599053" y="4048717"/>
            <a:ext cx="442593" cy="439809"/>
          </a:xfrm>
          <a:prstGeom prst="ellipse">
            <a:avLst/>
          </a:prstGeom>
          <a:solidFill>
            <a:srgbClr val="FFFF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000000"/>
                </a:solidFill>
              </a:rPr>
              <a:t>1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8727590" y="4839532"/>
            <a:ext cx="603287" cy="1125883"/>
            <a:chOff x="4109236" y="1542556"/>
            <a:chExt cx="603286" cy="1125883"/>
          </a:xfrm>
          <a:effectLst/>
        </p:grpSpPr>
        <p:grpSp>
          <p:nvGrpSpPr>
            <p:cNvPr id="31" name="Grouper 30"/>
            <p:cNvGrpSpPr/>
            <p:nvPr/>
          </p:nvGrpSpPr>
          <p:grpSpPr>
            <a:xfrm>
              <a:off x="4109236" y="2028283"/>
              <a:ext cx="603286" cy="640156"/>
              <a:chOff x="3839569" y="1826283"/>
              <a:chExt cx="603286" cy="640156"/>
            </a:xfrm>
          </p:grpSpPr>
          <p:grpSp>
            <p:nvGrpSpPr>
              <p:cNvPr id="30" name="Grouper 29"/>
              <p:cNvGrpSpPr/>
              <p:nvPr/>
            </p:nvGrpSpPr>
            <p:grpSpPr>
              <a:xfrm>
                <a:off x="3839569" y="1826283"/>
                <a:ext cx="603286" cy="312944"/>
                <a:chOff x="3843035" y="1840551"/>
                <a:chExt cx="603286" cy="312944"/>
              </a:xfrm>
            </p:grpSpPr>
            <p:grpSp>
              <p:nvGrpSpPr>
                <p:cNvPr id="8" name="Grouper 7"/>
                <p:cNvGrpSpPr>
                  <a:grpSpLocks noChangeAspect="1"/>
                </p:cNvGrpSpPr>
                <p:nvPr/>
              </p:nvGrpSpPr>
              <p:grpSpPr>
                <a:xfrm>
                  <a:off x="3843035" y="1840551"/>
                  <a:ext cx="298731" cy="312944"/>
                  <a:chOff x="3751846" y="1745024"/>
                  <a:chExt cx="481108" cy="503999"/>
                </a:xfrm>
              </p:grpSpPr>
              <p:sp>
                <p:nvSpPr>
                  <p:cNvPr id="17" name="Ellipse 16"/>
                  <p:cNvSpPr>
                    <a:spLocks noChangeAspect="1"/>
                  </p:cNvSpPr>
                  <p:nvPr/>
                </p:nvSpPr>
                <p:spPr>
                  <a:xfrm>
                    <a:off x="3751846" y="1745024"/>
                    <a:ext cx="481108" cy="503999"/>
                  </a:xfrm>
                  <a:prstGeom prst="ellipse">
                    <a:avLst/>
                  </a:prstGeom>
                  <a:noFill/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16" name="Ellipse 15"/>
                  <p:cNvSpPr>
                    <a:spLocks noChangeAspect="1"/>
                  </p:cNvSpPr>
                  <p:nvPr/>
                </p:nvSpPr>
                <p:spPr>
                  <a:xfrm>
                    <a:off x="3836196" y="1833387"/>
                    <a:ext cx="312408" cy="327273"/>
                  </a:xfrm>
                  <a:prstGeom prst="ellipse">
                    <a:avLst/>
                  </a:prstGeom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7" name="Ellipse 6"/>
                  <p:cNvSpPr/>
                  <p:nvPr/>
                </p:nvSpPr>
                <p:spPr>
                  <a:xfrm>
                    <a:off x="3917486" y="1918544"/>
                    <a:ext cx="149829" cy="156958"/>
                  </a:xfrm>
                  <a:prstGeom prst="ellipse">
                    <a:avLst/>
                  </a:prstGeom>
                  <a:solidFill>
                    <a:srgbClr val="8FD9FB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</p:grpSp>
            <p:grpSp>
              <p:nvGrpSpPr>
                <p:cNvPr id="18" name="Grouper 17"/>
                <p:cNvGrpSpPr>
                  <a:grpSpLocks noChangeAspect="1"/>
                </p:cNvGrpSpPr>
                <p:nvPr/>
              </p:nvGrpSpPr>
              <p:grpSpPr>
                <a:xfrm>
                  <a:off x="4147590" y="1840551"/>
                  <a:ext cx="298731" cy="312944"/>
                  <a:chOff x="3751846" y="1745024"/>
                  <a:chExt cx="481108" cy="503999"/>
                </a:xfrm>
              </p:grpSpPr>
              <p:sp>
                <p:nvSpPr>
                  <p:cNvPr id="19" name="Ellipse 18"/>
                  <p:cNvSpPr>
                    <a:spLocks noChangeAspect="1"/>
                  </p:cNvSpPr>
                  <p:nvPr/>
                </p:nvSpPr>
                <p:spPr>
                  <a:xfrm>
                    <a:off x="3751846" y="1745024"/>
                    <a:ext cx="481108" cy="503999"/>
                  </a:xfrm>
                  <a:prstGeom prst="ellipse">
                    <a:avLst/>
                  </a:prstGeom>
                  <a:noFill/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20" name="Ellipse 19"/>
                  <p:cNvSpPr>
                    <a:spLocks noChangeAspect="1"/>
                  </p:cNvSpPr>
                  <p:nvPr/>
                </p:nvSpPr>
                <p:spPr>
                  <a:xfrm>
                    <a:off x="3836196" y="1833387"/>
                    <a:ext cx="312408" cy="327273"/>
                  </a:xfrm>
                  <a:prstGeom prst="ellipse">
                    <a:avLst/>
                  </a:prstGeom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21" name="Ellipse 20"/>
                  <p:cNvSpPr/>
                  <p:nvPr/>
                </p:nvSpPr>
                <p:spPr>
                  <a:xfrm>
                    <a:off x="3917486" y="1918544"/>
                    <a:ext cx="149829" cy="156958"/>
                  </a:xfrm>
                  <a:prstGeom prst="ellipse">
                    <a:avLst/>
                  </a:prstGeom>
                  <a:solidFill>
                    <a:srgbClr val="8FD9FB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</p:grpSp>
          </p:grpSp>
          <p:grpSp>
            <p:nvGrpSpPr>
              <p:cNvPr id="9" name="Grouper 8"/>
              <p:cNvGrpSpPr/>
              <p:nvPr/>
            </p:nvGrpSpPr>
            <p:grpSpPr>
              <a:xfrm>
                <a:off x="3839569" y="2153495"/>
                <a:ext cx="603286" cy="312944"/>
                <a:chOff x="3836103" y="2153495"/>
                <a:chExt cx="603286" cy="312944"/>
              </a:xfrm>
            </p:grpSpPr>
            <p:grpSp>
              <p:nvGrpSpPr>
                <p:cNvPr id="22" name="Grouper 21"/>
                <p:cNvGrpSpPr>
                  <a:grpSpLocks noChangeAspect="1"/>
                </p:cNvGrpSpPr>
                <p:nvPr/>
              </p:nvGrpSpPr>
              <p:grpSpPr>
                <a:xfrm>
                  <a:off x="3836103" y="2153495"/>
                  <a:ext cx="298731" cy="312944"/>
                  <a:chOff x="3751846" y="1745024"/>
                  <a:chExt cx="481108" cy="503999"/>
                </a:xfrm>
              </p:grpSpPr>
              <p:sp>
                <p:nvSpPr>
                  <p:cNvPr id="23" name="Ellipse 22"/>
                  <p:cNvSpPr>
                    <a:spLocks noChangeAspect="1"/>
                  </p:cNvSpPr>
                  <p:nvPr/>
                </p:nvSpPr>
                <p:spPr>
                  <a:xfrm>
                    <a:off x="3751846" y="1745024"/>
                    <a:ext cx="481108" cy="503999"/>
                  </a:xfrm>
                  <a:prstGeom prst="ellipse">
                    <a:avLst/>
                  </a:prstGeom>
                  <a:noFill/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24" name="Ellipse 23"/>
                  <p:cNvSpPr>
                    <a:spLocks noChangeAspect="1"/>
                  </p:cNvSpPr>
                  <p:nvPr/>
                </p:nvSpPr>
                <p:spPr>
                  <a:xfrm>
                    <a:off x="3836196" y="1833387"/>
                    <a:ext cx="312408" cy="327273"/>
                  </a:xfrm>
                  <a:prstGeom prst="ellipse">
                    <a:avLst/>
                  </a:prstGeom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25" name="Ellipse 24"/>
                  <p:cNvSpPr/>
                  <p:nvPr/>
                </p:nvSpPr>
                <p:spPr>
                  <a:xfrm>
                    <a:off x="3917486" y="1918544"/>
                    <a:ext cx="149829" cy="156958"/>
                  </a:xfrm>
                  <a:prstGeom prst="ellipse">
                    <a:avLst/>
                  </a:prstGeom>
                  <a:solidFill>
                    <a:srgbClr val="8FD9FB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</p:grpSp>
            <p:grpSp>
              <p:nvGrpSpPr>
                <p:cNvPr id="26" name="Grouper 25"/>
                <p:cNvGrpSpPr>
                  <a:grpSpLocks noChangeAspect="1"/>
                </p:cNvGrpSpPr>
                <p:nvPr/>
              </p:nvGrpSpPr>
              <p:grpSpPr>
                <a:xfrm>
                  <a:off x="4140658" y="2153495"/>
                  <a:ext cx="298731" cy="312944"/>
                  <a:chOff x="3751846" y="1745024"/>
                  <a:chExt cx="481108" cy="503999"/>
                </a:xfrm>
              </p:grpSpPr>
              <p:sp>
                <p:nvSpPr>
                  <p:cNvPr id="27" name="Ellipse 26"/>
                  <p:cNvSpPr>
                    <a:spLocks noChangeAspect="1"/>
                  </p:cNvSpPr>
                  <p:nvPr/>
                </p:nvSpPr>
                <p:spPr>
                  <a:xfrm>
                    <a:off x="3751846" y="1745024"/>
                    <a:ext cx="481108" cy="503999"/>
                  </a:xfrm>
                  <a:prstGeom prst="ellipse">
                    <a:avLst/>
                  </a:prstGeom>
                  <a:noFill/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28" name="Ellipse 27"/>
                  <p:cNvSpPr>
                    <a:spLocks noChangeAspect="1"/>
                  </p:cNvSpPr>
                  <p:nvPr/>
                </p:nvSpPr>
                <p:spPr>
                  <a:xfrm>
                    <a:off x="3836196" y="1833387"/>
                    <a:ext cx="312408" cy="327273"/>
                  </a:xfrm>
                  <a:prstGeom prst="ellipse">
                    <a:avLst/>
                  </a:prstGeom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29" name="Ellipse 28"/>
                  <p:cNvSpPr/>
                  <p:nvPr/>
                </p:nvSpPr>
                <p:spPr>
                  <a:xfrm>
                    <a:off x="3917486" y="1918544"/>
                    <a:ext cx="149829" cy="156958"/>
                  </a:xfrm>
                  <a:prstGeom prst="ellipse">
                    <a:avLst/>
                  </a:prstGeom>
                  <a:solidFill>
                    <a:srgbClr val="8FD9FB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</p:grpSp>
          </p:grpSp>
        </p:grpSp>
        <p:sp>
          <p:nvSpPr>
            <p:cNvPr id="57" name="Ellipse 72"/>
            <p:cNvSpPr>
              <a:spLocks noChangeAspect="1"/>
            </p:cNvSpPr>
            <p:nvPr/>
          </p:nvSpPr>
          <p:spPr>
            <a:xfrm>
              <a:off x="4189583" y="1542556"/>
              <a:ext cx="442593" cy="439809"/>
            </a:xfrm>
            <a:prstGeom prst="ellipse">
              <a:avLst/>
            </a:prstGeom>
            <a:solidFill>
              <a:srgbClr val="FFFF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0000"/>
                  </a:solidFill>
                </a:rPr>
                <a:t>3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700814" y="4773091"/>
            <a:ext cx="729813" cy="1258767"/>
            <a:chOff x="4045973" y="3265968"/>
            <a:chExt cx="729813" cy="1258766"/>
          </a:xfrm>
          <a:effectLst/>
        </p:grpSpPr>
        <p:grpSp>
          <p:nvGrpSpPr>
            <p:cNvPr id="14" name="Group 13"/>
            <p:cNvGrpSpPr/>
            <p:nvPr/>
          </p:nvGrpSpPr>
          <p:grpSpPr>
            <a:xfrm>
              <a:off x="4045973" y="3760198"/>
              <a:ext cx="729813" cy="764536"/>
              <a:chOff x="4057238" y="3319905"/>
              <a:chExt cx="729813" cy="764536"/>
            </a:xfrm>
          </p:grpSpPr>
          <p:sp>
            <p:nvSpPr>
              <p:cNvPr id="40" name="Ellipse 39"/>
              <p:cNvSpPr>
                <a:spLocks noChangeAspect="1"/>
              </p:cNvSpPr>
              <p:nvPr/>
            </p:nvSpPr>
            <p:spPr>
              <a:xfrm>
                <a:off x="4057238" y="3319905"/>
                <a:ext cx="729813" cy="764536"/>
              </a:xfrm>
              <a:prstGeom prst="ellipse">
                <a:avLst/>
              </a:prstGeom>
              <a:noFill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2400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4216899" y="3489702"/>
                <a:ext cx="410491" cy="424942"/>
                <a:chOff x="4235949" y="3510340"/>
                <a:chExt cx="410491" cy="424942"/>
              </a:xfrm>
            </p:grpSpPr>
            <p:grpSp>
              <p:nvGrpSpPr>
                <p:cNvPr id="51" name="Grouper 50"/>
                <p:cNvGrpSpPr/>
                <p:nvPr/>
              </p:nvGrpSpPr>
              <p:grpSpPr>
                <a:xfrm>
                  <a:off x="4235949" y="3510340"/>
                  <a:ext cx="193981" cy="203211"/>
                  <a:chOff x="4167018" y="3618638"/>
                  <a:chExt cx="193981" cy="203211"/>
                </a:xfrm>
              </p:grpSpPr>
              <p:sp>
                <p:nvSpPr>
                  <p:cNvPr id="49" name="Ellipse 48"/>
                  <p:cNvSpPr>
                    <a:spLocks noChangeAspect="1"/>
                  </p:cNvSpPr>
                  <p:nvPr/>
                </p:nvSpPr>
                <p:spPr>
                  <a:xfrm>
                    <a:off x="4167018" y="3618638"/>
                    <a:ext cx="193981" cy="203211"/>
                  </a:xfrm>
                  <a:prstGeom prst="ellipse">
                    <a:avLst/>
                  </a:prstGeom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50" name="Ellipse 49"/>
                  <p:cNvSpPr/>
                  <p:nvPr/>
                </p:nvSpPr>
                <p:spPr>
                  <a:xfrm>
                    <a:off x="4217493" y="3671513"/>
                    <a:ext cx="93032" cy="97459"/>
                  </a:xfrm>
                  <a:prstGeom prst="ellipse">
                    <a:avLst/>
                  </a:prstGeom>
                  <a:solidFill>
                    <a:srgbClr val="8FD9FB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</p:grpSp>
            <p:grpSp>
              <p:nvGrpSpPr>
                <p:cNvPr id="52" name="Grouper 51"/>
                <p:cNvGrpSpPr/>
                <p:nvPr/>
              </p:nvGrpSpPr>
              <p:grpSpPr>
                <a:xfrm>
                  <a:off x="4452459" y="3510340"/>
                  <a:ext cx="193981" cy="203211"/>
                  <a:chOff x="4471573" y="3618638"/>
                  <a:chExt cx="193981" cy="203211"/>
                </a:xfrm>
              </p:grpSpPr>
              <p:sp>
                <p:nvSpPr>
                  <p:cNvPr id="46" name="Ellipse 45"/>
                  <p:cNvSpPr>
                    <a:spLocks noChangeAspect="1"/>
                  </p:cNvSpPr>
                  <p:nvPr/>
                </p:nvSpPr>
                <p:spPr>
                  <a:xfrm>
                    <a:off x="4471573" y="3618638"/>
                    <a:ext cx="193981" cy="203211"/>
                  </a:xfrm>
                  <a:prstGeom prst="ellipse">
                    <a:avLst/>
                  </a:prstGeom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47" name="Ellipse 46"/>
                  <p:cNvSpPr/>
                  <p:nvPr/>
                </p:nvSpPr>
                <p:spPr>
                  <a:xfrm>
                    <a:off x="4522048" y="3671513"/>
                    <a:ext cx="93032" cy="97459"/>
                  </a:xfrm>
                  <a:prstGeom prst="ellipse">
                    <a:avLst/>
                  </a:prstGeom>
                  <a:solidFill>
                    <a:srgbClr val="8FD9FB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</p:grpSp>
            <p:grpSp>
              <p:nvGrpSpPr>
                <p:cNvPr id="54" name="Grouper 53"/>
                <p:cNvGrpSpPr/>
                <p:nvPr/>
              </p:nvGrpSpPr>
              <p:grpSpPr>
                <a:xfrm>
                  <a:off x="4235949" y="3732071"/>
                  <a:ext cx="193981" cy="203211"/>
                  <a:chOff x="4167018" y="3945850"/>
                  <a:chExt cx="193981" cy="203211"/>
                </a:xfrm>
              </p:grpSpPr>
              <p:sp>
                <p:nvSpPr>
                  <p:cNvPr id="41" name="Ellipse 40"/>
                  <p:cNvSpPr>
                    <a:spLocks noChangeAspect="1"/>
                  </p:cNvSpPr>
                  <p:nvPr/>
                </p:nvSpPr>
                <p:spPr>
                  <a:xfrm>
                    <a:off x="4167018" y="3945850"/>
                    <a:ext cx="193981" cy="203211"/>
                  </a:xfrm>
                  <a:prstGeom prst="ellipse">
                    <a:avLst/>
                  </a:prstGeom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42" name="Ellipse 41"/>
                  <p:cNvSpPr/>
                  <p:nvPr/>
                </p:nvSpPr>
                <p:spPr>
                  <a:xfrm>
                    <a:off x="4217493" y="3998725"/>
                    <a:ext cx="93032" cy="97459"/>
                  </a:xfrm>
                  <a:prstGeom prst="ellipse">
                    <a:avLst/>
                  </a:prstGeom>
                  <a:solidFill>
                    <a:srgbClr val="8FD9FB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</p:grpSp>
            <p:grpSp>
              <p:nvGrpSpPr>
                <p:cNvPr id="53" name="Grouper 52"/>
                <p:cNvGrpSpPr/>
                <p:nvPr/>
              </p:nvGrpSpPr>
              <p:grpSpPr>
                <a:xfrm>
                  <a:off x="4452459" y="3732071"/>
                  <a:ext cx="193981" cy="203211"/>
                  <a:chOff x="4471573" y="3945850"/>
                  <a:chExt cx="193981" cy="203211"/>
                </a:xfrm>
              </p:grpSpPr>
              <p:sp>
                <p:nvSpPr>
                  <p:cNvPr id="38" name="Ellipse 37"/>
                  <p:cNvSpPr>
                    <a:spLocks noChangeAspect="1"/>
                  </p:cNvSpPr>
                  <p:nvPr/>
                </p:nvSpPr>
                <p:spPr>
                  <a:xfrm>
                    <a:off x="4471573" y="3945850"/>
                    <a:ext cx="193981" cy="203211"/>
                  </a:xfrm>
                  <a:prstGeom prst="ellipse">
                    <a:avLst/>
                  </a:prstGeom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  <p:sp>
                <p:nvSpPr>
                  <p:cNvPr id="39" name="Ellipse 38"/>
                  <p:cNvSpPr/>
                  <p:nvPr/>
                </p:nvSpPr>
                <p:spPr>
                  <a:xfrm>
                    <a:off x="4522048" y="3998725"/>
                    <a:ext cx="93032" cy="97459"/>
                  </a:xfrm>
                  <a:prstGeom prst="ellipse">
                    <a:avLst/>
                  </a:prstGeom>
                  <a:solidFill>
                    <a:srgbClr val="8FD9FB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2400"/>
                  </a:p>
                </p:txBody>
              </p:sp>
            </p:grpSp>
          </p:grpSp>
        </p:grpSp>
        <p:sp>
          <p:nvSpPr>
            <p:cNvPr id="59" name="Ellipse 73"/>
            <p:cNvSpPr>
              <a:spLocks noChangeAspect="1"/>
            </p:cNvSpPr>
            <p:nvPr/>
          </p:nvSpPr>
          <p:spPr>
            <a:xfrm>
              <a:off x="4189583" y="3265968"/>
              <a:ext cx="442593" cy="439809"/>
            </a:xfrm>
            <a:prstGeom prst="ellipse">
              <a:avLst/>
            </a:prstGeom>
            <a:solidFill>
              <a:srgbClr val="FFFF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674038" y="4774313"/>
            <a:ext cx="729813" cy="1256324"/>
            <a:chOff x="4045973" y="5094498"/>
            <a:chExt cx="729813" cy="1256324"/>
          </a:xfrm>
          <a:effectLst/>
        </p:grpSpPr>
        <p:grpSp>
          <p:nvGrpSpPr>
            <p:cNvPr id="62" name="Grouper 71"/>
            <p:cNvGrpSpPr/>
            <p:nvPr/>
          </p:nvGrpSpPr>
          <p:grpSpPr>
            <a:xfrm>
              <a:off x="4045973" y="5586286"/>
              <a:ext cx="729813" cy="764536"/>
              <a:chOff x="4042080" y="5002393"/>
              <a:chExt cx="729813" cy="764536"/>
            </a:xfrm>
          </p:grpSpPr>
          <p:sp>
            <p:nvSpPr>
              <p:cNvPr id="67" name="Ellipse 57"/>
              <p:cNvSpPr>
                <a:spLocks noChangeAspect="1"/>
              </p:cNvSpPr>
              <p:nvPr/>
            </p:nvSpPr>
            <p:spPr>
              <a:xfrm>
                <a:off x="4042080" y="5002393"/>
                <a:ext cx="729813" cy="764536"/>
              </a:xfrm>
              <a:prstGeom prst="ellipse">
                <a:avLst/>
              </a:prstGeom>
              <a:noFill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2400"/>
              </a:p>
            </p:txBody>
          </p:sp>
          <p:grpSp>
            <p:nvGrpSpPr>
              <p:cNvPr id="68" name="Grouper 62"/>
              <p:cNvGrpSpPr>
                <a:grpSpLocks noChangeAspect="1"/>
              </p:cNvGrpSpPr>
              <p:nvPr/>
            </p:nvGrpSpPr>
            <p:grpSpPr>
              <a:xfrm>
                <a:off x="4182956" y="5149971"/>
                <a:ext cx="448060" cy="469380"/>
                <a:chOff x="4471573" y="3945850"/>
                <a:chExt cx="193981" cy="203211"/>
              </a:xfrm>
            </p:grpSpPr>
            <p:sp>
              <p:nvSpPr>
                <p:cNvPr id="69" name="Ellipse 63"/>
                <p:cNvSpPr>
                  <a:spLocks noChangeAspect="1"/>
                </p:cNvSpPr>
                <p:nvPr/>
              </p:nvSpPr>
              <p:spPr>
                <a:xfrm>
                  <a:off x="4471573" y="3945850"/>
                  <a:ext cx="193981" cy="203211"/>
                </a:xfrm>
                <a:prstGeom prst="ellipse">
                  <a:avLst/>
                </a:prstGeom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2400"/>
                </a:p>
              </p:txBody>
            </p:sp>
            <p:sp>
              <p:nvSpPr>
                <p:cNvPr id="70" name="Ellipse 64"/>
                <p:cNvSpPr/>
                <p:nvPr/>
              </p:nvSpPr>
              <p:spPr>
                <a:xfrm>
                  <a:off x="4522048" y="3998725"/>
                  <a:ext cx="93032" cy="97459"/>
                </a:xfrm>
                <a:prstGeom prst="ellipse">
                  <a:avLst/>
                </a:prstGeom>
                <a:solidFill>
                  <a:srgbClr val="8FD9FB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2400"/>
                </a:p>
              </p:txBody>
            </p:sp>
          </p:grpSp>
        </p:grpSp>
        <p:sp>
          <p:nvSpPr>
            <p:cNvPr id="66" name="Ellipse 74"/>
            <p:cNvSpPr>
              <a:spLocks noChangeAspect="1"/>
            </p:cNvSpPr>
            <p:nvPr/>
          </p:nvSpPr>
          <p:spPr>
            <a:xfrm>
              <a:off x="4189583" y="5094498"/>
              <a:ext cx="442593" cy="439809"/>
            </a:xfrm>
            <a:prstGeom prst="ellipse">
              <a:avLst/>
            </a:prstGeom>
            <a:solidFill>
              <a:srgbClr val="FFFF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0000"/>
                  </a:solidFill>
                </a:rPr>
                <a:t>1</a:t>
              </a:r>
            </a:p>
          </p:txBody>
        </p:sp>
      </p:grpSp>
      <p:pic>
        <p:nvPicPr>
          <p:cNvPr id="43" name="Image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412" y="4345682"/>
            <a:ext cx="3135440" cy="183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5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5206</TotalTime>
  <Words>2598</Words>
  <Application>Microsoft Macintosh PowerPoint</Application>
  <PresentationFormat>Widescreen</PresentationFormat>
  <Paragraphs>516</Paragraphs>
  <Slides>45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45</vt:i4>
      </vt:variant>
    </vt:vector>
  </HeadingPairs>
  <TitlesOfParts>
    <vt:vector size="61" baseType="lpstr">
      <vt:lpstr>Baskerville Old Face</vt:lpstr>
      <vt:lpstr>Calibri</vt:lpstr>
      <vt:lpstr>Chalkboard</vt:lpstr>
      <vt:lpstr>ＭＳ Ｐゴシック</vt:lpstr>
      <vt:lpstr>Times New Roman</vt:lpstr>
      <vt:lpstr>Trebuchet MS</vt:lpstr>
      <vt:lpstr>Univers</vt:lpstr>
      <vt:lpstr>Univers 55</vt:lpstr>
      <vt:lpstr>Wingdings</vt:lpstr>
      <vt:lpstr>Wingdings 3</vt:lpstr>
      <vt:lpstr>メイリオ</vt:lpstr>
      <vt:lpstr>Arial</vt:lpstr>
      <vt:lpstr>Facet</vt:lpstr>
      <vt:lpstr>Slide Master</vt:lpstr>
      <vt:lpstr>1_Slide Master</vt:lpstr>
      <vt:lpstr>2_Slide Master</vt:lpstr>
      <vt:lpstr>The vacuum insulated transfer lines for CMS CO2 cooling: performances and lessons learnt </vt:lpstr>
      <vt:lpstr>today…following 2014 presentation... http://indico.cern.ch/event/287285/contributions/1640696/attachments/534388/736812/140630_TransferLines.pdf</vt:lpstr>
      <vt:lpstr>Vacuum insulation: why?</vt:lpstr>
      <vt:lpstr>Which vacuum?</vt:lpstr>
      <vt:lpstr>Options: layout &amp; sizes  Typical for permanent vacuum systems </vt:lpstr>
      <vt:lpstr>Junctions between different sections</vt:lpstr>
      <vt:lpstr>Options: performance monitoring</vt:lpstr>
      <vt:lpstr>The troublemakers: CMS YB0 transfer lines</vt:lpstr>
      <vt:lpstr>The CMS transfer line zoo</vt:lpstr>
      <vt:lpstr>Some history of the YB0 section</vt:lpstr>
      <vt:lpstr>YB0 transfer lines design</vt:lpstr>
      <vt:lpstr>YB0 transfer lines design</vt:lpstr>
      <vt:lpstr>The first circulation tests: April-June 2015</vt:lpstr>
      <vt:lpstr>The first circulation tests: April -June 2015</vt:lpstr>
      <vt:lpstr>Investigations &amp; actions in 2015</vt:lpstr>
      <vt:lpstr>Performance summary: after several flushing &amp; pumping cycles (Sept-Nov 2015)</vt:lpstr>
      <vt:lpstr>Further investigations awaiting for full access in YETS</vt:lpstr>
      <vt:lpstr>Helium leak test on sector +5</vt:lpstr>
      <vt:lpstr>Pressure rise test on sector +5</vt:lpstr>
      <vt:lpstr>Long term proposal by supplier</vt:lpstr>
      <vt:lpstr>PowerPoint Presentation</vt:lpstr>
      <vt:lpstr>PowerPoint Presentation</vt:lpstr>
      <vt:lpstr>Getter pumps installed</vt:lpstr>
      <vt:lpstr>Getter pump start-up</vt:lpstr>
      <vt:lpstr>Vacuum values 2 days after Getter pump start-up</vt:lpstr>
      <vt:lpstr>Residual Gas analysis on sector +5</vt:lpstr>
      <vt:lpstr>RGA tests on sector +5</vt:lpstr>
      <vt:lpstr>PowerPoint Presentation</vt:lpstr>
      <vt:lpstr>Vacuum performances with getter pumps installed</vt:lpstr>
      <vt:lpstr>Temperature performances with getters operational</vt:lpstr>
      <vt:lpstr>The retention test: can we operate without getter pumps?</vt:lpstr>
      <vt:lpstr>Retention test latest news</vt:lpstr>
      <vt:lpstr>CMS YB0 transfer line: outlook</vt:lpstr>
      <vt:lpstr>Summary</vt:lpstr>
      <vt:lpstr>CREDITS</vt:lpstr>
      <vt:lpstr>Further info</vt:lpstr>
      <vt:lpstr>PowerPoint Presentation</vt:lpstr>
      <vt:lpstr>PowerPoint Presentation</vt:lpstr>
      <vt:lpstr>PowerPoint Presentation</vt:lpstr>
      <vt:lpstr>Getter activation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CO2 cooling vacuum insulated transfer lines Intro to the project &amp; present issues </dc:title>
  <dc:creator>Paola Tropea</dc:creator>
  <cp:lastModifiedBy>Paola Tropea</cp:lastModifiedBy>
  <cp:revision>103</cp:revision>
  <dcterms:created xsi:type="dcterms:W3CDTF">2016-05-18T10:20:26Z</dcterms:created>
  <dcterms:modified xsi:type="dcterms:W3CDTF">2016-05-24T23:15:16Z</dcterms:modified>
</cp:coreProperties>
</file>