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media/image31.jpg" ContentType="image/png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69" r:id="rId2"/>
    <p:sldId id="257" r:id="rId3"/>
    <p:sldId id="283" r:id="rId4"/>
    <p:sldId id="272" r:id="rId5"/>
    <p:sldId id="273" r:id="rId6"/>
    <p:sldId id="259" r:id="rId7"/>
    <p:sldId id="265" r:id="rId8"/>
    <p:sldId id="287" r:id="rId9"/>
    <p:sldId id="288" r:id="rId10"/>
    <p:sldId id="289" r:id="rId11"/>
    <p:sldId id="267" r:id="rId12"/>
    <p:sldId id="262" r:id="rId13"/>
    <p:sldId id="270" r:id="rId14"/>
    <p:sldId id="266" r:id="rId15"/>
    <p:sldId id="271" r:id="rId16"/>
    <p:sldId id="296" r:id="rId17"/>
    <p:sldId id="292" r:id="rId18"/>
    <p:sldId id="293" r:id="rId19"/>
    <p:sldId id="281" r:id="rId20"/>
    <p:sldId id="294" r:id="rId21"/>
    <p:sldId id="295" r:id="rId22"/>
    <p:sldId id="285" r:id="rId2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SZ Angéla" initials="VA" lastIdx="1" clrIdx="0">
    <p:extLst>
      <p:ext uri="{19B8F6BF-5375-455C-9EA6-DF929625EA0E}">
        <p15:presenceInfo xmlns:p15="http://schemas.microsoft.com/office/powerpoint/2012/main" userId="bb8228e8f6e1ba9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97"/>
    <a:srgbClr val="1BFF09"/>
    <a:srgbClr val="6CAB36"/>
    <a:srgbClr val="1D4999"/>
    <a:srgbClr val="5B9BD5"/>
    <a:srgbClr val="0070C0"/>
    <a:srgbClr val="BBD3B1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66068" autoAdjust="0"/>
  </p:normalViewPr>
  <p:slideViewPr>
    <p:cSldViewPr snapToGrid="0">
      <p:cViewPr varScale="1">
        <p:scale>
          <a:sx n="61" d="100"/>
          <a:sy n="61" d="100"/>
        </p:scale>
        <p:origin x="22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image" Target="../media/image33.jp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image" Target="../media/image33.jp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C1A1F3-4714-47AD-8FAA-0AB98D3623B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5236B60D-ABAB-498D-B3B9-CD2D9FDD852C}">
      <dgm:prSet phldrT="[Szöveg]" custT="1"/>
      <dgm:spPr/>
      <dgm:t>
        <a:bodyPr anchor="ctr" anchorCtr="0"/>
        <a:lstStyle/>
        <a:p>
          <a:r>
            <a:rPr lang="hu-HU" sz="4500" dirty="0" smtClean="0"/>
            <a:t/>
          </a:r>
          <a:br>
            <a:rPr lang="hu-HU" sz="4500" dirty="0" smtClean="0"/>
          </a:br>
          <a:r>
            <a:rPr lang="hu-HU" sz="6000" dirty="0" smtClean="0"/>
            <a:t>Magnet </a:t>
          </a:r>
          <a:r>
            <a:rPr lang="hu-HU" sz="6000" dirty="0" err="1" smtClean="0"/>
            <a:t>Temperature</a:t>
          </a:r>
          <a:r>
            <a:rPr lang="hu-HU" sz="6000" dirty="0" smtClean="0"/>
            <a:t> </a:t>
          </a:r>
          <a:r>
            <a:rPr lang="hu-HU" sz="6000" dirty="0" err="1" smtClean="0"/>
            <a:t>Measurement</a:t>
          </a:r>
          <a:r>
            <a:rPr lang="hu-HU" sz="6000" dirty="0" smtClean="0"/>
            <a:t> LHC</a:t>
          </a:r>
          <a:endParaRPr lang="hu-HU" sz="6000" dirty="0"/>
        </a:p>
      </dgm:t>
    </dgm:pt>
    <dgm:pt modelId="{D5788D35-8EB0-454A-922E-707063034743}" type="sibTrans" cxnId="{72AE8308-ECBC-428E-BF47-968EB631E598}">
      <dgm:prSet/>
      <dgm:spPr/>
      <dgm:t>
        <a:bodyPr/>
        <a:lstStyle/>
        <a:p>
          <a:endParaRPr lang="hu-HU"/>
        </a:p>
      </dgm:t>
    </dgm:pt>
    <dgm:pt modelId="{EDD76A64-193C-441E-8701-D51B90700C36}" type="parTrans" cxnId="{72AE8308-ECBC-428E-BF47-968EB631E598}">
      <dgm:prSet/>
      <dgm:spPr/>
      <dgm:t>
        <a:bodyPr/>
        <a:lstStyle/>
        <a:p>
          <a:endParaRPr lang="hu-HU"/>
        </a:p>
      </dgm:t>
    </dgm:pt>
    <dgm:pt modelId="{BE37763B-42DA-42E7-8621-D50CB6F78EF2}">
      <dgm:prSet phldrT="[Szöveg]" custT="1"/>
      <dgm:spPr/>
      <dgm:t>
        <a:bodyPr anchor="ctr" anchorCtr="0"/>
        <a:lstStyle/>
        <a:p>
          <a:r>
            <a:rPr lang="hu-HU" sz="2500" dirty="0" smtClean="0"/>
            <a:t>Máté Patalenszki</a:t>
          </a:r>
          <a:br>
            <a:rPr lang="hu-HU" sz="2500" dirty="0" smtClean="0"/>
          </a:br>
          <a:r>
            <a:rPr lang="hu-HU" sz="2500" dirty="0" smtClean="0"/>
            <a:t/>
          </a:r>
          <a:br>
            <a:rPr lang="hu-HU" sz="2500" dirty="0" smtClean="0"/>
          </a:br>
          <a:r>
            <a:rPr lang="hu-HU" sz="2000" dirty="0" smtClean="0"/>
            <a:t>Electronics </a:t>
          </a:r>
          <a:r>
            <a:rPr lang="hu-HU" sz="2000" dirty="0" err="1" smtClean="0"/>
            <a:t>engineering</a:t>
          </a:r>
          <a:r>
            <a:rPr lang="hu-HU" sz="2000" dirty="0" smtClean="0"/>
            <a:t> </a:t>
          </a:r>
          <a:r>
            <a:rPr lang="hu-HU" sz="2000" dirty="0" err="1" smtClean="0"/>
            <a:t>students</a:t>
          </a:r>
          <a:r>
            <a:rPr lang="hu-HU" sz="2000" dirty="0" smtClean="0"/>
            <a:t> @ </a:t>
          </a:r>
          <a:br>
            <a:rPr lang="hu-HU" sz="2000" dirty="0" smtClean="0"/>
          </a:br>
          <a:r>
            <a:rPr lang="hu-HU" sz="2000" dirty="0" smtClean="0"/>
            <a:t>University of Debrecen</a:t>
          </a:r>
          <a:endParaRPr lang="hu-HU" sz="2000" dirty="0"/>
        </a:p>
      </dgm:t>
    </dgm:pt>
    <dgm:pt modelId="{E2FAFB81-0E1C-4925-B249-C58FA4E93636}" type="sibTrans" cxnId="{0E0DC071-08A8-459B-AF13-6108BCEBE8D9}">
      <dgm:prSet/>
      <dgm:spPr/>
      <dgm:t>
        <a:bodyPr/>
        <a:lstStyle/>
        <a:p>
          <a:endParaRPr lang="hu-HU"/>
        </a:p>
      </dgm:t>
    </dgm:pt>
    <dgm:pt modelId="{405923C5-FA92-40F9-97DE-FB48A9E15F31}" type="parTrans" cxnId="{0E0DC071-08A8-459B-AF13-6108BCEBE8D9}">
      <dgm:prSet/>
      <dgm:spPr/>
      <dgm:t>
        <a:bodyPr/>
        <a:lstStyle/>
        <a:p>
          <a:endParaRPr lang="hu-HU"/>
        </a:p>
      </dgm:t>
    </dgm:pt>
    <dgm:pt modelId="{0D2FF707-1F28-48C1-B066-DBF526225613}">
      <dgm:prSet phldrT="[Szöveg]" custT="1"/>
      <dgm:spPr/>
      <dgm:t>
        <a:bodyPr anchor="ctr" anchorCtr="0"/>
        <a:lstStyle/>
        <a:p>
          <a:r>
            <a:rPr lang="hu-HU" sz="2500" dirty="0" smtClean="0"/>
            <a:t>Balázs Nagy</a:t>
          </a:r>
          <a:endParaRPr lang="hu-HU" sz="2500" dirty="0"/>
        </a:p>
      </dgm:t>
    </dgm:pt>
    <dgm:pt modelId="{E7893E0B-A1BC-4326-84C9-2E755E491C68}" type="parTrans" cxnId="{7F4307C1-DE0E-4C73-9102-6AE60869F213}">
      <dgm:prSet/>
      <dgm:spPr/>
      <dgm:t>
        <a:bodyPr/>
        <a:lstStyle/>
        <a:p>
          <a:endParaRPr lang="hu-HU"/>
        </a:p>
      </dgm:t>
    </dgm:pt>
    <dgm:pt modelId="{A3F1F01A-D75F-499E-AA49-101742C83F44}" type="sibTrans" cxnId="{7F4307C1-DE0E-4C73-9102-6AE60869F213}">
      <dgm:prSet/>
      <dgm:spPr/>
      <dgm:t>
        <a:bodyPr/>
        <a:lstStyle/>
        <a:p>
          <a:endParaRPr lang="hu-HU"/>
        </a:p>
      </dgm:t>
    </dgm:pt>
    <dgm:pt modelId="{9A50C0AE-2421-4374-BBC6-0F8EBF3737D2}" type="pres">
      <dgm:prSet presAssocID="{1DC1A1F3-4714-47AD-8FAA-0AB98D3623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984CDE52-ACB0-47D5-91FE-B0174675C245}" type="pres">
      <dgm:prSet presAssocID="{5236B60D-ABAB-498D-B3B9-CD2D9FDD852C}" presName="composite" presStyleCnt="0"/>
      <dgm:spPr/>
    </dgm:pt>
    <dgm:pt modelId="{AFABBB30-EEF3-4950-9B51-74A9B99D385A}" type="pres">
      <dgm:prSet presAssocID="{5236B60D-ABAB-498D-B3B9-CD2D9FDD852C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E63477F-F9D6-48C3-A0EA-4F5865D54BC2}" type="pres">
      <dgm:prSet presAssocID="{5236B60D-ABAB-498D-B3B9-CD2D9FDD852C}" presName="parSh" presStyleLbl="node1" presStyleIdx="0" presStyleCnt="1" custScaleX="120482" custScaleY="191560" custLinFactNeighborX="-261" custLinFactNeighborY="-37119"/>
      <dgm:spPr/>
      <dgm:t>
        <a:bodyPr/>
        <a:lstStyle/>
        <a:p>
          <a:endParaRPr lang="hu-HU"/>
        </a:p>
      </dgm:t>
    </dgm:pt>
    <dgm:pt modelId="{84904568-9D01-4E20-A341-E2D665962EDB}" type="pres">
      <dgm:prSet presAssocID="{5236B60D-ABAB-498D-B3B9-CD2D9FDD852C}" presName="desTx" presStyleLbl="fgAcc1" presStyleIdx="0" presStyleCnt="1" custScaleY="98347" custLinFactNeighborX="54" custLinFactNeighborY="4063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72AE8308-ECBC-428E-BF47-968EB631E598}" srcId="{1DC1A1F3-4714-47AD-8FAA-0AB98D3623B1}" destId="{5236B60D-ABAB-498D-B3B9-CD2D9FDD852C}" srcOrd="0" destOrd="0" parTransId="{EDD76A64-193C-441E-8701-D51B90700C36}" sibTransId="{D5788D35-8EB0-454A-922E-707063034743}"/>
    <dgm:cxn modelId="{7BEDDBAD-268B-494E-9D16-BD75E34C4D86}" type="presOf" srcId="{1DC1A1F3-4714-47AD-8FAA-0AB98D3623B1}" destId="{9A50C0AE-2421-4374-BBC6-0F8EBF3737D2}" srcOrd="0" destOrd="0" presId="urn:microsoft.com/office/officeart/2005/8/layout/process3"/>
    <dgm:cxn modelId="{930BF1B4-0361-4F2A-AB9B-62699D2F9460}" type="presOf" srcId="{5236B60D-ABAB-498D-B3B9-CD2D9FDD852C}" destId="{AFABBB30-EEF3-4950-9B51-74A9B99D385A}" srcOrd="0" destOrd="0" presId="urn:microsoft.com/office/officeart/2005/8/layout/process3"/>
    <dgm:cxn modelId="{0E0DC071-08A8-459B-AF13-6108BCEBE8D9}" srcId="{5236B60D-ABAB-498D-B3B9-CD2D9FDD852C}" destId="{BE37763B-42DA-42E7-8621-D50CB6F78EF2}" srcOrd="1" destOrd="0" parTransId="{405923C5-FA92-40F9-97DE-FB48A9E15F31}" sibTransId="{E2FAFB81-0E1C-4925-B249-C58FA4E93636}"/>
    <dgm:cxn modelId="{71EBDC03-B725-4E36-BBE6-F4CDAA9057CC}" type="presOf" srcId="{0D2FF707-1F28-48C1-B066-DBF526225613}" destId="{84904568-9D01-4E20-A341-E2D665962EDB}" srcOrd="0" destOrd="0" presId="urn:microsoft.com/office/officeart/2005/8/layout/process3"/>
    <dgm:cxn modelId="{4FE23E20-D037-4E7D-BFA7-3FD22717988A}" type="presOf" srcId="{5236B60D-ABAB-498D-B3B9-CD2D9FDD852C}" destId="{5E63477F-F9D6-48C3-A0EA-4F5865D54BC2}" srcOrd="1" destOrd="0" presId="urn:microsoft.com/office/officeart/2005/8/layout/process3"/>
    <dgm:cxn modelId="{D609874E-A76C-4775-A65F-75056C6D7186}" type="presOf" srcId="{BE37763B-42DA-42E7-8621-D50CB6F78EF2}" destId="{84904568-9D01-4E20-A341-E2D665962EDB}" srcOrd="0" destOrd="1" presId="urn:microsoft.com/office/officeart/2005/8/layout/process3"/>
    <dgm:cxn modelId="{7F4307C1-DE0E-4C73-9102-6AE60869F213}" srcId="{5236B60D-ABAB-498D-B3B9-CD2D9FDD852C}" destId="{0D2FF707-1F28-48C1-B066-DBF526225613}" srcOrd="0" destOrd="0" parTransId="{E7893E0B-A1BC-4326-84C9-2E755E491C68}" sibTransId="{A3F1F01A-D75F-499E-AA49-101742C83F44}"/>
    <dgm:cxn modelId="{EC5936A6-75C3-4732-94C7-02D827E735BC}" type="presParOf" srcId="{9A50C0AE-2421-4374-BBC6-0F8EBF3737D2}" destId="{984CDE52-ACB0-47D5-91FE-B0174675C245}" srcOrd="0" destOrd="0" presId="urn:microsoft.com/office/officeart/2005/8/layout/process3"/>
    <dgm:cxn modelId="{756FD1D8-0C98-42E8-8DE1-3A0075420DD1}" type="presParOf" srcId="{984CDE52-ACB0-47D5-91FE-B0174675C245}" destId="{AFABBB30-EEF3-4950-9B51-74A9B99D385A}" srcOrd="0" destOrd="0" presId="urn:microsoft.com/office/officeart/2005/8/layout/process3"/>
    <dgm:cxn modelId="{B1DFC65D-9157-4FA2-A919-F6EF6416C83E}" type="presParOf" srcId="{984CDE52-ACB0-47D5-91FE-B0174675C245}" destId="{5E63477F-F9D6-48C3-A0EA-4F5865D54BC2}" srcOrd="1" destOrd="0" presId="urn:microsoft.com/office/officeart/2005/8/layout/process3"/>
    <dgm:cxn modelId="{60D025B1-D0B2-4DF3-B4A0-C3FF67134110}" type="presParOf" srcId="{984CDE52-ACB0-47D5-91FE-B0174675C245}" destId="{84904568-9D01-4E20-A341-E2D665962ED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6CE672A-E14E-446E-AE9B-2AE75E79525E}" type="doc">
      <dgm:prSet loTypeId="urn:microsoft.com/office/officeart/2005/8/layout/hList7" loCatId="relationship" qsTypeId="urn:microsoft.com/office/officeart/2005/8/quickstyle/simple1" qsCatId="simple" csTypeId="urn:microsoft.com/office/officeart/2005/8/colors/accent6_2" csCatId="accent6" phldr="1"/>
      <dgm:spPr/>
    </dgm:pt>
    <dgm:pt modelId="{D8A12848-B044-4004-88B4-1E277B38B329}">
      <dgm:prSet phldrT="[Szöveg]"/>
      <dgm:spPr>
        <a:solidFill>
          <a:srgbClr val="0070C0"/>
        </a:solidFill>
      </dgm:spPr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F6B49387-AE73-49E5-A39C-56900B67DF6D}" type="sibTrans" cxnId="{E7646DC8-F37C-412F-AA29-8EF9C6C42735}">
      <dgm:prSet/>
      <dgm:spPr/>
      <dgm:t>
        <a:bodyPr/>
        <a:lstStyle/>
        <a:p>
          <a:endParaRPr lang="hu-HU"/>
        </a:p>
      </dgm:t>
    </dgm:pt>
    <dgm:pt modelId="{B8DBCCCA-EBFF-4E33-936A-057A5D78C280}" type="parTrans" cxnId="{E7646DC8-F37C-412F-AA29-8EF9C6C42735}">
      <dgm:prSet/>
      <dgm:spPr/>
      <dgm:t>
        <a:bodyPr/>
        <a:lstStyle/>
        <a:p>
          <a:endParaRPr lang="hu-HU"/>
        </a:p>
      </dgm:t>
    </dgm:pt>
    <dgm:pt modelId="{A0A4922F-DA7A-4D05-B4B0-30A2BBD2857E}" type="pres">
      <dgm:prSet presAssocID="{F6CE672A-E14E-446E-AE9B-2AE75E79525E}" presName="Name0" presStyleCnt="0">
        <dgm:presLayoutVars>
          <dgm:dir/>
          <dgm:resizeHandles val="exact"/>
        </dgm:presLayoutVars>
      </dgm:prSet>
      <dgm:spPr/>
    </dgm:pt>
    <dgm:pt modelId="{0A401FC6-04C5-4285-9DA1-5D0434F3033C}" type="pres">
      <dgm:prSet presAssocID="{F6CE672A-E14E-446E-AE9B-2AE75E79525E}" presName="fgShape" presStyleLbl="fgShp" presStyleIdx="0" presStyleCnt="1" custScaleY="322886" custLinFactY="-88726" custLinFactNeighborX="0" custLinFactNeighborY="-100000"/>
      <dgm:spPr>
        <a:noFill/>
        <a:ln>
          <a:noFill/>
        </a:ln>
      </dgm:spPr>
    </dgm:pt>
    <dgm:pt modelId="{60C660FB-F587-45FC-A516-39C2F86EEE35}" type="pres">
      <dgm:prSet presAssocID="{F6CE672A-E14E-446E-AE9B-2AE75E79525E}" presName="linComp" presStyleCnt="0"/>
      <dgm:spPr/>
    </dgm:pt>
    <dgm:pt modelId="{D18657FB-7EC3-45A8-99AF-352D6EA5F12A}" type="pres">
      <dgm:prSet presAssocID="{D8A12848-B044-4004-88B4-1E277B38B329}" presName="compNode" presStyleCnt="0"/>
      <dgm:spPr/>
    </dgm:pt>
    <dgm:pt modelId="{D6817C0E-202B-4EBB-8885-97132E9CD5DE}" type="pres">
      <dgm:prSet presAssocID="{D8A12848-B044-4004-88B4-1E277B38B329}" presName="bkgdShape" presStyleLbl="node1" presStyleIdx="0" presStyleCnt="1" custLinFactX="-10157" custLinFactNeighborX="-100000" custLinFactNeighborY="7133"/>
      <dgm:spPr/>
      <dgm:t>
        <a:bodyPr/>
        <a:lstStyle/>
        <a:p>
          <a:endParaRPr lang="hu-HU"/>
        </a:p>
      </dgm:t>
    </dgm:pt>
    <dgm:pt modelId="{DA3DAEFD-92B2-41CA-B094-0241A96D894A}" type="pres">
      <dgm:prSet presAssocID="{D8A12848-B044-4004-88B4-1E277B38B329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7961BB-8087-4FBF-8499-F7BE6B9FD2FA}" type="pres">
      <dgm:prSet presAssocID="{D8A12848-B044-4004-88B4-1E277B38B329}" presName="invisiNode" presStyleLbl="node1" presStyleIdx="0" presStyleCnt="1"/>
      <dgm:spPr/>
    </dgm:pt>
    <dgm:pt modelId="{63BAD878-DD83-4C75-84B3-85DF751301E0}" type="pres">
      <dgm:prSet presAssocID="{D8A12848-B044-4004-88B4-1E277B38B329}" presName="imagNode" presStyleLbl="fgImgPlace1" presStyleIdx="0" presStyleCnt="1"/>
      <dgm:spPr>
        <a:noFill/>
        <a:ln>
          <a:noFill/>
        </a:ln>
      </dgm:spPr>
    </dgm:pt>
  </dgm:ptLst>
  <dgm:cxnLst>
    <dgm:cxn modelId="{9DF9EBCD-A771-4B85-A999-2A9A2E615975}" type="presOf" srcId="{F6CE672A-E14E-446E-AE9B-2AE75E79525E}" destId="{A0A4922F-DA7A-4D05-B4B0-30A2BBD2857E}" srcOrd="0" destOrd="0" presId="urn:microsoft.com/office/officeart/2005/8/layout/hList7"/>
    <dgm:cxn modelId="{E7646DC8-F37C-412F-AA29-8EF9C6C42735}" srcId="{F6CE672A-E14E-446E-AE9B-2AE75E79525E}" destId="{D8A12848-B044-4004-88B4-1E277B38B329}" srcOrd="0" destOrd="0" parTransId="{B8DBCCCA-EBFF-4E33-936A-057A5D78C280}" sibTransId="{F6B49387-AE73-49E5-A39C-56900B67DF6D}"/>
    <dgm:cxn modelId="{ED979FDD-4F20-4D0F-85C4-743BB7766AF8}" type="presOf" srcId="{D8A12848-B044-4004-88B4-1E277B38B329}" destId="{DA3DAEFD-92B2-41CA-B094-0241A96D894A}" srcOrd="1" destOrd="0" presId="urn:microsoft.com/office/officeart/2005/8/layout/hList7"/>
    <dgm:cxn modelId="{D82DEABD-6F11-4D36-AFF1-B71CF66DD33E}" type="presOf" srcId="{D8A12848-B044-4004-88B4-1E277B38B329}" destId="{D6817C0E-202B-4EBB-8885-97132E9CD5DE}" srcOrd="0" destOrd="0" presId="urn:microsoft.com/office/officeart/2005/8/layout/hList7"/>
    <dgm:cxn modelId="{368664E7-E924-48D1-BEDD-52F7FA0B9AE9}" type="presParOf" srcId="{A0A4922F-DA7A-4D05-B4B0-30A2BBD2857E}" destId="{0A401FC6-04C5-4285-9DA1-5D0434F3033C}" srcOrd="0" destOrd="0" presId="urn:microsoft.com/office/officeart/2005/8/layout/hList7"/>
    <dgm:cxn modelId="{A2E2F5AC-7E58-455E-B97E-FC26F38D4BFB}" type="presParOf" srcId="{A0A4922F-DA7A-4D05-B4B0-30A2BBD2857E}" destId="{60C660FB-F587-45FC-A516-39C2F86EEE35}" srcOrd="1" destOrd="0" presId="urn:microsoft.com/office/officeart/2005/8/layout/hList7"/>
    <dgm:cxn modelId="{A4FD03ED-7A70-4B8E-810B-3C829CF6B9DC}" type="presParOf" srcId="{60C660FB-F587-45FC-A516-39C2F86EEE35}" destId="{D18657FB-7EC3-45A8-99AF-352D6EA5F12A}" srcOrd="0" destOrd="0" presId="urn:microsoft.com/office/officeart/2005/8/layout/hList7"/>
    <dgm:cxn modelId="{70829EFA-0065-4B99-BBA9-9B3C07102CF9}" type="presParOf" srcId="{D18657FB-7EC3-45A8-99AF-352D6EA5F12A}" destId="{D6817C0E-202B-4EBB-8885-97132E9CD5DE}" srcOrd="0" destOrd="0" presId="urn:microsoft.com/office/officeart/2005/8/layout/hList7"/>
    <dgm:cxn modelId="{986FA439-C63B-47C7-A569-49C51C40B90D}" type="presParOf" srcId="{D18657FB-7EC3-45A8-99AF-352D6EA5F12A}" destId="{DA3DAEFD-92B2-41CA-B094-0241A96D894A}" srcOrd="1" destOrd="0" presId="urn:microsoft.com/office/officeart/2005/8/layout/hList7"/>
    <dgm:cxn modelId="{E11C5756-4296-4619-8C59-6ECBB59E500F}" type="presParOf" srcId="{D18657FB-7EC3-45A8-99AF-352D6EA5F12A}" destId="{0F7961BB-8087-4FBF-8499-F7BE6B9FD2FA}" srcOrd="2" destOrd="0" presId="urn:microsoft.com/office/officeart/2005/8/layout/hList7"/>
    <dgm:cxn modelId="{B7BE8987-737F-43F0-B386-3CA46B26638F}" type="presParOf" srcId="{D18657FB-7EC3-45A8-99AF-352D6EA5F12A}" destId="{63BAD878-DD83-4C75-84B3-85DF751301E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6CE672A-E14E-446E-AE9B-2AE75E79525E}" type="doc">
      <dgm:prSet loTypeId="urn:microsoft.com/office/officeart/2005/8/layout/hList7" loCatId="relationship" qsTypeId="urn:microsoft.com/office/officeart/2005/8/quickstyle/simple1" qsCatId="simple" csTypeId="urn:microsoft.com/office/officeart/2005/8/colors/accent6_2" csCatId="accent6" phldr="1"/>
      <dgm:spPr/>
    </dgm:pt>
    <dgm:pt modelId="{D8A12848-B044-4004-88B4-1E277B38B329}">
      <dgm:prSet phldrT="[Szöveg]"/>
      <dgm:spPr>
        <a:solidFill>
          <a:srgbClr val="0070C0"/>
        </a:solidFill>
      </dgm:spPr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F6B49387-AE73-49E5-A39C-56900B67DF6D}" type="sibTrans" cxnId="{E7646DC8-F37C-412F-AA29-8EF9C6C42735}">
      <dgm:prSet/>
      <dgm:spPr/>
      <dgm:t>
        <a:bodyPr/>
        <a:lstStyle/>
        <a:p>
          <a:endParaRPr lang="hu-HU"/>
        </a:p>
      </dgm:t>
    </dgm:pt>
    <dgm:pt modelId="{B8DBCCCA-EBFF-4E33-936A-057A5D78C280}" type="parTrans" cxnId="{E7646DC8-F37C-412F-AA29-8EF9C6C42735}">
      <dgm:prSet/>
      <dgm:spPr/>
      <dgm:t>
        <a:bodyPr/>
        <a:lstStyle/>
        <a:p>
          <a:endParaRPr lang="hu-HU"/>
        </a:p>
      </dgm:t>
    </dgm:pt>
    <dgm:pt modelId="{A0A4922F-DA7A-4D05-B4B0-30A2BBD2857E}" type="pres">
      <dgm:prSet presAssocID="{F6CE672A-E14E-446E-AE9B-2AE75E79525E}" presName="Name0" presStyleCnt="0">
        <dgm:presLayoutVars>
          <dgm:dir/>
          <dgm:resizeHandles val="exact"/>
        </dgm:presLayoutVars>
      </dgm:prSet>
      <dgm:spPr/>
    </dgm:pt>
    <dgm:pt modelId="{0A401FC6-04C5-4285-9DA1-5D0434F3033C}" type="pres">
      <dgm:prSet presAssocID="{F6CE672A-E14E-446E-AE9B-2AE75E79525E}" presName="fgShape" presStyleLbl="fgShp" presStyleIdx="0" presStyleCnt="1" custScaleY="322886" custLinFactY="-88726" custLinFactNeighborX="0" custLinFactNeighborY="-100000"/>
      <dgm:spPr>
        <a:noFill/>
        <a:ln>
          <a:noFill/>
        </a:ln>
      </dgm:spPr>
    </dgm:pt>
    <dgm:pt modelId="{60C660FB-F587-45FC-A516-39C2F86EEE35}" type="pres">
      <dgm:prSet presAssocID="{F6CE672A-E14E-446E-AE9B-2AE75E79525E}" presName="linComp" presStyleCnt="0"/>
      <dgm:spPr/>
    </dgm:pt>
    <dgm:pt modelId="{D18657FB-7EC3-45A8-99AF-352D6EA5F12A}" type="pres">
      <dgm:prSet presAssocID="{D8A12848-B044-4004-88B4-1E277B38B329}" presName="compNode" presStyleCnt="0"/>
      <dgm:spPr/>
    </dgm:pt>
    <dgm:pt modelId="{D6817C0E-202B-4EBB-8885-97132E9CD5DE}" type="pres">
      <dgm:prSet presAssocID="{D8A12848-B044-4004-88B4-1E277B38B329}" presName="bkgdShape" presStyleLbl="node1" presStyleIdx="0" presStyleCnt="1" custLinFactNeighborX="2391" custLinFactNeighborY="5858"/>
      <dgm:spPr/>
      <dgm:t>
        <a:bodyPr/>
        <a:lstStyle/>
        <a:p>
          <a:endParaRPr lang="hu-HU"/>
        </a:p>
      </dgm:t>
    </dgm:pt>
    <dgm:pt modelId="{DA3DAEFD-92B2-41CA-B094-0241A96D894A}" type="pres">
      <dgm:prSet presAssocID="{D8A12848-B044-4004-88B4-1E277B38B329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7961BB-8087-4FBF-8499-F7BE6B9FD2FA}" type="pres">
      <dgm:prSet presAssocID="{D8A12848-B044-4004-88B4-1E277B38B329}" presName="invisiNode" presStyleLbl="node1" presStyleIdx="0" presStyleCnt="1"/>
      <dgm:spPr/>
    </dgm:pt>
    <dgm:pt modelId="{63BAD878-DD83-4C75-84B3-85DF751301E0}" type="pres">
      <dgm:prSet presAssocID="{D8A12848-B044-4004-88B4-1E277B38B329}" presName="imagNode" presStyleLbl="fgImgPlace1" presStyleIdx="0" presStyleCnt="1"/>
      <dgm:spPr>
        <a:noFill/>
        <a:ln>
          <a:noFill/>
        </a:ln>
      </dgm:spPr>
    </dgm:pt>
  </dgm:ptLst>
  <dgm:cxnLst>
    <dgm:cxn modelId="{DD59D109-8352-4CB2-B782-20B555EE10B3}" type="presOf" srcId="{F6CE672A-E14E-446E-AE9B-2AE75E79525E}" destId="{A0A4922F-DA7A-4D05-B4B0-30A2BBD2857E}" srcOrd="0" destOrd="0" presId="urn:microsoft.com/office/officeart/2005/8/layout/hList7"/>
    <dgm:cxn modelId="{E47B0E69-E4A2-4155-878A-B57F86F4C487}" type="presOf" srcId="{D8A12848-B044-4004-88B4-1E277B38B329}" destId="{DA3DAEFD-92B2-41CA-B094-0241A96D894A}" srcOrd="1" destOrd="0" presId="urn:microsoft.com/office/officeart/2005/8/layout/hList7"/>
    <dgm:cxn modelId="{33703AA8-E379-4A60-83F9-837F6C5F23AD}" type="presOf" srcId="{D8A12848-B044-4004-88B4-1E277B38B329}" destId="{D6817C0E-202B-4EBB-8885-97132E9CD5DE}" srcOrd="0" destOrd="0" presId="urn:microsoft.com/office/officeart/2005/8/layout/hList7"/>
    <dgm:cxn modelId="{E7646DC8-F37C-412F-AA29-8EF9C6C42735}" srcId="{F6CE672A-E14E-446E-AE9B-2AE75E79525E}" destId="{D8A12848-B044-4004-88B4-1E277B38B329}" srcOrd="0" destOrd="0" parTransId="{B8DBCCCA-EBFF-4E33-936A-057A5D78C280}" sibTransId="{F6B49387-AE73-49E5-A39C-56900B67DF6D}"/>
    <dgm:cxn modelId="{A0C9628C-CFFA-49F9-A5B9-EEEB8D1A65C7}" type="presParOf" srcId="{A0A4922F-DA7A-4D05-B4B0-30A2BBD2857E}" destId="{0A401FC6-04C5-4285-9DA1-5D0434F3033C}" srcOrd="0" destOrd="0" presId="urn:microsoft.com/office/officeart/2005/8/layout/hList7"/>
    <dgm:cxn modelId="{BB13C1C9-6236-422F-B780-3CDE81DBC410}" type="presParOf" srcId="{A0A4922F-DA7A-4D05-B4B0-30A2BBD2857E}" destId="{60C660FB-F587-45FC-A516-39C2F86EEE35}" srcOrd="1" destOrd="0" presId="urn:microsoft.com/office/officeart/2005/8/layout/hList7"/>
    <dgm:cxn modelId="{37E82076-417D-46E2-9153-D76A12B9D516}" type="presParOf" srcId="{60C660FB-F587-45FC-A516-39C2F86EEE35}" destId="{D18657FB-7EC3-45A8-99AF-352D6EA5F12A}" srcOrd="0" destOrd="0" presId="urn:microsoft.com/office/officeart/2005/8/layout/hList7"/>
    <dgm:cxn modelId="{E8A3D002-7169-4CE0-BFC8-40B036C0A7C7}" type="presParOf" srcId="{D18657FB-7EC3-45A8-99AF-352D6EA5F12A}" destId="{D6817C0E-202B-4EBB-8885-97132E9CD5DE}" srcOrd="0" destOrd="0" presId="urn:microsoft.com/office/officeart/2005/8/layout/hList7"/>
    <dgm:cxn modelId="{09E47EDB-9D9A-4670-9468-B8FF54109019}" type="presParOf" srcId="{D18657FB-7EC3-45A8-99AF-352D6EA5F12A}" destId="{DA3DAEFD-92B2-41CA-B094-0241A96D894A}" srcOrd="1" destOrd="0" presId="urn:microsoft.com/office/officeart/2005/8/layout/hList7"/>
    <dgm:cxn modelId="{57D4FB69-0B7D-4F17-BDCD-0E0603BCD773}" type="presParOf" srcId="{D18657FB-7EC3-45A8-99AF-352D6EA5F12A}" destId="{0F7961BB-8087-4FBF-8499-F7BE6B9FD2FA}" srcOrd="2" destOrd="0" presId="urn:microsoft.com/office/officeart/2005/8/layout/hList7"/>
    <dgm:cxn modelId="{10FFC2AD-E111-4A70-954E-000E50DE374D}" type="presParOf" srcId="{D18657FB-7EC3-45A8-99AF-352D6EA5F12A}" destId="{63BAD878-DD83-4C75-84B3-85DF751301E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894C32F-CA1A-4854-936C-791B2A1CC02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1255DD4E-F084-4630-9228-70FEB32CFC35}">
      <dgm:prSet phldrT="[Szöveg]"/>
      <dgm:spPr/>
      <dgm:t>
        <a:bodyPr/>
        <a:lstStyle/>
        <a:p>
          <a:r>
            <a:rPr lang="en-US" baseline="0" noProof="0" dirty="0" smtClean="0"/>
            <a:t>Connecting sensor wires to the appropriate signal conditioner</a:t>
          </a:r>
          <a:endParaRPr lang="hu-HU" dirty="0"/>
        </a:p>
      </dgm:t>
    </dgm:pt>
    <dgm:pt modelId="{69D82D60-60D2-4648-A0AA-F34774E43F69}" type="parTrans" cxnId="{A2E892D3-4023-4DDF-9F01-6997EFC1D2B0}">
      <dgm:prSet/>
      <dgm:spPr/>
      <dgm:t>
        <a:bodyPr/>
        <a:lstStyle/>
        <a:p>
          <a:endParaRPr lang="hu-HU"/>
        </a:p>
      </dgm:t>
    </dgm:pt>
    <dgm:pt modelId="{851CDF12-5D0D-48B8-9F1A-731AACF82D33}" type="sibTrans" cxnId="{A2E892D3-4023-4DDF-9F01-6997EFC1D2B0}">
      <dgm:prSet/>
      <dgm:spPr/>
      <dgm:t>
        <a:bodyPr/>
        <a:lstStyle/>
        <a:p>
          <a:endParaRPr lang="hu-HU"/>
        </a:p>
      </dgm:t>
    </dgm:pt>
    <dgm:pt modelId="{1F0492E9-EE4A-4808-9A20-2FC421C8D6D3}">
      <dgm:prSet phldrT="[Szöveg]"/>
      <dgm:spPr/>
      <dgm:t>
        <a:bodyPr/>
        <a:lstStyle/>
        <a:p>
          <a:r>
            <a:rPr lang="en-US" baseline="0" noProof="0" dirty="0" smtClean="0"/>
            <a:t>Providing direct measurement for verification</a:t>
          </a:r>
          <a:endParaRPr lang="hu-HU" dirty="0"/>
        </a:p>
      </dgm:t>
    </dgm:pt>
    <dgm:pt modelId="{5AC3A2C2-51B0-4C90-A802-02B662205E62}" type="parTrans" cxnId="{054BC841-4B24-4D98-9758-C9E03B244C2F}">
      <dgm:prSet/>
      <dgm:spPr/>
      <dgm:t>
        <a:bodyPr/>
        <a:lstStyle/>
        <a:p>
          <a:endParaRPr lang="hu-HU"/>
        </a:p>
      </dgm:t>
    </dgm:pt>
    <dgm:pt modelId="{333EE3CC-BDAE-4E8B-91AD-93463EBCCE1E}" type="sibTrans" cxnId="{054BC841-4B24-4D98-9758-C9E03B244C2F}">
      <dgm:prSet/>
      <dgm:spPr/>
      <dgm:t>
        <a:bodyPr/>
        <a:lstStyle/>
        <a:p>
          <a:endParaRPr lang="hu-HU"/>
        </a:p>
      </dgm:t>
    </dgm:pt>
    <dgm:pt modelId="{784BD21C-77D9-43CB-B52E-3C5F4B542DA6}">
      <dgm:prSet phldrT="[Szöveg]"/>
      <dgm:spPr/>
      <dgm:t>
        <a:bodyPr/>
        <a:lstStyle/>
        <a:p>
          <a:r>
            <a:rPr lang="hu-HU" dirty="0" err="1" smtClean="0"/>
            <a:t>Not</a:t>
          </a:r>
          <a:r>
            <a:rPr lang="hu-HU" dirty="0" smtClean="0"/>
            <a:t> </a:t>
          </a:r>
          <a:r>
            <a:rPr lang="hu-HU" dirty="0" err="1" smtClean="0"/>
            <a:t>exceeding</a:t>
          </a:r>
          <a:r>
            <a:rPr lang="hu-HU" dirty="0" smtClean="0"/>
            <a:t> 0.2% </a:t>
          </a:r>
          <a:r>
            <a:rPr lang="hu-HU" dirty="0" err="1" smtClean="0"/>
            <a:t>relative</a:t>
          </a:r>
          <a:r>
            <a:rPr lang="hu-HU" dirty="0" smtClean="0"/>
            <a:t> </a:t>
          </a:r>
          <a:r>
            <a:rPr lang="hu-HU" dirty="0" err="1" smtClean="0"/>
            <a:t>measurement</a:t>
          </a:r>
          <a:r>
            <a:rPr lang="hu-HU" dirty="0" smtClean="0"/>
            <a:t> </a:t>
          </a:r>
          <a:r>
            <a:rPr lang="hu-HU" dirty="0" err="1" smtClean="0"/>
            <a:t>error</a:t>
          </a:r>
          <a:endParaRPr lang="hu-HU" dirty="0"/>
        </a:p>
      </dgm:t>
    </dgm:pt>
    <dgm:pt modelId="{1C42D026-9CD4-48CA-A05C-63775430FA34}" type="parTrans" cxnId="{5977270C-6366-4C69-8AB8-75874F966625}">
      <dgm:prSet/>
      <dgm:spPr/>
      <dgm:t>
        <a:bodyPr/>
        <a:lstStyle/>
        <a:p>
          <a:endParaRPr lang="hu-HU"/>
        </a:p>
      </dgm:t>
    </dgm:pt>
    <dgm:pt modelId="{FE61FF20-C7C6-42B5-ABF5-F7380B348556}" type="sibTrans" cxnId="{5977270C-6366-4C69-8AB8-75874F966625}">
      <dgm:prSet/>
      <dgm:spPr/>
      <dgm:t>
        <a:bodyPr/>
        <a:lstStyle/>
        <a:p>
          <a:endParaRPr lang="hu-HU"/>
        </a:p>
      </dgm:t>
    </dgm:pt>
    <dgm:pt modelId="{3E700385-0803-4D43-AFC4-71CD10F82199}" type="pres">
      <dgm:prSet presAssocID="{7894C32F-CA1A-4854-936C-791B2A1CC02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84DDEE43-80EF-420F-9CBC-22FB01E597C8}" type="pres">
      <dgm:prSet presAssocID="{7894C32F-CA1A-4854-936C-791B2A1CC021}" presName="Name1" presStyleCnt="0"/>
      <dgm:spPr/>
    </dgm:pt>
    <dgm:pt modelId="{2AC6B7A2-7133-4CB6-96DE-F0791CAD023C}" type="pres">
      <dgm:prSet presAssocID="{7894C32F-CA1A-4854-936C-791B2A1CC021}" presName="cycle" presStyleCnt="0"/>
      <dgm:spPr/>
    </dgm:pt>
    <dgm:pt modelId="{2C6CCFFF-0C9A-47C2-960D-D03FF1B81CAC}" type="pres">
      <dgm:prSet presAssocID="{7894C32F-CA1A-4854-936C-791B2A1CC021}" presName="srcNode" presStyleLbl="node1" presStyleIdx="0" presStyleCnt="3"/>
      <dgm:spPr/>
    </dgm:pt>
    <dgm:pt modelId="{4D9E583A-C85C-407C-B0B3-5486A121E404}" type="pres">
      <dgm:prSet presAssocID="{7894C32F-CA1A-4854-936C-791B2A1CC021}" presName="conn" presStyleLbl="parChTrans1D2" presStyleIdx="0" presStyleCnt="1"/>
      <dgm:spPr/>
      <dgm:t>
        <a:bodyPr/>
        <a:lstStyle/>
        <a:p>
          <a:endParaRPr lang="hu-HU"/>
        </a:p>
      </dgm:t>
    </dgm:pt>
    <dgm:pt modelId="{EB9D201C-5FDC-4C8F-BB93-9D42F8ACD6EF}" type="pres">
      <dgm:prSet presAssocID="{7894C32F-CA1A-4854-936C-791B2A1CC021}" presName="extraNode" presStyleLbl="node1" presStyleIdx="0" presStyleCnt="3"/>
      <dgm:spPr/>
    </dgm:pt>
    <dgm:pt modelId="{8CC5293E-1A3E-42FB-B43C-A08E53C9FF9A}" type="pres">
      <dgm:prSet presAssocID="{7894C32F-CA1A-4854-936C-791B2A1CC021}" presName="dstNode" presStyleLbl="node1" presStyleIdx="0" presStyleCnt="3"/>
      <dgm:spPr/>
    </dgm:pt>
    <dgm:pt modelId="{6987B0B9-85E7-4A66-928A-9DCD1EC674AB}" type="pres">
      <dgm:prSet presAssocID="{1255DD4E-F084-4630-9228-70FEB32CFC35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45F107D-F864-404F-9B97-7ED6692AC418}" type="pres">
      <dgm:prSet presAssocID="{1255DD4E-F084-4630-9228-70FEB32CFC35}" presName="accent_1" presStyleCnt="0"/>
      <dgm:spPr/>
    </dgm:pt>
    <dgm:pt modelId="{58D0171C-E8F9-40C2-BA9E-DC12215E5663}" type="pres">
      <dgm:prSet presAssocID="{1255DD4E-F084-4630-9228-70FEB32CFC35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hu-HU"/>
        </a:p>
      </dgm:t>
    </dgm:pt>
    <dgm:pt modelId="{28151FFD-023F-4A56-BB10-BD87A5833BCA}" type="pres">
      <dgm:prSet presAssocID="{1F0492E9-EE4A-4808-9A20-2FC421C8D6D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3195A65-607B-4731-B186-F5BFB0649EA4}" type="pres">
      <dgm:prSet presAssocID="{1F0492E9-EE4A-4808-9A20-2FC421C8D6D3}" presName="accent_2" presStyleCnt="0"/>
      <dgm:spPr/>
    </dgm:pt>
    <dgm:pt modelId="{F1348D3E-8B21-4386-ACFC-007BF70140A7}" type="pres">
      <dgm:prSet presAssocID="{1F0492E9-EE4A-4808-9A20-2FC421C8D6D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hu-HU"/>
        </a:p>
      </dgm:t>
    </dgm:pt>
    <dgm:pt modelId="{A6D32072-CB90-4BDE-82E3-AE0C3BA66E8F}" type="pres">
      <dgm:prSet presAssocID="{784BD21C-77D9-43CB-B52E-3C5F4B542DA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788AF4C-891D-47CF-9D0B-9F83E48D0B4F}" type="pres">
      <dgm:prSet presAssocID="{784BD21C-77D9-43CB-B52E-3C5F4B542DA6}" presName="accent_3" presStyleCnt="0"/>
      <dgm:spPr/>
    </dgm:pt>
    <dgm:pt modelId="{4941E5C4-F521-49CB-9468-6D29D701A8A4}" type="pres">
      <dgm:prSet presAssocID="{784BD21C-77D9-43CB-B52E-3C5F4B542DA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hu-HU"/>
        </a:p>
      </dgm:t>
    </dgm:pt>
  </dgm:ptLst>
  <dgm:cxnLst>
    <dgm:cxn modelId="{9CC64857-47ED-400D-BEE1-00B437CA7B91}" type="presOf" srcId="{851CDF12-5D0D-48B8-9F1A-731AACF82D33}" destId="{4D9E583A-C85C-407C-B0B3-5486A121E404}" srcOrd="0" destOrd="0" presId="urn:microsoft.com/office/officeart/2008/layout/VerticalCurvedList"/>
    <dgm:cxn modelId="{7C10A15F-5DDE-4EAB-9741-654C4D60723C}" type="presOf" srcId="{784BD21C-77D9-43CB-B52E-3C5F4B542DA6}" destId="{A6D32072-CB90-4BDE-82E3-AE0C3BA66E8F}" srcOrd="0" destOrd="0" presId="urn:microsoft.com/office/officeart/2008/layout/VerticalCurvedList"/>
    <dgm:cxn modelId="{054BC841-4B24-4D98-9758-C9E03B244C2F}" srcId="{7894C32F-CA1A-4854-936C-791B2A1CC021}" destId="{1F0492E9-EE4A-4808-9A20-2FC421C8D6D3}" srcOrd="1" destOrd="0" parTransId="{5AC3A2C2-51B0-4C90-A802-02B662205E62}" sibTransId="{333EE3CC-BDAE-4E8B-91AD-93463EBCCE1E}"/>
    <dgm:cxn modelId="{1EE6FA36-B08A-414D-8E54-1C766DAC1EAD}" type="presOf" srcId="{1F0492E9-EE4A-4808-9A20-2FC421C8D6D3}" destId="{28151FFD-023F-4A56-BB10-BD87A5833BCA}" srcOrd="0" destOrd="0" presId="urn:microsoft.com/office/officeart/2008/layout/VerticalCurvedList"/>
    <dgm:cxn modelId="{A2E892D3-4023-4DDF-9F01-6997EFC1D2B0}" srcId="{7894C32F-CA1A-4854-936C-791B2A1CC021}" destId="{1255DD4E-F084-4630-9228-70FEB32CFC35}" srcOrd="0" destOrd="0" parTransId="{69D82D60-60D2-4648-A0AA-F34774E43F69}" sibTransId="{851CDF12-5D0D-48B8-9F1A-731AACF82D33}"/>
    <dgm:cxn modelId="{9F39B48C-B134-4131-B156-1AA902F0D7F0}" type="presOf" srcId="{7894C32F-CA1A-4854-936C-791B2A1CC021}" destId="{3E700385-0803-4D43-AFC4-71CD10F82199}" srcOrd="0" destOrd="0" presId="urn:microsoft.com/office/officeart/2008/layout/VerticalCurvedList"/>
    <dgm:cxn modelId="{A567042F-D6D0-40F4-BCB9-8F5494AE30A5}" type="presOf" srcId="{1255DD4E-F084-4630-9228-70FEB32CFC35}" destId="{6987B0B9-85E7-4A66-928A-9DCD1EC674AB}" srcOrd="0" destOrd="0" presId="urn:microsoft.com/office/officeart/2008/layout/VerticalCurvedList"/>
    <dgm:cxn modelId="{5977270C-6366-4C69-8AB8-75874F966625}" srcId="{7894C32F-CA1A-4854-936C-791B2A1CC021}" destId="{784BD21C-77D9-43CB-B52E-3C5F4B542DA6}" srcOrd="2" destOrd="0" parTransId="{1C42D026-9CD4-48CA-A05C-63775430FA34}" sibTransId="{FE61FF20-C7C6-42B5-ABF5-F7380B348556}"/>
    <dgm:cxn modelId="{E032D0D5-305D-4273-B437-0B228CC88154}" type="presParOf" srcId="{3E700385-0803-4D43-AFC4-71CD10F82199}" destId="{84DDEE43-80EF-420F-9CBC-22FB01E597C8}" srcOrd="0" destOrd="0" presId="urn:microsoft.com/office/officeart/2008/layout/VerticalCurvedList"/>
    <dgm:cxn modelId="{B0370A41-204E-4982-8F0F-2F2937E1F7FB}" type="presParOf" srcId="{84DDEE43-80EF-420F-9CBC-22FB01E597C8}" destId="{2AC6B7A2-7133-4CB6-96DE-F0791CAD023C}" srcOrd="0" destOrd="0" presId="urn:microsoft.com/office/officeart/2008/layout/VerticalCurvedList"/>
    <dgm:cxn modelId="{474AA24E-9038-4EC1-89AE-ECDC8AE9C7D0}" type="presParOf" srcId="{2AC6B7A2-7133-4CB6-96DE-F0791CAD023C}" destId="{2C6CCFFF-0C9A-47C2-960D-D03FF1B81CAC}" srcOrd="0" destOrd="0" presId="urn:microsoft.com/office/officeart/2008/layout/VerticalCurvedList"/>
    <dgm:cxn modelId="{D73610C6-75F5-4CA6-A3D7-68F1CDED9BB2}" type="presParOf" srcId="{2AC6B7A2-7133-4CB6-96DE-F0791CAD023C}" destId="{4D9E583A-C85C-407C-B0B3-5486A121E404}" srcOrd="1" destOrd="0" presId="urn:microsoft.com/office/officeart/2008/layout/VerticalCurvedList"/>
    <dgm:cxn modelId="{64A170CA-5481-4BB4-BB46-47AC30CFA4B9}" type="presParOf" srcId="{2AC6B7A2-7133-4CB6-96DE-F0791CAD023C}" destId="{EB9D201C-5FDC-4C8F-BB93-9D42F8ACD6EF}" srcOrd="2" destOrd="0" presId="urn:microsoft.com/office/officeart/2008/layout/VerticalCurvedList"/>
    <dgm:cxn modelId="{6DC10D55-1D08-4D36-B1A5-C933EDE84AF0}" type="presParOf" srcId="{2AC6B7A2-7133-4CB6-96DE-F0791CAD023C}" destId="{8CC5293E-1A3E-42FB-B43C-A08E53C9FF9A}" srcOrd="3" destOrd="0" presId="urn:microsoft.com/office/officeart/2008/layout/VerticalCurvedList"/>
    <dgm:cxn modelId="{6604CD21-5D3D-498A-B8D7-ECC4747E8182}" type="presParOf" srcId="{84DDEE43-80EF-420F-9CBC-22FB01E597C8}" destId="{6987B0B9-85E7-4A66-928A-9DCD1EC674AB}" srcOrd="1" destOrd="0" presId="urn:microsoft.com/office/officeart/2008/layout/VerticalCurvedList"/>
    <dgm:cxn modelId="{7995EFCD-B602-4C1B-A4A0-0FAF226EF2BB}" type="presParOf" srcId="{84DDEE43-80EF-420F-9CBC-22FB01E597C8}" destId="{445F107D-F864-404F-9B97-7ED6692AC418}" srcOrd="2" destOrd="0" presId="urn:microsoft.com/office/officeart/2008/layout/VerticalCurvedList"/>
    <dgm:cxn modelId="{2ED4DFF7-0EF1-4906-BC86-E994B3FAA6DE}" type="presParOf" srcId="{445F107D-F864-404F-9B97-7ED6692AC418}" destId="{58D0171C-E8F9-40C2-BA9E-DC12215E5663}" srcOrd="0" destOrd="0" presId="urn:microsoft.com/office/officeart/2008/layout/VerticalCurvedList"/>
    <dgm:cxn modelId="{A31E0224-63AC-4280-9F34-2535BA09203E}" type="presParOf" srcId="{84DDEE43-80EF-420F-9CBC-22FB01E597C8}" destId="{28151FFD-023F-4A56-BB10-BD87A5833BCA}" srcOrd="3" destOrd="0" presId="urn:microsoft.com/office/officeart/2008/layout/VerticalCurvedList"/>
    <dgm:cxn modelId="{A37F235A-E050-4898-B188-0CCAC400C96E}" type="presParOf" srcId="{84DDEE43-80EF-420F-9CBC-22FB01E597C8}" destId="{A3195A65-607B-4731-B186-F5BFB0649EA4}" srcOrd="4" destOrd="0" presId="urn:microsoft.com/office/officeart/2008/layout/VerticalCurvedList"/>
    <dgm:cxn modelId="{256B16AB-2756-4F54-89FF-95AF908077B9}" type="presParOf" srcId="{A3195A65-607B-4731-B186-F5BFB0649EA4}" destId="{F1348D3E-8B21-4386-ACFC-007BF70140A7}" srcOrd="0" destOrd="0" presId="urn:microsoft.com/office/officeart/2008/layout/VerticalCurvedList"/>
    <dgm:cxn modelId="{11BA05FB-34B7-4EDB-803D-512F7A265FF2}" type="presParOf" srcId="{84DDEE43-80EF-420F-9CBC-22FB01E597C8}" destId="{A6D32072-CB90-4BDE-82E3-AE0C3BA66E8F}" srcOrd="5" destOrd="0" presId="urn:microsoft.com/office/officeart/2008/layout/VerticalCurvedList"/>
    <dgm:cxn modelId="{F079F3B8-D68B-4D95-83CA-66C04B083337}" type="presParOf" srcId="{84DDEE43-80EF-420F-9CBC-22FB01E597C8}" destId="{0788AF4C-891D-47CF-9D0B-9F83E48D0B4F}" srcOrd="6" destOrd="0" presId="urn:microsoft.com/office/officeart/2008/layout/VerticalCurvedList"/>
    <dgm:cxn modelId="{4E3A7291-8ED7-4AB4-899E-0033CE6D79E6}" type="presParOf" srcId="{0788AF4C-891D-47CF-9D0B-9F83E48D0B4F}" destId="{4941E5C4-F521-49CB-9468-6D29D701A8A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894C32F-CA1A-4854-936C-791B2A1CC021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1255DD4E-F084-4630-9228-70FEB32CFC35}">
      <dgm:prSet phldrT="[Szöveg]" custT="1"/>
      <dgm:spPr/>
      <dgm:t>
        <a:bodyPr/>
        <a:lstStyle/>
        <a:p>
          <a:r>
            <a:rPr lang="hu-HU" sz="2400" dirty="0" err="1" smtClean="0">
              <a:solidFill>
                <a:schemeClr val="tx1"/>
              </a:solidFill>
            </a:rPr>
            <a:t>Because</a:t>
          </a:r>
          <a:r>
            <a:rPr lang="hu-HU" sz="2400" dirty="0" smtClean="0">
              <a:solidFill>
                <a:schemeClr val="tx1"/>
              </a:solidFill>
            </a:rPr>
            <a:t> of </a:t>
          </a:r>
          <a:r>
            <a:rPr lang="hu-HU" sz="2400" dirty="0" err="1" smtClean="0">
              <a:solidFill>
                <a:schemeClr val="tx1"/>
              </a:solidFill>
            </a:rPr>
            <a:t>circuit</a:t>
          </a:r>
          <a:r>
            <a:rPr lang="hu-HU" sz="2400" dirty="0" smtClean="0">
              <a:solidFill>
                <a:schemeClr val="tx1"/>
              </a:solidFill>
            </a:rPr>
            <a:t> </a:t>
          </a:r>
          <a:r>
            <a:rPr lang="hu-HU" sz="2400" dirty="0" err="1" smtClean="0">
              <a:solidFill>
                <a:schemeClr val="tx1"/>
              </a:solidFill>
            </a:rPr>
            <a:t>considerations</a:t>
          </a:r>
          <a:r>
            <a:rPr lang="hu-HU" sz="2400" dirty="0" smtClean="0">
              <a:solidFill>
                <a:schemeClr val="tx1"/>
              </a:solidFill>
            </a:rPr>
            <a:t> </a:t>
          </a:r>
          <a:r>
            <a:rPr lang="hu-HU" sz="2400" dirty="0" err="1" smtClean="0">
              <a:solidFill>
                <a:schemeClr val="tx1"/>
              </a:solidFill>
            </a:rPr>
            <a:t>we</a:t>
          </a:r>
          <a:r>
            <a:rPr lang="hu-HU" sz="2400" dirty="0" smtClean="0">
              <a:solidFill>
                <a:schemeClr val="tx1"/>
              </a:solidFill>
            </a:rPr>
            <a:t> </a:t>
          </a:r>
          <a:r>
            <a:rPr lang="hu-HU" sz="2400" dirty="0" err="1" smtClean="0">
              <a:solidFill>
                <a:schemeClr val="tx1"/>
              </a:solidFill>
            </a:rPr>
            <a:t>decided</a:t>
          </a:r>
          <a:r>
            <a:rPr lang="hu-HU" sz="2400" dirty="0" smtClean="0">
              <a:solidFill>
                <a:schemeClr val="tx1"/>
              </a:solidFill>
            </a:rPr>
            <a:t> </a:t>
          </a:r>
          <a:r>
            <a:rPr lang="hu-HU" sz="2400" dirty="0" err="1" smtClean="0">
              <a:solidFill>
                <a:schemeClr val="tx1"/>
              </a:solidFill>
            </a:rPr>
            <a:t>to</a:t>
          </a:r>
          <a:r>
            <a:rPr lang="hu-HU" sz="2400" dirty="0" smtClean="0">
              <a:solidFill>
                <a:schemeClr val="tx1"/>
              </a:solidFill>
            </a:rPr>
            <a:t> </a:t>
          </a:r>
          <a:r>
            <a:rPr lang="hu-HU" sz="2400" dirty="0" err="1" smtClean="0">
              <a:solidFill>
                <a:schemeClr val="tx1"/>
              </a:solidFill>
            </a:rPr>
            <a:t>use</a:t>
          </a:r>
          <a:r>
            <a:rPr lang="hu-HU" sz="2400" dirty="0" smtClean="0">
              <a:solidFill>
                <a:schemeClr val="tx1"/>
              </a:solidFill>
            </a:rPr>
            <a:t> </a:t>
          </a:r>
          <a:r>
            <a:rPr lang="hu-HU" sz="2400" dirty="0" err="1" smtClean="0">
              <a:solidFill>
                <a:schemeClr val="tx1"/>
              </a:solidFill>
            </a:rPr>
            <a:t>analog</a:t>
          </a:r>
          <a:r>
            <a:rPr lang="hu-HU" sz="2400" dirty="0" smtClean="0">
              <a:solidFill>
                <a:schemeClr val="tx1"/>
              </a:solidFill>
            </a:rPr>
            <a:t> </a:t>
          </a:r>
          <a:r>
            <a:rPr lang="hu-HU" sz="2400" dirty="0" err="1" smtClean="0">
              <a:solidFill>
                <a:schemeClr val="tx1"/>
              </a:solidFill>
            </a:rPr>
            <a:t>switches</a:t>
          </a:r>
          <a:endParaRPr lang="hu-HU" sz="2400" dirty="0"/>
        </a:p>
      </dgm:t>
    </dgm:pt>
    <dgm:pt modelId="{851CDF12-5D0D-48B8-9F1A-731AACF82D33}" type="sibTrans" cxnId="{A2E892D3-4023-4DDF-9F01-6997EFC1D2B0}">
      <dgm:prSet/>
      <dgm:spPr/>
      <dgm:t>
        <a:bodyPr/>
        <a:lstStyle/>
        <a:p>
          <a:endParaRPr lang="hu-HU"/>
        </a:p>
      </dgm:t>
    </dgm:pt>
    <dgm:pt modelId="{69D82D60-60D2-4648-A0AA-F34774E43F69}" type="parTrans" cxnId="{A2E892D3-4023-4DDF-9F01-6997EFC1D2B0}">
      <dgm:prSet/>
      <dgm:spPr/>
      <dgm:t>
        <a:bodyPr/>
        <a:lstStyle/>
        <a:p>
          <a:endParaRPr lang="hu-HU"/>
        </a:p>
      </dgm:t>
    </dgm:pt>
    <dgm:pt modelId="{FEA3F322-E7B7-4828-9C69-F678E43483AE}" type="pres">
      <dgm:prSet presAssocID="{7894C32F-CA1A-4854-936C-791B2A1CC021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hu-HU"/>
        </a:p>
      </dgm:t>
    </dgm:pt>
    <dgm:pt modelId="{F70CD800-BE5C-41D5-9FE5-08B83CED382F}" type="pres">
      <dgm:prSet presAssocID="{7894C32F-CA1A-4854-936C-791B2A1CC021}" presName="pyramid" presStyleLbl="node1" presStyleIdx="0" presStyleCnt="1"/>
      <dgm:spPr/>
    </dgm:pt>
    <dgm:pt modelId="{65725206-A055-4D02-94E2-AD7B2DF71983}" type="pres">
      <dgm:prSet presAssocID="{7894C32F-CA1A-4854-936C-791B2A1CC021}" presName="theList" presStyleCnt="0"/>
      <dgm:spPr/>
    </dgm:pt>
    <dgm:pt modelId="{3CB52F30-9B8F-4819-A5D4-ADD961EA4E90}" type="pres">
      <dgm:prSet presAssocID="{1255DD4E-F084-4630-9228-70FEB32CFC35}" presName="aNode" presStyleLbl="fgAcc1" presStyleIdx="0" presStyleCnt="1" custScaleX="165067" custScaleY="37036" custLinFactY="26665" custLinFactNeighborX="-1315" custLinFactNeighborY="10000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6B91F76-648B-4102-BD16-C635B8A0166F}" type="pres">
      <dgm:prSet presAssocID="{1255DD4E-F084-4630-9228-70FEB32CFC35}" presName="aSpace" presStyleCnt="0"/>
      <dgm:spPr/>
    </dgm:pt>
  </dgm:ptLst>
  <dgm:cxnLst>
    <dgm:cxn modelId="{A2E892D3-4023-4DDF-9F01-6997EFC1D2B0}" srcId="{7894C32F-CA1A-4854-936C-791B2A1CC021}" destId="{1255DD4E-F084-4630-9228-70FEB32CFC35}" srcOrd="0" destOrd="0" parTransId="{69D82D60-60D2-4648-A0AA-F34774E43F69}" sibTransId="{851CDF12-5D0D-48B8-9F1A-731AACF82D33}"/>
    <dgm:cxn modelId="{4AB1D182-ADCE-4C0C-815A-B8A54597904C}" type="presOf" srcId="{7894C32F-CA1A-4854-936C-791B2A1CC021}" destId="{FEA3F322-E7B7-4828-9C69-F678E43483AE}" srcOrd="0" destOrd="0" presId="urn:microsoft.com/office/officeart/2005/8/layout/pyramid2"/>
    <dgm:cxn modelId="{E2509E25-60C1-4F8A-A39D-4C7E617602B2}" type="presOf" srcId="{1255DD4E-F084-4630-9228-70FEB32CFC35}" destId="{3CB52F30-9B8F-4819-A5D4-ADD961EA4E90}" srcOrd="0" destOrd="0" presId="urn:microsoft.com/office/officeart/2005/8/layout/pyramid2"/>
    <dgm:cxn modelId="{0C2D9EC6-3013-4EAE-95CA-66B4BE1715FC}" type="presParOf" srcId="{FEA3F322-E7B7-4828-9C69-F678E43483AE}" destId="{F70CD800-BE5C-41D5-9FE5-08B83CED382F}" srcOrd="0" destOrd="0" presId="urn:microsoft.com/office/officeart/2005/8/layout/pyramid2"/>
    <dgm:cxn modelId="{2C613C8D-E1E5-408B-A5CF-AD2CA5CB627B}" type="presParOf" srcId="{FEA3F322-E7B7-4828-9C69-F678E43483AE}" destId="{65725206-A055-4D02-94E2-AD7B2DF71983}" srcOrd="1" destOrd="0" presId="urn:microsoft.com/office/officeart/2005/8/layout/pyramid2"/>
    <dgm:cxn modelId="{BA1A7CD8-47B5-4CBB-B3A8-DA30BD33D350}" type="presParOf" srcId="{65725206-A055-4D02-94E2-AD7B2DF71983}" destId="{3CB52F30-9B8F-4819-A5D4-ADD961EA4E90}" srcOrd="0" destOrd="0" presId="urn:microsoft.com/office/officeart/2005/8/layout/pyramid2"/>
    <dgm:cxn modelId="{106C8BB6-652C-492F-A489-2FFE1567F999}" type="presParOf" srcId="{65725206-A055-4D02-94E2-AD7B2DF71983}" destId="{66B91F76-648B-4102-BD16-C635B8A0166F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86B8900-D4FE-48F3-8A18-C8D5DF4AA116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23BD0F9A-2131-491A-85E5-C528D66E33D7}">
      <dgm:prSet phldrT="[Text]"/>
      <dgm:spPr/>
      <dgm:t>
        <a:bodyPr/>
        <a:lstStyle/>
        <a:p>
          <a:r>
            <a:rPr lang="en-US" noProof="0" dirty="0" smtClean="0"/>
            <a:t>User Interface Loop</a:t>
          </a:r>
          <a:endParaRPr lang="en-US" noProof="0" dirty="0"/>
        </a:p>
      </dgm:t>
    </dgm:pt>
    <dgm:pt modelId="{2F254A3C-6A9F-4653-89E2-331A0F4F5B33}" type="parTrans" cxnId="{833AD651-3153-4D4B-964C-F0220FD49691}">
      <dgm:prSet/>
      <dgm:spPr/>
      <dgm:t>
        <a:bodyPr/>
        <a:lstStyle/>
        <a:p>
          <a:endParaRPr lang="hu-HU"/>
        </a:p>
      </dgm:t>
    </dgm:pt>
    <dgm:pt modelId="{E55DDDE0-1D89-4AD4-98FE-BCF4989AC18B}" type="sibTrans" cxnId="{833AD651-3153-4D4B-964C-F0220FD49691}">
      <dgm:prSet/>
      <dgm:spPr/>
      <dgm:t>
        <a:bodyPr/>
        <a:lstStyle/>
        <a:p>
          <a:endParaRPr lang="hu-HU"/>
        </a:p>
      </dgm:t>
    </dgm:pt>
    <dgm:pt modelId="{82F23F3F-B647-4866-8A00-D2FC01EEE20B}">
      <dgm:prSet phldrT="[Text]"/>
      <dgm:spPr/>
      <dgm:t>
        <a:bodyPr/>
        <a:lstStyle/>
        <a:p>
          <a:r>
            <a:rPr lang="hu-HU" dirty="0" smtClean="0"/>
            <a:t>Measurement Loop</a:t>
          </a:r>
          <a:endParaRPr lang="hu-HU" dirty="0"/>
        </a:p>
      </dgm:t>
    </dgm:pt>
    <dgm:pt modelId="{9ADBDBDF-6F7D-492D-A464-9C609A23EB0C}" type="parTrans" cxnId="{254D777D-B761-4C0A-BB2C-9FBB57A67C68}">
      <dgm:prSet/>
      <dgm:spPr/>
      <dgm:t>
        <a:bodyPr/>
        <a:lstStyle/>
        <a:p>
          <a:endParaRPr lang="hu-HU"/>
        </a:p>
      </dgm:t>
    </dgm:pt>
    <dgm:pt modelId="{B452A9E2-EA90-4693-ADC5-9C288E39D814}" type="sibTrans" cxnId="{254D777D-B761-4C0A-BB2C-9FBB57A67C68}">
      <dgm:prSet/>
      <dgm:spPr/>
      <dgm:t>
        <a:bodyPr/>
        <a:lstStyle/>
        <a:p>
          <a:endParaRPr lang="hu-HU"/>
        </a:p>
      </dgm:t>
    </dgm:pt>
    <dgm:pt modelId="{14170BF6-FBA7-4279-A9BB-A96314E71120}" type="pres">
      <dgm:prSet presAssocID="{D86B8900-D4FE-48F3-8A18-C8D5DF4AA11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1C5364-407D-4446-88AC-33BF7EA06304}" type="pres">
      <dgm:prSet presAssocID="{23BD0F9A-2131-491A-85E5-C528D66E33D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A52137B-BB42-4F9B-9ACF-EEBE00348AAB}" type="pres">
      <dgm:prSet presAssocID="{23BD0F9A-2131-491A-85E5-C528D66E33D7}" presName="spNode" presStyleCnt="0"/>
      <dgm:spPr/>
    </dgm:pt>
    <dgm:pt modelId="{B7F39F98-4BC8-458B-98A8-7771707F877F}" type="pres">
      <dgm:prSet presAssocID="{E55DDDE0-1D89-4AD4-98FE-BCF4989AC18B}" presName="sibTrans" presStyleLbl="sibTrans1D1" presStyleIdx="0" presStyleCnt="2"/>
      <dgm:spPr/>
      <dgm:t>
        <a:bodyPr/>
        <a:lstStyle/>
        <a:p>
          <a:endParaRPr lang="en-US"/>
        </a:p>
      </dgm:t>
    </dgm:pt>
    <dgm:pt modelId="{0476BF6A-31CC-4CE5-8C21-CB432F52AEC9}" type="pres">
      <dgm:prSet presAssocID="{82F23F3F-B647-4866-8A00-D2FC01EEE20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E3E5262-83CB-4B1A-BEDB-DBD7B63EE80C}" type="pres">
      <dgm:prSet presAssocID="{82F23F3F-B647-4866-8A00-D2FC01EEE20B}" presName="spNode" presStyleCnt="0"/>
      <dgm:spPr/>
    </dgm:pt>
    <dgm:pt modelId="{F5167B83-5CAA-42D1-89DE-1307B8E6A051}" type="pres">
      <dgm:prSet presAssocID="{B452A9E2-EA90-4693-ADC5-9C288E39D814}" presName="sibTrans" presStyleLbl="sibTrans1D1" presStyleIdx="1" presStyleCnt="2"/>
      <dgm:spPr/>
      <dgm:t>
        <a:bodyPr/>
        <a:lstStyle/>
        <a:p>
          <a:endParaRPr lang="en-US"/>
        </a:p>
      </dgm:t>
    </dgm:pt>
  </dgm:ptLst>
  <dgm:cxnLst>
    <dgm:cxn modelId="{2E669336-FADF-462C-8B93-EC51EC5E5EE8}" type="presOf" srcId="{D86B8900-D4FE-48F3-8A18-C8D5DF4AA116}" destId="{14170BF6-FBA7-4279-A9BB-A96314E71120}" srcOrd="0" destOrd="0" presId="urn:microsoft.com/office/officeart/2005/8/layout/cycle6"/>
    <dgm:cxn modelId="{5C2266DC-0554-4331-8A1C-CEEC155498DC}" type="presOf" srcId="{82F23F3F-B647-4866-8A00-D2FC01EEE20B}" destId="{0476BF6A-31CC-4CE5-8C21-CB432F52AEC9}" srcOrd="0" destOrd="0" presId="urn:microsoft.com/office/officeart/2005/8/layout/cycle6"/>
    <dgm:cxn modelId="{95BB8705-CA8A-4610-9711-44E4AC16BD71}" type="presOf" srcId="{E55DDDE0-1D89-4AD4-98FE-BCF4989AC18B}" destId="{B7F39F98-4BC8-458B-98A8-7771707F877F}" srcOrd="0" destOrd="0" presId="urn:microsoft.com/office/officeart/2005/8/layout/cycle6"/>
    <dgm:cxn modelId="{254D777D-B761-4C0A-BB2C-9FBB57A67C68}" srcId="{D86B8900-D4FE-48F3-8A18-C8D5DF4AA116}" destId="{82F23F3F-B647-4866-8A00-D2FC01EEE20B}" srcOrd="1" destOrd="0" parTransId="{9ADBDBDF-6F7D-492D-A464-9C609A23EB0C}" sibTransId="{B452A9E2-EA90-4693-ADC5-9C288E39D814}"/>
    <dgm:cxn modelId="{7D12576B-EE5A-4C71-8A93-7CEEA79EC670}" type="presOf" srcId="{B452A9E2-EA90-4693-ADC5-9C288E39D814}" destId="{F5167B83-5CAA-42D1-89DE-1307B8E6A051}" srcOrd="0" destOrd="0" presId="urn:microsoft.com/office/officeart/2005/8/layout/cycle6"/>
    <dgm:cxn modelId="{3ABBAB62-8A0B-490C-B33D-BD3F75E569BC}" type="presOf" srcId="{23BD0F9A-2131-491A-85E5-C528D66E33D7}" destId="{BE1C5364-407D-4446-88AC-33BF7EA06304}" srcOrd="0" destOrd="0" presId="urn:microsoft.com/office/officeart/2005/8/layout/cycle6"/>
    <dgm:cxn modelId="{833AD651-3153-4D4B-964C-F0220FD49691}" srcId="{D86B8900-D4FE-48F3-8A18-C8D5DF4AA116}" destId="{23BD0F9A-2131-491A-85E5-C528D66E33D7}" srcOrd="0" destOrd="0" parTransId="{2F254A3C-6A9F-4653-89E2-331A0F4F5B33}" sibTransId="{E55DDDE0-1D89-4AD4-98FE-BCF4989AC18B}"/>
    <dgm:cxn modelId="{1AC69C0F-8423-4A20-9BD4-6862AF3F7449}" type="presParOf" srcId="{14170BF6-FBA7-4279-A9BB-A96314E71120}" destId="{BE1C5364-407D-4446-88AC-33BF7EA06304}" srcOrd="0" destOrd="0" presId="urn:microsoft.com/office/officeart/2005/8/layout/cycle6"/>
    <dgm:cxn modelId="{A5F39783-C24A-4459-B83E-DF031BD44F1A}" type="presParOf" srcId="{14170BF6-FBA7-4279-A9BB-A96314E71120}" destId="{6A52137B-BB42-4F9B-9ACF-EEBE00348AAB}" srcOrd="1" destOrd="0" presId="urn:microsoft.com/office/officeart/2005/8/layout/cycle6"/>
    <dgm:cxn modelId="{D28456FB-9C60-4012-8161-911ADD4663DF}" type="presParOf" srcId="{14170BF6-FBA7-4279-A9BB-A96314E71120}" destId="{B7F39F98-4BC8-458B-98A8-7771707F877F}" srcOrd="2" destOrd="0" presId="urn:microsoft.com/office/officeart/2005/8/layout/cycle6"/>
    <dgm:cxn modelId="{D625C198-9799-471D-8064-155658DF074B}" type="presParOf" srcId="{14170BF6-FBA7-4279-A9BB-A96314E71120}" destId="{0476BF6A-31CC-4CE5-8C21-CB432F52AEC9}" srcOrd="3" destOrd="0" presId="urn:microsoft.com/office/officeart/2005/8/layout/cycle6"/>
    <dgm:cxn modelId="{B8787A38-F506-4206-B02F-1CCAA184173D}" type="presParOf" srcId="{14170BF6-FBA7-4279-A9BB-A96314E71120}" destId="{BE3E5262-83CB-4B1A-BEDB-DBD7B63EE80C}" srcOrd="4" destOrd="0" presId="urn:microsoft.com/office/officeart/2005/8/layout/cycle6"/>
    <dgm:cxn modelId="{A3766916-CE5F-492D-81F2-9C7631F46F64}" type="presParOf" srcId="{14170BF6-FBA7-4279-A9BB-A96314E71120}" destId="{F5167B83-5CAA-42D1-89DE-1307B8E6A051}" srcOrd="5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7FCCBB1-3FC5-4D26-99F4-E6D95F02D4FD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A6A733BE-F60B-48AE-9A24-66181FE4E677}">
      <dgm:prSet phldrT="[Text]" custT="1"/>
      <dgm:spPr/>
      <dgm:t>
        <a:bodyPr/>
        <a:lstStyle/>
        <a:p>
          <a:r>
            <a:rPr lang="hu-HU" sz="2500" dirty="0" smtClean="0"/>
            <a:t>Initialize</a:t>
          </a:r>
          <a:endParaRPr lang="hu-HU" sz="2500" dirty="0"/>
        </a:p>
      </dgm:t>
    </dgm:pt>
    <dgm:pt modelId="{D660D711-0C88-4424-9316-04CA55F3A0BD}" type="parTrans" cxnId="{2F07DB68-D207-4D94-96DD-0D61F3AA4EFF}">
      <dgm:prSet/>
      <dgm:spPr/>
      <dgm:t>
        <a:bodyPr/>
        <a:lstStyle/>
        <a:p>
          <a:endParaRPr lang="hu-HU"/>
        </a:p>
      </dgm:t>
    </dgm:pt>
    <dgm:pt modelId="{DAA6E4F0-AFC2-48F8-AC7F-C54D13F90A8F}" type="sibTrans" cxnId="{2F07DB68-D207-4D94-96DD-0D61F3AA4EFF}">
      <dgm:prSet/>
      <dgm:spPr/>
      <dgm:t>
        <a:bodyPr/>
        <a:lstStyle/>
        <a:p>
          <a:endParaRPr lang="hu-HU"/>
        </a:p>
      </dgm:t>
    </dgm:pt>
    <dgm:pt modelId="{B595436B-643E-4B1E-946F-61D695CC6A7C}">
      <dgm:prSet phldrT="[Text]" custT="1"/>
      <dgm:spPr/>
      <dgm:t>
        <a:bodyPr/>
        <a:lstStyle/>
        <a:p>
          <a:r>
            <a:rPr lang="hu-HU" sz="1400" dirty="0" smtClean="0"/>
            <a:t>(Create report file)</a:t>
          </a:r>
          <a:endParaRPr lang="hu-HU" sz="1400" dirty="0"/>
        </a:p>
      </dgm:t>
    </dgm:pt>
    <dgm:pt modelId="{B8EB539F-C266-4215-BC97-EFDCF9224E18}" type="parTrans" cxnId="{26C4DA66-0520-40DA-AFCD-085012A8860D}">
      <dgm:prSet/>
      <dgm:spPr/>
      <dgm:t>
        <a:bodyPr/>
        <a:lstStyle/>
        <a:p>
          <a:endParaRPr lang="hu-HU"/>
        </a:p>
      </dgm:t>
    </dgm:pt>
    <dgm:pt modelId="{A5029C4D-DE62-40E4-AA1E-F72C27AA5F92}" type="sibTrans" cxnId="{26C4DA66-0520-40DA-AFCD-085012A8860D}">
      <dgm:prSet/>
      <dgm:spPr/>
      <dgm:t>
        <a:bodyPr/>
        <a:lstStyle/>
        <a:p>
          <a:endParaRPr lang="hu-HU"/>
        </a:p>
      </dgm:t>
    </dgm:pt>
    <dgm:pt modelId="{01E1C85D-1E67-4811-AAB3-114D29317A89}">
      <dgm:prSet phldrT="[Text]" custT="1"/>
      <dgm:spPr/>
      <dgm:t>
        <a:bodyPr/>
        <a:lstStyle/>
        <a:p>
          <a:r>
            <a:rPr lang="hu-HU" sz="2500" dirty="0" smtClean="0"/>
            <a:t>Measure</a:t>
          </a:r>
          <a:endParaRPr lang="hu-HU" sz="2500" dirty="0"/>
        </a:p>
      </dgm:t>
    </dgm:pt>
    <dgm:pt modelId="{BF01E6A3-72BF-41E9-89AA-DFDEEB110510}" type="parTrans" cxnId="{BB89EB8A-D789-4C66-A9B7-03B4078E0DEC}">
      <dgm:prSet/>
      <dgm:spPr/>
      <dgm:t>
        <a:bodyPr/>
        <a:lstStyle/>
        <a:p>
          <a:endParaRPr lang="hu-HU"/>
        </a:p>
      </dgm:t>
    </dgm:pt>
    <dgm:pt modelId="{7E8DD2BA-57A8-4543-880B-CD0B792120E2}" type="sibTrans" cxnId="{BB89EB8A-D789-4C66-A9B7-03B4078E0DEC}">
      <dgm:prSet/>
      <dgm:spPr/>
      <dgm:t>
        <a:bodyPr/>
        <a:lstStyle/>
        <a:p>
          <a:endParaRPr lang="hu-HU"/>
        </a:p>
      </dgm:t>
    </dgm:pt>
    <dgm:pt modelId="{97B47D34-FD67-4EAE-8228-AD6384038D71}">
      <dgm:prSet phldrT="[Text]"/>
      <dgm:spPr/>
      <dgm:t>
        <a:bodyPr/>
        <a:lstStyle/>
        <a:p>
          <a:r>
            <a:rPr lang="hu-HU" dirty="0" smtClean="0"/>
            <a:t>Convert</a:t>
          </a:r>
          <a:endParaRPr lang="hu-HU" dirty="0"/>
        </a:p>
      </dgm:t>
    </dgm:pt>
    <dgm:pt modelId="{C13EBC34-655D-4DAF-BAF1-146D620B0D4B}" type="parTrans" cxnId="{A39B78B5-15CD-4C93-9B51-23BCE44B473B}">
      <dgm:prSet/>
      <dgm:spPr/>
      <dgm:t>
        <a:bodyPr/>
        <a:lstStyle/>
        <a:p>
          <a:endParaRPr lang="hu-HU"/>
        </a:p>
      </dgm:t>
    </dgm:pt>
    <dgm:pt modelId="{7991571F-3929-46CB-9BB5-989F83237C92}" type="sibTrans" cxnId="{A39B78B5-15CD-4C93-9B51-23BCE44B473B}">
      <dgm:prSet/>
      <dgm:spPr/>
      <dgm:t>
        <a:bodyPr/>
        <a:lstStyle/>
        <a:p>
          <a:endParaRPr lang="hu-HU"/>
        </a:p>
      </dgm:t>
    </dgm:pt>
    <dgm:pt modelId="{5FFF5CC0-BB3C-4C05-A8F6-0923FED2254E}">
      <dgm:prSet phldrT="[Text]"/>
      <dgm:spPr/>
      <dgm:t>
        <a:bodyPr/>
        <a:lstStyle/>
        <a:p>
          <a:pPr indent="36000" algn="l"/>
          <a:r>
            <a:rPr lang="hu-HU" dirty="0" smtClean="0"/>
            <a:t>Between</a:t>
          </a:r>
          <a:endParaRPr lang="hu-HU" dirty="0"/>
        </a:p>
      </dgm:t>
    </dgm:pt>
    <dgm:pt modelId="{FCFEB649-FEBD-40B0-8B3A-8670B2FF9422}" type="parTrans" cxnId="{6BBA9095-8E15-4A9C-BC1C-50A8E4FB35BE}">
      <dgm:prSet/>
      <dgm:spPr/>
      <dgm:t>
        <a:bodyPr/>
        <a:lstStyle/>
        <a:p>
          <a:endParaRPr lang="hu-HU"/>
        </a:p>
      </dgm:t>
    </dgm:pt>
    <dgm:pt modelId="{2735A148-3FE7-47B7-A412-80EF3F7ACF2C}" type="sibTrans" cxnId="{6BBA9095-8E15-4A9C-BC1C-50A8E4FB35BE}">
      <dgm:prSet/>
      <dgm:spPr/>
      <dgm:t>
        <a:bodyPr/>
        <a:lstStyle/>
        <a:p>
          <a:endParaRPr lang="hu-HU"/>
        </a:p>
      </dgm:t>
    </dgm:pt>
    <dgm:pt modelId="{245086C8-DB0C-4F52-A60A-A81DB4119D82}">
      <dgm:prSet phldrT="[Text]"/>
      <dgm:spPr/>
      <dgm:t>
        <a:bodyPr/>
        <a:lstStyle/>
        <a:p>
          <a:r>
            <a:rPr lang="hu-HU" dirty="0" smtClean="0"/>
            <a:t>Save</a:t>
          </a:r>
          <a:endParaRPr lang="hu-HU" dirty="0"/>
        </a:p>
      </dgm:t>
    </dgm:pt>
    <dgm:pt modelId="{71B8B7B3-EF7E-47BA-BA8F-CB2068F43B60}" type="parTrans" cxnId="{DFC73AB9-984A-4688-9B3E-A9AF05104E07}">
      <dgm:prSet/>
      <dgm:spPr/>
      <dgm:t>
        <a:bodyPr/>
        <a:lstStyle/>
        <a:p>
          <a:endParaRPr lang="hu-HU"/>
        </a:p>
      </dgm:t>
    </dgm:pt>
    <dgm:pt modelId="{AA49AD33-2DD3-42E0-9ED0-5BDAB0FAB355}" type="sibTrans" cxnId="{DFC73AB9-984A-4688-9B3E-A9AF05104E07}">
      <dgm:prSet/>
      <dgm:spPr/>
      <dgm:t>
        <a:bodyPr/>
        <a:lstStyle/>
        <a:p>
          <a:endParaRPr lang="hu-HU"/>
        </a:p>
      </dgm:t>
    </dgm:pt>
    <dgm:pt modelId="{408320F5-69AD-4E91-9D83-FF687FDB0EA8}">
      <dgm:prSet phldrT="[Text]"/>
      <dgm:spPr/>
      <dgm:t>
        <a:bodyPr/>
        <a:lstStyle/>
        <a:p>
          <a:r>
            <a:rPr lang="hu-HU" dirty="0" smtClean="0"/>
            <a:t>Save data to the result file</a:t>
          </a:r>
          <a:endParaRPr lang="hu-HU" dirty="0"/>
        </a:p>
      </dgm:t>
    </dgm:pt>
    <dgm:pt modelId="{8F7E36F7-443B-4BD5-8949-47D17C01114D}" type="parTrans" cxnId="{CB367EA8-F124-424F-BA48-AA951CCD597A}">
      <dgm:prSet/>
      <dgm:spPr/>
      <dgm:t>
        <a:bodyPr/>
        <a:lstStyle/>
        <a:p>
          <a:endParaRPr lang="hu-HU"/>
        </a:p>
      </dgm:t>
    </dgm:pt>
    <dgm:pt modelId="{F46FC5CE-CFD8-4D51-BC9C-A2963A008424}" type="sibTrans" cxnId="{CB367EA8-F124-424F-BA48-AA951CCD597A}">
      <dgm:prSet/>
      <dgm:spPr/>
      <dgm:t>
        <a:bodyPr/>
        <a:lstStyle/>
        <a:p>
          <a:endParaRPr lang="hu-HU"/>
        </a:p>
      </dgm:t>
    </dgm:pt>
    <dgm:pt modelId="{06D5D460-1682-4382-9002-4BF168DD258C}">
      <dgm:prSet phldrT="[Text]"/>
      <dgm:spPr/>
      <dgm:t>
        <a:bodyPr/>
        <a:lstStyle/>
        <a:p>
          <a:r>
            <a:rPr lang="hu-HU" dirty="0" smtClean="0"/>
            <a:t>Show online the results</a:t>
          </a:r>
          <a:endParaRPr lang="hu-HU" dirty="0"/>
        </a:p>
      </dgm:t>
    </dgm:pt>
    <dgm:pt modelId="{1CB233C5-B98C-4892-BD2D-14D74F66B100}" type="parTrans" cxnId="{77959046-BF7C-43D2-AFA6-437EA0AADA12}">
      <dgm:prSet/>
      <dgm:spPr/>
      <dgm:t>
        <a:bodyPr/>
        <a:lstStyle/>
        <a:p>
          <a:endParaRPr lang="hu-HU"/>
        </a:p>
      </dgm:t>
    </dgm:pt>
    <dgm:pt modelId="{06BDE068-2F20-4453-968F-EAE50A05BD24}" type="sibTrans" cxnId="{77959046-BF7C-43D2-AFA6-437EA0AADA12}">
      <dgm:prSet/>
      <dgm:spPr/>
      <dgm:t>
        <a:bodyPr/>
        <a:lstStyle/>
        <a:p>
          <a:endParaRPr lang="hu-HU"/>
        </a:p>
      </dgm:t>
    </dgm:pt>
    <dgm:pt modelId="{CB3F0F42-4703-4848-A81E-EE9F3BCB5C77}">
      <dgm:prSet phldrT="[Text]"/>
      <dgm:spPr/>
      <dgm:t>
        <a:bodyPr/>
        <a:lstStyle/>
        <a:p>
          <a:pPr indent="0" algn="l"/>
          <a:r>
            <a:rPr lang="hu-HU" dirty="0" smtClean="0"/>
            <a:t>Voltage</a:t>
          </a:r>
          <a:endParaRPr lang="hu-HU" dirty="0"/>
        </a:p>
      </dgm:t>
    </dgm:pt>
    <dgm:pt modelId="{11B837A0-E19F-4968-AC25-8D030F3AEACD}" type="parTrans" cxnId="{AB499419-78B1-4C3D-84F0-9EC68F17CC67}">
      <dgm:prSet/>
      <dgm:spPr/>
      <dgm:t>
        <a:bodyPr/>
        <a:lstStyle/>
        <a:p>
          <a:endParaRPr lang="hu-HU"/>
        </a:p>
      </dgm:t>
    </dgm:pt>
    <dgm:pt modelId="{C6DB4F6A-35FF-465F-8848-3DDDFAD6BCA3}" type="sibTrans" cxnId="{AB499419-78B1-4C3D-84F0-9EC68F17CC67}">
      <dgm:prSet/>
      <dgm:spPr/>
      <dgm:t>
        <a:bodyPr/>
        <a:lstStyle/>
        <a:p>
          <a:endParaRPr lang="hu-HU"/>
        </a:p>
      </dgm:t>
    </dgm:pt>
    <dgm:pt modelId="{6C98485A-7B84-4552-AF05-33642CD4D920}">
      <dgm:prSet phldrT="[Text]"/>
      <dgm:spPr/>
      <dgm:t>
        <a:bodyPr/>
        <a:lstStyle/>
        <a:p>
          <a:pPr indent="0" algn="l"/>
          <a:r>
            <a:rPr lang="hu-HU" dirty="0" smtClean="0"/>
            <a:t>Resistance</a:t>
          </a:r>
          <a:endParaRPr lang="hu-HU" dirty="0"/>
        </a:p>
      </dgm:t>
    </dgm:pt>
    <dgm:pt modelId="{28528387-7480-45B2-87C0-035938F8D798}" type="parTrans" cxnId="{DB9C335C-7229-4D44-ABC8-0613AF6ADF44}">
      <dgm:prSet/>
      <dgm:spPr/>
      <dgm:t>
        <a:bodyPr/>
        <a:lstStyle/>
        <a:p>
          <a:endParaRPr lang="hu-HU"/>
        </a:p>
      </dgm:t>
    </dgm:pt>
    <dgm:pt modelId="{6141877D-EE67-462D-8BAD-C37D61796D02}" type="sibTrans" cxnId="{DB9C335C-7229-4D44-ABC8-0613AF6ADF44}">
      <dgm:prSet/>
      <dgm:spPr/>
      <dgm:t>
        <a:bodyPr/>
        <a:lstStyle/>
        <a:p>
          <a:endParaRPr lang="hu-HU"/>
        </a:p>
      </dgm:t>
    </dgm:pt>
    <dgm:pt modelId="{CF080532-FE9C-41DD-AFA9-FCBB4A63D5CE}">
      <dgm:prSet phldrT="[Text]"/>
      <dgm:spPr/>
      <dgm:t>
        <a:bodyPr/>
        <a:lstStyle/>
        <a:p>
          <a:pPr indent="0" algn="l"/>
          <a:r>
            <a:rPr lang="hu-HU" dirty="0" smtClean="0"/>
            <a:t>Temperature</a:t>
          </a:r>
          <a:endParaRPr lang="hu-HU" dirty="0"/>
        </a:p>
      </dgm:t>
    </dgm:pt>
    <dgm:pt modelId="{4D87393B-9DCD-4A91-945C-0AC7072C80F5}" type="parTrans" cxnId="{8CE4BEEF-47E2-47A7-9742-FB418F0E6225}">
      <dgm:prSet/>
      <dgm:spPr/>
      <dgm:t>
        <a:bodyPr/>
        <a:lstStyle/>
        <a:p>
          <a:endParaRPr lang="hu-HU"/>
        </a:p>
      </dgm:t>
    </dgm:pt>
    <dgm:pt modelId="{CDA81CAE-059D-483F-B42A-1BF041BA8240}" type="sibTrans" cxnId="{8CE4BEEF-47E2-47A7-9742-FB418F0E6225}">
      <dgm:prSet/>
      <dgm:spPr/>
      <dgm:t>
        <a:bodyPr/>
        <a:lstStyle/>
        <a:p>
          <a:endParaRPr lang="hu-HU"/>
        </a:p>
      </dgm:t>
    </dgm:pt>
    <dgm:pt modelId="{5920D723-A301-46FB-A921-F2E4F6CF2185}">
      <dgm:prSet phldrT="[Text]" custT="1"/>
      <dgm:spPr/>
      <dgm:t>
        <a:bodyPr/>
        <a:lstStyle/>
        <a:p>
          <a:r>
            <a:rPr lang="hu-HU" sz="1400" dirty="0" smtClean="0"/>
            <a:t>Configure switches</a:t>
          </a:r>
          <a:endParaRPr lang="hu-HU" sz="1400" dirty="0"/>
        </a:p>
      </dgm:t>
    </dgm:pt>
    <dgm:pt modelId="{B1C434F1-8489-4CC8-9F81-FD795DCB0741}" type="parTrans" cxnId="{A33BB65C-E47D-47AB-899A-E7BF2ABF946B}">
      <dgm:prSet/>
      <dgm:spPr/>
      <dgm:t>
        <a:bodyPr/>
        <a:lstStyle/>
        <a:p>
          <a:endParaRPr lang="hu-HU"/>
        </a:p>
      </dgm:t>
    </dgm:pt>
    <dgm:pt modelId="{8E0C0930-C1D6-47E1-BEE3-8BEC99D930CA}" type="sibTrans" cxnId="{A33BB65C-E47D-47AB-899A-E7BF2ABF946B}">
      <dgm:prSet/>
      <dgm:spPr/>
      <dgm:t>
        <a:bodyPr/>
        <a:lstStyle/>
        <a:p>
          <a:endParaRPr lang="hu-HU"/>
        </a:p>
      </dgm:t>
    </dgm:pt>
    <dgm:pt modelId="{03B801A0-5F04-4460-87A0-ABD8BC13B4FB}">
      <dgm:prSet phldrT="[Text]"/>
      <dgm:spPr/>
      <dgm:t>
        <a:bodyPr/>
        <a:lstStyle/>
        <a:p>
          <a:endParaRPr lang="hu-HU" dirty="0"/>
        </a:p>
      </dgm:t>
    </dgm:pt>
    <dgm:pt modelId="{65744134-71BF-439A-B842-8105482262CE}" type="sibTrans" cxnId="{42EF53D2-FF84-471A-B8FF-7940C17C9050}">
      <dgm:prSet/>
      <dgm:spPr/>
      <dgm:t>
        <a:bodyPr/>
        <a:lstStyle/>
        <a:p>
          <a:endParaRPr lang="hu-HU"/>
        </a:p>
      </dgm:t>
    </dgm:pt>
    <dgm:pt modelId="{923839D2-28A0-46B7-BCC6-0D169DF251BC}" type="parTrans" cxnId="{42EF53D2-FF84-471A-B8FF-7940C17C9050}">
      <dgm:prSet/>
      <dgm:spPr/>
      <dgm:t>
        <a:bodyPr/>
        <a:lstStyle/>
        <a:p>
          <a:endParaRPr lang="hu-HU"/>
        </a:p>
      </dgm:t>
    </dgm:pt>
    <dgm:pt modelId="{8CE7DD16-37E7-412A-B820-EF9E7838D3FF}">
      <dgm:prSet phldrT="[Text]"/>
      <dgm:spPr/>
      <dgm:t>
        <a:bodyPr/>
        <a:lstStyle/>
        <a:p>
          <a:r>
            <a:rPr lang="hu-HU" dirty="0" smtClean="0"/>
            <a:t>Select the proper analog input or the DMM</a:t>
          </a:r>
          <a:endParaRPr lang="hu-HU" dirty="0"/>
        </a:p>
      </dgm:t>
    </dgm:pt>
    <dgm:pt modelId="{1E2C8B7B-5149-4B7A-9D8C-3932669F3056}" type="sibTrans" cxnId="{36970B93-6DB1-4C46-B44E-38F547AF5051}">
      <dgm:prSet/>
      <dgm:spPr/>
      <dgm:t>
        <a:bodyPr/>
        <a:lstStyle/>
        <a:p>
          <a:endParaRPr lang="hu-HU"/>
        </a:p>
      </dgm:t>
    </dgm:pt>
    <dgm:pt modelId="{3613E48E-CD29-4E5D-B361-4E7670648D43}" type="parTrans" cxnId="{36970B93-6DB1-4C46-B44E-38F547AF5051}">
      <dgm:prSet/>
      <dgm:spPr/>
      <dgm:t>
        <a:bodyPr/>
        <a:lstStyle/>
        <a:p>
          <a:endParaRPr lang="hu-HU"/>
        </a:p>
      </dgm:t>
    </dgm:pt>
    <dgm:pt modelId="{8AB4DCAD-8D6B-4B0E-B341-195705F0400F}">
      <dgm:prSet phldrT="[Text]"/>
      <dgm:spPr/>
      <dgm:t>
        <a:bodyPr/>
        <a:lstStyle/>
        <a:p>
          <a:r>
            <a:rPr lang="hu-HU" dirty="0" smtClean="0"/>
            <a:t>Take measurement</a:t>
          </a:r>
          <a:endParaRPr lang="hu-HU" dirty="0"/>
        </a:p>
      </dgm:t>
    </dgm:pt>
    <dgm:pt modelId="{B90E51B9-CE47-4AD3-8C12-1FC2C67A1ACA}" type="parTrans" cxnId="{1431B890-9EC4-4662-BCD0-D0CE7BF66B69}">
      <dgm:prSet/>
      <dgm:spPr/>
      <dgm:t>
        <a:bodyPr/>
        <a:lstStyle/>
        <a:p>
          <a:endParaRPr lang="hu-HU"/>
        </a:p>
      </dgm:t>
    </dgm:pt>
    <dgm:pt modelId="{A9699C1A-E93D-43A2-9608-7C6C9DF11F4E}" type="sibTrans" cxnId="{1431B890-9EC4-4662-BCD0-D0CE7BF66B69}">
      <dgm:prSet/>
      <dgm:spPr/>
      <dgm:t>
        <a:bodyPr/>
        <a:lstStyle/>
        <a:p>
          <a:endParaRPr lang="hu-HU"/>
        </a:p>
      </dgm:t>
    </dgm:pt>
    <dgm:pt modelId="{A615B5A0-791E-453A-A71D-19FD287C4D5E}" type="pres">
      <dgm:prSet presAssocID="{E7FCCBB1-3FC5-4D26-99F4-E6D95F02D4F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A2C7F6-73F9-4D84-AC79-1DC90CF8B332}" type="pres">
      <dgm:prSet presAssocID="{E7FCCBB1-3FC5-4D26-99F4-E6D95F02D4FD}" presName="children" presStyleCnt="0"/>
      <dgm:spPr/>
    </dgm:pt>
    <dgm:pt modelId="{76611B1E-5395-4739-A78F-0295DBDFF586}" type="pres">
      <dgm:prSet presAssocID="{E7FCCBB1-3FC5-4D26-99F4-E6D95F02D4FD}" presName="child1group" presStyleCnt="0"/>
      <dgm:spPr/>
    </dgm:pt>
    <dgm:pt modelId="{948BC20D-1C0F-4403-89FD-F5AB7D1D62DB}" type="pres">
      <dgm:prSet presAssocID="{E7FCCBB1-3FC5-4D26-99F4-E6D95F02D4FD}" presName="child1" presStyleLbl="bgAcc1" presStyleIdx="0" presStyleCnt="4"/>
      <dgm:spPr/>
      <dgm:t>
        <a:bodyPr/>
        <a:lstStyle/>
        <a:p>
          <a:endParaRPr lang="en-US"/>
        </a:p>
      </dgm:t>
    </dgm:pt>
    <dgm:pt modelId="{E1F40E26-B586-41A2-9C73-5187321FBAC5}" type="pres">
      <dgm:prSet presAssocID="{E7FCCBB1-3FC5-4D26-99F4-E6D95F02D4FD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CB728B-5362-4629-A0CD-73D7ADA185CD}" type="pres">
      <dgm:prSet presAssocID="{E7FCCBB1-3FC5-4D26-99F4-E6D95F02D4FD}" presName="child2group" presStyleCnt="0"/>
      <dgm:spPr/>
    </dgm:pt>
    <dgm:pt modelId="{22B9F541-FD4F-4E58-B23A-4EE974A39BE8}" type="pres">
      <dgm:prSet presAssocID="{E7FCCBB1-3FC5-4D26-99F4-E6D95F02D4FD}" presName="child2" presStyleLbl="bgAcc1" presStyleIdx="1" presStyleCnt="4"/>
      <dgm:spPr/>
      <dgm:t>
        <a:bodyPr/>
        <a:lstStyle/>
        <a:p>
          <a:endParaRPr lang="hu-HU"/>
        </a:p>
      </dgm:t>
    </dgm:pt>
    <dgm:pt modelId="{9D28FA22-39F4-4122-AE68-2F1E4B18907C}" type="pres">
      <dgm:prSet presAssocID="{E7FCCBB1-3FC5-4D26-99F4-E6D95F02D4FD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1A8A7CA-E8E9-4C14-8160-122687058BDF}" type="pres">
      <dgm:prSet presAssocID="{E7FCCBB1-3FC5-4D26-99F4-E6D95F02D4FD}" presName="child3group" presStyleCnt="0"/>
      <dgm:spPr/>
    </dgm:pt>
    <dgm:pt modelId="{CEFD43D9-F4DC-42D9-B661-F90B2A92BF73}" type="pres">
      <dgm:prSet presAssocID="{E7FCCBB1-3FC5-4D26-99F4-E6D95F02D4FD}" presName="child3" presStyleLbl="bgAcc1" presStyleIdx="2" presStyleCnt="4"/>
      <dgm:spPr/>
      <dgm:t>
        <a:bodyPr/>
        <a:lstStyle/>
        <a:p>
          <a:endParaRPr lang="hu-HU"/>
        </a:p>
      </dgm:t>
    </dgm:pt>
    <dgm:pt modelId="{BBCB3DF9-0192-4DD5-A7B4-CC32B43A03EC}" type="pres">
      <dgm:prSet presAssocID="{E7FCCBB1-3FC5-4D26-99F4-E6D95F02D4FD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2B1F26B-6197-4975-AE0C-E78733EC0757}" type="pres">
      <dgm:prSet presAssocID="{E7FCCBB1-3FC5-4D26-99F4-E6D95F02D4FD}" presName="child4group" presStyleCnt="0"/>
      <dgm:spPr/>
    </dgm:pt>
    <dgm:pt modelId="{976C4A84-D8E9-438B-A7B6-1EEF6DAF249A}" type="pres">
      <dgm:prSet presAssocID="{E7FCCBB1-3FC5-4D26-99F4-E6D95F02D4FD}" presName="child4" presStyleLbl="bgAcc1" presStyleIdx="3" presStyleCnt="4"/>
      <dgm:spPr/>
      <dgm:t>
        <a:bodyPr/>
        <a:lstStyle/>
        <a:p>
          <a:endParaRPr lang="hu-HU"/>
        </a:p>
      </dgm:t>
    </dgm:pt>
    <dgm:pt modelId="{069DC662-05B3-42D6-88EA-0C5C76A55911}" type="pres">
      <dgm:prSet presAssocID="{E7FCCBB1-3FC5-4D26-99F4-E6D95F02D4FD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29FFC72-6E3A-4FF7-B161-7E468C40A893}" type="pres">
      <dgm:prSet presAssocID="{E7FCCBB1-3FC5-4D26-99F4-E6D95F02D4FD}" presName="childPlaceholder" presStyleCnt="0"/>
      <dgm:spPr/>
    </dgm:pt>
    <dgm:pt modelId="{0D80A5BC-7215-4AA3-AB42-C7E07F836718}" type="pres">
      <dgm:prSet presAssocID="{E7FCCBB1-3FC5-4D26-99F4-E6D95F02D4FD}" presName="circle" presStyleCnt="0"/>
      <dgm:spPr/>
    </dgm:pt>
    <dgm:pt modelId="{5E8A47C6-F533-441E-8F02-5B4B81782402}" type="pres">
      <dgm:prSet presAssocID="{E7FCCBB1-3FC5-4D26-99F4-E6D95F02D4FD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D91762C-ADFC-4A54-A86E-7038CE8E7466}" type="pres">
      <dgm:prSet presAssocID="{E7FCCBB1-3FC5-4D26-99F4-E6D95F02D4FD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163AE81-8656-49C4-8B8B-3D225FF2E223}" type="pres">
      <dgm:prSet presAssocID="{E7FCCBB1-3FC5-4D26-99F4-E6D95F02D4FD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16F9D8D-5561-4566-850E-E67A848C872F}" type="pres">
      <dgm:prSet presAssocID="{E7FCCBB1-3FC5-4D26-99F4-E6D95F02D4FD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94072-5FEB-448D-85CC-9CD11509A6E2}" type="pres">
      <dgm:prSet presAssocID="{E7FCCBB1-3FC5-4D26-99F4-E6D95F02D4FD}" presName="quadrantPlaceholder" presStyleCnt="0"/>
      <dgm:spPr/>
    </dgm:pt>
    <dgm:pt modelId="{A7D64D49-D528-4C7A-857C-DA1438B7DECA}" type="pres">
      <dgm:prSet presAssocID="{E7FCCBB1-3FC5-4D26-99F4-E6D95F02D4FD}" presName="center1" presStyleLbl="fgShp" presStyleIdx="0" presStyleCnt="2"/>
      <dgm:spPr/>
    </dgm:pt>
    <dgm:pt modelId="{929CF58A-595F-44E2-B236-5F050C8C08B3}" type="pres">
      <dgm:prSet presAssocID="{E7FCCBB1-3FC5-4D26-99F4-E6D95F02D4FD}" presName="center2" presStyleLbl="fgShp" presStyleIdx="1" presStyleCnt="2"/>
      <dgm:spPr/>
    </dgm:pt>
  </dgm:ptLst>
  <dgm:cxnLst>
    <dgm:cxn modelId="{38100ABE-82B6-4007-9197-93834477270F}" type="presOf" srcId="{CB3F0F42-4703-4848-A81E-EE9F3BCB5C77}" destId="{BBCB3DF9-0192-4DD5-A7B4-CC32B43A03EC}" srcOrd="1" destOrd="1" presId="urn:microsoft.com/office/officeart/2005/8/layout/cycle4"/>
    <dgm:cxn modelId="{2481B659-B7F0-4E2F-B6C1-E2D2D2BCDEC1}" type="presOf" srcId="{408320F5-69AD-4E91-9D83-FF687FDB0EA8}" destId="{976C4A84-D8E9-438B-A7B6-1EEF6DAF249A}" srcOrd="0" destOrd="0" presId="urn:microsoft.com/office/officeart/2005/8/layout/cycle4"/>
    <dgm:cxn modelId="{42EF53D2-FF84-471A-B8FF-7940C17C9050}" srcId="{01E1C85D-1E67-4811-AAB3-114D29317A89}" destId="{03B801A0-5F04-4460-87A0-ABD8BC13B4FB}" srcOrd="2" destOrd="0" parTransId="{923839D2-28A0-46B7-BCC6-0D169DF251BC}" sibTransId="{65744134-71BF-439A-B842-8105482262CE}"/>
    <dgm:cxn modelId="{28BB1981-0E6F-4E57-B028-409676B460A5}" type="presOf" srcId="{8AB4DCAD-8D6B-4B0E-B341-195705F0400F}" destId="{9D28FA22-39F4-4122-AE68-2F1E4B18907C}" srcOrd="1" destOrd="1" presId="urn:microsoft.com/office/officeart/2005/8/layout/cycle4"/>
    <dgm:cxn modelId="{D7D045A9-9292-4713-9A1F-15F08BFC1C31}" type="presOf" srcId="{E7FCCBB1-3FC5-4D26-99F4-E6D95F02D4FD}" destId="{A615B5A0-791E-453A-A71D-19FD287C4D5E}" srcOrd="0" destOrd="0" presId="urn:microsoft.com/office/officeart/2005/8/layout/cycle4"/>
    <dgm:cxn modelId="{DFC73AB9-984A-4688-9B3E-A9AF05104E07}" srcId="{E7FCCBB1-3FC5-4D26-99F4-E6D95F02D4FD}" destId="{245086C8-DB0C-4F52-A60A-A81DB4119D82}" srcOrd="3" destOrd="0" parTransId="{71B8B7B3-EF7E-47BA-BA8F-CB2068F43B60}" sibTransId="{AA49AD33-2DD3-42E0-9ED0-5BDAB0FAB355}"/>
    <dgm:cxn modelId="{34833814-D7C6-4910-9218-FFA9B8C33762}" type="presOf" srcId="{CB3F0F42-4703-4848-A81E-EE9F3BCB5C77}" destId="{CEFD43D9-F4DC-42D9-B661-F90B2A92BF73}" srcOrd="0" destOrd="1" presId="urn:microsoft.com/office/officeart/2005/8/layout/cycle4"/>
    <dgm:cxn modelId="{4EE24C4B-7AFF-44CC-A07B-7AD8896B329D}" type="presOf" srcId="{5920D723-A301-46FB-A921-F2E4F6CF2185}" destId="{E1F40E26-B586-41A2-9C73-5187321FBAC5}" srcOrd="1" destOrd="1" presId="urn:microsoft.com/office/officeart/2005/8/layout/cycle4"/>
    <dgm:cxn modelId="{790CFCAA-C5A3-492B-AF20-9B1E21F36D83}" type="presOf" srcId="{5FFF5CC0-BB3C-4C05-A8F6-0923FED2254E}" destId="{BBCB3DF9-0192-4DD5-A7B4-CC32B43A03EC}" srcOrd="1" destOrd="0" presId="urn:microsoft.com/office/officeart/2005/8/layout/cycle4"/>
    <dgm:cxn modelId="{E31B689E-9D9C-46F8-A897-8EB54735E02A}" type="presOf" srcId="{B595436B-643E-4B1E-946F-61D695CC6A7C}" destId="{E1F40E26-B586-41A2-9C73-5187321FBAC5}" srcOrd="1" destOrd="0" presId="urn:microsoft.com/office/officeart/2005/8/layout/cycle4"/>
    <dgm:cxn modelId="{BB89EB8A-D789-4C66-A9B7-03B4078E0DEC}" srcId="{E7FCCBB1-3FC5-4D26-99F4-E6D95F02D4FD}" destId="{01E1C85D-1E67-4811-AAB3-114D29317A89}" srcOrd="1" destOrd="0" parTransId="{BF01E6A3-72BF-41E9-89AA-DFDEEB110510}" sibTransId="{7E8DD2BA-57A8-4543-880B-CD0B792120E2}"/>
    <dgm:cxn modelId="{AB499419-78B1-4C3D-84F0-9EC68F17CC67}" srcId="{5FFF5CC0-BB3C-4C05-A8F6-0923FED2254E}" destId="{CB3F0F42-4703-4848-A81E-EE9F3BCB5C77}" srcOrd="0" destOrd="0" parTransId="{11B837A0-E19F-4968-AC25-8D030F3AEACD}" sibTransId="{C6DB4F6A-35FF-465F-8848-3DDDFAD6BCA3}"/>
    <dgm:cxn modelId="{CB367EA8-F124-424F-BA48-AA951CCD597A}" srcId="{245086C8-DB0C-4F52-A60A-A81DB4119D82}" destId="{408320F5-69AD-4E91-9D83-FF687FDB0EA8}" srcOrd="0" destOrd="0" parTransId="{8F7E36F7-443B-4BD5-8949-47D17C01114D}" sibTransId="{F46FC5CE-CFD8-4D51-BC9C-A2963A008424}"/>
    <dgm:cxn modelId="{7BB4B14E-6775-4184-BCC6-904EA4A11766}" type="presOf" srcId="{A6A733BE-F60B-48AE-9A24-66181FE4E677}" destId="{5E8A47C6-F533-441E-8F02-5B4B81782402}" srcOrd="0" destOrd="0" presId="urn:microsoft.com/office/officeart/2005/8/layout/cycle4"/>
    <dgm:cxn modelId="{48254E60-18C0-4AE3-A125-6997286A9D7F}" type="presOf" srcId="{03B801A0-5F04-4460-87A0-ABD8BC13B4FB}" destId="{9D28FA22-39F4-4122-AE68-2F1E4B18907C}" srcOrd="1" destOrd="2" presId="urn:microsoft.com/office/officeart/2005/8/layout/cycle4"/>
    <dgm:cxn modelId="{C4A4A724-9FC7-4770-8BFA-CAEEDACD7C4E}" type="presOf" srcId="{CF080532-FE9C-41DD-AFA9-FCBB4A63D5CE}" destId="{BBCB3DF9-0192-4DD5-A7B4-CC32B43A03EC}" srcOrd="1" destOrd="3" presId="urn:microsoft.com/office/officeart/2005/8/layout/cycle4"/>
    <dgm:cxn modelId="{77959046-BF7C-43D2-AFA6-437EA0AADA12}" srcId="{245086C8-DB0C-4F52-A60A-A81DB4119D82}" destId="{06D5D460-1682-4382-9002-4BF168DD258C}" srcOrd="1" destOrd="0" parTransId="{1CB233C5-B98C-4892-BD2D-14D74F66B100}" sibTransId="{06BDE068-2F20-4453-968F-EAE50A05BD24}"/>
    <dgm:cxn modelId="{FE4C132A-64ED-4C01-A004-43D7B66DA493}" type="presOf" srcId="{CF080532-FE9C-41DD-AFA9-FCBB4A63D5CE}" destId="{CEFD43D9-F4DC-42D9-B661-F90B2A92BF73}" srcOrd="0" destOrd="3" presId="urn:microsoft.com/office/officeart/2005/8/layout/cycle4"/>
    <dgm:cxn modelId="{B4C30062-0ABF-4050-AF93-7EDC7A05084B}" type="presOf" srcId="{97B47D34-FD67-4EAE-8228-AD6384038D71}" destId="{6163AE81-8656-49C4-8B8B-3D225FF2E223}" srcOrd="0" destOrd="0" presId="urn:microsoft.com/office/officeart/2005/8/layout/cycle4"/>
    <dgm:cxn modelId="{2E130302-AA38-4112-A6C1-6333A60162CE}" type="presOf" srcId="{01E1C85D-1E67-4811-AAB3-114D29317A89}" destId="{5D91762C-ADFC-4A54-A86E-7038CE8E7466}" srcOrd="0" destOrd="0" presId="urn:microsoft.com/office/officeart/2005/8/layout/cycle4"/>
    <dgm:cxn modelId="{1431B890-9EC4-4662-BCD0-D0CE7BF66B69}" srcId="{01E1C85D-1E67-4811-AAB3-114D29317A89}" destId="{8AB4DCAD-8D6B-4B0E-B341-195705F0400F}" srcOrd="1" destOrd="0" parTransId="{B90E51B9-CE47-4AD3-8C12-1FC2C67A1ACA}" sibTransId="{A9699C1A-E93D-43A2-9608-7C6C9DF11F4E}"/>
    <dgm:cxn modelId="{DB9C335C-7229-4D44-ABC8-0613AF6ADF44}" srcId="{5FFF5CC0-BB3C-4C05-A8F6-0923FED2254E}" destId="{6C98485A-7B84-4552-AF05-33642CD4D920}" srcOrd="1" destOrd="0" parTransId="{28528387-7480-45B2-87C0-035938F8D798}" sibTransId="{6141877D-EE67-462D-8BAD-C37D61796D02}"/>
    <dgm:cxn modelId="{6BBA9095-8E15-4A9C-BC1C-50A8E4FB35BE}" srcId="{97B47D34-FD67-4EAE-8228-AD6384038D71}" destId="{5FFF5CC0-BB3C-4C05-A8F6-0923FED2254E}" srcOrd="0" destOrd="0" parTransId="{FCFEB649-FEBD-40B0-8B3A-8670B2FF9422}" sibTransId="{2735A148-3FE7-47B7-A412-80EF3F7ACF2C}"/>
    <dgm:cxn modelId="{AE240E27-D5BD-4F2A-9FBA-88D119C525FE}" type="presOf" srcId="{03B801A0-5F04-4460-87A0-ABD8BC13B4FB}" destId="{22B9F541-FD4F-4E58-B23A-4EE974A39BE8}" srcOrd="0" destOrd="2" presId="urn:microsoft.com/office/officeart/2005/8/layout/cycle4"/>
    <dgm:cxn modelId="{A39B78B5-15CD-4C93-9B51-23BCE44B473B}" srcId="{E7FCCBB1-3FC5-4D26-99F4-E6D95F02D4FD}" destId="{97B47D34-FD67-4EAE-8228-AD6384038D71}" srcOrd="2" destOrd="0" parTransId="{C13EBC34-655D-4DAF-BAF1-146D620B0D4B}" sibTransId="{7991571F-3929-46CB-9BB5-989F83237C92}"/>
    <dgm:cxn modelId="{4B3746D4-8457-4CD0-9168-D0425260AB65}" type="presOf" srcId="{8AB4DCAD-8D6B-4B0E-B341-195705F0400F}" destId="{22B9F541-FD4F-4E58-B23A-4EE974A39BE8}" srcOrd="0" destOrd="1" presId="urn:microsoft.com/office/officeart/2005/8/layout/cycle4"/>
    <dgm:cxn modelId="{CFA8F5D1-DB7C-4471-8911-0F2814117BFF}" type="presOf" srcId="{8CE7DD16-37E7-412A-B820-EF9E7838D3FF}" destId="{9D28FA22-39F4-4122-AE68-2F1E4B18907C}" srcOrd="1" destOrd="0" presId="urn:microsoft.com/office/officeart/2005/8/layout/cycle4"/>
    <dgm:cxn modelId="{26C4DA66-0520-40DA-AFCD-085012A8860D}" srcId="{A6A733BE-F60B-48AE-9A24-66181FE4E677}" destId="{B595436B-643E-4B1E-946F-61D695CC6A7C}" srcOrd="0" destOrd="0" parTransId="{B8EB539F-C266-4215-BC97-EFDCF9224E18}" sibTransId="{A5029C4D-DE62-40E4-AA1E-F72C27AA5F92}"/>
    <dgm:cxn modelId="{1A62E2A3-48E9-4ABE-867F-F1B97F56B031}" type="presOf" srcId="{06D5D460-1682-4382-9002-4BF168DD258C}" destId="{976C4A84-D8E9-438B-A7B6-1EEF6DAF249A}" srcOrd="0" destOrd="1" presId="urn:microsoft.com/office/officeart/2005/8/layout/cycle4"/>
    <dgm:cxn modelId="{2F07DB68-D207-4D94-96DD-0D61F3AA4EFF}" srcId="{E7FCCBB1-3FC5-4D26-99F4-E6D95F02D4FD}" destId="{A6A733BE-F60B-48AE-9A24-66181FE4E677}" srcOrd="0" destOrd="0" parTransId="{D660D711-0C88-4424-9316-04CA55F3A0BD}" sibTransId="{DAA6E4F0-AFC2-48F8-AC7F-C54D13F90A8F}"/>
    <dgm:cxn modelId="{A33BB65C-E47D-47AB-899A-E7BF2ABF946B}" srcId="{A6A733BE-F60B-48AE-9A24-66181FE4E677}" destId="{5920D723-A301-46FB-A921-F2E4F6CF2185}" srcOrd="1" destOrd="0" parTransId="{B1C434F1-8489-4CC8-9F81-FD795DCB0741}" sibTransId="{8E0C0930-C1D6-47E1-BEE3-8BEC99D930CA}"/>
    <dgm:cxn modelId="{4386E06C-F255-47CD-9B2E-130F6B50A57B}" type="presOf" srcId="{6C98485A-7B84-4552-AF05-33642CD4D920}" destId="{BBCB3DF9-0192-4DD5-A7B4-CC32B43A03EC}" srcOrd="1" destOrd="2" presId="urn:microsoft.com/office/officeart/2005/8/layout/cycle4"/>
    <dgm:cxn modelId="{EF731D7C-1152-4B60-81A1-7F589A3A5CEB}" type="presOf" srcId="{B595436B-643E-4B1E-946F-61D695CC6A7C}" destId="{948BC20D-1C0F-4403-89FD-F5AB7D1D62DB}" srcOrd="0" destOrd="0" presId="urn:microsoft.com/office/officeart/2005/8/layout/cycle4"/>
    <dgm:cxn modelId="{D44B007B-1121-457A-93B2-C29B527AD16A}" type="presOf" srcId="{408320F5-69AD-4E91-9D83-FF687FDB0EA8}" destId="{069DC662-05B3-42D6-88EA-0C5C76A55911}" srcOrd="1" destOrd="0" presId="urn:microsoft.com/office/officeart/2005/8/layout/cycle4"/>
    <dgm:cxn modelId="{C2BFDA45-50E0-4DFC-B89A-A286D3CD706B}" type="presOf" srcId="{5FFF5CC0-BB3C-4C05-A8F6-0923FED2254E}" destId="{CEFD43D9-F4DC-42D9-B661-F90B2A92BF73}" srcOrd="0" destOrd="0" presId="urn:microsoft.com/office/officeart/2005/8/layout/cycle4"/>
    <dgm:cxn modelId="{9533434D-A767-433D-87F8-8819CCC33093}" type="presOf" srcId="{6C98485A-7B84-4552-AF05-33642CD4D920}" destId="{CEFD43D9-F4DC-42D9-B661-F90B2A92BF73}" srcOrd="0" destOrd="2" presId="urn:microsoft.com/office/officeart/2005/8/layout/cycle4"/>
    <dgm:cxn modelId="{8CE4BEEF-47E2-47A7-9742-FB418F0E6225}" srcId="{5FFF5CC0-BB3C-4C05-A8F6-0923FED2254E}" destId="{CF080532-FE9C-41DD-AFA9-FCBB4A63D5CE}" srcOrd="2" destOrd="0" parTransId="{4D87393B-9DCD-4A91-945C-0AC7072C80F5}" sibTransId="{CDA81CAE-059D-483F-B42A-1BF041BA8240}"/>
    <dgm:cxn modelId="{D04348FE-FD43-4414-9645-61E945073FD2}" type="presOf" srcId="{8CE7DD16-37E7-412A-B820-EF9E7838D3FF}" destId="{22B9F541-FD4F-4E58-B23A-4EE974A39BE8}" srcOrd="0" destOrd="0" presId="urn:microsoft.com/office/officeart/2005/8/layout/cycle4"/>
    <dgm:cxn modelId="{1E2C9AA4-6973-4899-8A94-A1C96B0DD582}" type="presOf" srcId="{06D5D460-1682-4382-9002-4BF168DD258C}" destId="{069DC662-05B3-42D6-88EA-0C5C76A55911}" srcOrd="1" destOrd="1" presId="urn:microsoft.com/office/officeart/2005/8/layout/cycle4"/>
    <dgm:cxn modelId="{CFC0E0B7-137D-43D2-A818-60F41CF785B9}" type="presOf" srcId="{5920D723-A301-46FB-A921-F2E4F6CF2185}" destId="{948BC20D-1C0F-4403-89FD-F5AB7D1D62DB}" srcOrd="0" destOrd="1" presId="urn:microsoft.com/office/officeart/2005/8/layout/cycle4"/>
    <dgm:cxn modelId="{89B64CB4-C027-4E75-8870-5DF51424A667}" type="presOf" srcId="{245086C8-DB0C-4F52-A60A-A81DB4119D82}" destId="{A16F9D8D-5561-4566-850E-E67A848C872F}" srcOrd="0" destOrd="0" presId="urn:microsoft.com/office/officeart/2005/8/layout/cycle4"/>
    <dgm:cxn modelId="{36970B93-6DB1-4C46-B44E-38F547AF5051}" srcId="{01E1C85D-1E67-4811-AAB3-114D29317A89}" destId="{8CE7DD16-37E7-412A-B820-EF9E7838D3FF}" srcOrd="0" destOrd="0" parTransId="{3613E48E-CD29-4E5D-B361-4E7670648D43}" sibTransId="{1E2C8B7B-5149-4B7A-9D8C-3932669F3056}"/>
    <dgm:cxn modelId="{23793516-9B11-456C-8358-D4A0A4F2D3FD}" type="presParOf" srcId="{A615B5A0-791E-453A-A71D-19FD287C4D5E}" destId="{12A2C7F6-73F9-4D84-AC79-1DC90CF8B332}" srcOrd="0" destOrd="0" presId="urn:microsoft.com/office/officeart/2005/8/layout/cycle4"/>
    <dgm:cxn modelId="{8807798B-1836-4FCA-82AB-BBD11E07C2C7}" type="presParOf" srcId="{12A2C7F6-73F9-4D84-AC79-1DC90CF8B332}" destId="{76611B1E-5395-4739-A78F-0295DBDFF586}" srcOrd="0" destOrd="0" presId="urn:microsoft.com/office/officeart/2005/8/layout/cycle4"/>
    <dgm:cxn modelId="{196140DD-BF13-4ED3-832D-F0FB3F178D92}" type="presParOf" srcId="{76611B1E-5395-4739-A78F-0295DBDFF586}" destId="{948BC20D-1C0F-4403-89FD-F5AB7D1D62DB}" srcOrd="0" destOrd="0" presId="urn:microsoft.com/office/officeart/2005/8/layout/cycle4"/>
    <dgm:cxn modelId="{9EDBD631-84BC-470D-9CE3-34491ED71CCE}" type="presParOf" srcId="{76611B1E-5395-4739-A78F-0295DBDFF586}" destId="{E1F40E26-B586-41A2-9C73-5187321FBAC5}" srcOrd="1" destOrd="0" presId="urn:microsoft.com/office/officeart/2005/8/layout/cycle4"/>
    <dgm:cxn modelId="{A8436FE1-D250-4DE9-AC06-96C7A2698B6C}" type="presParOf" srcId="{12A2C7F6-73F9-4D84-AC79-1DC90CF8B332}" destId="{34CB728B-5362-4629-A0CD-73D7ADA185CD}" srcOrd="1" destOrd="0" presId="urn:microsoft.com/office/officeart/2005/8/layout/cycle4"/>
    <dgm:cxn modelId="{F4B06B47-0A16-4489-BEBE-7B77F2CA27AA}" type="presParOf" srcId="{34CB728B-5362-4629-A0CD-73D7ADA185CD}" destId="{22B9F541-FD4F-4E58-B23A-4EE974A39BE8}" srcOrd="0" destOrd="0" presId="urn:microsoft.com/office/officeart/2005/8/layout/cycle4"/>
    <dgm:cxn modelId="{41AAF262-2B60-459E-9EB6-87F9F3BE99FF}" type="presParOf" srcId="{34CB728B-5362-4629-A0CD-73D7ADA185CD}" destId="{9D28FA22-39F4-4122-AE68-2F1E4B18907C}" srcOrd="1" destOrd="0" presId="urn:microsoft.com/office/officeart/2005/8/layout/cycle4"/>
    <dgm:cxn modelId="{767886D7-08B2-4FA6-94C8-6221489B3A3D}" type="presParOf" srcId="{12A2C7F6-73F9-4D84-AC79-1DC90CF8B332}" destId="{31A8A7CA-E8E9-4C14-8160-122687058BDF}" srcOrd="2" destOrd="0" presId="urn:microsoft.com/office/officeart/2005/8/layout/cycle4"/>
    <dgm:cxn modelId="{EF938DB9-593C-4549-8ED9-BB0766FE5A4B}" type="presParOf" srcId="{31A8A7CA-E8E9-4C14-8160-122687058BDF}" destId="{CEFD43D9-F4DC-42D9-B661-F90B2A92BF73}" srcOrd="0" destOrd="0" presId="urn:microsoft.com/office/officeart/2005/8/layout/cycle4"/>
    <dgm:cxn modelId="{B81EECF1-9C8F-4CBC-A1D9-8BC69F175994}" type="presParOf" srcId="{31A8A7CA-E8E9-4C14-8160-122687058BDF}" destId="{BBCB3DF9-0192-4DD5-A7B4-CC32B43A03EC}" srcOrd="1" destOrd="0" presId="urn:microsoft.com/office/officeart/2005/8/layout/cycle4"/>
    <dgm:cxn modelId="{513B1C24-E29E-4C81-BDEC-1C15EF20BDD0}" type="presParOf" srcId="{12A2C7F6-73F9-4D84-AC79-1DC90CF8B332}" destId="{C2B1F26B-6197-4975-AE0C-E78733EC0757}" srcOrd="3" destOrd="0" presId="urn:microsoft.com/office/officeart/2005/8/layout/cycle4"/>
    <dgm:cxn modelId="{908F4853-029F-4971-8268-7DCB28BFB7F1}" type="presParOf" srcId="{C2B1F26B-6197-4975-AE0C-E78733EC0757}" destId="{976C4A84-D8E9-438B-A7B6-1EEF6DAF249A}" srcOrd="0" destOrd="0" presId="urn:microsoft.com/office/officeart/2005/8/layout/cycle4"/>
    <dgm:cxn modelId="{6574EC0F-489F-422E-9118-795E13DC0266}" type="presParOf" srcId="{C2B1F26B-6197-4975-AE0C-E78733EC0757}" destId="{069DC662-05B3-42D6-88EA-0C5C76A55911}" srcOrd="1" destOrd="0" presId="urn:microsoft.com/office/officeart/2005/8/layout/cycle4"/>
    <dgm:cxn modelId="{41E8DAD3-6DE9-4676-A5E9-7233700C7007}" type="presParOf" srcId="{12A2C7F6-73F9-4D84-AC79-1DC90CF8B332}" destId="{B29FFC72-6E3A-4FF7-B161-7E468C40A893}" srcOrd="4" destOrd="0" presId="urn:microsoft.com/office/officeart/2005/8/layout/cycle4"/>
    <dgm:cxn modelId="{0D93FBE6-5B7B-47EA-AFE1-55A45FF5C1CD}" type="presParOf" srcId="{A615B5A0-791E-453A-A71D-19FD287C4D5E}" destId="{0D80A5BC-7215-4AA3-AB42-C7E07F836718}" srcOrd="1" destOrd="0" presId="urn:microsoft.com/office/officeart/2005/8/layout/cycle4"/>
    <dgm:cxn modelId="{248B7E45-C159-44C6-840B-267964FF62AC}" type="presParOf" srcId="{0D80A5BC-7215-4AA3-AB42-C7E07F836718}" destId="{5E8A47C6-F533-441E-8F02-5B4B81782402}" srcOrd="0" destOrd="0" presId="urn:microsoft.com/office/officeart/2005/8/layout/cycle4"/>
    <dgm:cxn modelId="{B0097145-D2D3-460C-91B2-A2EF7FD8942C}" type="presParOf" srcId="{0D80A5BC-7215-4AA3-AB42-C7E07F836718}" destId="{5D91762C-ADFC-4A54-A86E-7038CE8E7466}" srcOrd="1" destOrd="0" presId="urn:microsoft.com/office/officeart/2005/8/layout/cycle4"/>
    <dgm:cxn modelId="{FDDADA85-944C-49DB-9634-DB8902E5C47A}" type="presParOf" srcId="{0D80A5BC-7215-4AA3-AB42-C7E07F836718}" destId="{6163AE81-8656-49C4-8B8B-3D225FF2E223}" srcOrd="2" destOrd="0" presId="urn:microsoft.com/office/officeart/2005/8/layout/cycle4"/>
    <dgm:cxn modelId="{6576A318-6CAF-4ECB-9D27-75EB914013FC}" type="presParOf" srcId="{0D80A5BC-7215-4AA3-AB42-C7E07F836718}" destId="{A16F9D8D-5561-4566-850E-E67A848C872F}" srcOrd="3" destOrd="0" presId="urn:microsoft.com/office/officeart/2005/8/layout/cycle4"/>
    <dgm:cxn modelId="{7165D53C-3CC8-4EB1-B20A-623D0E9AC151}" type="presParOf" srcId="{0D80A5BC-7215-4AA3-AB42-C7E07F836718}" destId="{9AB94072-5FEB-448D-85CC-9CD11509A6E2}" srcOrd="4" destOrd="0" presId="urn:microsoft.com/office/officeart/2005/8/layout/cycle4"/>
    <dgm:cxn modelId="{C17D5B98-77B7-411D-9894-E2D60CF14D75}" type="presParOf" srcId="{A615B5A0-791E-453A-A71D-19FD287C4D5E}" destId="{A7D64D49-D528-4C7A-857C-DA1438B7DECA}" srcOrd="2" destOrd="0" presId="urn:microsoft.com/office/officeart/2005/8/layout/cycle4"/>
    <dgm:cxn modelId="{ECB6A5ED-77FF-42CF-80EC-021B1E3AF2A6}" type="presParOf" srcId="{A615B5A0-791E-453A-A71D-19FD287C4D5E}" destId="{929CF58A-595F-44E2-B236-5F050C8C08B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94C32F-CA1A-4854-936C-791B2A1CC02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1255DD4E-F084-4630-9228-70FEB32CFC35}">
      <dgm:prSet phldrT="[Szöveg]"/>
      <dgm:spPr/>
      <dgm:t>
        <a:bodyPr/>
        <a:lstStyle/>
        <a:p>
          <a:r>
            <a:rPr lang="en-US" dirty="0" smtClean="0"/>
            <a:t>Enhanced European Coordination for Accelerator Research &amp; Development</a:t>
          </a:r>
          <a:endParaRPr lang="hu-HU" dirty="0"/>
        </a:p>
      </dgm:t>
    </dgm:pt>
    <dgm:pt modelId="{69D82D60-60D2-4648-A0AA-F34774E43F69}" type="parTrans" cxnId="{A2E892D3-4023-4DDF-9F01-6997EFC1D2B0}">
      <dgm:prSet/>
      <dgm:spPr/>
      <dgm:t>
        <a:bodyPr/>
        <a:lstStyle/>
        <a:p>
          <a:endParaRPr lang="hu-HU"/>
        </a:p>
      </dgm:t>
    </dgm:pt>
    <dgm:pt modelId="{851CDF12-5D0D-48B8-9F1A-731AACF82D33}" type="sibTrans" cxnId="{A2E892D3-4023-4DDF-9F01-6997EFC1D2B0}">
      <dgm:prSet/>
      <dgm:spPr/>
      <dgm:t>
        <a:bodyPr/>
        <a:lstStyle/>
        <a:p>
          <a:endParaRPr lang="hu-HU"/>
        </a:p>
      </dgm:t>
    </dgm:pt>
    <dgm:pt modelId="{1F0492E9-EE4A-4808-9A20-2FC421C8D6D3}">
      <dgm:prSet phldrT="[Szöveg]"/>
      <dgm:spPr/>
      <dgm:t>
        <a:bodyPr/>
        <a:lstStyle/>
        <a:p>
          <a:r>
            <a:rPr lang="hu-HU" dirty="0" smtClean="0"/>
            <a:t>13 Work Packages</a:t>
          </a:r>
          <a:endParaRPr lang="hu-HU" dirty="0"/>
        </a:p>
      </dgm:t>
    </dgm:pt>
    <dgm:pt modelId="{5AC3A2C2-51B0-4C90-A802-02B662205E62}" type="parTrans" cxnId="{054BC841-4B24-4D98-9758-C9E03B244C2F}">
      <dgm:prSet/>
      <dgm:spPr/>
      <dgm:t>
        <a:bodyPr/>
        <a:lstStyle/>
        <a:p>
          <a:endParaRPr lang="hu-HU"/>
        </a:p>
      </dgm:t>
    </dgm:pt>
    <dgm:pt modelId="{333EE3CC-BDAE-4E8B-91AD-93463EBCCE1E}" type="sibTrans" cxnId="{054BC841-4B24-4D98-9758-C9E03B244C2F}">
      <dgm:prSet/>
      <dgm:spPr/>
      <dgm:t>
        <a:bodyPr/>
        <a:lstStyle/>
        <a:p>
          <a:endParaRPr lang="hu-HU"/>
        </a:p>
      </dgm:t>
    </dgm:pt>
    <dgm:pt modelId="{784BD21C-77D9-43CB-B52E-3C5F4B542DA6}">
      <dgm:prSet phldrT="[Szöveg]"/>
      <dgm:spPr/>
      <dgm:t>
        <a:bodyPr/>
        <a:lstStyle/>
        <a:p>
          <a:r>
            <a:rPr lang="hu-HU" dirty="0" smtClean="0"/>
            <a:t>MagNET@CERN</a:t>
          </a:r>
          <a:endParaRPr lang="hu-HU" dirty="0"/>
        </a:p>
      </dgm:t>
    </dgm:pt>
    <dgm:pt modelId="{1C42D026-9CD4-48CA-A05C-63775430FA34}" type="parTrans" cxnId="{5977270C-6366-4C69-8AB8-75874F966625}">
      <dgm:prSet/>
      <dgm:spPr/>
      <dgm:t>
        <a:bodyPr/>
        <a:lstStyle/>
        <a:p>
          <a:endParaRPr lang="hu-HU"/>
        </a:p>
      </dgm:t>
    </dgm:pt>
    <dgm:pt modelId="{FE61FF20-C7C6-42B5-ABF5-F7380B348556}" type="sibTrans" cxnId="{5977270C-6366-4C69-8AB8-75874F966625}">
      <dgm:prSet/>
      <dgm:spPr/>
      <dgm:t>
        <a:bodyPr/>
        <a:lstStyle/>
        <a:p>
          <a:endParaRPr lang="hu-HU"/>
        </a:p>
      </dgm:t>
    </dgm:pt>
    <dgm:pt modelId="{3E700385-0803-4D43-AFC4-71CD10F82199}" type="pres">
      <dgm:prSet presAssocID="{7894C32F-CA1A-4854-936C-791B2A1CC02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84DDEE43-80EF-420F-9CBC-22FB01E597C8}" type="pres">
      <dgm:prSet presAssocID="{7894C32F-CA1A-4854-936C-791B2A1CC021}" presName="Name1" presStyleCnt="0"/>
      <dgm:spPr/>
    </dgm:pt>
    <dgm:pt modelId="{2AC6B7A2-7133-4CB6-96DE-F0791CAD023C}" type="pres">
      <dgm:prSet presAssocID="{7894C32F-CA1A-4854-936C-791B2A1CC021}" presName="cycle" presStyleCnt="0"/>
      <dgm:spPr/>
    </dgm:pt>
    <dgm:pt modelId="{2C6CCFFF-0C9A-47C2-960D-D03FF1B81CAC}" type="pres">
      <dgm:prSet presAssocID="{7894C32F-CA1A-4854-936C-791B2A1CC021}" presName="srcNode" presStyleLbl="node1" presStyleIdx="0" presStyleCnt="3"/>
      <dgm:spPr/>
    </dgm:pt>
    <dgm:pt modelId="{4D9E583A-C85C-407C-B0B3-5486A121E404}" type="pres">
      <dgm:prSet presAssocID="{7894C32F-CA1A-4854-936C-791B2A1CC021}" presName="conn" presStyleLbl="parChTrans1D2" presStyleIdx="0" presStyleCnt="1"/>
      <dgm:spPr/>
      <dgm:t>
        <a:bodyPr/>
        <a:lstStyle/>
        <a:p>
          <a:endParaRPr lang="hu-HU"/>
        </a:p>
      </dgm:t>
    </dgm:pt>
    <dgm:pt modelId="{EB9D201C-5FDC-4C8F-BB93-9D42F8ACD6EF}" type="pres">
      <dgm:prSet presAssocID="{7894C32F-CA1A-4854-936C-791B2A1CC021}" presName="extraNode" presStyleLbl="node1" presStyleIdx="0" presStyleCnt="3"/>
      <dgm:spPr/>
    </dgm:pt>
    <dgm:pt modelId="{8CC5293E-1A3E-42FB-B43C-A08E53C9FF9A}" type="pres">
      <dgm:prSet presAssocID="{7894C32F-CA1A-4854-936C-791B2A1CC021}" presName="dstNode" presStyleLbl="node1" presStyleIdx="0" presStyleCnt="3"/>
      <dgm:spPr/>
    </dgm:pt>
    <dgm:pt modelId="{6987B0B9-85E7-4A66-928A-9DCD1EC674AB}" type="pres">
      <dgm:prSet presAssocID="{1255DD4E-F084-4630-9228-70FEB32CFC35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45F107D-F864-404F-9B97-7ED6692AC418}" type="pres">
      <dgm:prSet presAssocID="{1255DD4E-F084-4630-9228-70FEB32CFC35}" presName="accent_1" presStyleCnt="0"/>
      <dgm:spPr/>
    </dgm:pt>
    <dgm:pt modelId="{58D0171C-E8F9-40C2-BA9E-DC12215E5663}" type="pres">
      <dgm:prSet presAssocID="{1255DD4E-F084-4630-9228-70FEB32CFC35}" presName="accentRepeatNode" presStyleLbl="solidFgAcc1" presStyleIdx="0" presStyleCnt="3"/>
      <dgm:spPr>
        <a:solidFill>
          <a:schemeClr val="bg1"/>
        </a:solidFill>
      </dgm:spPr>
      <dgm:t>
        <a:bodyPr/>
        <a:lstStyle/>
        <a:p>
          <a:endParaRPr lang="hu-HU"/>
        </a:p>
      </dgm:t>
    </dgm:pt>
    <dgm:pt modelId="{28151FFD-023F-4A56-BB10-BD87A5833BCA}" type="pres">
      <dgm:prSet presAssocID="{1F0492E9-EE4A-4808-9A20-2FC421C8D6D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3195A65-607B-4731-B186-F5BFB0649EA4}" type="pres">
      <dgm:prSet presAssocID="{1F0492E9-EE4A-4808-9A20-2FC421C8D6D3}" presName="accent_2" presStyleCnt="0"/>
      <dgm:spPr/>
    </dgm:pt>
    <dgm:pt modelId="{F1348D3E-8B21-4386-ACFC-007BF70140A7}" type="pres">
      <dgm:prSet presAssocID="{1F0492E9-EE4A-4808-9A20-2FC421C8D6D3}" presName="accentRepeatNode" presStyleLbl="solidFgAcc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hu-HU"/>
        </a:p>
      </dgm:t>
    </dgm:pt>
    <dgm:pt modelId="{A6D32072-CB90-4BDE-82E3-AE0C3BA66E8F}" type="pres">
      <dgm:prSet presAssocID="{784BD21C-77D9-43CB-B52E-3C5F4B542DA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788AF4C-891D-47CF-9D0B-9F83E48D0B4F}" type="pres">
      <dgm:prSet presAssocID="{784BD21C-77D9-43CB-B52E-3C5F4B542DA6}" presName="accent_3" presStyleCnt="0"/>
      <dgm:spPr/>
    </dgm:pt>
    <dgm:pt modelId="{4941E5C4-F521-49CB-9468-6D29D701A8A4}" type="pres">
      <dgm:prSet presAssocID="{784BD21C-77D9-43CB-B52E-3C5F4B542DA6}" presName="accentRepeatNode" presStyleLbl="solidFgAcc1" presStyleIdx="2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hu-HU"/>
        </a:p>
      </dgm:t>
    </dgm:pt>
  </dgm:ptLst>
  <dgm:cxnLst>
    <dgm:cxn modelId="{26DEEF78-BB5C-45D3-8B65-E4C6C949F012}" type="presOf" srcId="{851CDF12-5D0D-48B8-9F1A-731AACF82D33}" destId="{4D9E583A-C85C-407C-B0B3-5486A121E404}" srcOrd="0" destOrd="0" presId="urn:microsoft.com/office/officeart/2008/layout/VerticalCurvedList"/>
    <dgm:cxn modelId="{054BC841-4B24-4D98-9758-C9E03B244C2F}" srcId="{7894C32F-CA1A-4854-936C-791B2A1CC021}" destId="{1F0492E9-EE4A-4808-9A20-2FC421C8D6D3}" srcOrd="1" destOrd="0" parTransId="{5AC3A2C2-51B0-4C90-A802-02B662205E62}" sibTransId="{333EE3CC-BDAE-4E8B-91AD-93463EBCCE1E}"/>
    <dgm:cxn modelId="{43EA8944-1554-4A55-9A71-26D60B64D1C4}" type="presOf" srcId="{7894C32F-CA1A-4854-936C-791B2A1CC021}" destId="{3E700385-0803-4D43-AFC4-71CD10F82199}" srcOrd="0" destOrd="0" presId="urn:microsoft.com/office/officeart/2008/layout/VerticalCurvedList"/>
    <dgm:cxn modelId="{48F9C528-B46D-4CC8-8CD3-8BA28FF14052}" type="presOf" srcId="{1255DD4E-F084-4630-9228-70FEB32CFC35}" destId="{6987B0B9-85E7-4A66-928A-9DCD1EC674AB}" srcOrd="0" destOrd="0" presId="urn:microsoft.com/office/officeart/2008/layout/VerticalCurvedList"/>
    <dgm:cxn modelId="{A8D92DCB-311F-42E5-AF23-F9618CD87CDC}" type="presOf" srcId="{1F0492E9-EE4A-4808-9A20-2FC421C8D6D3}" destId="{28151FFD-023F-4A56-BB10-BD87A5833BCA}" srcOrd="0" destOrd="0" presId="urn:microsoft.com/office/officeart/2008/layout/VerticalCurvedList"/>
    <dgm:cxn modelId="{A2E892D3-4023-4DDF-9F01-6997EFC1D2B0}" srcId="{7894C32F-CA1A-4854-936C-791B2A1CC021}" destId="{1255DD4E-F084-4630-9228-70FEB32CFC35}" srcOrd="0" destOrd="0" parTransId="{69D82D60-60D2-4648-A0AA-F34774E43F69}" sibTransId="{851CDF12-5D0D-48B8-9F1A-731AACF82D33}"/>
    <dgm:cxn modelId="{9A8A06D9-E129-4D43-A7C5-9AF149EE4C85}" type="presOf" srcId="{784BD21C-77D9-43CB-B52E-3C5F4B542DA6}" destId="{A6D32072-CB90-4BDE-82E3-AE0C3BA66E8F}" srcOrd="0" destOrd="0" presId="urn:microsoft.com/office/officeart/2008/layout/VerticalCurvedList"/>
    <dgm:cxn modelId="{5977270C-6366-4C69-8AB8-75874F966625}" srcId="{7894C32F-CA1A-4854-936C-791B2A1CC021}" destId="{784BD21C-77D9-43CB-B52E-3C5F4B542DA6}" srcOrd="2" destOrd="0" parTransId="{1C42D026-9CD4-48CA-A05C-63775430FA34}" sibTransId="{FE61FF20-C7C6-42B5-ABF5-F7380B348556}"/>
    <dgm:cxn modelId="{6B04B6F8-049D-45BF-8CA5-49E54A6FB35F}" type="presParOf" srcId="{3E700385-0803-4D43-AFC4-71CD10F82199}" destId="{84DDEE43-80EF-420F-9CBC-22FB01E597C8}" srcOrd="0" destOrd="0" presId="urn:microsoft.com/office/officeart/2008/layout/VerticalCurvedList"/>
    <dgm:cxn modelId="{A1F91DA9-D889-4C84-9361-376ED3F3DB61}" type="presParOf" srcId="{84DDEE43-80EF-420F-9CBC-22FB01E597C8}" destId="{2AC6B7A2-7133-4CB6-96DE-F0791CAD023C}" srcOrd="0" destOrd="0" presId="urn:microsoft.com/office/officeart/2008/layout/VerticalCurvedList"/>
    <dgm:cxn modelId="{1048DBF4-2D19-4B3E-951A-D7C9FC06D4BD}" type="presParOf" srcId="{2AC6B7A2-7133-4CB6-96DE-F0791CAD023C}" destId="{2C6CCFFF-0C9A-47C2-960D-D03FF1B81CAC}" srcOrd="0" destOrd="0" presId="urn:microsoft.com/office/officeart/2008/layout/VerticalCurvedList"/>
    <dgm:cxn modelId="{DB1BC611-D2AB-4CE5-9B03-AB4BAAD37FF9}" type="presParOf" srcId="{2AC6B7A2-7133-4CB6-96DE-F0791CAD023C}" destId="{4D9E583A-C85C-407C-B0B3-5486A121E404}" srcOrd="1" destOrd="0" presId="urn:microsoft.com/office/officeart/2008/layout/VerticalCurvedList"/>
    <dgm:cxn modelId="{163268F7-BDC1-480B-8E1F-38A760026150}" type="presParOf" srcId="{2AC6B7A2-7133-4CB6-96DE-F0791CAD023C}" destId="{EB9D201C-5FDC-4C8F-BB93-9D42F8ACD6EF}" srcOrd="2" destOrd="0" presId="urn:microsoft.com/office/officeart/2008/layout/VerticalCurvedList"/>
    <dgm:cxn modelId="{104D5CDD-BD5E-4A7F-A9BE-8537B8889B02}" type="presParOf" srcId="{2AC6B7A2-7133-4CB6-96DE-F0791CAD023C}" destId="{8CC5293E-1A3E-42FB-B43C-A08E53C9FF9A}" srcOrd="3" destOrd="0" presId="urn:microsoft.com/office/officeart/2008/layout/VerticalCurvedList"/>
    <dgm:cxn modelId="{FBCEFE0F-8EA1-4074-89C8-DFFF1424C32D}" type="presParOf" srcId="{84DDEE43-80EF-420F-9CBC-22FB01E597C8}" destId="{6987B0B9-85E7-4A66-928A-9DCD1EC674AB}" srcOrd="1" destOrd="0" presId="urn:microsoft.com/office/officeart/2008/layout/VerticalCurvedList"/>
    <dgm:cxn modelId="{EA0FA389-8D40-4676-A8A2-AD246F4D917F}" type="presParOf" srcId="{84DDEE43-80EF-420F-9CBC-22FB01E597C8}" destId="{445F107D-F864-404F-9B97-7ED6692AC418}" srcOrd="2" destOrd="0" presId="urn:microsoft.com/office/officeart/2008/layout/VerticalCurvedList"/>
    <dgm:cxn modelId="{A5E516B9-8F10-4826-A176-42F9F6F2CA7F}" type="presParOf" srcId="{445F107D-F864-404F-9B97-7ED6692AC418}" destId="{58D0171C-E8F9-40C2-BA9E-DC12215E5663}" srcOrd="0" destOrd="0" presId="urn:microsoft.com/office/officeart/2008/layout/VerticalCurvedList"/>
    <dgm:cxn modelId="{55809F4B-C63D-4655-8AC5-7C9F8F656F34}" type="presParOf" srcId="{84DDEE43-80EF-420F-9CBC-22FB01E597C8}" destId="{28151FFD-023F-4A56-BB10-BD87A5833BCA}" srcOrd="3" destOrd="0" presId="urn:microsoft.com/office/officeart/2008/layout/VerticalCurvedList"/>
    <dgm:cxn modelId="{D40FC278-C157-4DB9-80A5-81CA430E4149}" type="presParOf" srcId="{84DDEE43-80EF-420F-9CBC-22FB01E597C8}" destId="{A3195A65-607B-4731-B186-F5BFB0649EA4}" srcOrd="4" destOrd="0" presId="urn:microsoft.com/office/officeart/2008/layout/VerticalCurvedList"/>
    <dgm:cxn modelId="{D51B11D3-20F9-4EFE-973B-11B014ABCFBB}" type="presParOf" srcId="{A3195A65-607B-4731-B186-F5BFB0649EA4}" destId="{F1348D3E-8B21-4386-ACFC-007BF70140A7}" srcOrd="0" destOrd="0" presId="urn:microsoft.com/office/officeart/2008/layout/VerticalCurvedList"/>
    <dgm:cxn modelId="{FCBA56C8-450D-4C4A-AFA5-EB970F7023E8}" type="presParOf" srcId="{84DDEE43-80EF-420F-9CBC-22FB01E597C8}" destId="{A6D32072-CB90-4BDE-82E3-AE0C3BA66E8F}" srcOrd="5" destOrd="0" presId="urn:microsoft.com/office/officeart/2008/layout/VerticalCurvedList"/>
    <dgm:cxn modelId="{9C1DD7BC-BDAA-4D23-9FDD-6D62F917287E}" type="presParOf" srcId="{84DDEE43-80EF-420F-9CBC-22FB01E597C8}" destId="{0788AF4C-891D-47CF-9D0B-9F83E48D0B4F}" srcOrd="6" destOrd="0" presId="urn:microsoft.com/office/officeart/2008/layout/VerticalCurvedList"/>
    <dgm:cxn modelId="{3C2CF67F-4B69-4780-840D-A026994D6275}" type="presParOf" srcId="{0788AF4C-891D-47CF-9D0B-9F83E48D0B4F}" destId="{4941E5C4-F521-49CB-9468-6D29D701A8A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94C32F-CA1A-4854-936C-791B2A1CC02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1255DD4E-F084-4630-9228-70FEB32CFC35}">
      <dgm:prSet phldrT="[Szöveg]"/>
      <dgm:spPr/>
      <dgm:t>
        <a:bodyPr/>
        <a:lstStyle/>
        <a:p>
          <a:r>
            <a:rPr lang="hu-HU" dirty="0" smtClean="0"/>
            <a:t>Testing superconducting magnets &amp; instrumentation</a:t>
          </a:r>
          <a:endParaRPr lang="hu-HU" dirty="0"/>
        </a:p>
      </dgm:t>
    </dgm:pt>
    <dgm:pt modelId="{69D82D60-60D2-4648-A0AA-F34774E43F69}" type="parTrans" cxnId="{A2E892D3-4023-4DDF-9F01-6997EFC1D2B0}">
      <dgm:prSet/>
      <dgm:spPr/>
      <dgm:t>
        <a:bodyPr/>
        <a:lstStyle/>
        <a:p>
          <a:endParaRPr lang="hu-HU"/>
        </a:p>
      </dgm:t>
    </dgm:pt>
    <dgm:pt modelId="{851CDF12-5D0D-48B8-9F1A-731AACF82D33}" type="sibTrans" cxnId="{A2E892D3-4023-4DDF-9F01-6997EFC1D2B0}">
      <dgm:prSet/>
      <dgm:spPr/>
      <dgm:t>
        <a:bodyPr/>
        <a:lstStyle/>
        <a:p>
          <a:endParaRPr lang="hu-HU"/>
        </a:p>
      </dgm:t>
    </dgm:pt>
    <dgm:pt modelId="{1F0492E9-EE4A-4808-9A20-2FC421C8D6D3}">
      <dgm:prSet phldrT="[Szöveg]"/>
      <dgm:spPr/>
      <dgm:t>
        <a:bodyPr/>
        <a:lstStyle/>
        <a:p>
          <a:r>
            <a:rPr lang="hu-HU" dirty="0" smtClean="0"/>
            <a:t>10 test benches in horizontal </a:t>
          </a:r>
          <a:r>
            <a:rPr lang="hu-HU" dirty="0" err="1" smtClean="0"/>
            <a:t>or</a:t>
          </a:r>
          <a:r>
            <a:rPr lang="hu-HU" dirty="0" smtClean="0"/>
            <a:t> </a:t>
          </a:r>
          <a:r>
            <a:rPr lang="hu-HU" dirty="0" err="1" smtClean="0"/>
            <a:t>vertical</a:t>
          </a:r>
          <a:r>
            <a:rPr lang="hu-HU" dirty="0" smtClean="0"/>
            <a:t> position</a:t>
          </a:r>
          <a:endParaRPr lang="hu-HU" dirty="0"/>
        </a:p>
      </dgm:t>
    </dgm:pt>
    <dgm:pt modelId="{5AC3A2C2-51B0-4C90-A802-02B662205E62}" type="parTrans" cxnId="{054BC841-4B24-4D98-9758-C9E03B244C2F}">
      <dgm:prSet/>
      <dgm:spPr/>
      <dgm:t>
        <a:bodyPr/>
        <a:lstStyle/>
        <a:p>
          <a:endParaRPr lang="hu-HU"/>
        </a:p>
      </dgm:t>
    </dgm:pt>
    <dgm:pt modelId="{333EE3CC-BDAE-4E8B-91AD-93463EBCCE1E}" type="sibTrans" cxnId="{054BC841-4B24-4D98-9758-C9E03B244C2F}">
      <dgm:prSet/>
      <dgm:spPr/>
      <dgm:t>
        <a:bodyPr/>
        <a:lstStyle/>
        <a:p>
          <a:endParaRPr lang="hu-HU"/>
        </a:p>
      </dgm:t>
    </dgm:pt>
    <dgm:pt modelId="{784BD21C-77D9-43CB-B52E-3C5F4B542DA6}">
      <dgm:prSet phldrT="[Szöveg]"/>
      <dgm:spPr/>
      <dgm:t>
        <a:bodyPr/>
        <a:lstStyle/>
        <a:p>
          <a:r>
            <a:rPr lang="hu-HU" dirty="0" smtClean="0">
              <a:solidFill>
                <a:schemeClr val="bg1"/>
              </a:solidFill>
            </a:rPr>
            <a:t>Test on 1.9°K using up to 20kA </a:t>
          </a:r>
          <a:r>
            <a:rPr lang="hu-HU" dirty="0" err="1" smtClean="0">
              <a:solidFill>
                <a:schemeClr val="bg1"/>
              </a:solidFill>
            </a:rPr>
            <a:t>current</a:t>
          </a:r>
          <a:endParaRPr lang="hu-HU" dirty="0">
            <a:solidFill>
              <a:schemeClr val="bg1"/>
            </a:solidFill>
          </a:endParaRPr>
        </a:p>
      </dgm:t>
    </dgm:pt>
    <dgm:pt modelId="{1C42D026-9CD4-48CA-A05C-63775430FA34}" type="parTrans" cxnId="{5977270C-6366-4C69-8AB8-75874F966625}">
      <dgm:prSet/>
      <dgm:spPr/>
      <dgm:t>
        <a:bodyPr/>
        <a:lstStyle/>
        <a:p>
          <a:endParaRPr lang="hu-HU"/>
        </a:p>
      </dgm:t>
    </dgm:pt>
    <dgm:pt modelId="{FE61FF20-C7C6-42B5-ABF5-F7380B348556}" type="sibTrans" cxnId="{5977270C-6366-4C69-8AB8-75874F966625}">
      <dgm:prSet/>
      <dgm:spPr/>
      <dgm:t>
        <a:bodyPr/>
        <a:lstStyle/>
        <a:p>
          <a:endParaRPr lang="hu-HU"/>
        </a:p>
      </dgm:t>
    </dgm:pt>
    <dgm:pt modelId="{266271FE-D8AD-46D5-A4F0-FE0194A59C65}">
      <dgm:prSet phldrT="[Szöveg]"/>
      <dgm:spPr/>
      <dgm:t>
        <a:bodyPr/>
        <a:lstStyle/>
        <a:p>
          <a:r>
            <a:rPr lang="hu-HU" dirty="0" smtClean="0">
              <a:solidFill>
                <a:schemeClr val="bg1"/>
              </a:solidFill>
            </a:rPr>
            <a:t>Serial and prototype testing</a:t>
          </a:r>
          <a:endParaRPr lang="hu-HU" dirty="0">
            <a:solidFill>
              <a:schemeClr val="bg1"/>
            </a:solidFill>
          </a:endParaRPr>
        </a:p>
      </dgm:t>
    </dgm:pt>
    <dgm:pt modelId="{D6B1EC3C-A609-46C2-AA3F-1D12AD35307E}" type="parTrans" cxnId="{AF9DFDC2-B045-4148-81C5-FB2B1716749F}">
      <dgm:prSet/>
      <dgm:spPr/>
      <dgm:t>
        <a:bodyPr/>
        <a:lstStyle/>
        <a:p>
          <a:endParaRPr lang="hu-HU"/>
        </a:p>
      </dgm:t>
    </dgm:pt>
    <dgm:pt modelId="{85F9B5E1-4963-4DD6-AD0A-06767CEAC985}" type="sibTrans" cxnId="{AF9DFDC2-B045-4148-81C5-FB2B1716749F}">
      <dgm:prSet/>
      <dgm:spPr/>
      <dgm:t>
        <a:bodyPr/>
        <a:lstStyle/>
        <a:p>
          <a:endParaRPr lang="hu-HU"/>
        </a:p>
      </dgm:t>
    </dgm:pt>
    <dgm:pt modelId="{3E700385-0803-4D43-AFC4-71CD10F82199}" type="pres">
      <dgm:prSet presAssocID="{7894C32F-CA1A-4854-936C-791B2A1CC02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84DDEE43-80EF-420F-9CBC-22FB01E597C8}" type="pres">
      <dgm:prSet presAssocID="{7894C32F-CA1A-4854-936C-791B2A1CC021}" presName="Name1" presStyleCnt="0"/>
      <dgm:spPr/>
    </dgm:pt>
    <dgm:pt modelId="{2AC6B7A2-7133-4CB6-96DE-F0791CAD023C}" type="pres">
      <dgm:prSet presAssocID="{7894C32F-CA1A-4854-936C-791B2A1CC021}" presName="cycle" presStyleCnt="0"/>
      <dgm:spPr/>
    </dgm:pt>
    <dgm:pt modelId="{2C6CCFFF-0C9A-47C2-960D-D03FF1B81CAC}" type="pres">
      <dgm:prSet presAssocID="{7894C32F-CA1A-4854-936C-791B2A1CC021}" presName="srcNode" presStyleLbl="node1" presStyleIdx="0" presStyleCnt="4"/>
      <dgm:spPr/>
    </dgm:pt>
    <dgm:pt modelId="{4D9E583A-C85C-407C-B0B3-5486A121E404}" type="pres">
      <dgm:prSet presAssocID="{7894C32F-CA1A-4854-936C-791B2A1CC021}" presName="conn" presStyleLbl="parChTrans1D2" presStyleIdx="0" presStyleCnt="1"/>
      <dgm:spPr/>
      <dgm:t>
        <a:bodyPr/>
        <a:lstStyle/>
        <a:p>
          <a:endParaRPr lang="hu-HU"/>
        </a:p>
      </dgm:t>
    </dgm:pt>
    <dgm:pt modelId="{EB9D201C-5FDC-4C8F-BB93-9D42F8ACD6EF}" type="pres">
      <dgm:prSet presAssocID="{7894C32F-CA1A-4854-936C-791B2A1CC021}" presName="extraNode" presStyleLbl="node1" presStyleIdx="0" presStyleCnt="4"/>
      <dgm:spPr/>
    </dgm:pt>
    <dgm:pt modelId="{8CC5293E-1A3E-42FB-B43C-A08E53C9FF9A}" type="pres">
      <dgm:prSet presAssocID="{7894C32F-CA1A-4854-936C-791B2A1CC021}" presName="dstNode" presStyleLbl="node1" presStyleIdx="0" presStyleCnt="4"/>
      <dgm:spPr/>
    </dgm:pt>
    <dgm:pt modelId="{6987B0B9-85E7-4A66-928A-9DCD1EC674AB}" type="pres">
      <dgm:prSet presAssocID="{1255DD4E-F084-4630-9228-70FEB32CFC3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45F107D-F864-404F-9B97-7ED6692AC418}" type="pres">
      <dgm:prSet presAssocID="{1255DD4E-F084-4630-9228-70FEB32CFC35}" presName="accent_1" presStyleCnt="0"/>
      <dgm:spPr/>
    </dgm:pt>
    <dgm:pt modelId="{58D0171C-E8F9-40C2-BA9E-DC12215E5663}" type="pres">
      <dgm:prSet presAssocID="{1255DD4E-F084-4630-9228-70FEB32CFC35}" presName="accentRepeatNode" presStyleLbl="solidFgAcc1" presStyleIdx="0" presStyleCnt="4"/>
      <dgm:spPr/>
    </dgm:pt>
    <dgm:pt modelId="{28151FFD-023F-4A56-BB10-BD87A5833BCA}" type="pres">
      <dgm:prSet presAssocID="{1F0492E9-EE4A-4808-9A20-2FC421C8D6D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3195A65-607B-4731-B186-F5BFB0649EA4}" type="pres">
      <dgm:prSet presAssocID="{1F0492E9-EE4A-4808-9A20-2FC421C8D6D3}" presName="accent_2" presStyleCnt="0"/>
      <dgm:spPr/>
    </dgm:pt>
    <dgm:pt modelId="{F1348D3E-8B21-4386-ACFC-007BF70140A7}" type="pres">
      <dgm:prSet presAssocID="{1F0492E9-EE4A-4808-9A20-2FC421C8D6D3}" presName="accentRepeatNode" presStyleLbl="solidFgAcc1" presStyleIdx="1" presStyleCnt="4"/>
      <dgm:spPr/>
    </dgm:pt>
    <dgm:pt modelId="{A6D32072-CB90-4BDE-82E3-AE0C3BA66E8F}" type="pres">
      <dgm:prSet presAssocID="{784BD21C-77D9-43CB-B52E-3C5F4B542DA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788AF4C-891D-47CF-9D0B-9F83E48D0B4F}" type="pres">
      <dgm:prSet presAssocID="{784BD21C-77D9-43CB-B52E-3C5F4B542DA6}" presName="accent_3" presStyleCnt="0"/>
      <dgm:spPr/>
    </dgm:pt>
    <dgm:pt modelId="{4941E5C4-F521-49CB-9468-6D29D701A8A4}" type="pres">
      <dgm:prSet presAssocID="{784BD21C-77D9-43CB-B52E-3C5F4B542DA6}" presName="accentRepeatNode" presStyleLbl="solidFgAcc1" presStyleIdx="2" presStyleCnt="4"/>
      <dgm:spPr/>
    </dgm:pt>
    <dgm:pt modelId="{FB8360AD-0033-4E65-AFC7-58ECB88B9BDA}" type="pres">
      <dgm:prSet presAssocID="{266271FE-D8AD-46D5-A4F0-FE0194A59C6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B1AAF00-DEEF-47AE-A736-59FE1F6923FA}" type="pres">
      <dgm:prSet presAssocID="{266271FE-D8AD-46D5-A4F0-FE0194A59C65}" presName="accent_4" presStyleCnt="0"/>
      <dgm:spPr/>
    </dgm:pt>
    <dgm:pt modelId="{CC9B0667-AAAF-4284-B809-0CD32FAEF639}" type="pres">
      <dgm:prSet presAssocID="{266271FE-D8AD-46D5-A4F0-FE0194A59C65}" presName="accentRepeatNode" presStyleLbl="solidFgAcc1" presStyleIdx="3" presStyleCnt="4"/>
      <dgm:spPr/>
    </dgm:pt>
  </dgm:ptLst>
  <dgm:cxnLst>
    <dgm:cxn modelId="{957ECA12-CEF3-4E93-95EC-96A1C491D26C}" type="presOf" srcId="{266271FE-D8AD-46D5-A4F0-FE0194A59C65}" destId="{FB8360AD-0033-4E65-AFC7-58ECB88B9BDA}" srcOrd="0" destOrd="0" presId="urn:microsoft.com/office/officeart/2008/layout/VerticalCurvedList"/>
    <dgm:cxn modelId="{054BC841-4B24-4D98-9758-C9E03B244C2F}" srcId="{7894C32F-CA1A-4854-936C-791B2A1CC021}" destId="{1F0492E9-EE4A-4808-9A20-2FC421C8D6D3}" srcOrd="1" destOrd="0" parTransId="{5AC3A2C2-51B0-4C90-A802-02B662205E62}" sibTransId="{333EE3CC-BDAE-4E8B-91AD-93463EBCCE1E}"/>
    <dgm:cxn modelId="{FD8035AA-5C71-4ECA-91D5-14AA7CAA3C78}" type="presOf" srcId="{7894C32F-CA1A-4854-936C-791B2A1CC021}" destId="{3E700385-0803-4D43-AFC4-71CD10F82199}" srcOrd="0" destOrd="0" presId="urn:microsoft.com/office/officeart/2008/layout/VerticalCurvedList"/>
    <dgm:cxn modelId="{260563F6-54F7-4D53-B5E3-DB6F0894AD3E}" type="presOf" srcId="{1255DD4E-F084-4630-9228-70FEB32CFC35}" destId="{6987B0B9-85E7-4A66-928A-9DCD1EC674AB}" srcOrd="0" destOrd="0" presId="urn:microsoft.com/office/officeart/2008/layout/VerticalCurvedList"/>
    <dgm:cxn modelId="{A2E892D3-4023-4DDF-9F01-6997EFC1D2B0}" srcId="{7894C32F-CA1A-4854-936C-791B2A1CC021}" destId="{1255DD4E-F084-4630-9228-70FEB32CFC35}" srcOrd="0" destOrd="0" parTransId="{69D82D60-60D2-4648-A0AA-F34774E43F69}" sibTransId="{851CDF12-5D0D-48B8-9F1A-731AACF82D33}"/>
    <dgm:cxn modelId="{0602FEE6-1B87-4B69-942C-14A1DB3A00D8}" type="presOf" srcId="{784BD21C-77D9-43CB-B52E-3C5F4B542DA6}" destId="{A6D32072-CB90-4BDE-82E3-AE0C3BA66E8F}" srcOrd="0" destOrd="0" presId="urn:microsoft.com/office/officeart/2008/layout/VerticalCurvedList"/>
    <dgm:cxn modelId="{0A1A52A6-A8BF-4592-AB3E-2ECEE70BFDBB}" type="presOf" srcId="{1F0492E9-EE4A-4808-9A20-2FC421C8D6D3}" destId="{28151FFD-023F-4A56-BB10-BD87A5833BCA}" srcOrd="0" destOrd="0" presId="urn:microsoft.com/office/officeart/2008/layout/VerticalCurvedList"/>
    <dgm:cxn modelId="{AF9DFDC2-B045-4148-81C5-FB2B1716749F}" srcId="{7894C32F-CA1A-4854-936C-791B2A1CC021}" destId="{266271FE-D8AD-46D5-A4F0-FE0194A59C65}" srcOrd="3" destOrd="0" parTransId="{D6B1EC3C-A609-46C2-AA3F-1D12AD35307E}" sibTransId="{85F9B5E1-4963-4DD6-AD0A-06767CEAC985}"/>
    <dgm:cxn modelId="{BB093669-7374-43B9-A72B-AC74BD1686FD}" type="presOf" srcId="{851CDF12-5D0D-48B8-9F1A-731AACF82D33}" destId="{4D9E583A-C85C-407C-B0B3-5486A121E404}" srcOrd="0" destOrd="0" presId="urn:microsoft.com/office/officeart/2008/layout/VerticalCurvedList"/>
    <dgm:cxn modelId="{5977270C-6366-4C69-8AB8-75874F966625}" srcId="{7894C32F-CA1A-4854-936C-791B2A1CC021}" destId="{784BD21C-77D9-43CB-B52E-3C5F4B542DA6}" srcOrd="2" destOrd="0" parTransId="{1C42D026-9CD4-48CA-A05C-63775430FA34}" sibTransId="{FE61FF20-C7C6-42B5-ABF5-F7380B348556}"/>
    <dgm:cxn modelId="{CD162AB0-4A4D-4375-8BBB-F89B605B646B}" type="presParOf" srcId="{3E700385-0803-4D43-AFC4-71CD10F82199}" destId="{84DDEE43-80EF-420F-9CBC-22FB01E597C8}" srcOrd="0" destOrd="0" presId="urn:microsoft.com/office/officeart/2008/layout/VerticalCurvedList"/>
    <dgm:cxn modelId="{7D886324-74FD-473C-A557-4354D104DAB3}" type="presParOf" srcId="{84DDEE43-80EF-420F-9CBC-22FB01E597C8}" destId="{2AC6B7A2-7133-4CB6-96DE-F0791CAD023C}" srcOrd="0" destOrd="0" presId="urn:microsoft.com/office/officeart/2008/layout/VerticalCurvedList"/>
    <dgm:cxn modelId="{4C22093D-1F25-4248-A017-0A4BD8F87397}" type="presParOf" srcId="{2AC6B7A2-7133-4CB6-96DE-F0791CAD023C}" destId="{2C6CCFFF-0C9A-47C2-960D-D03FF1B81CAC}" srcOrd="0" destOrd="0" presId="urn:microsoft.com/office/officeart/2008/layout/VerticalCurvedList"/>
    <dgm:cxn modelId="{C5D41913-0415-4931-BD9C-C0B5FC8A5429}" type="presParOf" srcId="{2AC6B7A2-7133-4CB6-96DE-F0791CAD023C}" destId="{4D9E583A-C85C-407C-B0B3-5486A121E404}" srcOrd="1" destOrd="0" presId="urn:microsoft.com/office/officeart/2008/layout/VerticalCurvedList"/>
    <dgm:cxn modelId="{F2BA97F5-681D-4EFD-B0B4-34D5CE40845A}" type="presParOf" srcId="{2AC6B7A2-7133-4CB6-96DE-F0791CAD023C}" destId="{EB9D201C-5FDC-4C8F-BB93-9D42F8ACD6EF}" srcOrd="2" destOrd="0" presId="urn:microsoft.com/office/officeart/2008/layout/VerticalCurvedList"/>
    <dgm:cxn modelId="{8E29166F-6A75-4ECB-A1FD-8DD91299E895}" type="presParOf" srcId="{2AC6B7A2-7133-4CB6-96DE-F0791CAD023C}" destId="{8CC5293E-1A3E-42FB-B43C-A08E53C9FF9A}" srcOrd="3" destOrd="0" presId="urn:microsoft.com/office/officeart/2008/layout/VerticalCurvedList"/>
    <dgm:cxn modelId="{2068321A-0EFD-4C6B-95A2-38B4D4809619}" type="presParOf" srcId="{84DDEE43-80EF-420F-9CBC-22FB01E597C8}" destId="{6987B0B9-85E7-4A66-928A-9DCD1EC674AB}" srcOrd="1" destOrd="0" presId="urn:microsoft.com/office/officeart/2008/layout/VerticalCurvedList"/>
    <dgm:cxn modelId="{6073833A-1FDB-4A0F-809D-CCED9B131BEF}" type="presParOf" srcId="{84DDEE43-80EF-420F-9CBC-22FB01E597C8}" destId="{445F107D-F864-404F-9B97-7ED6692AC418}" srcOrd="2" destOrd="0" presId="urn:microsoft.com/office/officeart/2008/layout/VerticalCurvedList"/>
    <dgm:cxn modelId="{E80C23A7-606B-4BED-B1F1-5D55965F1391}" type="presParOf" srcId="{445F107D-F864-404F-9B97-7ED6692AC418}" destId="{58D0171C-E8F9-40C2-BA9E-DC12215E5663}" srcOrd="0" destOrd="0" presId="urn:microsoft.com/office/officeart/2008/layout/VerticalCurvedList"/>
    <dgm:cxn modelId="{ED43E269-F019-4976-85AF-213CDBE0C737}" type="presParOf" srcId="{84DDEE43-80EF-420F-9CBC-22FB01E597C8}" destId="{28151FFD-023F-4A56-BB10-BD87A5833BCA}" srcOrd="3" destOrd="0" presId="urn:microsoft.com/office/officeart/2008/layout/VerticalCurvedList"/>
    <dgm:cxn modelId="{312F4AF9-2D74-4CAA-957F-60022CAB3D6B}" type="presParOf" srcId="{84DDEE43-80EF-420F-9CBC-22FB01E597C8}" destId="{A3195A65-607B-4731-B186-F5BFB0649EA4}" srcOrd="4" destOrd="0" presId="urn:microsoft.com/office/officeart/2008/layout/VerticalCurvedList"/>
    <dgm:cxn modelId="{EB14DB44-ED06-4782-A9CE-1D4814630E44}" type="presParOf" srcId="{A3195A65-607B-4731-B186-F5BFB0649EA4}" destId="{F1348D3E-8B21-4386-ACFC-007BF70140A7}" srcOrd="0" destOrd="0" presId="urn:microsoft.com/office/officeart/2008/layout/VerticalCurvedList"/>
    <dgm:cxn modelId="{48AEACFB-DABA-43DC-B0A7-1B5FC7A83CC9}" type="presParOf" srcId="{84DDEE43-80EF-420F-9CBC-22FB01E597C8}" destId="{A6D32072-CB90-4BDE-82E3-AE0C3BA66E8F}" srcOrd="5" destOrd="0" presId="urn:microsoft.com/office/officeart/2008/layout/VerticalCurvedList"/>
    <dgm:cxn modelId="{7B586F1F-119E-4A2C-AF76-C5A1C35147D2}" type="presParOf" srcId="{84DDEE43-80EF-420F-9CBC-22FB01E597C8}" destId="{0788AF4C-891D-47CF-9D0B-9F83E48D0B4F}" srcOrd="6" destOrd="0" presId="urn:microsoft.com/office/officeart/2008/layout/VerticalCurvedList"/>
    <dgm:cxn modelId="{A4A96D59-4A84-4D08-B043-D3B787CD9838}" type="presParOf" srcId="{0788AF4C-891D-47CF-9D0B-9F83E48D0B4F}" destId="{4941E5C4-F521-49CB-9468-6D29D701A8A4}" srcOrd="0" destOrd="0" presId="urn:microsoft.com/office/officeart/2008/layout/VerticalCurvedList"/>
    <dgm:cxn modelId="{6979DF3E-3A42-4C96-AEFE-56792C778760}" type="presParOf" srcId="{84DDEE43-80EF-420F-9CBC-22FB01E597C8}" destId="{FB8360AD-0033-4E65-AFC7-58ECB88B9BDA}" srcOrd="7" destOrd="0" presId="urn:microsoft.com/office/officeart/2008/layout/VerticalCurvedList"/>
    <dgm:cxn modelId="{5AEBD066-6C38-47AA-9A25-023C66A66E01}" type="presParOf" srcId="{84DDEE43-80EF-420F-9CBC-22FB01E597C8}" destId="{1B1AAF00-DEEF-47AE-A736-59FE1F6923FA}" srcOrd="8" destOrd="0" presId="urn:microsoft.com/office/officeart/2008/layout/VerticalCurvedList"/>
    <dgm:cxn modelId="{C18EC637-214B-47AC-99E8-824A09232F7A}" type="presParOf" srcId="{1B1AAF00-DEEF-47AE-A736-59FE1F6923FA}" destId="{CC9B0667-AAAF-4284-B809-0CD32FAEF63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CE672A-E14E-446E-AE9B-2AE75E79525E}" type="doc">
      <dgm:prSet loTypeId="urn:microsoft.com/office/officeart/2005/8/layout/hList7" loCatId="relationship" qsTypeId="urn:microsoft.com/office/officeart/2005/8/quickstyle/simple1" qsCatId="simple" csTypeId="urn:microsoft.com/office/officeart/2005/8/colors/accent6_2" csCatId="accent6" phldr="1"/>
      <dgm:spPr/>
    </dgm:pt>
    <dgm:pt modelId="{59CE2543-6B15-45CC-9FEC-61983378C4A1}">
      <dgm:prSet phldrT="[Szöveg]"/>
      <dgm:spPr/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32F12085-74E3-4EA5-A2BD-83E587FE8DF9}" type="parTrans" cxnId="{2942F66A-402F-419A-B626-B5BA683C28FA}">
      <dgm:prSet/>
      <dgm:spPr/>
      <dgm:t>
        <a:bodyPr/>
        <a:lstStyle/>
        <a:p>
          <a:endParaRPr lang="hu-HU"/>
        </a:p>
      </dgm:t>
    </dgm:pt>
    <dgm:pt modelId="{F1E46362-05DE-40EC-881F-136C2DECADA7}" type="sibTrans" cxnId="{2942F66A-402F-419A-B626-B5BA683C28FA}">
      <dgm:prSet/>
      <dgm:spPr/>
      <dgm:t>
        <a:bodyPr/>
        <a:lstStyle/>
        <a:p>
          <a:endParaRPr lang="hu-HU"/>
        </a:p>
      </dgm:t>
    </dgm:pt>
    <dgm:pt modelId="{9F26D6B9-CFA3-4F58-BDC4-15939E9AB1BD}">
      <dgm:prSet phldrT="[Szöveg]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hu-HU" dirty="0"/>
        </a:p>
      </dgm:t>
    </dgm:pt>
    <dgm:pt modelId="{AB0C36AF-85E6-4CAD-927E-E50B457D8E21}" type="parTrans" cxnId="{1BAFD430-8C07-4DA8-A67F-7216F2F1E9B3}">
      <dgm:prSet/>
      <dgm:spPr/>
      <dgm:t>
        <a:bodyPr/>
        <a:lstStyle/>
        <a:p>
          <a:endParaRPr lang="hu-HU"/>
        </a:p>
      </dgm:t>
    </dgm:pt>
    <dgm:pt modelId="{2D712794-BEDB-4C55-80DA-6ABFAF7F3AF8}" type="sibTrans" cxnId="{1BAFD430-8C07-4DA8-A67F-7216F2F1E9B3}">
      <dgm:prSet/>
      <dgm:spPr/>
      <dgm:t>
        <a:bodyPr/>
        <a:lstStyle/>
        <a:p>
          <a:endParaRPr lang="hu-HU"/>
        </a:p>
      </dgm:t>
    </dgm:pt>
    <dgm:pt modelId="{8145F216-1531-45FD-8449-16C3BACB2E3D}">
      <dgm:prSet phldrT="[Szöveg]"/>
      <dgm:spPr/>
      <dgm:t>
        <a:bodyPr/>
        <a:lstStyle/>
        <a:p>
          <a:endParaRPr lang="hu-HU" dirty="0"/>
        </a:p>
      </dgm:t>
    </dgm:pt>
    <dgm:pt modelId="{FDBE1A31-C8ED-4D4D-BEB3-1B501397A4CF}" type="parTrans" cxnId="{F4FD713E-F76E-47B3-BF71-540B5E58071D}">
      <dgm:prSet/>
      <dgm:spPr/>
      <dgm:t>
        <a:bodyPr/>
        <a:lstStyle/>
        <a:p>
          <a:endParaRPr lang="hu-HU"/>
        </a:p>
      </dgm:t>
    </dgm:pt>
    <dgm:pt modelId="{88CE399E-119D-4AAF-A86B-54A549D36C1C}" type="sibTrans" cxnId="{F4FD713E-F76E-47B3-BF71-540B5E58071D}">
      <dgm:prSet/>
      <dgm:spPr/>
      <dgm:t>
        <a:bodyPr/>
        <a:lstStyle/>
        <a:p>
          <a:endParaRPr lang="hu-HU"/>
        </a:p>
      </dgm:t>
    </dgm:pt>
    <dgm:pt modelId="{DA99EECB-C726-4560-92A0-95F1EB7A7FD5}">
      <dgm:prSet phldrT="[Szöveg]"/>
      <dgm:spPr>
        <a:solidFill>
          <a:schemeClr val="bg2">
            <a:lumMod val="50000"/>
          </a:schemeClr>
        </a:solidFill>
      </dgm:spPr>
      <dgm:t>
        <a:bodyPr/>
        <a:lstStyle/>
        <a:p>
          <a:endParaRPr lang="hu-HU" dirty="0"/>
        </a:p>
      </dgm:t>
    </dgm:pt>
    <dgm:pt modelId="{CED8706B-4888-4B9C-B812-F07B73E86A5C}" type="parTrans" cxnId="{EA5014FA-3843-4425-BE33-E64BE731A072}">
      <dgm:prSet/>
      <dgm:spPr/>
      <dgm:t>
        <a:bodyPr/>
        <a:lstStyle/>
        <a:p>
          <a:endParaRPr lang="hu-HU"/>
        </a:p>
      </dgm:t>
    </dgm:pt>
    <dgm:pt modelId="{A5371A9B-7F45-4C20-B998-88A0EE615BA0}" type="sibTrans" cxnId="{EA5014FA-3843-4425-BE33-E64BE731A072}">
      <dgm:prSet/>
      <dgm:spPr/>
      <dgm:t>
        <a:bodyPr/>
        <a:lstStyle/>
        <a:p>
          <a:endParaRPr lang="hu-HU"/>
        </a:p>
      </dgm:t>
    </dgm:pt>
    <dgm:pt modelId="{91386AD3-2F5A-4967-978B-3E405ACCC9A9}">
      <dgm:prSet phldrT="[Szöveg]"/>
      <dgm:spPr>
        <a:solidFill>
          <a:schemeClr val="bg2">
            <a:lumMod val="50000"/>
          </a:schemeClr>
        </a:solidFill>
      </dgm:spPr>
      <dgm:t>
        <a:bodyPr/>
        <a:lstStyle/>
        <a:p>
          <a:endParaRPr lang="hu-HU" dirty="0"/>
        </a:p>
      </dgm:t>
    </dgm:pt>
    <dgm:pt modelId="{C301F0D2-94F7-4177-B2F9-E44E9962D091}" type="parTrans" cxnId="{B208FB04-B9E3-4AE8-9243-041AED518C26}">
      <dgm:prSet/>
      <dgm:spPr/>
      <dgm:t>
        <a:bodyPr/>
        <a:lstStyle/>
        <a:p>
          <a:endParaRPr lang="hu-HU"/>
        </a:p>
      </dgm:t>
    </dgm:pt>
    <dgm:pt modelId="{E6BBFDF3-7E3C-41D5-AA48-433273181007}" type="sibTrans" cxnId="{B208FB04-B9E3-4AE8-9243-041AED518C26}">
      <dgm:prSet/>
      <dgm:spPr/>
      <dgm:t>
        <a:bodyPr/>
        <a:lstStyle/>
        <a:p>
          <a:endParaRPr lang="hu-HU"/>
        </a:p>
      </dgm:t>
    </dgm:pt>
    <dgm:pt modelId="{531314DC-E7F4-4194-AEFE-7BDE6CAC99E0}">
      <dgm:prSet phldrT="[Szöveg]"/>
      <dgm:spPr>
        <a:solidFill>
          <a:schemeClr val="bg2">
            <a:lumMod val="50000"/>
          </a:schemeClr>
        </a:solidFill>
      </dgm:spPr>
      <dgm:t>
        <a:bodyPr/>
        <a:lstStyle/>
        <a:p>
          <a:endParaRPr lang="hu-HU" dirty="0"/>
        </a:p>
      </dgm:t>
    </dgm:pt>
    <dgm:pt modelId="{5F210AF8-A1D2-4F59-92B6-17942D98CBF6}" type="parTrans" cxnId="{0C711ECD-3F15-4006-91D9-4F83D66D85A2}">
      <dgm:prSet/>
      <dgm:spPr/>
      <dgm:t>
        <a:bodyPr/>
        <a:lstStyle/>
        <a:p>
          <a:endParaRPr lang="hu-HU"/>
        </a:p>
      </dgm:t>
    </dgm:pt>
    <dgm:pt modelId="{807CBA23-3BC2-4FDB-8F4B-961F76E2A61B}" type="sibTrans" cxnId="{0C711ECD-3F15-4006-91D9-4F83D66D85A2}">
      <dgm:prSet/>
      <dgm:spPr/>
      <dgm:t>
        <a:bodyPr/>
        <a:lstStyle/>
        <a:p>
          <a:endParaRPr lang="hu-HU"/>
        </a:p>
      </dgm:t>
    </dgm:pt>
    <dgm:pt modelId="{5C4D7640-9B6A-476E-87AD-3DF3B595669C}">
      <dgm:prSet phldrT="[Szöveg]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hu-HU" dirty="0"/>
        </a:p>
      </dgm:t>
    </dgm:pt>
    <dgm:pt modelId="{8C002FA5-1A9F-48BF-B36B-BCAA2737892C}" type="parTrans" cxnId="{CCAD4EB2-497A-406A-A240-95AC30EE14D7}">
      <dgm:prSet/>
      <dgm:spPr/>
      <dgm:t>
        <a:bodyPr/>
        <a:lstStyle/>
        <a:p>
          <a:endParaRPr lang="hu-HU"/>
        </a:p>
      </dgm:t>
    </dgm:pt>
    <dgm:pt modelId="{8FF143DB-A498-4F9C-AB87-E53A2E6BB143}" type="sibTrans" cxnId="{CCAD4EB2-497A-406A-A240-95AC30EE14D7}">
      <dgm:prSet/>
      <dgm:spPr/>
      <dgm:t>
        <a:bodyPr/>
        <a:lstStyle/>
        <a:p>
          <a:endParaRPr lang="hu-HU"/>
        </a:p>
      </dgm:t>
    </dgm:pt>
    <dgm:pt modelId="{7C5FFDF3-FD1D-4FE5-9907-5FB5FD4A63D9}">
      <dgm:prSet phldrT="[Szöveg]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hu-HU" dirty="0"/>
        </a:p>
      </dgm:t>
    </dgm:pt>
    <dgm:pt modelId="{923A39E2-1D1F-4667-AE0C-C8D2492B5897}" type="parTrans" cxnId="{3ACB570C-C253-44F0-A85B-564711DB7403}">
      <dgm:prSet/>
      <dgm:spPr/>
      <dgm:t>
        <a:bodyPr/>
        <a:lstStyle/>
        <a:p>
          <a:endParaRPr lang="hu-HU"/>
        </a:p>
      </dgm:t>
    </dgm:pt>
    <dgm:pt modelId="{F3D0BC56-D58F-4961-8F01-29F246DE1B7C}" type="sibTrans" cxnId="{3ACB570C-C253-44F0-A85B-564711DB7403}">
      <dgm:prSet/>
      <dgm:spPr/>
      <dgm:t>
        <a:bodyPr/>
        <a:lstStyle/>
        <a:p>
          <a:endParaRPr lang="hu-HU"/>
        </a:p>
      </dgm:t>
    </dgm:pt>
    <dgm:pt modelId="{D8A12848-B044-4004-88B4-1E277B38B329}">
      <dgm:prSet phldrT="[Szöveg]"/>
      <dgm:spPr>
        <a:solidFill>
          <a:srgbClr val="70AD47"/>
        </a:solidFill>
      </dgm:spPr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F6B49387-AE73-49E5-A39C-56900B67DF6D}" type="sibTrans" cxnId="{E7646DC8-F37C-412F-AA29-8EF9C6C42735}">
      <dgm:prSet/>
      <dgm:spPr/>
      <dgm:t>
        <a:bodyPr/>
        <a:lstStyle/>
        <a:p>
          <a:endParaRPr lang="hu-HU"/>
        </a:p>
      </dgm:t>
    </dgm:pt>
    <dgm:pt modelId="{B8DBCCCA-EBFF-4E33-936A-057A5D78C280}" type="parTrans" cxnId="{E7646DC8-F37C-412F-AA29-8EF9C6C42735}">
      <dgm:prSet/>
      <dgm:spPr/>
      <dgm:t>
        <a:bodyPr/>
        <a:lstStyle/>
        <a:p>
          <a:endParaRPr lang="hu-HU"/>
        </a:p>
      </dgm:t>
    </dgm:pt>
    <dgm:pt modelId="{CE72DCCB-60FA-44BC-AC74-6D3A465D2EBA}">
      <dgm:prSet phldrT="[Szöveg]"/>
      <dgm:spPr>
        <a:solidFill>
          <a:srgbClr val="70AD47"/>
        </a:solidFill>
      </dgm:spPr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830EE5A0-C355-40B9-8335-B958EFA99DFA}" type="sibTrans" cxnId="{A2AA5029-72ED-4797-AE0C-844CFFDF2299}">
      <dgm:prSet/>
      <dgm:spPr/>
      <dgm:t>
        <a:bodyPr/>
        <a:lstStyle/>
        <a:p>
          <a:endParaRPr lang="hu-HU"/>
        </a:p>
      </dgm:t>
    </dgm:pt>
    <dgm:pt modelId="{6E1CC714-E351-4450-9772-5FBD143490A1}" type="parTrans" cxnId="{A2AA5029-72ED-4797-AE0C-844CFFDF2299}">
      <dgm:prSet/>
      <dgm:spPr/>
      <dgm:t>
        <a:bodyPr/>
        <a:lstStyle/>
        <a:p>
          <a:endParaRPr lang="hu-HU"/>
        </a:p>
      </dgm:t>
    </dgm:pt>
    <dgm:pt modelId="{A0A4922F-DA7A-4D05-B4B0-30A2BBD2857E}" type="pres">
      <dgm:prSet presAssocID="{F6CE672A-E14E-446E-AE9B-2AE75E79525E}" presName="Name0" presStyleCnt="0">
        <dgm:presLayoutVars>
          <dgm:dir/>
          <dgm:resizeHandles val="exact"/>
        </dgm:presLayoutVars>
      </dgm:prSet>
      <dgm:spPr/>
    </dgm:pt>
    <dgm:pt modelId="{0A401FC6-04C5-4285-9DA1-5D0434F3033C}" type="pres">
      <dgm:prSet presAssocID="{F6CE672A-E14E-446E-AE9B-2AE75E79525E}" presName="fgShape" presStyleLbl="fgShp" presStyleIdx="0" presStyleCnt="1" custScaleY="322886" custLinFactY="-88726" custLinFactNeighborX="0" custLinFactNeighborY="-100000"/>
      <dgm:spPr/>
      <dgm:t>
        <a:bodyPr/>
        <a:lstStyle/>
        <a:p>
          <a:endParaRPr lang="hu-HU"/>
        </a:p>
      </dgm:t>
    </dgm:pt>
    <dgm:pt modelId="{60C660FB-F587-45FC-A516-39C2F86EEE35}" type="pres">
      <dgm:prSet presAssocID="{F6CE672A-E14E-446E-AE9B-2AE75E79525E}" presName="linComp" presStyleCnt="0"/>
      <dgm:spPr/>
    </dgm:pt>
    <dgm:pt modelId="{32B9BC56-3845-48D5-8C31-635C0D3B63A2}" type="pres">
      <dgm:prSet presAssocID="{59CE2543-6B15-45CC-9FEC-61983378C4A1}" presName="compNode" presStyleCnt="0"/>
      <dgm:spPr/>
    </dgm:pt>
    <dgm:pt modelId="{364BB768-E985-4090-9127-4A0FE38ED140}" type="pres">
      <dgm:prSet presAssocID="{59CE2543-6B15-45CC-9FEC-61983378C4A1}" presName="bkgdShape" presStyleLbl="node1" presStyleIdx="0" presStyleCnt="10" custLinFactNeighborX="8493" custLinFactNeighborY="-9947"/>
      <dgm:spPr/>
      <dgm:t>
        <a:bodyPr/>
        <a:lstStyle/>
        <a:p>
          <a:endParaRPr lang="hu-HU"/>
        </a:p>
      </dgm:t>
    </dgm:pt>
    <dgm:pt modelId="{580858BD-C828-488F-A5AD-F900FD247BC6}" type="pres">
      <dgm:prSet presAssocID="{59CE2543-6B15-45CC-9FEC-61983378C4A1}" presName="nodeTx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A0997C5-5735-4852-B37C-526E9ACEA7AA}" type="pres">
      <dgm:prSet presAssocID="{59CE2543-6B15-45CC-9FEC-61983378C4A1}" presName="invisiNode" presStyleLbl="node1" presStyleIdx="0" presStyleCnt="10"/>
      <dgm:spPr/>
    </dgm:pt>
    <dgm:pt modelId="{5529F808-780C-4887-A9F6-21CB6C35A22B}" type="pres">
      <dgm:prSet presAssocID="{59CE2543-6B15-45CC-9FEC-61983378C4A1}" presName="imagNode" presStyleLbl="fgImgPlace1" presStyleIdx="0" presStyleCnt="10"/>
      <dgm:spPr>
        <a:noFill/>
      </dgm:spPr>
    </dgm:pt>
    <dgm:pt modelId="{67413541-0144-4964-B854-AD83FFA66C24}" type="pres">
      <dgm:prSet presAssocID="{F1E46362-05DE-40EC-881F-136C2DECADA7}" presName="sibTrans" presStyleLbl="sibTrans2D1" presStyleIdx="0" presStyleCnt="0"/>
      <dgm:spPr/>
      <dgm:t>
        <a:bodyPr/>
        <a:lstStyle/>
        <a:p>
          <a:endParaRPr lang="hu-HU"/>
        </a:p>
      </dgm:t>
    </dgm:pt>
    <dgm:pt modelId="{D18657FB-7EC3-45A8-99AF-352D6EA5F12A}" type="pres">
      <dgm:prSet presAssocID="{D8A12848-B044-4004-88B4-1E277B38B329}" presName="compNode" presStyleCnt="0"/>
      <dgm:spPr/>
    </dgm:pt>
    <dgm:pt modelId="{D6817C0E-202B-4EBB-8885-97132E9CD5DE}" type="pres">
      <dgm:prSet presAssocID="{D8A12848-B044-4004-88B4-1E277B38B329}" presName="bkgdShape" presStyleLbl="node1" presStyleIdx="1" presStyleCnt="10" custLinFactY="-89097" custLinFactNeighborX="5941" custLinFactNeighborY="-100000"/>
      <dgm:spPr/>
      <dgm:t>
        <a:bodyPr/>
        <a:lstStyle/>
        <a:p>
          <a:endParaRPr lang="hu-HU"/>
        </a:p>
      </dgm:t>
    </dgm:pt>
    <dgm:pt modelId="{DA3DAEFD-92B2-41CA-B094-0241A96D894A}" type="pres">
      <dgm:prSet presAssocID="{D8A12848-B044-4004-88B4-1E277B38B329}" presName="nodeTx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7961BB-8087-4FBF-8499-F7BE6B9FD2FA}" type="pres">
      <dgm:prSet presAssocID="{D8A12848-B044-4004-88B4-1E277B38B329}" presName="invisiNode" presStyleLbl="node1" presStyleIdx="1" presStyleCnt="10"/>
      <dgm:spPr/>
    </dgm:pt>
    <dgm:pt modelId="{63BAD878-DD83-4C75-84B3-85DF751301E0}" type="pres">
      <dgm:prSet presAssocID="{D8A12848-B044-4004-88B4-1E277B38B329}" presName="imagNode" presStyleLbl="fgImgPlace1" presStyleIdx="1" presStyleCnt="10"/>
      <dgm:spPr>
        <a:noFill/>
      </dgm:spPr>
    </dgm:pt>
    <dgm:pt modelId="{40E10B01-13CC-42D8-90C8-D2372CD808C2}" type="pres">
      <dgm:prSet presAssocID="{F6B49387-AE73-49E5-A39C-56900B67DF6D}" presName="sibTrans" presStyleLbl="sibTrans2D1" presStyleIdx="0" presStyleCnt="0"/>
      <dgm:spPr/>
      <dgm:t>
        <a:bodyPr/>
        <a:lstStyle/>
        <a:p>
          <a:endParaRPr lang="hu-HU"/>
        </a:p>
      </dgm:t>
    </dgm:pt>
    <dgm:pt modelId="{3322BAA6-D36B-4EC7-8A02-CC3A8F266109}" type="pres">
      <dgm:prSet presAssocID="{CE72DCCB-60FA-44BC-AC74-6D3A465D2EBA}" presName="compNode" presStyleCnt="0"/>
      <dgm:spPr/>
    </dgm:pt>
    <dgm:pt modelId="{45E612AE-E1CB-42D7-ABCB-2CC853DEEF16}" type="pres">
      <dgm:prSet presAssocID="{CE72DCCB-60FA-44BC-AC74-6D3A465D2EBA}" presName="bkgdShape" presStyleLbl="node1" presStyleIdx="2" presStyleCnt="10"/>
      <dgm:spPr/>
      <dgm:t>
        <a:bodyPr/>
        <a:lstStyle/>
        <a:p>
          <a:endParaRPr lang="hu-HU"/>
        </a:p>
      </dgm:t>
    </dgm:pt>
    <dgm:pt modelId="{B7303597-050A-48F6-8271-5FB88727A291}" type="pres">
      <dgm:prSet presAssocID="{CE72DCCB-60FA-44BC-AC74-6D3A465D2EBA}" presName="nodeTx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1F5E487-37CD-4EAF-B781-4285DCAC946B}" type="pres">
      <dgm:prSet presAssocID="{CE72DCCB-60FA-44BC-AC74-6D3A465D2EBA}" presName="invisiNode" presStyleLbl="node1" presStyleIdx="2" presStyleCnt="10"/>
      <dgm:spPr/>
    </dgm:pt>
    <dgm:pt modelId="{C1ED3938-CD55-4936-BE9C-45D0387B8B2A}" type="pres">
      <dgm:prSet presAssocID="{CE72DCCB-60FA-44BC-AC74-6D3A465D2EBA}" presName="imagNode" presStyleLbl="fgImgPlace1" presStyleIdx="2" presStyleCnt="10"/>
      <dgm:spPr>
        <a:noFill/>
      </dgm:spPr>
    </dgm:pt>
    <dgm:pt modelId="{8E983DCA-B62C-471E-B27F-6C24716AB1ED}" type="pres">
      <dgm:prSet presAssocID="{830EE5A0-C355-40B9-8335-B958EFA99DFA}" presName="sibTrans" presStyleLbl="sibTrans2D1" presStyleIdx="0" presStyleCnt="0"/>
      <dgm:spPr/>
      <dgm:t>
        <a:bodyPr/>
        <a:lstStyle/>
        <a:p>
          <a:endParaRPr lang="hu-HU"/>
        </a:p>
      </dgm:t>
    </dgm:pt>
    <dgm:pt modelId="{1BA69375-89BD-48EC-A6DA-367E3F04F5EF}" type="pres">
      <dgm:prSet presAssocID="{8145F216-1531-45FD-8449-16C3BACB2E3D}" presName="compNode" presStyleCnt="0"/>
      <dgm:spPr/>
    </dgm:pt>
    <dgm:pt modelId="{26F76C87-1A76-450C-AAE9-F6AB91290FBA}" type="pres">
      <dgm:prSet presAssocID="{8145F216-1531-45FD-8449-16C3BACB2E3D}" presName="bkgdShape" presStyleLbl="node1" presStyleIdx="3" presStyleCnt="10"/>
      <dgm:spPr/>
      <dgm:t>
        <a:bodyPr/>
        <a:lstStyle/>
        <a:p>
          <a:endParaRPr lang="hu-HU"/>
        </a:p>
      </dgm:t>
    </dgm:pt>
    <dgm:pt modelId="{0549B7C6-4518-4E71-BB5E-2ADB8B71EEF5}" type="pres">
      <dgm:prSet presAssocID="{8145F216-1531-45FD-8449-16C3BACB2E3D}" presName="nodeTx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F36DE66-488F-449D-B39D-9357A1A41ACA}" type="pres">
      <dgm:prSet presAssocID="{8145F216-1531-45FD-8449-16C3BACB2E3D}" presName="invisiNode" presStyleLbl="node1" presStyleIdx="3" presStyleCnt="10"/>
      <dgm:spPr/>
    </dgm:pt>
    <dgm:pt modelId="{D0E1683A-D938-46AB-BD15-6333E07F09DB}" type="pres">
      <dgm:prSet presAssocID="{8145F216-1531-45FD-8449-16C3BACB2E3D}" presName="imagNode" presStyleLbl="fgImgPlace1" presStyleIdx="3" presStyleCnt="10"/>
      <dgm:spPr>
        <a:noFill/>
      </dgm:spPr>
    </dgm:pt>
    <dgm:pt modelId="{AAFE9B11-ACE4-4602-9899-FDC92D34607B}" type="pres">
      <dgm:prSet presAssocID="{88CE399E-119D-4AAF-A86B-54A549D36C1C}" presName="sibTrans" presStyleLbl="sibTrans2D1" presStyleIdx="0" presStyleCnt="0"/>
      <dgm:spPr/>
      <dgm:t>
        <a:bodyPr/>
        <a:lstStyle/>
        <a:p>
          <a:endParaRPr lang="hu-HU"/>
        </a:p>
      </dgm:t>
    </dgm:pt>
    <dgm:pt modelId="{60BD7BA9-DB87-4CFA-AFA5-54F659D2F041}" type="pres">
      <dgm:prSet presAssocID="{DA99EECB-C726-4560-92A0-95F1EB7A7FD5}" presName="compNode" presStyleCnt="0"/>
      <dgm:spPr/>
    </dgm:pt>
    <dgm:pt modelId="{E2BEE223-1BBA-41D2-BBA4-036C5AA2EFAB}" type="pres">
      <dgm:prSet presAssocID="{DA99EECB-C726-4560-92A0-95F1EB7A7FD5}" presName="bkgdShape" presStyleLbl="node1" presStyleIdx="4" presStyleCnt="10"/>
      <dgm:spPr/>
      <dgm:t>
        <a:bodyPr/>
        <a:lstStyle/>
        <a:p>
          <a:endParaRPr lang="hu-HU"/>
        </a:p>
      </dgm:t>
    </dgm:pt>
    <dgm:pt modelId="{291BD395-0F22-4FD5-B841-17E77198EB4E}" type="pres">
      <dgm:prSet presAssocID="{DA99EECB-C726-4560-92A0-95F1EB7A7FD5}" presName="nodeTx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1DF52C7-0EE4-4E29-AC58-F9266BB26361}" type="pres">
      <dgm:prSet presAssocID="{DA99EECB-C726-4560-92A0-95F1EB7A7FD5}" presName="invisiNode" presStyleLbl="node1" presStyleIdx="4" presStyleCnt="10"/>
      <dgm:spPr/>
    </dgm:pt>
    <dgm:pt modelId="{C6381ACC-B908-4841-AB16-49E879306D11}" type="pres">
      <dgm:prSet presAssocID="{DA99EECB-C726-4560-92A0-95F1EB7A7FD5}" presName="imagNode" presStyleLbl="fgImgPlace1" presStyleIdx="4" presStyleCnt="10"/>
      <dgm:spPr>
        <a:noFill/>
      </dgm:spPr>
    </dgm:pt>
    <dgm:pt modelId="{FF9124B1-FCB1-4680-9A10-9DFD10C0728E}" type="pres">
      <dgm:prSet presAssocID="{A5371A9B-7F45-4C20-B998-88A0EE615BA0}" presName="sibTrans" presStyleLbl="sibTrans2D1" presStyleIdx="0" presStyleCnt="0"/>
      <dgm:spPr/>
      <dgm:t>
        <a:bodyPr/>
        <a:lstStyle/>
        <a:p>
          <a:endParaRPr lang="hu-HU"/>
        </a:p>
      </dgm:t>
    </dgm:pt>
    <dgm:pt modelId="{3094EE62-E67F-4348-B0E3-1615D420A5AC}" type="pres">
      <dgm:prSet presAssocID="{91386AD3-2F5A-4967-978B-3E405ACCC9A9}" presName="compNode" presStyleCnt="0"/>
      <dgm:spPr/>
    </dgm:pt>
    <dgm:pt modelId="{AF8CB438-27F0-48D1-9CFA-1397E47C829C}" type="pres">
      <dgm:prSet presAssocID="{91386AD3-2F5A-4967-978B-3E405ACCC9A9}" presName="bkgdShape" presStyleLbl="node1" presStyleIdx="5" presStyleCnt="10"/>
      <dgm:spPr/>
      <dgm:t>
        <a:bodyPr/>
        <a:lstStyle/>
        <a:p>
          <a:endParaRPr lang="hu-HU"/>
        </a:p>
      </dgm:t>
    </dgm:pt>
    <dgm:pt modelId="{87C533C9-CE00-4286-AF0E-053D4B85BDFE}" type="pres">
      <dgm:prSet presAssocID="{91386AD3-2F5A-4967-978B-3E405ACCC9A9}" presName="nodeTx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C8846E2-6723-46FF-BF16-857181228648}" type="pres">
      <dgm:prSet presAssocID="{91386AD3-2F5A-4967-978B-3E405ACCC9A9}" presName="invisiNode" presStyleLbl="node1" presStyleIdx="5" presStyleCnt="10"/>
      <dgm:spPr/>
    </dgm:pt>
    <dgm:pt modelId="{8271DCBB-5DAD-4BC0-86D2-2F41BC25C4C6}" type="pres">
      <dgm:prSet presAssocID="{91386AD3-2F5A-4967-978B-3E405ACCC9A9}" presName="imagNode" presStyleLbl="fgImgPlace1" presStyleIdx="5" presStyleCnt="10"/>
      <dgm:spPr>
        <a:noFill/>
      </dgm:spPr>
    </dgm:pt>
    <dgm:pt modelId="{606E698D-C259-4AE4-93DD-C3892FA1C26E}" type="pres">
      <dgm:prSet presAssocID="{E6BBFDF3-7E3C-41D5-AA48-433273181007}" presName="sibTrans" presStyleLbl="sibTrans2D1" presStyleIdx="0" presStyleCnt="0"/>
      <dgm:spPr/>
      <dgm:t>
        <a:bodyPr/>
        <a:lstStyle/>
        <a:p>
          <a:endParaRPr lang="hu-HU"/>
        </a:p>
      </dgm:t>
    </dgm:pt>
    <dgm:pt modelId="{55B9ABC9-F684-45D9-8D39-F81EE113DA3C}" type="pres">
      <dgm:prSet presAssocID="{531314DC-E7F4-4194-AEFE-7BDE6CAC99E0}" presName="compNode" presStyleCnt="0"/>
      <dgm:spPr/>
    </dgm:pt>
    <dgm:pt modelId="{8E86F115-B042-4201-A924-B13D6105283A}" type="pres">
      <dgm:prSet presAssocID="{531314DC-E7F4-4194-AEFE-7BDE6CAC99E0}" presName="bkgdShape" presStyleLbl="node1" presStyleIdx="6" presStyleCnt="10"/>
      <dgm:spPr/>
      <dgm:t>
        <a:bodyPr/>
        <a:lstStyle/>
        <a:p>
          <a:endParaRPr lang="hu-HU"/>
        </a:p>
      </dgm:t>
    </dgm:pt>
    <dgm:pt modelId="{851431F7-EADB-4D71-A8A8-64BBF9975E97}" type="pres">
      <dgm:prSet presAssocID="{531314DC-E7F4-4194-AEFE-7BDE6CAC99E0}" presName="nodeTx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0803496-8AE6-4321-9A16-6067C62EE5A4}" type="pres">
      <dgm:prSet presAssocID="{531314DC-E7F4-4194-AEFE-7BDE6CAC99E0}" presName="invisiNode" presStyleLbl="node1" presStyleIdx="6" presStyleCnt="10"/>
      <dgm:spPr/>
    </dgm:pt>
    <dgm:pt modelId="{1E53F8BD-93D1-448F-BC0A-48DFA4E28DEC}" type="pres">
      <dgm:prSet presAssocID="{531314DC-E7F4-4194-AEFE-7BDE6CAC99E0}" presName="imagNode" presStyleLbl="fgImgPlace1" presStyleIdx="6" presStyleCnt="10"/>
      <dgm:spPr>
        <a:noFill/>
      </dgm:spPr>
    </dgm:pt>
    <dgm:pt modelId="{A3ABBA65-E044-47BC-9C71-ADB4D04AEDC3}" type="pres">
      <dgm:prSet presAssocID="{807CBA23-3BC2-4FDB-8F4B-961F76E2A61B}" presName="sibTrans" presStyleLbl="sibTrans2D1" presStyleIdx="0" presStyleCnt="0"/>
      <dgm:spPr/>
      <dgm:t>
        <a:bodyPr/>
        <a:lstStyle/>
        <a:p>
          <a:endParaRPr lang="hu-HU"/>
        </a:p>
      </dgm:t>
    </dgm:pt>
    <dgm:pt modelId="{AAB0E6E3-7DE8-47C9-9C9D-607A1A642B51}" type="pres">
      <dgm:prSet presAssocID="{5C4D7640-9B6A-476E-87AD-3DF3B595669C}" presName="compNode" presStyleCnt="0"/>
      <dgm:spPr/>
    </dgm:pt>
    <dgm:pt modelId="{CFF2947C-0E2A-4058-BF43-292BA8DEF0D1}" type="pres">
      <dgm:prSet presAssocID="{5C4D7640-9B6A-476E-87AD-3DF3B595669C}" presName="bkgdShape" presStyleLbl="node1" presStyleIdx="7" presStyleCnt="10"/>
      <dgm:spPr/>
      <dgm:t>
        <a:bodyPr/>
        <a:lstStyle/>
        <a:p>
          <a:endParaRPr lang="hu-HU"/>
        </a:p>
      </dgm:t>
    </dgm:pt>
    <dgm:pt modelId="{E567C3AC-1499-464F-BA65-BA819EE84EF9}" type="pres">
      <dgm:prSet presAssocID="{5C4D7640-9B6A-476E-87AD-3DF3B595669C}" presName="nodeTx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62DFC8A-2310-4751-89C6-11978E3BDD66}" type="pres">
      <dgm:prSet presAssocID="{5C4D7640-9B6A-476E-87AD-3DF3B595669C}" presName="invisiNode" presStyleLbl="node1" presStyleIdx="7" presStyleCnt="10"/>
      <dgm:spPr/>
    </dgm:pt>
    <dgm:pt modelId="{1C1A71FD-5070-4E2E-B282-A5415E77556F}" type="pres">
      <dgm:prSet presAssocID="{5C4D7640-9B6A-476E-87AD-3DF3B595669C}" presName="imagNode" presStyleLbl="fgImgPlace1" presStyleIdx="7" presStyleCnt="10"/>
      <dgm:spPr>
        <a:noFill/>
      </dgm:spPr>
    </dgm:pt>
    <dgm:pt modelId="{4E8F158E-6E25-4705-8A51-5F35583293E7}" type="pres">
      <dgm:prSet presAssocID="{8FF143DB-A498-4F9C-AB87-E53A2E6BB143}" presName="sibTrans" presStyleLbl="sibTrans2D1" presStyleIdx="0" presStyleCnt="0"/>
      <dgm:spPr/>
      <dgm:t>
        <a:bodyPr/>
        <a:lstStyle/>
        <a:p>
          <a:endParaRPr lang="hu-HU"/>
        </a:p>
      </dgm:t>
    </dgm:pt>
    <dgm:pt modelId="{884B5E9A-AAD0-43B7-BF8A-EAE97D1048E8}" type="pres">
      <dgm:prSet presAssocID="{7C5FFDF3-FD1D-4FE5-9907-5FB5FD4A63D9}" presName="compNode" presStyleCnt="0"/>
      <dgm:spPr/>
    </dgm:pt>
    <dgm:pt modelId="{301193FA-CB8A-4FED-9442-06BAC3D871F4}" type="pres">
      <dgm:prSet presAssocID="{7C5FFDF3-FD1D-4FE5-9907-5FB5FD4A63D9}" presName="bkgdShape" presStyleLbl="node1" presStyleIdx="8" presStyleCnt="10"/>
      <dgm:spPr/>
      <dgm:t>
        <a:bodyPr/>
        <a:lstStyle/>
        <a:p>
          <a:endParaRPr lang="hu-HU"/>
        </a:p>
      </dgm:t>
    </dgm:pt>
    <dgm:pt modelId="{26D959E1-FA8C-4566-8485-4E2B0A6C77DD}" type="pres">
      <dgm:prSet presAssocID="{7C5FFDF3-FD1D-4FE5-9907-5FB5FD4A63D9}" presName="nodeTx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3726880-4D56-4071-83C4-A57044B1E77D}" type="pres">
      <dgm:prSet presAssocID="{7C5FFDF3-FD1D-4FE5-9907-5FB5FD4A63D9}" presName="invisiNode" presStyleLbl="node1" presStyleIdx="8" presStyleCnt="10"/>
      <dgm:spPr/>
    </dgm:pt>
    <dgm:pt modelId="{ABE3DFCB-DEA1-425E-844D-C527EC1761F1}" type="pres">
      <dgm:prSet presAssocID="{7C5FFDF3-FD1D-4FE5-9907-5FB5FD4A63D9}" presName="imagNode" presStyleLbl="fgImgPlace1" presStyleIdx="8" presStyleCnt="10"/>
      <dgm:spPr>
        <a:noFill/>
      </dgm:spPr>
    </dgm:pt>
    <dgm:pt modelId="{31648DF8-4119-4D54-A7E1-C808145DF668}" type="pres">
      <dgm:prSet presAssocID="{F3D0BC56-D58F-4961-8F01-29F246DE1B7C}" presName="sibTrans" presStyleLbl="sibTrans2D1" presStyleIdx="0" presStyleCnt="0"/>
      <dgm:spPr/>
      <dgm:t>
        <a:bodyPr/>
        <a:lstStyle/>
        <a:p>
          <a:endParaRPr lang="hu-HU"/>
        </a:p>
      </dgm:t>
    </dgm:pt>
    <dgm:pt modelId="{F33845CF-FDCD-499E-A391-16D0CE092B13}" type="pres">
      <dgm:prSet presAssocID="{9F26D6B9-CFA3-4F58-BDC4-15939E9AB1BD}" presName="compNode" presStyleCnt="0"/>
      <dgm:spPr/>
    </dgm:pt>
    <dgm:pt modelId="{DEBB7DFC-C8C5-441F-B82D-02745D896892}" type="pres">
      <dgm:prSet presAssocID="{9F26D6B9-CFA3-4F58-BDC4-15939E9AB1BD}" presName="bkgdShape" presStyleLbl="node1" presStyleIdx="9" presStyleCnt="10" custLinFactNeighborX="-3844" custLinFactNeighborY="-9839"/>
      <dgm:spPr/>
      <dgm:t>
        <a:bodyPr/>
        <a:lstStyle/>
        <a:p>
          <a:endParaRPr lang="hu-HU"/>
        </a:p>
      </dgm:t>
    </dgm:pt>
    <dgm:pt modelId="{32F81FF1-704C-4823-8F2B-73DEE107A642}" type="pres">
      <dgm:prSet presAssocID="{9F26D6B9-CFA3-4F58-BDC4-15939E9AB1BD}" presName="nodeTx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61574D7-0D5F-49C4-BCA6-4B518C351335}" type="pres">
      <dgm:prSet presAssocID="{9F26D6B9-CFA3-4F58-BDC4-15939E9AB1BD}" presName="invisiNode" presStyleLbl="node1" presStyleIdx="9" presStyleCnt="10"/>
      <dgm:spPr/>
    </dgm:pt>
    <dgm:pt modelId="{5386A692-F3CE-41EA-8DEE-A26FF89AF176}" type="pres">
      <dgm:prSet presAssocID="{9F26D6B9-CFA3-4F58-BDC4-15939E9AB1BD}" presName="imagNode" presStyleLbl="fgImgPlace1" presStyleIdx="9" presStyleCnt="10"/>
      <dgm:spPr>
        <a:noFill/>
      </dgm:spPr>
    </dgm:pt>
  </dgm:ptLst>
  <dgm:cxnLst>
    <dgm:cxn modelId="{3E38D6BE-6FA7-4197-AB37-95EA5EA7EA70}" type="presOf" srcId="{F1E46362-05DE-40EC-881F-136C2DECADA7}" destId="{67413541-0144-4964-B854-AD83FFA66C24}" srcOrd="0" destOrd="0" presId="urn:microsoft.com/office/officeart/2005/8/layout/hList7"/>
    <dgm:cxn modelId="{12057EC8-CEE3-4428-B8EA-B5AB281263C6}" type="presOf" srcId="{D8A12848-B044-4004-88B4-1E277B38B329}" destId="{D6817C0E-202B-4EBB-8885-97132E9CD5DE}" srcOrd="0" destOrd="0" presId="urn:microsoft.com/office/officeart/2005/8/layout/hList7"/>
    <dgm:cxn modelId="{4139A225-3302-4521-83F5-C5AF2991175A}" type="presOf" srcId="{DA99EECB-C726-4560-92A0-95F1EB7A7FD5}" destId="{291BD395-0F22-4FD5-B841-17E77198EB4E}" srcOrd="1" destOrd="0" presId="urn:microsoft.com/office/officeart/2005/8/layout/hList7"/>
    <dgm:cxn modelId="{0C280D77-9C56-4DAF-9563-C47E25F84D24}" type="presOf" srcId="{CE72DCCB-60FA-44BC-AC74-6D3A465D2EBA}" destId="{45E612AE-E1CB-42D7-ABCB-2CC853DEEF16}" srcOrd="0" destOrd="0" presId="urn:microsoft.com/office/officeart/2005/8/layout/hList7"/>
    <dgm:cxn modelId="{EA5014FA-3843-4425-BE33-E64BE731A072}" srcId="{F6CE672A-E14E-446E-AE9B-2AE75E79525E}" destId="{DA99EECB-C726-4560-92A0-95F1EB7A7FD5}" srcOrd="4" destOrd="0" parTransId="{CED8706B-4888-4B9C-B812-F07B73E86A5C}" sibTransId="{A5371A9B-7F45-4C20-B998-88A0EE615BA0}"/>
    <dgm:cxn modelId="{EEB7B6A4-35A4-4647-9033-7269655205B9}" type="presOf" srcId="{F6CE672A-E14E-446E-AE9B-2AE75E79525E}" destId="{A0A4922F-DA7A-4D05-B4B0-30A2BBD2857E}" srcOrd="0" destOrd="0" presId="urn:microsoft.com/office/officeart/2005/8/layout/hList7"/>
    <dgm:cxn modelId="{60DCAC0D-D9AB-4ECC-89F9-3071379E1030}" type="presOf" srcId="{88CE399E-119D-4AAF-A86B-54A549D36C1C}" destId="{AAFE9B11-ACE4-4602-9899-FDC92D34607B}" srcOrd="0" destOrd="0" presId="urn:microsoft.com/office/officeart/2005/8/layout/hList7"/>
    <dgm:cxn modelId="{886ECBD1-4D12-4743-84CF-1CBECC2D12A7}" type="presOf" srcId="{531314DC-E7F4-4194-AEFE-7BDE6CAC99E0}" destId="{851431F7-EADB-4D71-A8A8-64BBF9975E97}" srcOrd="1" destOrd="0" presId="urn:microsoft.com/office/officeart/2005/8/layout/hList7"/>
    <dgm:cxn modelId="{EFD5768C-801D-4DC5-8B7F-47B83182A1EB}" type="presOf" srcId="{A5371A9B-7F45-4C20-B998-88A0EE615BA0}" destId="{FF9124B1-FCB1-4680-9A10-9DFD10C0728E}" srcOrd="0" destOrd="0" presId="urn:microsoft.com/office/officeart/2005/8/layout/hList7"/>
    <dgm:cxn modelId="{B208FB04-B9E3-4AE8-9243-041AED518C26}" srcId="{F6CE672A-E14E-446E-AE9B-2AE75E79525E}" destId="{91386AD3-2F5A-4967-978B-3E405ACCC9A9}" srcOrd="5" destOrd="0" parTransId="{C301F0D2-94F7-4177-B2F9-E44E9962D091}" sibTransId="{E6BBFDF3-7E3C-41D5-AA48-433273181007}"/>
    <dgm:cxn modelId="{1352E8D4-4036-414E-9AC8-C443804229D3}" type="presOf" srcId="{8145F216-1531-45FD-8449-16C3BACB2E3D}" destId="{0549B7C6-4518-4E71-BB5E-2ADB8B71EEF5}" srcOrd="1" destOrd="0" presId="urn:microsoft.com/office/officeart/2005/8/layout/hList7"/>
    <dgm:cxn modelId="{B6196D9C-1A47-4410-A64C-5A569D96D3AC}" type="presOf" srcId="{5C4D7640-9B6A-476E-87AD-3DF3B595669C}" destId="{CFF2947C-0E2A-4058-BF43-292BA8DEF0D1}" srcOrd="0" destOrd="0" presId="urn:microsoft.com/office/officeart/2005/8/layout/hList7"/>
    <dgm:cxn modelId="{5DB4E65D-C744-441C-85EE-22BF0A591570}" type="presOf" srcId="{F3D0BC56-D58F-4961-8F01-29F246DE1B7C}" destId="{31648DF8-4119-4D54-A7E1-C808145DF668}" srcOrd="0" destOrd="0" presId="urn:microsoft.com/office/officeart/2005/8/layout/hList7"/>
    <dgm:cxn modelId="{84025393-F233-4B22-ACF6-0956E536B26A}" type="presOf" srcId="{9F26D6B9-CFA3-4F58-BDC4-15939E9AB1BD}" destId="{32F81FF1-704C-4823-8F2B-73DEE107A642}" srcOrd="1" destOrd="0" presId="urn:microsoft.com/office/officeart/2005/8/layout/hList7"/>
    <dgm:cxn modelId="{9BE1DF6A-D051-4A50-B4A4-E2AE874F1A04}" type="presOf" srcId="{CE72DCCB-60FA-44BC-AC74-6D3A465D2EBA}" destId="{B7303597-050A-48F6-8271-5FB88727A291}" srcOrd="1" destOrd="0" presId="urn:microsoft.com/office/officeart/2005/8/layout/hList7"/>
    <dgm:cxn modelId="{FF0BBE40-701A-4BA4-A1E7-5B8622CF279C}" type="presOf" srcId="{59CE2543-6B15-45CC-9FEC-61983378C4A1}" destId="{580858BD-C828-488F-A5AD-F900FD247BC6}" srcOrd="1" destOrd="0" presId="urn:microsoft.com/office/officeart/2005/8/layout/hList7"/>
    <dgm:cxn modelId="{0C711ECD-3F15-4006-91D9-4F83D66D85A2}" srcId="{F6CE672A-E14E-446E-AE9B-2AE75E79525E}" destId="{531314DC-E7F4-4194-AEFE-7BDE6CAC99E0}" srcOrd="6" destOrd="0" parTransId="{5F210AF8-A1D2-4F59-92B6-17942D98CBF6}" sibTransId="{807CBA23-3BC2-4FDB-8F4B-961F76E2A61B}"/>
    <dgm:cxn modelId="{CCAD4EB2-497A-406A-A240-95AC30EE14D7}" srcId="{F6CE672A-E14E-446E-AE9B-2AE75E79525E}" destId="{5C4D7640-9B6A-476E-87AD-3DF3B595669C}" srcOrd="7" destOrd="0" parTransId="{8C002FA5-1A9F-48BF-B36B-BCAA2737892C}" sibTransId="{8FF143DB-A498-4F9C-AB87-E53A2E6BB143}"/>
    <dgm:cxn modelId="{C6A78B1E-44B6-48F3-ADF2-BD4DBBA52FE8}" type="presOf" srcId="{807CBA23-3BC2-4FDB-8F4B-961F76E2A61B}" destId="{A3ABBA65-E044-47BC-9C71-ADB4D04AEDC3}" srcOrd="0" destOrd="0" presId="urn:microsoft.com/office/officeart/2005/8/layout/hList7"/>
    <dgm:cxn modelId="{A2AA5029-72ED-4797-AE0C-844CFFDF2299}" srcId="{F6CE672A-E14E-446E-AE9B-2AE75E79525E}" destId="{CE72DCCB-60FA-44BC-AC74-6D3A465D2EBA}" srcOrd="2" destOrd="0" parTransId="{6E1CC714-E351-4450-9772-5FBD143490A1}" sibTransId="{830EE5A0-C355-40B9-8335-B958EFA99DFA}"/>
    <dgm:cxn modelId="{3ECFBAB0-E2B3-4214-8B6D-875D899EDE70}" type="presOf" srcId="{9F26D6B9-CFA3-4F58-BDC4-15939E9AB1BD}" destId="{DEBB7DFC-C8C5-441F-B82D-02745D896892}" srcOrd="0" destOrd="0" presId="urn:microsoft.com/office/officeart/2005/8/layout/hList7"/>
    <dgm:cxn modelId="{D15ECFFB-A66C-469C-8830-95EAA3FD7D79}" type="presOf" srcId="{DA99EECB-C726-4560-92A0-95F1EB7A7FD5}" destId="{E2BEE223-1BBA-41D2-BBA4-036C5AA2EFAB}" srcOrd="0" destOrd="0" presId="urn:microsoft.com/office/officeart/2005/8/layout/hList7"/>
    <dgm:cxn modelId="{25619E8F-B17C-4F44-BCBD-E9C60154FE21}" type="presOf" srcId="{8145F216-1531-45FD-8449-16C3BACB2E3D}" destId="{26F76C87-1A76-450C-AAE9-F6AB91290FBA}" srcOrd="0" destOrd="0" presId="urn:microsoft.com/office/officeart/2005/8/layout/hList7"/>
    <dgm:cxn modelId="{DC4CE4A1-F79F-4FA6-9E8D-3B9224B8C674}" type="presOf" srcId="{F6B49387-AE73-49E5-A39C-56900B67DF6D}" destId="{40E10B01-13CC-42D8-90C8-D2372CD808C2}" srcOrd="0" destOrd="0" presId="urn:microsoft.com/office/officeart/2005/8/layout/hList7"/>
    <dgm:cxn modelId="{1BAFD430-8C07-4DA8-A67F-7216F2F1E9B3}" srcId="{F6CE672A-E14E-446E-AE9B-2AE75E79525E}" destId="{9F26D6B9-CFA3-4F58-BDC4-15939E9AB1BD}" srcOrd="9" destOrd="0" parTransId="{AB0C36AF-85E6-4CAD-927E-E50B457D8E21}" sibTransId="{2D712794-BEDB-4C55-80DA-6ABFAF7F3AF8}"/>
    <dgm:cxn modelId="{C42D5C48-4E77-4A34-85AF-5E0A8A0494D8}" type="presOf" srcId="{830EE5A0-C355-40B9-8335-B958EFA99DFA}" destId="{8E983DCA-B62C-471E-B27F-6C24716AB1ED}" srcOrd="0" destOrd="0" presId="urn:microsoft.com/office/officeart/2005/8/layout/hList7"/>
    <dgm:cxn modelId="{86EB2E1B-9692-420E-A84D-A183C21FC3B9}" type="presOf" srcId="{7C5FFDF3-FD1D-4FE5-9907-5FB5FD4A63D9}" destId="{301193FA-CB8A-4FED-9442-06BAC3D871F4}" srcOrd="0" destOrd="0" presId="urn:microsoft.com/office/officeart/2005/8/layout/hList7"/>
    <dgm:cxn modelId="{2942F66A-402F-419A-B626-B5BA683C28FA}" srcId="{F6CE672A-E14E-446E-AE9B-2AE75E79525E}" destId="{59CE2543-6B15-45CC-9FEC-61983378C4A1}" srcOrd="0" destOrd="0" parTransId="{32F12085-74E3-4EA5-A2BD-83E587FE8DF9}" sibTransId="{F1E46362-05DE-40EC-881F-136C2DECADA7}"/>
    <dgm:cxn modelId="{F4FD713E-F76E-47B3-BF71-540B5E58071D}" srcId="{F6CE672A-E14E-446E-AE9B-2AE75E79525E}" destId="{8145F216-1531-45FD-8449-16C3BACB2E3D}" srcOrd="3" destOrd="0" parTransId="{FDBE1A31-C8ED-4D4D-BEB3-1B501397A4CF}" sibTransId="{88CE399E-119D-4AAF-A86B-54A549D36C1C}"/>
    <dgm:cxn modelId="{E7646DC8-F37C-412F-AA29-8EF9C6C42735}" srcId="{F6CE672A-E14E-446E-AE9B-2AE75E79525E}" destId="{D8A12848-B044-4004-88B4-1E277B38B329}" srcOrd="1" destOrd="0" parTransId="{B8DBCCCA-EBFF-4E33-936A-057A5D78C280}" sibTransId="{F6B49387-AE73-49E5-A39C-56900B67DF6D}"/>
    <dgm:cxn modelId="{360F2694-F073-40EA-A3D4-976B5EADEC3E}" type="presOf" srcId="{7C5FFDF3-FD1D-4FE5-9907-5FB5FD4A63D9}" destId="{26D959E1-FA8C-4566-8485-4E2B0A6C77DD}" srcOrd="1" destOrd="0" presId="urn:microsoft.com/office/officeart/2005/8/layout/hList7"/>
    <dgm:cxn modelId="{EEA64002-98B1-4F2B-8B2E-129AF560B2B7}" type="presOf" srcId="{531314DC-E7F4-4194-AEFE-7BDE6CAC99E0}" destId="{8E86F115-B042-4201-A924-B13D6105283A}" srcOrd="0" destOrd="0" presId="urn:microsoft.com/office/officeart/2005/8/layout/hList7"/>
    <dgm:cxn modelId="{3845BFA8-8725-461F-8891-931459596A1C}" type="presOf" srcId="{E6BBFDF3-7E3C-41D5-AA48-433273181007}" destId="{606E698D-C259-4AE4-93DD-C3892FA1C26E}" srcOrd="0" destOrd="0" presId="urn:microsoft.com/office/officeart/2005/8/layout/hList7"/>
    <dgm:cxn modelId="{E81FA75B-F11C-4F0D-9505-F292F7834EA6}" type="presOf" srcId="{8FF143DB-A498-4F9C-AB87-E53A2E6BB143}" destId="{4E8F158E-6E25-4705-8A51-5F35583293E7}" srcOrd="0" destOrd="0" presId="urn:microsoft.com/office/officeart/2005/8/layout/hList7"/>
    <dgm:cxn modelId="{FEB5378A-4D63-4174-88FD-878E82CA16EF}" type="presOf" srcId="{91386AD3-2F5A-4967-978B-3E405ACCC9A9}" destId="{AF8CB438-27F0-48D1-9CFA-1397E47C829C}" srcOrd="0" destOrd="0" presId="urn:microsoft.com/office/officeart/2005/8/layout/hList7"/>
    <dgm:cxn modelId="{34201F51-3406-43D0-8A18-6EB4346915B0}" type="presOf" srcId="{5C4D7640-9B6A-476E-87AD-3DF3B595669C}" destId="{E567C3AC-1499-464F-BA65-BA819EE84EF9}" srcOrd="1" destOrd="0" presId="urn:microsoft.com/office/officeart/2005/8/layout/hList7"/>
    <dgm:cxn modelId="{64D854E4-5911-4DFC-ACAD-1FF6C3498043}" type="presOf" srcId="{91386AD3-2F5A-4967-978B-3E405ACCC9A9}" destId="{87C533C9-CE00-4286-AF0E-053D4B85BDFE}" srcOrd="1" destOrd="0" presId="urn:microsoft.com/office/officeart/2005/8/layout/hList7"/>
    <dgm:cxn modelId="{BD9829E0-C861-43DD-BFDB-9BFDEC2ABA33}" type="presOf" srcId="{D8A12848-B044-4004-88B4-1E277B38B329}" destId="{DA3DAEFD-92B2-41CA-B094-0241A96D894A}" srcOrd="1" destOrd="0" presId="urn:microsoft.com/office/officeart/2005/8/layout/hList7"/>
    <dgm:cxn modelId="{3ACB570C-C253-44F0-A85B-564711DB7403}" srcId="{F6CE672A-E14E-446E-AE9B-2AE75E79525E}" destId="{7C5FFDF3-FD1D-4FE5-9907-5FB5FD4A63D9}" srcOrd="8" destOrd="0" parTransId="{923A39E2-1D1F-4667-AE0C-C8D2492B5897}" sibTransId="{F3D0BC56-D58F-4961-8F01-29F246DE1B7C}"/>
    <dgm:cxn modelId="{AF003864-1D21-42A7-95BA-24BFF796447A}" type="presOf" srcId="{59CE2543-6B15-45CC-9FEC-61983378C4A1}" destId="{364BB768-E985-4090-9127-4A0FE38ED140}" srcOrd="0" destOrd="0" presId="urn:microsoft.com/office/officeart/2005/8/layout/hList7"/>
    <dgm:cxn modelId="{B6DCC929-381C-47A8-A538-5569F88F1029}" type="presParOf" srcId="{A0A4922F-DA7A-4D05-B4B0-30A2BBD2857E}" destId="{0A401FC6-04C5-4285-9DA1-5D0434F3033C}" srcOrd="0" destOrd="0" presId="urn:microsoft.com/office/officeart/2005/8/layout/hList7"/>
    <dgm:cxn modelId="{A035F8F1-32E4-4344-A29F-A40170C18A42}" type="presParOf" srcId="{A0A4922F-DA7A-4D05-B4B0-30A2BBD2857E}" destId="{60C660FB-F587-45FC-A516-39C2F86EEE35}" srcOrd="1" destOrd="0" presId="urn:microsoft.com/office/officeart/2005/8/layout/hList7"/>
    <dgm:cxn modelId="{3655D604-FBD6-426B-B72B-BE649D6BD232}" type="presParOf" srcId="{60C660FB-F587-45FC-A516-39C2F86EEE35}" destId="{32B9BC56-3845-48D5-8C31-635C0D3B63A2}" srcOrd="0" destOrd="0" presId="urn:microsoft.com/office/officeart/2005/8/layout/hList7"/>
    <dgm:cxn modelId="{02A2925B-558E-4960-86C8-1514974C647A}" type="presParOf" srcId="{32B9BC56-3845-48D5-8C31-635C0D3B63A2}" destId="{364BB768-E985-4090-9127-4A0FE38ED140}" srcOrd="0" destOrd="0" presId="urn:microsoft.com/office/officeart/2005/8/layout/hList7"/>
    <dgm:cxn modelId="{CC3D094A-50BE-4C3D-8527-3BEC95BCE320}" type="presParOf" srcId="{32B9BC56-3845-48D5-8C31-635C0D3B63A2}" destId="{580858BD-C828-488F-A5AD-F900FD247BC6}" srcOrd="1" destOrd="0" presId="urn:microsoft.com/office/officeart/2005/8/layout/hList7"/>
    <dgm:cxn modelId="{EC91A739-6A47-48E0-98A8-CB3C30AF993F}" type="presParOf" srcId="{32B9BC56-3845-48D5-8C31-635C0D3B63A2}" destId="{EA0997C5-5735-4852-B37C-526E9ACEA7AA}" srcOrd="2" destOrd="0" presId="urn:microsoft.com/office/officeart/2005/8/layout/hList7"/>
    <dgm:cxn modelId="{4A66562B-3DE4-4DAA-B16F-323FF6B79E1C}" type="presParOf" srcId="{32B9BC56-3845-48D5-8C31-635C0D3B63A2}" destId="{5529F808-780C-4887-A9F6-21CB6C35A22B}" srcOrd="3" destOrd="0" presId="urn:microsoft.com/office/officeart/2005/8/layout/hList7"/>
    <dgm:cxn modelId="{EFC43D9A-1DCB-4315-8708-BEC4B2D627B9}" type="presParOf" srcId="{60C660FB-F587-45FC-A516-39C2F86EEE35}" destId="{67413541-0144-4964-B854-AD83FFA66C24}" srcOrd="1" destOrd="0" presId="urn:microsoft.com/office/officeart/2005/8/layout/hList7"/>
    <dgm:cxn modelId="{075C104F-9C70-4786-B278-A8A205CAC989}" type="presParOf" srcId="{60C660FB-F587-45FC-A516-39C2F86EEE35}" destId="{D18657FB-7EC3-45A8-99AF-352D6EA5F12A}" srcOrd="2" destOrd="0" presId="urn:microsoft.com/office/officeart/2005/8/layout/hList7"/>
    <dgm:cxn modelId="{34E28012-F601-4B68-AA2F-493190B4B35C}" type="presParOf" srcId="{D18657FB-7EC3-45A8-99AF-352D6EA5F12A}" destId="{D6817C0E-202B-4EBB-8885-97132E9CD5DE}" srcOrd="0" destOrd="0" presId="urn:microsoft.com/office/officeart/2005/8/layout/hList7"/>
    <dgm:cxn modelId="{7C95E5CB-4BEA-44DB-850F-A438A5720672}" type="presParOf" srcId="{D18657FB-7EC3-45A8-99AF-352D6EA5F12A}" destId="{DA3DAEFD-92B2-41CA-B094-0241A96D894A}" srcOrd="1" destOrd="0" presId="urn:microsoft.com/office/officeart/2005/8/layout/hList7"/>
    <dgm:cxn modelId="{68D9C088-3510-4306-9986-A5ECD784B57E}" type="presParOf" srcId="{D18657FB-7EC3-45A8-99AF-352D6EA5F12A}" destId="{0F7961BB-8087-4FBF-8499-F7BE6B9FD2FA}" srcOrd="2" destOrd="0" presId="urn:microsoft.com/office/officeart/2005/8/layout/hList7"/>
    <dgm:cxn modelId="{42836CB4-22BA-47A4-A342-778FE6CAAFF3}" type="presParOf" srcId="{D18657FB-7EC3-45A8-99AF-352D6EA5F12A}" destId="{63BAD878-DD83-4C75-84B3-85DF751301E0}" srcOrd="3" destOrd="0" presId="urn:microsoft.com/office/officeart/2005/8/layout/hList7"/>
    <dgm:cxn modelId="{89D65794-7249-497C-93FE-AB0EC4EEF3EE}" type="presParOf" srcId="{60C660FB-F587-45FC-A516-39C2F86EEE35}" destId="{40E10B01-13CC-42D8-90C8-D2372CD808C2}" srcOrd="3" destOrd="0" presId="urn:microsoft.com/office/officeart/2005/8/layout/hList7"/>
    <dgm:cxn modelId="{FB7AEDAB-0A7D-4A30-964D-C11C7043AD70}" type="presParOf" srcId="{60C660FB-F587-45FC-A516-39C2F86EEE35}" destId="{3322BAA6-D36B-4EC7-8A02-CC3A8F266109}" srcOrd="4" destOrd="0" presId="urn:microsoft.com/office/officeart/2005/8/layout/hList7"/>
    <dgm:cxn modelId="{B7B154D2-514F-4579-BA04-241877C8A50B}" type="presParOf" srcId="{3322BAA6-D36B-4EC7-8A02-CC3A8F266109}" destId="{45E612AE-E1CB-42D7-ABCB-2CC853DEEF16}" srcOrd="0" destOrd="0" presId="urn:microsoft.com/office/officeart/2005/8/layout/hList7"/>
    <dgm:cxn modelId="{C9A8A05E-BCE1-47D5-A85B-ACF2CE52E244}" type="presParOf" srcId="{3322BAA6-D36B-4EC7-8A02-CC3A8F266109}" destId="{B7303597-050A-48F6-8271-5FB88727A291}" srcOrd="1" destOrd="0" presId="urn:microsoft.com/office/officeart/2005/8/layout/hList7"/>
    <dgm:cxn modelId="{D9F2928F-2A6C-4778-932E-0FB6AEA1046B}" type="presParOf" srcId="{3322BAA6-D36B-4EC7-8A02-CC3A8F266109}" destId="{71F5E487-37CD-4EAF-B781-4285DCAC946B}" srcOrd="2" destOrd="0" presId="urn:microsoft.com/office/officeart/2005/8/layout/hList7"/>
    <dgm:cxn modelId="{8AD9338F-D779-4ED8-BBCC-4595C0224C86}" type="presParOf" srcId="{3322BAA6-D36B-4EC7-8A02-CC3A8F266109}" destId="{C1ED3938-CD55-4936-BE9C-45D0387B8B2A}" srcOrd="3" destOrd="0" presId="urn:microsoft.com/office/officeart/2005/8/layout/hList7"/>
    <dgm:cxn modelId="{C8E8E30A-B048-44AF-821E-61E04ED95C27}" type="presParOf" srcId="{60C660FB-F587-45FC-A516-39C2F86EEE35}" destId="{8E983DCA-B62C-471E-B27F-6C24716AB1ED}" srcOrd="5" destOrd="0" presId="urn:microsoft.com/office/officeart/2005/8/layout/hList7"/>
    <dgm:cxn modelId="{DDC732FC-152A-47C1-8E64-52B32C580123}" type="presParOf" srcId="{60C660FB-F587-45FC-A516-39C2F86EEE35}" destId="{1BA69375-89BD-48EC-A6DA-367E3F04F5EF}" srcOrd="6" destOrd="0" presId="urn:microsoft.com/office/officeart/2005/8/layout/hList7"/>
    <dgm:cxn modelId="{273DBB48-6535-4C01-A5F9-DDDADDB19EB0}" type="presParOf" srcId="{1BA69375-89BD-48EC-A6DA-367E3F04F5EF}" destId="{26F76C87-1A76-450C-AAE9-F6AB91290FBA}" srcOrd="0" destOrd="0" presId="urn:microsoft.com/office/officeart/2005/8/layout/hList7"/>
    <dgm:cxn modelId="{2B10A4A9-6A49-4015-8E75-460AECEC9303}" type="presParOf" srcId="{1BA69375-89BD-48EC-A6DA-367E3F04F5EF}" destId="{0549B7C6-4518-4E71-BB5E-2ADB8B71EEF5}" srcOrd="1" destOrd="0" presId="urn:microsoft.com/office/officeart/2005/8/layout/hList7"/>
    <dgm:cxn modelId="{8A90EA83-779D-4696-9F07-72F66B6ADA50}" type="presParOf" srcId="{1BA69375-89BD-48EC-A6DA-367E3F04F5EF}" destId="{DF36DE66-488F-449D-B39D-9357A1A41ACA}" srcOrd="2" destOrd="0" presId="urn:microsoft.com/office/officeart/2005/8/layout/hList7"/>
    <dgm:cxn modelId="{7AB1361C-48E0-4B15-9514-EAB807BEAF23}" type="presParOf" srcId="{1BA69375-89BD-48EC-A6DA-367E3F04F5EF}" destId="{D0E1683A-D938-46AB-BD15-6333E07F09DB}" srcOrd="3" destOrd="0" presId="urn:microsoft.com/office/officeart/2005/8/layout/hList7"/>
    <dgm:cxn modelId="{DCCE47EB-9C02-45AB-AC5C-394E71C92BA3}" type="presParOf" srcId="{60C660FB-F587-45FC-A516-39C2F86EEE35}" destId="{AAFE9B11-ACE4-4602-9899-FDC92D34607B}" srcOrd="7" destOrd="0" presId="urn:microsoft.com/office/officeart/2005/8/layout/hList7"/>
    <dgm:cxn modelId="{0F8AB6CD-9616-4693-8C3D-6754D80D1592}" type="presParOf" srcId="{60C660FB-F587-45FC-A516-39C2F86EEE35}" destId="{60BD7BA9-DB87-4CFA-AFA5-54F659D2F041}" srcOrd="8" destOrd="0" presId="urn:microsoft.com/office/officeart/2005/8/layout/hList7"/>
    <dgm:cxn modelId="{39307036-0E9B-4A14-B174-AE9F20D03077}" type="presParOf" srcId="{60BD7BA9-DB87-4CFA-AFA5-54F659D2F041}" destId="{E2BEE223-1BBA-41D2-BBA4-036C5AA2EFAB}" srcOrd="0" destOrd="0" presId="urn:microsoft.com/office/officeart/2005/8/layout/hList7"/>
    <dgm:cxn modelId="{0BE79639-6A8D-4E40-BBC9-E375E0984241}" type="presParOf" srcId="{60BD7BA9-DB87-4CFA-AFA5-54F659D2F041}" destId="{291BD395-0F22-4FD5-B841-17E77198EB4E}" srcOrd="1" destOrd="0" presId="urn:microsoft.com/office/officeart/2005/8/layout/hList7"/>
    <dgm:cxn modelId="{19096371-86CC-405D-BA68-374BB3595394}" type="presParOf" srcId="{60BD7BA9-DB87-4CFA-AFA5-54F659D2F041}" destId="{21DF52C7-0EE4-4E29-AC58-F9266BB26361}" srcOrd="2" destOrd="0" presId="urn:microsoft.com/office/officeart/2005/8/layout/hList7"/>
    <dgm:cxn modelId="{5BF3C461-30A9-4E20-BA06-FD2F9AB11842}" type="presParOf" srcId="{60BD7BA9-DB87-4CFA-AFA5-54F659D2F041}" destId="{C6381ACC-B908-4841-AB16-49E879306D11}" srcOrd="3" destOrd="0" presId="urn:microsoft.com/office/officeart/2005/8/layout/hList7"/>
    <dgm:cxn modelId="{81AE92DC-8334-4114-8771-B338F34A9987}" type="presParOf" srcId="{60C660FB-F587-45FC-A516-39C2F86EEE35}" destId="{FF9124B1-FCB1-4680-9A10-9DFD10C0728E}" srcOrd="9" destOrd="0" presId="urn:microsoft.com/office/officeart/2005/8/layout/hList7"/>
    <dgm:cxn modelId="{89F57500-9427-46FC-B1BB-7906D41B6BFC}" type="presParOf" srcId="{60C660FB-F587-45FC-A516-39C2F86EEE35}" destId="{3094EE62-E67F-4348-B0E3-1615D420A5AC}" srcOrd="10" destOrd="0" presId="urn:microsoft.com/office/officeart/2005/8/layout/hList7"/>
    <dgm:cxn modelId="{65DB8D72-9E2E-4E38-8B07-09639D7F4FFD}" type="presParOf" srcId="{3094EE62-E67F-4348-B0E3-1615D420A5AC}" destId="{AF8CB438-27F0-48D1-9CFA-1397E47C829C}" srcOrd="0" destOrd="0" presId="urn:microsoft.com/office/officeart/2005/8/layout/hList7"/>
    <dgm:cxn modelId="{51A184FD-1409-465C-8D66-5ABEB2D94EA8}" type="presParOf" srcId="{3094EE62-E67F-4348-B0E3-1615D420A5AC}" destId="{87C533C9-CE00-4286-AF0E-053D4B85BDFE}" srcOrd="1" destOrd="0" presId="urn:microsoft.com/office/officeart/2005/8/layout/hList7"/>
    <dgm:cxn modelId="{B9B24F29-79E2-4C24-97FC-57F3583589FF}" type="presParOf" srcId="{3094EE62-E67F-4348-B0E3-1615D420A5AC}" destId="{7C8846E2-6723-46FF-BF16-857181228648}" srcOrd="2" destOrd="0" presId="urn:microsoft.com/office/officeart/2005/8/layout/hList7"/>
    <dgm:cxn modelId="{5758F5E8-6C39-465C-90E3-2FF6554E43F9}" type="presParOf" srcId="{3094EE62-E67F-4348-B0E3-1615D420A5AC}" destId="{8271DCBB-5DAD-4BC0-86D2-2F41BC25C4C6}" srcOrd="3" destOrd="0" presId="urn:microsoft.com/office/officeart/2005/8/layout/hList7"/>
    <dgm:cxn modelId="{0F71B2C3-2E1B-46C6-9235-BDD754FA309F}" type="presParOf" srcId="{60C660FB-F587-45FC-A516-39C2F86EEE35}" destId="{606E698D-C259-4AE4-93DD-C3892FA1C26E}" srcOrd="11" destOrd="0" presId="urn:microsoft.com/office/officeart/2005/8/layout/hList7"/>
    <dgm:cxn modelId="{A12890F1-2A72-41C5-8C19-6B8D88DF43FF}" type="presParOf" srcId="{60C660FB-F587-45FC-A516-39C2F86EEE35}" destId="{55B9ABC9-F684-45D9-8D39-F81EE113DA3C}" srcOrd="12" destOrd="0" presId="urn:microsoft.com/office/officeart/2005/8/layout/hList7"/>
    <dgm:cxn modelId="{6989FF26-1A11-413E-8AAF-5BE512F53ADF}" type="presParOf" srcId="{55B9ABC9-F684-45D9-8D39-F81EE113DA3C}" destId="{8E86F115-B042-4201-A924-B13D6105283A}" srcOrd="0" destOrd="0" presId="urn:microsoft.com/office/officeart/2005/8/layout/hList7"/>
    <dgm:cxn modelId="{1143FDB1-C252-43C1-8F69-1C8E3B9B8DD2}" type="presParOf" srcId="{55B9ABC9-F684-45D9-8D39-F81EE113DA3C}" destId="{851431F7-EADB-4D71-A8A8-64BBF9975E97}" srcOrd="1" destOrd="0" presId="urn:microsoft.com/office/officeart/2005/8/layout/hList7"/>
    <dgm:cxn modelId="{A61283EF-F669-4E6F-8F3D-64371D3D648E}" type="presParOf" srcId="{55B9ABC9-F684-45D9-8D39-F81EE113DA3C}" destId="{30803496-8AE6-4321-9A16-6067C62EE5A4}" srcOrd="2" destOrd="0" presId="urn:microsoft.com/office/officeart/2005/8/layout/hList7"/>
    <dgm:cxn modelId="{3277C876-AF7E-4546-AF8A-F1438DBD8F4A}" type="presParOf" srcId="{55B9ABC9-F684-45D9-8D39-F81EE113DA3C}" destId="{1E53F8BD-93D1-448F-BC0A-48DFA4E28DEC}" srcOrd="3" destOrd="0" presId="urn:microsoft.com/office/officeart/2005/8/layout/hList7"/>
    <dgm:cxn modelId="{61FAE11F-2894-46C9-B1DB-0631D96FF78B}" type="presParOf" srcId="{60C660FB-F587-45FC-A516-39C2F86EEE35}" destId="{A3ABBA65-E044-47BC-9C71-ADB4D04AEDC3}" srcOrd="13" destOrd="0" presId="urn:microsoft.com/office/officeart/2005/8/layout/hList7"/>
    <dgm:cxn modelId="{B9B61FBC-3C4F-4DFC-88AC-48F29E86D6AC}" type="presParOf" srcId="{60C660FB-F587-45FC-A516-39C2F86EEE35}" destId="{AAB0E6E3-7DE8-47C9-9C9D-607A1A642B51}" srcOrd="14" destOrd="0" presId="urn:microsoft.com/office/officeart/2005/8/layout/hList7"/>
    <dgm:cxn modelId="{25B5EE50-7533-4671-8BE5-758A185AA296}" type="presParOf" srcId="{AAB0E6E3-7DE8-47C9-9C9D-607A1A642B51}" destId="{CFF2947C-0E2A-4058-BF43-292BA8DEF0D1}" srcOrd="0" destOrd="0" presId="urn:microsoft.com/office/officeart/2005/8/layout/hList7"/>
    <dgm:cxn modelId="{67B1DD0C-AEE3-4DC6-893A-C3C74F88DCC4}" type="presParOf" srcId="{AAB0E6E3-7DE8-47C9-9C9D-607A1A642B51}" destId="{E567C3AC-1499-464F-BA65-BA819EE84EF9}" srcOrd="1" destOrd="0" presId="urn:microsoft.com/office/officeart/2005/8/layout/hList7"/>
    <dgm:cxn modelId="{1E95B8F4-3D50-4C6E-896E-736957AF866B}" type="presParOf" srcId="{AAB0E6E3-7DE8-47C9-9C9D-607A1A642B51}" destId="{C62DFC8A-2310-4751-89C6-11978E3BDD66}" srcOrd="2" destOrd="0" presId="urn:microsoft.com/office/officeart/2005/8/layout/hList7"/>
    <dgm:cxn modelId="{2DD7F4A7-2356-4603-8D57-B313DCDD2C71}" type="presParOf" srcId="{AAB0E6E3-7DE8-47C9-9C9D-607A1A642B51}" destId="{1C1A71FD-5070-4E2E-B282-A5415E77556F}" srcOrd="3" destOrd="0" presId="urn:microsoft.com/office/officeart/2005/8/layout/hList7"/>
    <dgm:cxn modelId="{A874F255-F9C0-4979-AF0E-1326D0DE50E2}" type="presParOf" srcId="{60C660FB-F587-45FC-A516-39C2F86EEE35}" destId="{4E8F158E-6E25-4705-8A51-5F35583293E7}" srcOrd="15" destOrd="0" presId="urn:microsoft.com/office/officeart/2005/8/layout/hList7"/>
    <dgm:cxn modelId="{9A4351E6-909E-48A2-9D92-E4E17EA964E3}" type="presParOf" srcId="{60C660FB-F587-45FC-A516-39C2F86EEE35}" destId="{884B5E9A-AAD0-43B7-BF8A-EAE97D1048E8}" srcOrd="16" destOrd="0" presId="urn:microsoft.com/office/officeart/2005/8/layout/hList7"/>
    <dgm:cxn modelId="{4B2A9FF2-81F3-4B63-A1D4-90FE206433AF}" type="presParOf" srcId="{884B5E9A-AAD0-43B7-BF8A-EAE97D1048E8}" destId="{301193FA-CB8A-4FED-9442-06BAC3D871F4}" srcOrd="0" destOrd="0" presId="urn:microsoft.com/office/officeart/2005/8/layout/hList7"/>
    <dgm:cxn modelId="{F6877352-CF73-42A1-AE5E-CD89E336EE60}" type="presParOf" srcId="{884B5E9A-AAD0-43B7-BF8A-EAE97D1048E8}" destId="{26D959E1-FA8C-4566-8485-4E2B0A6C77DD}" srcOrd="1" destOrd="0" presId="urn:microsoft.com/office/officeart/2005/8/layout/hList7"/>
    <dgm:cxn modelId="{B0D5B79B-9E6D-4667-9524-1DFBB37F4743}" type="presParOf" srcId="{884B5E9A-AAD0-43B7-BF8A-EAE97D1048E8}" destId="{43726880-4D56-4071-83C4-A57044B1E77D}" srcOrd="2" destOrd="0" presId="urn:microsoft.com/office/officeart/2005/8/layout/hList7"/>
    <dgm:cxn modelId="{73FA8098-C8B0-4C73-902F-04F728FDC181}" type="presParOf" srcId="{884B5E9A-AAD0-43B7-BF8A-EAE97D1048E8}" destId="{ABE3DFCB-DEA1-425E-844D-C527EC1761F1}" srcOrd="3" destOrd="0" presId="urn:microsoft.com/office/officeart/2005/8/layout/hList7"/>
    <dgm:cxn modelId="{892B55E1-C75C-4AB3-A95D-DEA7D0D2189F}" type="presParOf" srcId="{60C660FB-F587-45FC-A516-39C2F86EEE35}" destId="{31648DF8-4119-4D54-A7E1-C808145DF668}" srcOrd="17" destOrd="0" presId="urn:microsoft.com/office/officeart/2005/8/layout/hList7"/>
    <dgm:cxn modelId="{23E6D60A-433C-4119-82F1-4991138482B9}" type="presParOf" srcId="{60C660FB-F587-45FC-A516-39C2F86EEE35}" destId="{F33845CF-FDCD-499E-A391-16D0CE092B13}" srcOrd="18" destOrd="0" presId="urn:microsoft.com/office/officeart/2005/8/layout/hList7"/>
    <dgm:cxn modelId="{C91152B2-670B-4E28-A8C1-22E4D6E178F7}" type="presParOf" srcId="{F33845CF-FDCD-499E-A391-16D0CE092B13}" destId="{DEBB7DFC-C8C5-441F-B82D-02745D896892}" srcOrd="0" destOrd="0" presId="urn:microsoft.com/office/officeart/2005/8/layout/hList7"/>
    <dgm:cxn modelId="{9F8AF34C-E598-42D4-98CE-AA91E7853F43}" type="presParOf" srcId="{F33845CF-FDCD-499E-A391-16D0CE092B13}" destId="{32F81FF1-704C-4823-8F2B-73DEE107A642}" srcOrd="1" destOrd="0" presId="urn:microsoft.com/office/officeart/2005/8/layout/hList7"/>
    <dgm:cxn modelId="{D7278801-20F2-4750-8318-3942BB076D4E}" type="presParOf" srcId="{F33845CF-FDCD-499E-A391-16D0CE092B13}" destId="{561574D7-0D5F-49C4-BCA6-4B518C351335}" srcOrd="2" destOrd="0" presId="urn:microsoft.com/office/officeart/2005/8/layout/hList7"/>
    <dgm:cxn modelId="{E6805EF5-4567-421D-B940-DA3EB714621B}" type="presParOf" srcId="{F33845CF-FDCD-499E-A391-16D0CE092B13}" destId="{5386A692-F3CE-41EA-8DEE-A26FF89AF17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CE672A-E14E-446E-AE9B-2AE75E79525E}" type="doc">
      <dgm:prSet loTypeId="urn:microsoft.com/office/officeart/2005/8/layout/hList7" loCatId="relationship" qsTypeId="urn:microsoft.com/office/officeart/2005/8/quickstyle/simple1" qsCatId="simple" csTypeId="urn:microsoft.com/office/officeart/2005/8/colors/accent6_2" csCatId="accent6" phldr="1"/>
      <dgm:spPr/>
    </dgm:pt>
    <dgm:pt modelId="{59CE2543-6B15-45CC-9FEC-61983378C4A1}">
      <dgm:prSet phldrT="[Szöveg]"/>
      <dgm:spPr/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32F12085-74E3-4EA5-A2BD-83E587FE8DF9}" type="parTrans" cxnId="{2942F66A-402F-419A-B626-B5BA683C28FA}">
      <dgm:prSet/>
      <dgm:spPr/>
      <dgm:t>
        <a:bodyPr/>
        <a:lstStyle/>
        <a:p>
          <a:endParaRPr lang="hu-HU"/>
        </a:p>
      </dgm:t>
    </dgm:pt>
    <dgm:pt modelId="{F1E46362-05DE-40EC-881F-136C2DECADA7}" type="sibTrans" cxnId="{2942F66A-402F-419A-B626-B5BA683C28FA}">
      <dgm:prSet/>
      <dgm:spPr/>
      <dgm:t>
        <a:bodyPr/>
        <a:lstStyle/>
        <a:p>
          <a:endParaRPr lang="hu-HU"/>
        </a:p>
      </dgm:t>
    </dgm:pt>
    <dgm:pt modelId="{D8A12848-B044-4004-88B4-1E277B38B329}">
      <dgm:prSet phldrT="[Szöveg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F6B49387-AE73-49E5-A39C-56900B67DF6D}" type="sibTrans" cxnId="{E7646DC8-F37C-412F-AA29-8EF9C6C42735}">
      <dgm:prSet/>
      <dgm:spPr/>
      <dgm:t>
        <a:bodyPr/>
        <a:lstStyle/>
        <a:p>
          <a:endParaRPr lang="hu-HU"/>
        </a:p>
      </dgm:t>
    </dgm:pt>
    <dgm:pt modelId="{B8DBCCCA-EBFF-4E33-936A-057A5D78C280}" type="parTrans" cxnId="{E7646DC8-F37C-412F-AA29-8EF9C6C42735}">
      <dgm:prSet/>
      <dgm:spPr/>
      <dgm:t>
        <a:bodyPr/>
        <a:lstStyle/>
        <a:p>
          <a:endParaRPr lang="hu-HU"/>
        </a:p>
      </dgm:t>
    </dgm:pt>
    <dgm:pt modelId="{CE72DCCB-60FA-44BC-AC74-6D3A465D2EBA}">
      <dgm:prSet phldrT="[Szöveg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830EE5A0-C355-40B9-8335-B958EFA99DFA}" type="sibTrans" cxnId="{A2AA5029-72ED-4797-AE0C-844CFFDF2299}">
      <dgm:prSet/>
      <dgm:spPr/>
      <dgm:t>
        <a:bodyPr/>
        <a:lstStyle/>
        <a:p>
          <a:endParaRPr lang="hu-HU"/>
        </a:p>
      </dgm:t>
    </dgm:pt>
    <dgm:pt modelId="{6E1CC714-E351-4450-9772-5FBD143490A1}" type="parTrans" cxnId="{A2AA5029-72ED-4797-AE0C-844CFFDF2299}">
      <dgm:prSet/>
      <dgm:spPr/>
      <dgm:t>
        <a:bodyPr/>
        <a:lstStyle/>
        <a:p>
          <a:endParaRPr lang="hu-HU"/>
        </a:p>
      </dgm:t>
    </dgm:pt>
    <dgm:pt modelId="{A0A4922F-DA7A-4D05-B4B0-30A2BBD2857E}" type="pres">
      <dgm:prSet presAssocID="{F6CE672A-E14E-446E-AE9B-2AE75E79525E}" presName="Name0" presStyleCnt="0">
        <dgm:presLayoutVars>
          <dgm:dir/>
          <dgm:resizeHandles val="exact"/>
        </dgm:presLayoutVars>
      </dgm:prSet>
      <dgm:spPr/>
    </dgm:pt>
    <dgm:pt modelId="{0A401FC6-04C5-4285-9DA1-5D0434F3033C}" type="pres">
      <dgm:prSet presAssocID="{F6CE672A-E14E-446E-AE9B-2AE75E79525E}" presName="fgShape" presStyleLbl="fgShp" presStyleIdx="0" presStyleCnt="1" custScaleY="322886" custLinFactY="-88726" custLinFactNeighborX="0" custLinFactNeighborY="-100000"/>
      <dgm:spPr/>
    </dgm:pt>
    <dgm:pt modelId="{60C660FB-F587-45FC-A516-39C2F86EEE35}" type="pres">
      <dgm:prSet presAssocID="{F6CE672A-E14E-446E-AE9B-2AE75E79525E}" presName="linComp" presStyleCnt="0"/>
      <dgm:spPr/>
    </dgm:pt>
    <dgm:pt modelId="{32B9BC56-3845-48D5-8C31-635C0D3B63A2}" type="pres">
      <dgm:prSet presAssocID="{59CE2543-6B15-45CC-9FEC-61983378C4A1}" presName="compNode" presStyleCnt="0"/>
      <dgm:spPr/>
    </dgm:pt>
    <dgm:pt modelId="{364BB768-E985-4090-9127-4A0FE38ED140}" type="pres">
      <dgm:prSet presAssocID="{59CE2543-6B15-45CC-9FEC-61983378C4A1}" presName="bkgdShape" presStyleLbl="node1" presStyleIdx="0" presStyleCnt="3"/>
      <dgm:spPr/>
      <dgm:t>
        <a:bodyPr/>
        <a:lstStyle/>
        <a:p>
          <a:endParaRPr lang="hu-HU"/>
        </a:p>
      </dgm:t>
    </dgm:pt>
    <dgm:pt modelId="{580858BD-C828-488F-A5AD-F900FD247BC6}" type="pres">
      <dgm:prSet presAssocID="{59CE2543-6B15-45CC-9FEC-61983378C4A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A0997C5-5735-4852-B37C-526E9ACEA7AA}" type="pres">
      <dgm:prSet presAssocID="{59CE2543-6B15-45CC-9FEC-61983378C4A1}" presName="invisiNode" presStyleLbl="node1" presStyleIdx="0" presStyleCnt="3"/>
      <dgm:spPr/>
    </dgm:pt>
    <dgm:pt modelId="{5529F808-780C-4887-A9F6-21CB6C35A22B}" type="pres">
      <dgm:prSet presAssocID="{59CE2543-6B15-45CC-9FEC-61983378C4A1}" presName="imagNode" presStyleLbl="fgImgPlace1" presStyleIdx="0" presStyleCnt="3"/>
      <dgm:spPr>
        <a:noFill/>
      </dgm:spPr>
    </dgm:pt>
    <dgm:pt modelId="{67413541-0144-4964-B854-AD83FFA66C24}" type="pres">
      <dgm:prSet presAssocID="{F1E46362-05DE-40EC-881F-136C2DECADA7}" presName="sibTrans" presStyleLbl="sibTrans2D1" presStyleIdx="0" presStyleCnt="0"/>
      <dgm:spPr/>
      <dgm:t>
        <a:bodyPr/>
        <a:lstStyle/>
        <a:p>
          <a:endParaRPr lang="hu-HU"/>
        </a:p>
      </dgm:t>
    </dgm:pt>
    <dgm:pt modelId="{D18657FB-7EC3-45A8-99AF-352D6EA5F12A}" type="pres">
      <dgm:prSet presAssocID="{D8A12848-B044-4004-88B4-1E277B38B329}" presName="compNode" presStyleCnt="0"/>
      <dgm:spPr/>
    </dgm:pt>
    <dgm:pt modelId="{D6817C0E-202B-4EBB-8885-97132E9CD5DE}" type="pres">
      <dgm:prSet presAssocID="{D8A12848-B044-4004-88B4-1E277B38B329}" presName="bkgdShape" presStyleLbl="node1" presStyleIdx="1" presStyleCnt="3"/>
      <dgm:spPr/>
      <dgm:t>
        <a:bodyPr/>
        <a:lstStyle/>
        <a:p>
          <a:endParaRPr lang="hu-HU"/>
        </a:p>
      </dgm:t>
    </dgm:pt>
    <dgm:pt modelId="{DA3DAEFD-92B2-41CA-B094-0241A96D894A}" type="pres">
      <dgm:prSet presAssocID="{D8A12848-B044-4004-88B4-1E277B38B329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7961BB-8087-4FBF-8499-F7BE6B9FD2FA}" type="pres">
      <dgm:prSet presAssocID="{D8A12848-B044-4004-88B4-1E277B38B329}" presName="invisiNode" presStyleLbl="node1" presStyleIdx="1" presStyleCnt="3"/>
      <dgm:spPr/>
    </dgm:pt>
    <dgm:pt modelId="{63BAD878-DD83-4C75-84B3-85DF751301E0}" type="pres">
      <dgm:prSet presAssocID="{D8A12848-B044-4004-88B4-1E277B38B329}" presName="imagNode" presStyleLbl="fgImgPlace1" presStyleIdx="1" presStyleCnt="3"/>
      <dgm:spPr>
        <a:noFill/>
      </dgm:spPr>
    </dgm:pt>
    <dgm:pt modelId="{40E10B01-13CC-42D8-90C8-D2372CD808C2}" type="pres">
      <dgm:prSet presAssocID="{F6B49387-AE73-49E5-A39C-56900B67DF6D}" presName="sibTrans" presStyleLbl="sibTrans2D1" presStyleIdx="0" presStyleCnt="0"/>
      <dgm:spPr/>
      <dgm:t>
        <a:bodyPr/>
        <a:lstStyle/>
        <a:p>
          <a:endParaRPr lang="hu-HU"/>
        </a:p>
      </dgm:t>
    </dgm:pt>
    <dgm:pt modelId="{3322BAA6-D36B-4EC7-8A02-CC3A8F266109}" type="pres">
      <dgm:prSet presAssocID="{CE72DCCB-60FA-44BC-AC74-6D3A465D2EBA}" presName="compNode" presStyleCnt="0"/>
      <dgm:spPr/>
    </dgm:pt>
    <dgm:pt modelId="{45E612AE-E1CB-42D7-ABCB-2CC853DEEF16}" type="pres">
      <dgm:prSet presAssocID="{CE72DCCB-60FA-44BC-AC74-6D3A465D2EBA}" presName="bkgdShape" presStyleLbl="node1" presStyleIdx="2" presStyleCnt="3"/>
      <dgm:spPr/>
      <dgm:t>
        <a:bodyPr/>
        <a:lstStyle/>
        <a:p>
          <a:endParaRPr lang="hu-HU"/>
        </a:p>
      </dgm:t>
    </dgm:pt>
    <dgm:pt modelId="{B7303597-050A-48F6-8271-5FB88727A291}" type="pres">
      <dgm:prSet presAssocID="{CE72DCCB-60FA-44BC-AC74-6D3A465D2EBA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1F5E487-37CD-4EAF-B781-4285DCAC946B}" type="pres">
      <dgm:prSet presAssocID="{CE72DCCB-60FA-44BC-AC74-6D3A465D2EBA}" presName="invisiNode" presStyleLbl="node1" presStyleIdx="2" presStyleCnt="3"/>
      <dgm:spPr/>
    </dgm:pt>
    <dgm:pt modelId="{C1ED3938-CD55-4936-BE9C-45D0387B8B2A}" type="pres">
      <dgm:prSet presAssocID="{CE72DCCB-60FA-44BC-AC74-6D3A465D2EBA}" presName="imagNode" presStyleLbl="fgImgPlace1" presStyleIdx="2" presStyleCnt="3"/>
      <dgm:spPr>
        <a:noFill/>
      </dgm:spPr>
    </dgm:pt>
  </dgm:ptLst>
  <dgm:cxnLst>
    <dgm:cxn modelId="{50C4D6C6-3924-4DA3-891D-22C15860F50E}" type="presOf" srcId="{F6B49387-AE73-49E5-A39C-56900B67DF6D}" destId="{40E10B01-13CC-42D8-90C8-D2372CD808C2}" srcOrd="0" destOrd="0" presId="urn:microsoft.com/office/officeart/2005/8/layout/hList7"/>
    <dgm:cxn modelId="{37959ECE-2C06-41BC-8857-B594CA4144F2}" type="presOf" srcId="{D8A12848-B044-4004-88B4-1E277B38B329}" destId="{D6817C0E-202B-4EBB-8885-97132E9CD5DE}" srcOrd="0" destOrd="0" presId="urn:microsoft.com/office/officeart/2005/8/layout/hList7"/>
    <dgm:cxn modelId="{83E920BC-1367-43C0-9C40-484CA7BC544F}" type="presOf" srcId="{CE72DCCB-60FA-44BC-AC74-6D3A465D2EBA}" destId="{45E612AE-E1CB-42D7-ABCB-2CC853DEEF16}" srcOrd="0" destOrd="0" presId="urn:microsoft.com/office/officeart/2005/8/layout/hList7"/>
    <dgm:cxn modelId="{A1CDEEEA-8C2E-4071-BB71-04B47B5252E6}" type="presOf" srcId="{59CE2543-6B15-45CC-9FEC-61983378C4A1}" destId="{364BB768-E985-4090-9127-4A0FE38ED140}" srcOrd="0" destOrd="0" presId="urn:microsoft.com/office/officeart/2005/8/layout/hList7"/>
    <dgm:cxn modelId="{2942F66A-402F-419A-B626-B5BA683C28FA}" srcId="{F6CE672A-E14E-446E-AE9B-2AE75E79525E}" destId="{59CE2543-6B15-45CC-9FEC-61983378C4A1}" srcOrd="0" destOrd="0" parTransId="{32F12085-74E3-4EA5-A2BD-83E587FE8DF9}" sibTransId="{F1E46362-05DE-40EC-881F-136C2DECADA7}"/>
    <dgm:cxn modelId="{65AB250B-3C1D-4413-AF1B-4B88CEE27815}" type="presOf" srcId="{F6CE672A-E14E-446E-AE9B-2AE75E79525E}" destId="{A0A4922F-DA7A-4D05-B4B0-30A2BBD2857E}" srcOrd="0" destOrd="0" presId="urn:microsoft.com/office/officeart/2005/8/layout/hList7"/>
    <dgm:cxn modelId="{625224D5-0F39-486C-AFE5-BC1CE543FC22}" type="presOf" srcId="{D8A12848-B044-4004-88B4-1E277B38B329}" destId="{DA3DAEFD-92B2-41CA-B094-0241A96D894A}" srcOrd="1" destOrd="0" presId="urn:microsoft.com/office/officeart/2005/8/layout/hList7"/>
    <dgm:cxn modelId="{9F4CA0A1-4757-4A1E-AE29-28F18AADA18B}" type="presOf" srcId="{CE72DCCB-60FA-44BC-AC74-6D3A465D2EBA}" destId="{B7303597-050A-48F6-8271-5FB88727A291}" srcOrd="1" destOrd="0" presId="urn:microsoft.com/office/officeart/2005/8/layout/hList7"/>
    <dgm:cxn modelId="{E7646DC8-F37C-412F-AA29-8EF9C6C42735}" srcId="{F6CE672A-E14E-446E-AE9B-2AE75E79525E}" destId="{D8A12848-B044-4004-88B4-1E277B38B329}" srcOrd="1" destOrd="0" parTransId="{B8DBCCCA-EBFF-4E33-936A-057A5D78C280}" sibTransId="{F6B49387-AE73-49E5-A39C-56900B67DF6D}"/>
    <dgm:cxn modelId="{A2AA5029-72ED-4797-AE0C-844CFFDF2299}" srcId="{F6CE672A-E14E-446E-AE9B-2AE75E79525E}" destId="{CE72DCCB-60FA-44BC-AC74-6D3A465D2EBA}" srcOrd="2" destOrd="0" parTransId="{6E1CC714-E351-4450-9772-5FBD143490A1}" sibTransId="{830EE5A0-C355-40B9-8335-B958EFA99DFA}"/>
    <dgm:cxn modelId="{E0EB0178-2F4C-4C9C-B311-F244DD225AAA}" type="presOf" srcId="{59CE2543-6B15-45CC-9FEC-61983378C4A1}" destId="{580858BD-C828-488F-A5AD-F900FD247BC6}" srcOrd="1" destOrd="0" presId="urn:microsoft.com/office/officeart/2005/8/layout/hList7"/>
    <dgm:cxn modelId="{07EBCB50-DFC1-46EB-A183-F7A56319BFB7}" type="presOf" srcId="{F1E46362-05DE-40EC-881F-136C2DECADA7}" destId="{67413541-0144-4964-B854-AD83FFA66C24}" srcOrd="0" destOrd="0" presId="urn:microsoft.com/office/officeart/2005/8/layout/hList7"/>
    <dgm:cxn modelId="{E812BAE1-B1AE-4B9F-8F66-1854F472B08A}" type="presParOf" srcId="{A0A4922F-DA7A-4D05-B4B0-30A2BBD2857E}" destId="{0A401FC6-04C5-4285-9DA1-5D0434F3033C}" srcOrd="0" destOrd="0" presId="urn:microsoft.com/office/officeart/2005/8/layout/hList7"/>
    <dgm:cxn modelId="{7B0A3708-20EB-4EB9-B3C1-F1A0417095AF}" type="presParOf" srcId="{A0A4922F-DA7A-4D05-B4B0-30A2BBD2857E}" destId="{60C660FB-F587-45FC-A516-39C2F86EEE35}" srcOrd="1" destOrd="0" presId="urn:microsoft.com/office/officeart/2005/8/layout/hList7"/>
    <dgm:cxn modelId="{A2B29A17-3193-4AB8-A06D-1E6101657129}" type="presParOf" srcId="{60C660FB-F587-45FC-A516-39C2F86EEE35}" destId="{32B9BC56-3845-48D5-8C31-635C0D3B63A2}" srcOrd="0" destOrd="0" presId="urn:microsoft.com/office/officeart/2005/8/layout/hList7"/>
    <dgm:cxn modelId="{15E010EB-E001-4582-80EF-387FA16458B8}" type="presParOf" srcId="{32B9BC56-3845-48D5-8C31-635C0D3B63A2}" destId="{364BB768-E985-4090-9127-4A0FE38ED140}" srcOrd="0" destOrd="0" presId="urn:microsoft.com/office/officeart/2005/8/layout/hList7"/>
    <dgm:cxn modelId="{B4C21E9B-714F-42DB-BAB5-54B5FDE2AB7D}" type="presParOf" srcId="{32B9BC56-3845-48D5-8C31-635C0D3B63A2}" destId="{580858BD-C828-488F-A5AD-F900FD247BC6}" srcOrd="1" destOrd="0" presId="urn:microsoft.com/office/officeart/2005/8/layout/hList7"/>
    <dgm:cxn modelId="{50A0EE69-4F7F-496A-AFE9-E04FFF76F06C}" type="presParOf" srcId="{32B9BC56-3845-48D5-8C31-635C0D3B63A2}" destId="{EA0997C5-5735-4852-B37C-526E9ACEA7AA}" srcOrd="2" destOrd="0" presId="urn:microsoft.com/office/officeart/2005/8/layout/hList7"/>
    <dgm:cxn modelId="{343397FA-A959-4C79-ADE0-0EF413C9ECBD}" type="presParOf" srcId="{32B9BC56-3845-48D5-8C31-635C0D3B63A2}" destId="{5529F808-780C-4887-A9F6-21CB6C35A22B}" srcOrd="3" destOrd="0" presId="urn:microsoft.com/office/officeart/2005/8/layout/hList7"/>
    <dgm:cxn modelId="{EBDDF2B5-6EFA-493C-BAAC-006BCE470569}" type="presParOf" srcId="{60C660FB-F587-45FC-A516-39C2F86EEE35}" destId="{67413541-0144-4964-B854-AD83FFA66C24}" srcOrd="1" destOrd="0" presId="urn:microsoft.com/office/officeart/2005/8/layout/hList7"/>
    <dgm:cxn modelId="{E5CFBB57-1E61-419B-BEDD-8F5305733C55}" type="presParOf" srcId="{60C660FB-F587-45FC-A516-39C2F86EEE35}" destId="{D18657FB-7EC3-45A8-99AF-352D6EA5F12A}" srcOrd="2" destOrd="0" presId="urn:microsoft.com/office/officeart/2005/8/layout/hList7"/>
    <dgm:cxn modelId="{46EC8AD6-3997-43AE-931D-094B4C1FDAB3}" type="presParOf" srcId="{D18657FB-7EC3-45A8-99AF-352D6EA5F12A}" destId="{D6817C0E-202B-4EBB-8885-97132E9CD5DE}" srcOrd="0" destOrd="0" presId="urn:microsoft.com/office/officeart/2005/8/layout/hList7"/>
    <dgm:cxn modelId="{931D1DC6-53E5-43EE-9129-3B83A356197C}" type="presParOf" srcId="{D18657FB-7EC3-45A8-99AF-352D6EA5F12A}" destId="{DA3DAEFD-92B2-41CA-B094-0241A96D894A}" srcOrd="1" destOrd="0" presId="urn:microsoft.com/office/officeart/2005/8/layout/hList7"/>
    <dgm:cxn modelId="{FEFC7C5E-EBFF-4D1C-81B6-C0213865DAA7}" type="presParOf" srcId="{D18657FB-7EC3-45A8-99AF-352D6EA5F12A}" destId="{0F7961BB-8087-4FBF-8499-F7BE6B9FD2FA}" srcOrd="2" destOrd="0" presId="urn:microsoft.com/office/officeart/2005/8/layout/hList7"/>
    <dgm:cxn modelId="{FC4A99D1-75B0-4CA7-A3C5-8C2BD2F56FB7}" type="presParOf" srcId="{D18657FB-7EC3-45A8-99AF-352D6EA5F12A}" destId="{63BAD878-DD83-4C75-84B3-85DF751301E0}" srcOrd="3" destOrd="0" presId="urn:microsoft.com/office/officeart/2005/8/layout/hList7"/>
    <dgm:cxn modelId="{59FEAB4C-917E-48E2-AF93-B56835F98870}" type="presParOf" srcId="{60C660FB-F587-45FC-A516-39C2F86EEE35}" destId="{40E10B01-13CC-42D8-90C8-D2372CD808C2}" srcOrd="3" destOrd="0" presId="urn:microsoft.com/office/officeart/2005/8/layout/hList7"/>
    <dgm:cxn modelId="{09B3E46B-FA58-416C-BE1A-C843E1A08BA0}" type="presParOf" srcId="{60C660FB-F587-45FC-A516-39C2F86EEE35}" destId="{3322BAA6-D36B-4EC7-8A02-CC3A8F266109}" srcOrd="4" destOrd="0" presId="urn:microsoft.com/office/officeart/2005/8/layout/hList7"/>
    <dgm:cxn modelId="{27128615-DA1E-43AC-8D8D-DC57F7946378}" type="presParOf" srcId="{3322BAA6-D36B-4EC7-8A02-CC3A8F266109}" destId="{45E612AE-E1CB-42D7-ABCB-2CC853DEEF16}" srcOrd="0" destOrd="0" presId="urn:microsoft.com/office/officeart/2005/8/layout/hList7"/>
    <dgm:cxn modelId="{2CFE40C8-DA0E-4B3C-92EC-CF1D88406E2A}" type="presParOf" srcId="{3322BAA6-D36B-4EC7-8A02-CC3A8F266109}" destId="{B7303597-050A-48F6-8271-5FB88727A291}" srcOrd="1" destOrd="0" presId="urn:microsoft.com/office/officeart/2005/8/layout/hList7"/>
    <dgm:cxn modelId="{D7DF7902-20B5-4F11-BDB8-CC0CEC15FAF1}" type="presParOf" srcId="{3322BAA6-D36B-4EC7-8A02-CC3A8F266109}" destId="{71F5E487-37CD-4EAF-B781-4285DCAC946B}" srcOrd="2" destOrd="0" presId="urn:microsoft.com/office/officeart/2005/8/layout/hList7"/>
    <dgm:cxn modelId="{0EF26F04-5534-453F-A2E8-77973B326544}" type="presParOf" srcId="{3322BAA6-D36B-4EC7-8A02-CC3A8F266109}" destId="{C1ED3938-CD55-4936-BE9C-45D0387B8B2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0875AB-722D-492E-A71B-45B94671393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3F5FB373-F8F6-4BD7-9102-2724D0014A56}">
      <dgm:prSet phldrT="[Szöveg]" custT="1"/>
      <dgm:spPr/>
      <dgm:t>
        <a:bodyPr/>
        <a:lstStyle/>
        <a:p>
          <a:r>
            <a:rPr lang="hu-HU" sz="2800" b="1" dirty="0" err="1" smtClean="0"/>
            <a:t>Accuracy</a:t>
          </a:r>
          <a:r>
            <a:rPr lang="hu-HU" sz="2800" dirty="0" smtClean="0"/>
            <a:t>: 0.5% </a:t>
          </a:r>
          <a:r>
            <a:rPr lang="hu-HU" sz="2800" dirty="0" err="1" smtClean="0"/>
            <a:t>in</a:t>
          </a:r>
          <a:r>
            <a:rPr lang="hu-HU" sz="2800" dirty="0" smtClean="0"/>
            <a:t> </a:t>
          </a:r>
          <a:r>
            <a:rPr lang="hu-HU" sz="2800" dirty="0" err="1" smtClean="0"/>
            <a:t>the</a:t>
          </a:r>
          <a:r>
            <a:rPr lang="hu-HU" sz="2800" dirty="0" smtClean="0"/>
            <a:t> </a:t>
          </a:r>
          <a:r>
            <a:rPr lang="hu-HU" sz="2800" dirty="0" err="1" smtClean="0"/>
            <a:t>whole</a:t>
          </a:r>
          <a:r>
            <a:rPr lang="hu-HU" sz="2800" dirty="0" smtClean="0"/>
            <a:t> </a:t>
          </a:r>
          <a:r>
            <a:rPr lang="hu-HU" sz="2800" dirty="0" err="1" smtClean="0"/>
            <a:t>measurement</a:t>
          </a:r>
          <a:r>
            <a:rPr lang="hu-HU" sz="2800" dirty="0" smtClean="0"/>
            <a:t> </a:t>
          </a:r>
          <a:r>
            <a:rPr lang="hu-HU" sz="2800" dirty="0" err="1" smtClean="0"/>
            <a:t>range</a:t>
          </a:r>
          <a:endParaRPr lang="hu-HU" sz="2800" dirty="0"/>
        </a:p>
      </dgm:t>
    </dgm:pt>
    <dgm:pt modelId="{6E6516C3-901B-4F1A-9A7E-BB187B5C281E}" type="parTrans" cxnId="{7524698F-0BC6-4A16-9DB8-549A9F82AF65}">
      <dgm:prSet/>
      <dgm:spPr/>
      <dgm:t>
        <a:bodyPr/>
        <a:lstStyle/>
        <a:p>
          <a:endParaRPr lang="hu-HU"/>
        </a:p>
      </dgm:t>
    </dgm:pt>
    <dgm:pt modelId="{5D99D7D4-9DB6-4E02-B956-C4BD62A32749}" type="sibTrans" cxnId="{7524698F-0BC6-4A16-9DB8-549A9F82AF65}">
      <dgm:prSet/>
      <dgm:spPr/>
      <dgm:t>
        <a:bodyPr/>
        <a:lstStyle/>
        <a:p>
          <a:endParaRPr lang="hu-HU"/>
        </a:p>
      </dgm:t>
    </dgm:pt>
    <dgm:pt modelId="{2137E1AB-586E-4565-ABF6-570E085E4145}">
      <dgm:prSet phldrT="[Szöveg]" custT="1"/>
      <dgm:spPr/>
      <dgm:t>
        <a:bodyPr/>
        <a:lstStyle/>
        <a:p>
          <a:pPr>
            <a:spcAft>
              <a:spcPts val="0"/>
            </a:spcAft>
          </a:pPr>
          <a:r>
            <a:rPr lang="hu-HU" sz="2800" b="1" dirty="0" smtClean="0"/>
            <a:t>3 </a:t>
          </a:r>
          <a:r>
            <a:rPr lang="hu-HU" sz="2800" b="1" dirty="0" err="1" smtClean="0"/>
            <a:t>different</a:t>
          </a:r>
          <a:r>
            <a:rPr lang="hu-HU" sz="2800" b="1" dirty="0" smtClean="0"/>
            <a:t> </a:t>
          </a:r>
          <a:r>
            <a:rPr lang="hu-HU" sz="2800" b="1" dirty="0" err="1" smtClean="0"/>
            <a:t>measurements</a:t>
          </a:r>
          <a:r>
            <a:rPr lang="hu-HU" sz="2800" b="1" dirty="0" smtClean="0"/>
            <a:t> </a:t>
          </a:r>
          <a:r>
            <a:rPr lang="hu-HU" sz="2800" b="1" dirty="0" err="1" smtClean="0"/>
            <a:t>on</a:t>
          </a:r>
          <a:r>
            <a:rPr lang="hu-HU" sz="2800" b="1" dirty="0" smtClean="0"/>
            <a:t> </a:t>
          </a:r>
          <a:r>
            <a:rPr lang="hu-HU" sz="2800" b="1" dirty="0" err="1" smtClean="0"/>
            <a:t>each</a:t>
          </a:r>
          <a:r>
            <a:rPr lang="hu-HU" sz="2800" b="1" dirty="0" smtClean="0"/>
            <a:t> </a:t>
          </a:r>
          <a:r>
            <a:rPr lang="hu-HU" sz="2800" b="1" dirty="0" err="1" smtClean="0"/>
            <a:t>sensors</a:t>
          </a:r>
          <a:r>
            <a:rPr lang="hu-HU" sz="2800" b="1" dirty="0" smtClean="0"/>
            <a:t>:</a:t>
          </a:r>
        </a:p>
        <a:p>
          <a:pPr>
            <a:spcAft>
              <a:spcPts val="0"/>
            </a:spcAft>
          </a:pPr>
          <a:r>
            <a:rPr lang="hu-HU" sz="1800" b="0" dirty="0" smtClean="0"/>
            <a:t>- CERN </a:t>
          </a:r>
          <a:r>
            <a:rPr lang="hu-HU" sz="1800" b="0" dirty="0" err="1" smtClean="0"/>
            <a:t>signal</a:t>
          </a:r>
          <a:r>
            <a:rPr lang="hu-HU" sz="1800" b="0" dirty="0" smtClean="0"/>
            <a:t> </a:t>
          </a:r>
          <a:r>
            <a:rPr lang="hu-HU" sz="1800" b="0" dirty="0" err="1" smtClean="0"/>
            <a:t>conditioners</a:t>
          </a:r>
          <a:r>
            <a:rPr lang="hu-HU" sz="1800" b="0" dirty="0" smtClean="0"/>
            <a:t/>
          </a:r>
          <a:br>
            <a:rPr lang="hu-HU" sz="1800" b="0" dirty="0" smtClean="0"/>
          </a:br>
          <a:r>
            <a:rPr lang="hu-HU" sz="1800" b="0" dirty="0" smtClean="0"/>
            <a:t>- NI DMM 4 </a:t>
          </a:r>
          <a:r>
            <a:rPr lang="hu-HU" sz="1800" b="0" dirty="0" err="1" smtClean="0"/>
            <a:t>wire</a:t>
          </a:r>
          <a:r>
            <a:rPr lang="hu-HU" sz="1800" b="0" dirty="0" smtClean="0"/>
            <a:t> </a:t>
          </a:r>
          <a:r>
            <a:rPr lang="hu-HU" sz="1800" b="0" dirty="0" err="1" smtClean="0"/>
            <a:t>measurement</a:t>
          </a:r>
          <a:endParaRPr lang="hu-HU" sz="1800" b="0" dirty="0" smtClean="0"/>
        </a:p>
        <a:p>
          <a:pPr>
            <a:spcAft>
              <a:spcPts val="0"/>
            </a:spcAft>
          </a:pPr>
          <a:r>
            <a:rPr lang="hu-HU" sz="1800" b="0" dirty="0" smtClean="0"/>
            <a:t>- </a:t>
          </a:r>
          <a:r>
            <a:rPr lang="hu-HU" sz="1800" b="0" dirty="0" err="1" smtClean="0"/>
            <a:t>Direct</a:t>
          </a:r>
          <a:r>
            <a:rPr lang="hu-HU" sz="1800" b="0" dirty="0" smtClean="0"/>
            <a:t> </a:t>
          </a:r>
          <a:r>
            <a:rPr lang="hu-HU" sz="1800" b="0" dirty="0" err="1" smtClean="0"/>
            <a:t>resistance</a:t>
          </a:r>
          <a:r>
            <a:rPr lang="hu-HU" sz="1800" b="0" dirty="0" smtClean="0"/>
            <a:t> </a:t>
          </a:r>
          <a:r>
            <a:rPr lang="hu-HU" sz="1800" b="0" dirty="0" err="1" smtClean="0"/>
            <a:t>mesurement</a:t>
          </a:r>
          <a:r>
            <a:rPr lang="hu-HU" sz="1800" b="0" dirty="0" smtClean="0"/>
            <a:t> </a:t>
          </a:r>
          <a:r>
            <a:rPr lang="hu-HU" sz="1800" b="0" dirty="0" err="1" smtClean="0"/>
            <a:t>between</a:t>
          </a:r>
          <a:r>
            <a:rPr lang="hu-HU" sz="1800" b="0" dirty="0" smtClean="0"/>
            <a:t> </a:t>
          </a:r>
          <a:r>
            <a:rPr lang="hu-HU" sz="1800" b="0" dirty="0" err="1" smtClean="0"/>
            <a:t>each</a:t>
          </a:r>
          <a:r>
            <a:rPr lang="hu-HU" sz="1800" b="0" dirty="0" smtClean="0"/>
            <a:t> 2 </a:t>
          </a:r>
          <a:r>
            <a:rPr lang="hu-HU" sz="1800" b="0" dirty="0" err="1" smtClean="0"/>
            <a:t>wires</a:t>
          </a:r>
          <a:r>
            <a:rPr lang="hu-HU" sz="1800" b="0" dirty="0" smtClean="0"/>
            <a:t> </a:t>
          </a:r>
        </a:p>
      </dgm:t>
    </dgm:pt>
    <dgm:pt modelId="{CD85F7ED-ACBC-4F8A-BDF8-89A284EF1E48}" type="parTrans" cxnId="{CEAEDB14-973A-4D8C-B076-A59D46520E15}">
      <dgm:prSet/>
      <dgm:spPr/>
      <dgm:t>
        <a:bodyPr/>
        <a:lstStyle/>
        <a:p>
          <a:endParaRPr lang="hu-HU"/>
        </a:p>
      </dgm:t>
    </dgm:pt>
    <dgm:pt modelId="{6FED46CF-2D81-45DC-AA7A-C02F5E212C38}" type="sibTrans" cxnId="{CEAEDB14-973A-4D8C-B076-A59D46520E15}">
      <dgm:prSet/>
      <dgm:spPr/>
      <dgm:t>
        <a:bodyPr/>
        <a:lstStyle/>
        <a:p>
          <a:endParaRPr lang="hu-HU"/>
        </a:p>
      </dgm:t>
    </dgm:pt>
    <dgm:pt modelId="{746886DB-4C14-4675-8F7E-FFB037E89484}">
      <dgm:prSet phldrT="[Szöveg]" custT="1"/>
      <dgm:spPr/>
      <dgm:t>
        <a:bodyPr/>
        <a:lstStyle/>
        <a:p>
          <a:r>
            <a:rPr lang="hu-HU" sz="2800" b="1" dirty="0" err="1" smtClean="0"/>
            <a:t>Compact</a:t>
          </a:r>
          <a:r>
            <a:rPr lang="hu-HU" sz="2800" b="1" dirty="0" smtClean="0"/>
            <a:t> &amp; mobile </a:t>
          </a:r>
          <a:r>
            <a:rPr lang="hu-HU" sz="2800" b="1" dirty="0" err="1" smtClean="0"/>
            <a:t>instrument</a:t>
          </a:r>
          <a:endParaRPr lang="hu-HU" sz="2800" b="1" dirty="0"/>
        </a:p>
      </dgm:t>
    </dgm:pt>
    <dgm:pt modelId="{948809F1-2C06-44D3-A65A-EC144683BCB0}" type="parTrans" cxnId="{74D15D0F-921D-41BA-A362-8DA06903654A}">
      <dgm:prSet/>
      <dgm:spPr/>
      <dgm:t>
        <a:bodyPr/>
        <a:lstStyle/>
        <a:p>
          <a:endParaRPr lang="hu-HU"/>
        </a:p>
      </dgm:t>
    </dgm:pt>
    <dgm:pt modelId="{4BF4E319-30C9-4EDC-831E-4327D7E302BD}" type="sibTrans" cxnId="{74D15D0F-921D-41BA-A362-8DA06903654A}">
      <dgm:prSet/>
      <dgm:spPr/>
      <dgm:t>
        <a:bodyPr/>
        <a:lstStyle/>
        <a:p>
          <a:endParaRPr lang="hu-HU"/>
        </a:p>
      </dgm:t>
    </dgm:pt>
    <dgm:pt modelId="{E7CCA7E7-12E9-4297-8DA1-3F0D5403EF3B}" type="pres">
      <dgm:prSet presAssocID="{F60875AB-722D-492E-A71B-45B94671393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42C50D36-B029-4733-9F33-28884020F747}" type="pres">
      <dgm:prSet presAssocID="{F60875AB-722D-492E-A71B-45B946713937}" presName="Name1" presStyleCnt="0"/>
      <dgm:spPr/>
    </dgm:pt>
    <dgm:pt modelId="{C1E7F1EF-6288-4107-A715-8FD62A8384BC}" type="pres">
      <dgm:prSet presAssocID="{F60875AB-722D-492E-A71B-45B946713937}" presName="cycle" presStyleCnt="0"/>
      <dgm:spPr/>
    </dgm:pt>
    <dgm:pt modelId="{18909A2D-6744-4F3C-A448-1A6949330702}" type="pres">
      <dgm:prSet presAssocID="{F60875AB-722D-492E-A71B-45B946713937}" presName="srcNode" presStyleLbl="node1" presStyleIdx="0" presStyleCnt="3"/>
      <dgm:spPr/>
    </dgm:pt>
    <dgm:pt modelId="{F517DC58-3BD2-4E8D-863E-28F6387D0F4C}" type="pres">
      <dgm:prSet presAssocID="{F60875AB-722D-492E-A71B-45B946713937}" presName="conn" presStyleLbl="parChTrans1D2" presStyleIdx="0" presStyleCnt="1"/>
      <dgm:spPr/>
      <dgm:t>
        <a:bodyPr/>
        <a:lstStyle/>
        <a:p>
          <a:endParaRPr lang="hu-HU"/>
        </a:p>
      </dgm:t>
    </dgm:pt>
    <dgm:pt modelId="{301CE827-1471-4F51-80DC-1B1F98F6B336}" type="pres">
      <dgm:prSet presAssocID="{F60875AB-722D-492E-A71B-45B946713937}" presName="extraNode" presStyleLbl="node1" presStyleIdx="0" presStyleCnt="3"/>
      <dgm:spPr/>
    </dgm:pt>
    <dgm:pt modelId="{44A496C0-CF1F-461B-9663-7D328475BFA0}" type="pres">
      <dgm:prSet presAssocID="{F60875AB-722D-492E-A71B-45B946713937}" presName="dstNode" presStyleLbl="node1" presStyleIdx="0" presStyleCnt="3"/>
      <dgm:spPr/>
    </dgm:pt>
    <dgm:pt modelId="{AF99FFA0-A13A-46FA-B02F-4CE6E78FE5E4}" type="pres">
      <dgm:prSet presAssocID="{3F5FB373-F8F6-4BD7-9102-2724D0014A5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E884CC0-BF20-4DEC-8EFC-237D50F57BF7}" type="pres">
      <dgm:prSet presAssocID="{3F5FB373-F8F6-4BD7-9102-2724D0014A56}" presName="accent_1" presStyleCnt="0"/>
      <dgm:spPr/>
    </dgm:pt>
    <dgm:pt modelId="{367A10AC-4F46-4C21-9FDC-DE44C1FB2DA8}" type="pres">
      <dgm:prSet presAssocID="{3F5FB373-F8F6-4BD7-9102-2724D0014A56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A02E392-6D32-43A4-A387-1CBE74C364F6}" type="pres">
      <dgm:prSet presAssocID="{2137E1AB-586E-4565-ABF6-570E085E4145}" presName="text_2" presStyleLbl="node1" presStyleIdx="1" presStyleCnt="3" custScaleY="12536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D42F186-D6AC-40D7-BE98-6DC81E8A9902}" type="pres">
      <dgm:prSet presAssocID="{2137E1AB-586E-4565-ABF6-570E085E4145}" presName="accent_2" presStyleCnt="0"/>
      <dgm:spPr/>
    </dgm:pt>
    <dgm:pt modelId="{88C5C2F4-25F0-4438-A78A-2F2047F8B103}" type="pres">
      <dgm:prSet presAssocID="{2137E1AB-586E-4565-ABF6-570E085E4145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ABABB05-54D2-471D-9330-E97686134B8E}" type="pres">
      <dgm:prSet presAssocID="{746886DB-4C14-4675-8F7E-FFB037E8948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900E29C-91FF-4143-AD95-39532395F977}" type="pres">
      <dgm:prSet presAssocID="{746886DB-4C14-4675-8F7E-FFB037E89484}" presName="accent_3" presStyleCnt="0"/>
      <dgm:spPr/>
    </dgm:pt>
    <dgm:pt modelId="{3D756F28-D398-4615-8AD6-71AE64DCF935}" type="pres">
      <dgm:prSet presAssocID="{746886DB-4C14-4675-8F7E-FFB037E89484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7524698F-0BC6-4A16-9DB8-549A9F82AF65}" srcId="{F60875AB-722D-492E-A71B-45B946713937}" destId="{3F5FB373-F8F6-4BD7-9102-2724D0014A56}" srcOrd="0" destOrd="0" parTransId="{6E6516C3-901B-4F1A-9A7E-BB187B5C281E}" sibTransId="{5D99D7D4-9DB6-4E02-B956-C4BD62A32749}"/>
    <dgm:cxn modelId="{CEAEDB14-973A-4D8C-B076-A59D46520E15}" srcId="{F60875AB-722D-492E-A71B-45B946713937}" destId="{2137E1AB-586E-4565-ABF6-570E085E4145}" srcOrd="1" destOrd="0" parTransId="{CD85F7ED-ACBC-4F8A-BDF8-89A284EF1E48}" sibTransId="{6FED46CF-2D81-45DC-AA7A-C02F5E212C38}"/>
    <dgm:cxn modelId="{60A4D6A0-17A9-4D78-BB56-FA3FC5D42F25}" type="presOf" srcId="{2137E1AB-586E-4565-ABF6-570E085E4145}" destId="{4A02E392-6D32-43A4-A387-1CBE74C364F6}" srcOrd="0" destOrd="0" presId="urn:microsoft.com/office/officeart/2008/layout/VerticalCurvedList"/>
    <dgm:cxn modelId="{04F7A1F5-A02A-4C4E-9ABB-67D88DBE45DE}" type="presOf" srcId="{746886DB-4C14-4675-8F7E-FFB037E89484}" destId="{CABABB05-54D2-471D-9330-E97686134B8E}" srcOrd="0" destOrd="0" presId="urn:microsoft.com/office/officeart/2008/layout/VerticalCurvedList"/>
    <dgm:cxn modelId="{10BBC05B-D65A-49ED-A080-3F99DBBA70A1}" type="presOf" srcId="{F60875AB-722D-492E-A71B-45B946713937}" destId="{E7CCA7E7-12E9-4297-8DA1-3F0D5403EF3B}" srcOrd="0" destOrd="0" presId="urn:microsoft.com/office/officeart/2008/layout/VerticalCurvedList"/>
    <dgm:cxn modelId="{428C6D03-393B-4C01-9D01-5F7A7A68AE20}" type="presOf" srcId="{5D99D7D4-9DB6-4E02-B956-C4BD62A32749}" destId="{F517DC58-3BD2-4E8D-863E-28F6387D0F4C}" srcOrd="0" destOrd="0" presId="urn:microsoft.com/office/officeart/2008/layout/VerticalCurvedList"/>
    <dgm:cxn modelId="{C316CE1A-DF31-434D-A855-B687C6176D21}" type="presOf" srcId="{3F5FB373-F8F6-4BD7-9102-2724D0014A56}" destId="{AF99FFA0-A13A-46FA-B02F-4CE6E78FE5E4}" srcOrd="0" destOrd="0" presId="urn:microsoft.com/office/officeart/2008/layout/VerticalCurvedList"/>
    <dgm:cxn modelId="{74D15D0F-921D-41BA-A362-8DA06903654A}" srcId="{F60875AB-722D-492E-A71B-45B946713937}" destId="{746886DB-4C14-4675-8F7E-FFB037E89484}" srcOrd="2" destOrd="0" parTransId="{948809F1-2C06-44D3-A65A-EC144683BCB0}" sibTransId="{4BF4E319-30C9-4EDC-831E-4327D7E302BD}"/>
    <dgm:cxn modelId="{25CD221D-75F8-44A5-93C9-669C9BFEE9A5}" type="presParOf" srcId="{E7CCA7E7-12E9-4297-8DA1-3F0D5403EF3B}" destId="{42C50D36-B029-4733-9F33-28884020F747}" srcOrd="0" destOrd="0" presId="urn:microsoft.com/office/officeart/2008/layout/VerticalCurvedList"/>
    <dgm:cxn modelId="{CA159432-40AE-4690-9BC2-D4EB8FC1BCE4}" type="presParOf" srcId="{42C50D36-B029-4733-9F33-28884020F747}" destId="{C1E7F1EF-6288-4107-A715-8FD62A8384BC}" srcOrd="0" destOrd="0" presId="urn:microsoft.com/office/officeart/2008/layout/VerticalCurvedList"/>
    <dgm:cxn modelId="{9E80FED1-4ADA-4AAA-AA42-3EA34288EF68}" type="presParOf" srcId="{C1E7F1EF-6288-4107-A715-8FD62A8384BC}" destId="{18909A2D-6744-4F3C-A448-1A6949330702}" srcOrd="0" destOrd="0" presId="urn:microsoft.com/office/officeart/2008/layout/VerticalCurvedList"/>
    <dgm:cxn modelId="{F42C2EC2-43CA-44AF-92B5-350B2F52C884}" type="presParOf" srcId="{C1E7F1EF-6288-4107-A715-8FD62A8384BC}" destId="{F517DC58-3BD2-4E8D-863E-28F6387D0F4C}" srcOrd="1" destOrd="0" presId="urn:microsoft.com/office/officeart/2008/layout/VerticalCurvedList"/>
    <dgm:cxn modelId="{1C922794-F568-4908-9DA5-6FB8A6FC3BBD}" type="presParOf" srcId="{C1E7F1EF-6288-4107-A715-8FD62A8384BC}" destId="{301CE827-1471-4F51-80DC-1B1F98F6B336}" srcOrd="2" destOrd="0" presId="urn:microsoft.com/office/officeart/2008/layout/VerticalCurvedList"/>
    <dgm:cxn modelId="{04AB2192-42CA-4AE0-932A-1026701C6E88}" type="presParOf" srcId="{C1E7F1EF-6288-4107-A715-8FD62A8384BC}" destId="{44A496C0-CF1F-461B-9663-7D328475BFA0}" srcOrd="3" destOrd="0" presId="urn:microsoft.com/office/officeart/2008/layout/VerticalCurvedList"/>
    <dgm:cxn modelId="{FF2AD241-4BC1-4B81-8D30-77DDBA595C51}" type="presParOf" srcId="{42C50D36-B029-4733-9F33-28884020F747}" destId="{AF99FFA0-A13A-46FA-B02F-4CE6E78FE5E4}" srcOrd="1" destOrd="0" presId="urn:microsoft.com/office/officeart/2008/layout/VerticalCurvedList"/>
    <dgm:cxn modelId="{C1CA47E1-C6D6-45DF-A3F4-C0BE7F645638}" type="presParOf" srcId="{42C50D36-B029-4733-9F33-28884020F747}" destId="{8E884CC0-BF20-4DEC-8EFC-237D50F57BF7}" srcOrd="2" destOrd="0" presId="urn:microsoft.com/office/officeart/2008/layout/VerticalCurvedList"/>
    <dgm:cxn modelId="{3EAF3F69-7DD6-4845-9511-BB038C5BBF69}" type="presParOf" srcId="{8E884CC0-BF20-4DEC-8EFC-237D50F57BF7}" destId="{367A10AC-4F46-4C21-9FDC-DE44C1FB2DA8}" srcOrd="0" destOrd="0" presId="urn:microsoft.com/office/officeart/2008/layout/VerticalCurvedList"/>
    <dgm:cxn modelId="{77784BC8-2FBF-4C00-8345-55AD485F7E1D}" type="presParOf" srcId="{42C50D36-B029-4733-9F33-28884020F747}" destId="{4A02E392-6D32-43A4-A387-1CBE74C364F6}" srcOrd="3" destOrd="0" presId="urn:microsoft.com/office/officeart/2008/layout/VerticalCurvedList"/>
    <dgm:cxn modelId="{C86CE604-EEB1-40C5-B91B-06B1EDDBD3FE}" type="presParOf" srcId="{42C50D36-B029-4733-9F33-28884020F747}" destId="{4D42F186-D6AC-40D7-BE98-6DC81E8A9902}" srcOrd="4" destOrd="0" presId="urn:microsoft.com/office/officeart/2008/layout/VerticalCurvedList"/>
    <dgm:cxn modelId="{938A3E9F-D6B9-4C21-BCC1-45F38F82ED33}" type="presParOf" srcId="{4D42F186-D6AC-40D7-BE98-6DC81E8A9902}" destId="{88C5C2F4-25F0-4438-A78A-2F2047F8B103}" srcOrd="0" destOrd="0" presId="urn:microsoft.com/office/officeart/2008/layout/VerticalCurvedList"/>
    <dgm:cxn modelId="{5803049E-A46A-4AD4-81BE-33AB921C3F44}" type="presParOf" srcId="{42C50D36-B029-4733-9F33-28884020F747}" destId="{CABABB05-54D2-471D-9330-E97686134B8E}" srcOrd="5" destOrd="0" presId="urn:microsoft.com/office/officeart/2008/layout/VerticalCurvedList"/>
    <dgm:cxn modelId="{28EB1E6C-BC5F-42B7-B1EE-240D2D3CAFE7}" type="presParOf" srcId="{42C50D36-B029-4733-9F33-28884020F747}" destId="{5900E29C-91FF-4143-AD95-39532395F977}" srcOrd="6" destOrd="0" presId="urn:microsoft.com/office/officeart/2008/layout/VerticalCurvedList"/>
    <dgm:cxn modelId="{7007C2BC-ADBD-4231-8967-36F6C3655382}" type="presParOf" srcId="{5900E29C-91FF-4143-AD95-39532395F977}" destId="{3D756F28-D398-4615-8AD6-71AE64DCF93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894C32F-CA1A-4854-936C-791B2A1CC02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F85A025E-A543-4D9D-AABC-757DAC2FFC68}">
      <dgm:prSet/>
      <dgm:spPr/>
      <dgm:t>
        <a:bodyPr/>
        <a:lstStyle/>
        <a:p>
          <a:r>
            <a:rPr lang="hu-HU" dirty="0" smtClean="0"/>
            <a:t>Voltage, 4 wire resistance measurement</a:t>
          </a:r>
          <a:endParaRPr lang="hu-HU" dirty="0"/>
        </a:p>
      </dgm:t>
    </dgm:pt>
    <dgm:pt modelId="{45961C39-09D0-485D-957D-3C6CA79B7CAB}" type="parTrans" cxnId="{6B19DDA6-71E5-4618-8793-596D14D27A77}">
      <dgm:prSet/>
      <dgm:spPr/>
      <dgm:t>
        <a:bodyPr/>
        <a:lstStyle/>
        <a:p>
          <a:endParaRPr lang="hu-HU"/>
        </a:p>
      </dgm:t>
    </dgm:pt>
    <dgm:pt modelId="{EC1D3F88-10B8-40E5-8EC7-09C2F99FAC0A}" type="sibTrans" cxnId="{6B19DDA6-71E5-4618-8793-596D14D27A77}">
      <dgm:prSet/>
      <dgm:spPr/>
      <dgm:t>
        <a:bodyPr/>
        <a:lstStyle/>
        <a:p>
          <a:endParaRPr lang="hu-HU"/>
        </a:p>
      </dgm:t>
    </dgm:pt>
    <dgm:pt modelId="{D932E81E-9D60-4A6D-B5AD-42FCC887CAE8}">
      <dgm:prSet/>
      <dgm:spPr/>
      <dgm:t>
        <a:bodyPr/>
        <a:lstStyle/>
        <a:p>
          <a:r>
            <a:rPr lang="hu-HU" dirty="0" smtClean="0"/>
            <a:t>Control of the switching level</a:t>
          </a:r>
        </a:p>
      </dgm:t>
    </dgm:pt>
    <dgm:pt modelId="{5FD9E92E-63DC-4B4E-8087-518591DAADC0}" type="parTrans" cxnId="{6F04552E-43F2-44BF-9AA6-8CFB7BE348DA}">
      <dgm:prSet/>
      <dgm:spPr/>
      <dgm:t>
        <a:bodyPr/>
        <a:lstStyle/>
        <a:p>
          <a:endParaRPr lang="hu-HU"/>
        </a:p>
      </dgm:t>
    </dgm:pt>
    <dgm:pt modelId="{F681493D-C570-49C3-8FF4-7DBE669C584F}" type="sibTrans" cxnId="{6F04552E-43F2-44BF-9AA6-8CFB7BE348DA}">
      <dgm:prSet/>
      <dgm:spPr/>
      <dgm:t>
        <a:bodyPr/>
        <a:lstStyle/>
        <a:p>
          <a:endParaRPr lang="hu-HU"/>
        </a:p>
      </dgm:t>
    </dgm:pt>
    <dgm:pt modelId="{96910828-A612-4181-9C46-57F18CAC888E}">
      <dgm:prSet/>
      <dgm:spPr/>
      <dgm:t>
        <a:bodyPr/>
        <a:lstStyle/>
        <a:p>
          <a:r>
            <a:rPr lang="hu-HU" dirty="0" smtClean="0"/>
            <a:t>Mobility</a:t>
          </a:r>
        </a:p>
      </dgm:t>
    </dgm:pt>
    <dgm:pt modelId="{527C008C-F707-49ED-AF0F-5D0A7EBEFA2B}" type="parTrans" cxnId="{B9BDF8CA-544C-4DC4-A478-CE02FAFEB404}">
      <dgm:prSet/>
      <dgm:spPr/>
      <dgm:t>
        <a:bodyPr/>
        <a:lstStyle/>
        <a:p>
          <a:endParaRPr lang="hu-HU"/>
        </a:p>
      </dgm:t>
    </dgm:pt>
    <dgm:pt modelId="{481DAA6B-658E-433D-BCF7-91B3883B3F53}" type="sibTrans" cxnId="{B9BDF8CA-544C-4DC4-A478-CE02FAFEB404}">
      <dgm:prSet/>
      <dgm:spPr/>
      <dgm:t>
        <a:bodyPr/>
        <a:lstStyle/>
        <a:p>
          <a:endParaRPr lang="hu-HU"/>
        </a:p>
      </dgm:t>
    </dgm:pt>
    <dgm:pt modelId="{3C2FD745-4AC4-4B39-993B-730308B087B4}">
      <dgm:prSet/>
      <dgm:spPr/>
      <dgm:t>
        <a:bodyPr/>
        <a:lstStyle/>
        <a:p>
          <a:r>
            <a:rPr lang="hu-HU" dirty="0" smtClean="0"/>
            <a:t>Data storage</a:t>
          </a:r>
        </a:p>
      </dgm:t>
    </dgm:pt>
    <dgm:pt modelId="{24E7479A-7516-43C0-AB3C-580F9366FF90}" type="parTrans" cxnId="{416C29FD-3869-4CAC-B85D-2C000D364864}">
      <dgm:prSet/>
      <dgm:spPr/>
      <dgm:t>
        <a:bodyPr/>
        <a:lstStyle/>
        <a:p>
          <a:endParaRPr lang="hu-HU"/>
        </a:p>
      </dgm:t>
    </dgm:pt>
    <dgm:pt modelId="{481D1467-F809-4026-8592-CE29C32AD068}" type="sibTrans" cxnId="{416C29FD-3869-4CAC-B85D-2C000D364864}">
      <dgm:prSet/>
      <dgm:spPr/>
      <dgm:t>
        <a:bodyPr/>
        <a:lstStyle/>
        <a:p>
          <a:endParaRPr lang="hu-HU"/>
        </a:p>
      </dgm:t>
    </dgm:pt>
    <dgm:pt modelId="{D6D5A1CD-ABA9-402E-B7F6-848FFC7DF476}">
      <dgm:prSet/>
      <dgm:spPr/>
      <dgm:t>
        <a:bodyPr/>
        <a:lstStyle/>
        <a:p>
          <a:r>
            <a:rPr lang="hu-HU" dirty="0" smtClean="0"/>
            <a:t>Wireless communication</a:t>
          </a:r>
        </a:p>
      </dgm:t>
    </dgm:pt>
    <dgm:pt modelId="{DB2F1BFC-8803-410B-81B7-EC53D58121A7}" type="parTrans" cxnId="{93BC56C1-E739-4AFC-AB17-20205F0569E8}">
      <dgm:prSet/>
      <dgm:spPr/>
      <dgm:t>
        <a:bodyPr/>
        <a:lstStyle/>
        <a:p>
          <a:endParaRPr lang="hu-HU"/>
        </a:p>
      </dgm:t>
    </dgm:pt>
    <dgm:pt modelId="{7BDACD87-0F10-45DB-9C68-70BC074590B5}" type="sibTrans" cxnId="{93BC56C1-E739-4AFC-AB17-20205F0569E8}">
      <dgm:prSet/>
      <dgm:spPr/>
      <dgm:t>
        <a:bodyPr/>
        <a:lstStyle/>
        <a:p>
          <a:endParaRPr lang="hu-HU"/>
        </a:p>
      </dgm:t>
    </dgm:pt>
    <dgm:pt modelId="{3E700385-0803-4D43-AFC4-71CD10F82199}" type="pres">
      <dgm:prSet presAssocID="{7894C32F-CA1A-4854-936C-791B2A1CC02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84DDEE43-80EF-420F-9CBC-22FB01E597C8}" type="pres">
      <dgm:prSet presAssocID="{7894C32F-CA1A-4854-936C-791B2A1CC021}" presName="Name1" presStyleCnt="0"/>
      <dgm:spPr/>
    </dgm:pt>
    <dgm:pt modelId="{2AC6B7A2-7133-4CB6-96DE-F0791CAD023C}" type="pres">
      <dgm:prSet presAssocID="{7894C32F-CA1A-4854-936C-791B2A1CC021}" presName="cycle" presStyleCnt="0"/>
      <dgm:spPr/>
    </dgm:pt>
    <dgm:pt modelId="{2C6CCFFF-0C9A-47C2-960D-D03FF1B81CAC}" type="pres">
      <dgm:prSet presAssocID="{7894C32F-CA1A-4854-936C-791B2A1CC021}" presName="srcNode" presStyleLbl="node1" presStyleIdx="0" presStyleCnt="5"/>
      <dgm:spPr/>
    </dgm:pt>
    <dgm:pt modelId="{4D9E583A-C85C-407C-B0B3-5486A121E404}" type="pres">
      <dgm:prSet presAssocID="{7894C32F-CA1A-4854-936C-791B2A1CC021}" presName="conn" presStyleLbl="parChTrans1D2" presStyleIdx="0" presStyleCnt="1"/>
      <dgm:spPr/>
      <dgm:t>
        <a:bodyPr/>
        <a:lstStyle/>
        <a:p>
          <a:endParaRPr lang="hu-HU"/>
        </a:p>
      </dgm:t>
    </dgm:pt>
    <dgm:pt modelId="{EB9D201C-5FDC-4C8F-BB93-9D42F8ACD6EF}" type="pres">
      <dgm:prSet presAssocID="{7894C32F-CA1A-4854-936C-791B2A1CC021}" presName="extraNode" presStyleLbl="node1" presStyleIdx="0" presStyleCnt="5"/>
      <dgm:spPr/>
    </dgm:pt>
    <dgm:pt modelId="{8CC5293E-1A3E-42FB-B43C-A08E53C9FF9A}" type="pres">
      <dgm:prSet presAssocID="{7894C32F-CA1A-4854-936C-791B2A1CC021}" presName="dstNode" presStyleLbl="node1" presStyleIdx="0" presStyleCnt="5"/>
      <dgm:spPr/>
    </dgm:pt>
    <dgm:pt modelId="{31CE575D-9F01-4360-92B6-7B1F983E133A}" type="pres">
      <dgm:prSet presAssocID="{F85A025E-A543-4D9D-AABC-757DAC2FFC6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1704E52-570F-4DC2-A30F-E8371A9FD750}" type="pres">
      <dgm:prSet presAssocID="{F85A025E-A543-4D9D-AABC-757DAC2FFC68}" presName="accent_1" presStyleCnt="0"/>
      <dgm:spPr/>
    </dgm:pt>
    <dgm:pt modelId="{B7FA36F4-3B59-4FD9-A3D7-976F3EEF8505}" type="pres">
      <dgm:prSet presAssocID="{F85A025E-A543-4D9D-AABC-757DAC2FFC68}" presName="accentRepeatNode" presStyleLbl="solidFgAcc1" presStyleIdx="0" presStyleCnt="5"/>
      <dgm:spPr>
        <a:solidFill>
          <a:schemeClr val="bg1"/>
        </a:solidFill>
      </dgm:spPr>
      <dgm:t>
        <a:bodyPr/>
        <a:lstStyle/>
        <a:p>
          <a:endParaRPr lang="en-US"/>
        </a:p>
      </dgm:t>
    </dgm:pt>
    <dgm:pt modelId="{E2B8076E-B838-4CEB-ABD6-01AEB66902D9}" type="pres">
      <dgm:prSet presAssocID="{D932E81E-9D60-4A6D-B5AD-42FCC887CAE8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73DB6BD-76F0-46A7-8FDD-B598D59D7DC3}" type="pres">
      <dgm:prSet presAssocID="{D932E81E-9D60-4A6D-B5AD-42FCC887CAE8}" presName="accent_2" presStyleCnt="0"/>
      <dgm:spPr/>
    </dgm:pt>
    <dgm:pt modelId="{E37CE1C2-BEDA-40F3-B53E-C5584CDB5778}" type="pres">
      <dgm:prSet presAssocID="{D932E81E-9D60-4A6D-B5AD-42FCC887CAE8}" presName="accentRepeatNode" presStyleLbl="solidFgAcc1" presStyleIdx="1" presStyleCnt="5"/>
      <dgm:spPr>
        <a:solidFill>
          <a:schemeClr val="bg1"/>
        </a:solidFill>
      </dgm:spPr>
      <dgm:t>
        <a:bodyPr/>
        <a:lstStyle/>
        <a:p>
          <a:endParaRPr lang="en-US"/>
        </a:p>
      </dgm:t>
    </dgm:pt>
    <dgm:pt modelId="{6717CB29-8148-426D-BE9C-5C7A7EBCE802}" type="pres">
      <dgm:prSet presAssocID="{3C2FD745-4AC4-4B39-993B-730308B087B4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979A930-30B7-454E-BD05-CB8ED4950088}" type="pres">
      <dgm:prSet presAssocID="{3C2FD745-4AC4-4B39-993B-730308B087B4}" presName="accent_3" presStyleCnt="0"/>
      <dgm:spPr/>
    </dgm:pt>
    <dgm:pt modelId="{1F01D5F7-7832-4504-91A3-E1003314D6B4}" type="pres">
      <dgm:prSet presAssocID="{3C2FD745-4AC4-4B39-993B-730308B087B4}" presName="accentRepeatNode" presStyleLbl="solidFgAcc1" presStyleIdx="2" presStyleCnt="5" custLinFactNeighborX="-3736" custLinFactNeighborY="-1868"/>
      <dgm:spPr>
        <a:solidFill>
          <a:schemeClr val="bg1"/>
        </a:solidFill>
      </dgm:spPr>
      <dgm:t>
        <a:bodyPr/>
        <a:lstStyle/>
        <a:p>
          <a:endParaRPr lang="en-US"/>
        </a:p>
      </dgm:t>
    </dgm:pt>
    <dgm:pt modelId="{948F5615-C470-4843-BC33-18EB72518DB7}" type="pres">
      <dgm:prSet presAssocID="{D6D5A1CD-ABA9-402E-B7F6-848FFC7DF476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51023CB-C633-4D60-88AC-9DA83A61B564}" type="pres">
      <dgm:prSet presAssocID="{D6D5A1CD-ABA9-402E-B7F6-848FFC7DF476}" presName="accent_4" presStyleCnt="0"/>
      <dgm:spPr/>
    </dgm:pt>
    <dgm:pt modelId="{D8A5DBFE-A6BA-4D86-8840-6EA890A17EE0}" type="pres">
      <dgm:prSet presAssocID="{D6D5A1CD-ABA9-402E-B7F6-848FFC7DF476}" presName="accentRepeatNode" presStyleLbl="solidFgAcc1" presStyleIdx="3" presStyleCnt="5"/>
      <dgm:spPr>
        <a:solidFill>
          <a:schemeClr val="bg1"/>
        </a:solidFill>
      </dgm:spPr>
      <dgm:t>
        <a:bodyPr/>
        <a:lstStyle/>
        <a:p>
          <a:endParaRPr lang="en-US"/>
        </a:p>
      </dgm:t>
    </dgm:pt>
    <dgm:pt modelId="{9541AB80-15E0-4E7A-B714-7149AFC2235A}" type="pres">
      <dgm:prSet presAssocID="{96910828-A612-4181-9C46-57F18CAC888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5FC8EF-DB78-4710-9A19-462FA68D6D5B}" type="pres">
      <dgm:prSet presAssocID="{96910828-A612-4181-9C46-57F18CAC888E}" presName="accent_5" presStyleCnt="0"/>
      <dgm:spPr/>
    </dgm:pt>
    <dgm:pt modelId="{9F65BDCD-F561-412A-AAB2-4A627CE5684D}" type="pres">
      <dgm:prSet presAssocID="{96910828-A612-4181-9C46-57F18CAC888E}" presName="accentRepeatNode" presStyleLbl="solidFgAcc1" presStyleIdx="4" presStyleCnt="5"/>
      <dgm:spPr>
        <a:solidFill>
          <a:schemeClr val="bg1"/>
        </a:solidFill>
      </dgm:spPr>
      <dgm:t>
        <a:bodyPr/>
        <a:lstStyle/>
        <a:p>
          <a:endParaRPr lang="en-US"/>
        </a:p>
      </dgm:t>
    </dgm:pt>
  </dgm:ptLst>
  <dgm:cxnLst>
    <dgm:cxn modelId="{6B19DDA6-71E5-4618-8793-596D14D27A77}" srcId="{7894C32F-CA1A-4854-936C-791B2A1CC021}" destId="{F85A025E-A543-4D9D-AABC-757DAC2FFC68}" srcOrd="0" destOrd="0" parTransId="{45961C39-09D0-485D-957D-3C6CA79B7CAB}" sibTransId="{EC1D3F88-10B8-40E5-8EC7-09C2F99FAC0A}"/>
    <dgm:cxn modelId="{E0793784-039B-4F24-BCBC-61163FE3A581}" type="presOf" srcId="{3C2FD745-4AC4-4B39-993B-730308B087B4}" destId="{6717CB29-8148-426D-BE9C-5C7A7EBCE802}" srcOrd="0" destOrd="0" presId="urn:microsoft.com/office/officeart/2008/layout/VerticalCurvedList"/>
    <dgm:cxn modelId="{0E4223BD-CA13-45D2-9E68-B1064DE56DD5}" type="presOf" srcId="{96910828-A612-4181-9C46-57F18CAC888E}" destId="{9541AB80-15E0-4E7A-B714-7149AFC2235A}" srcOrd="0" destOrd="0" presId="urn:microsoft.com/office/officeart/2008/layout/VerticalCurvedList"/>
    <dgm:cxn modelId="{B9BDF8CA-544C-4DC4-A478-CE02FAFEB404}" srcId="{7894C32F-CA1A-4854-936C-791B2A1CC021}" destId="{96910828-A612-4181-9C46-57F18CAC888E}" srcOrd="4" destOrd="0" parTransId="{527C008C-F707-49ED-AF0F-5D0A7EBEFA2B}" sibTransId="{481DAA6B-658E-433D-BCF7-91B3883B3F53}"/>
    <dgm:cxn modelId="{F3F5CC0C-0B07-4292-8653-2E1F3BC789A2}" type="presOf" srcId="{EC1D3F88-10B8-40E5-8EC7-09C2F99FAC0A}" destId="{4D9E583A-C85C-407C-B0B3-5486A121E404}" srcOrd="0" destOrd="0" presId="urn:microsoft.com/office/officeart/2008/layout/VerticalCurvedList"/>
    <dgm:cxn modelId="{04579939-87E8-4C7B-B214-E133C13BAC39}" type="presOf" srcId="{D932E81E-9D60-4A6D-B5AD-42FCC887CAE8}" destId="{E2B8076E-B838-4CEB-ABD6-01AEB66902D9}" srcOrd="0" destOrd="0" presId="urn:microsoft.com/office/officeart/2008/layout/VerticalCurvedList"/>
    <dgm:cxn modelId="{93BC56C1-E739-4AFC-AB17-20205F0569E8}" srcId="{7894C32F-CA1A-4854-936C-791B2A1CC021}" destId="{D6D5A1CD-ABA9-402E-B7F6-848FFC7DF476}" srcOrd="3" destOrd="0" parTransId="{DB2F1BFC-8803-410B-81B7-EC53D58121A7}" sibTransId="{7BDACD87-0F10-45DB-9C68-70BC074590B5}"/>
    <dgm:cxn modelId="{371526A1-D594-4AE8-975E-703DD7C4A3B1}" type="presOf" srcId="{F85A025E-A543-4D9D-AABC-757DAC2FFC68}" destId="{31CE575D-9F01-4360-92B6-7B1F983E133A}" srcOrd="0" destOrd="0" presId="urn:microsoft.com/office/officeart/2008/layout/VerticalCurvedList"/>
    <dgm:cxn modelId="{B2356219-047D-4448-ACB3-012205AE8F82}" type="presOf" srcId="{7894C32F-CA1A-4854-936C-791B2A1CC021}" destId="{3E700385-0803-4D43-AFC4-71CD10F82199}" srcOrd="0" destOrd="0" presId="urn:microsoft.com/office/officeart/2008/layout/VerticalCurvedList"/>
    <dgm:cxn modelId="{6F04552E-43F2-44BF-9AA6-8CFB7BE348DA}" srcId="{7894C32F-CA1A-4854-936C-791B2A1CC021}" destId="{D932E81E-9D60-4A6D-B5AD-42FCC887CAE8}" srcOrd="1" destOrd="0" parTransId="{5FD9E92E-63DC-4B4E-8087-518591DAADC0}" sibTransId="{F681493D-C570-49C3-8FF4-7DBE669C584F}"/>
    <dgm:cxn modelId="{416C29FD-3869-4CAC-B85D-2C000D364864}" srcId="{7894C32F-CA1A-4854-936C-791B2A1CC021}" destId="{3C2FD745-4AC4-4B39-993B-730308B087B4}" srcOrd="2" destOrd="0" parTransId="{24E7479A-7516-43C0-AB3C-580F9366FF90}" sibTransId="{481D1467-F809-4026-8592-CE29C32AD068}"/>
    <dgm:cxn modelId="{6B2B7A18-4428-47D9-9BEB-9CB49BB27C75}" type="presOf" srcId="{D6D5A1CD-ABA9-402E-B7F6-848FFC7DF476}" destId="{948F5615-C470-4843-BC33-18EB72518DB7}" srcOrd="0" destOrd="0" presId="urn:microsoft.com/office/officeart/2008/layout/VerticalCurvedList"/>
    <dgm:cxn modelId="{BEE37B93-399E-4895-96CF-92E9AEB471E5}" type="presParOf" srcId="{3E700385-0803-4D43-AFC4-71CD10F82199}" destId="{84DDEE43-80EF-420F-9CBC-22FB01E597C8}" srcOrd="0" destOrd="0" presId="urn:microsoft.com/office/officeart/2008/layout/VerticalCurvedList"/>
    <dgm:cxn modelId="{8C9A27DE-2F5B-4902-A569-D13E4653B93C}" type="presParOf" srcId="{84DDEE43-80EF-420F-9CBC-22FB01E597C8}" destId="{2AC6B7A2-7133-4CB6-96DE-F0791CAD023C}" srcOrd="0" destOrd="0" presId="urn:microsoft.com/office/officeart/2008/layout/VerticalCurvedList"/>
    <dgm:cxn modelId="{A882C00B-FB85-415D-BAE8-8A669CC4C517}" type="presParOf" srcId="{2AC6B7A2-7133-4CB6-96DE-F0791CAD023C}" destId="{2C6CCFFF-0C9A-47C2-960D-D03FF1B81CAC}" srcOrd="0" destOrd="0" presId="urn:microsoft.com/office/officeart/2008/layout/VerticalCurvedList"/>
    <dgm:cxn modelId="{DB36163C-E0D3-45FA-9A44-CCB0CD96D39F}" type="presParOf" srcId="{2AC6B7A2-7133-4CB6-96DE-F0791CAD023C}" destId="{4D9E583A-C85C-407C-B0B3-5486A121E404}" srcOrd="1" destOrd="0" presId="urn:microsoft.com/office/officeart/2008/layout/VerticalCurvedList"/>
    <dgm:cxn modelId="{E820F792-EB9D-4560-A4B6-4DDE092E0985}" type="presParOf" srcId="{2AC6B7A2-7133-4CB6-96DE-F0791CAD023C}" destId="{EB9D201C-5FDC-4C8F-BB93-9D42F8ACD6EF}" srcOrd="2" destOrd="0" presId="urn:microsoft.com/office/officeart/2008/layout/VerticalCurvedList"/>
    <dgm:cxn modelId="{716177A7-6BE9-4E55-8505-880451D69235}" type="presParOf" srcId="{2AC6B7A2-7133-4CB6-96DE-F0791CAD023C}" destId="{8CC5293E-1A3E-42FB-B43C-A08E53C9FF9A}" srcOrd="3" destOrd="0" presId="urn:microsoft.com/office/officeart/2008/layout/VerticalCurvedList"/>
    <dgm:cxn modelId="{7BD95461-9273-49E5-BA2C-C06024474468}" type="presParOf" srcId="{84DDEE43-80EF-420F-9CBC-22FB01E597C8}" destId="{31CE575D-9F01-4360-92B6-7B1F983E133A}" srcOrd="1" destOrd="0" presId="urn:microsoft.com/office/officeart/2008/layout/VerticalCurvedList"/>
    <dgm:cxn modelId="{FD8F9464-1CAE-4B46-A8A6-9DDF9AAD58B5}" type="presParOf" srcId="{84DDEE43-80EF-420F-9CBC-22FB01E597C8}" destId="{41704E52-570F-4DC2-A30F-E8371A9FD750}" srcOrd="2" destOrd="0" presId="urn:microsoft.com/office/officeart/2008/layout/VerticalCurvedList"/>
    <dgm:cxn modelId="{7A1DC12B-8692-4A96-96CE-901A456C12E1}" type="presParOf" srcId="{41704E52-570F-4DC2-A30F-E8371A9FD750}" destId="{B7FA36F4-3B59-4FD9-A3D7-976F3EEF8505}" srcOrd="0" destOrd="0" presId="urn:microsoft.com/office/officeart/2008/layout/VerticalCurvedList"/>
    <dgm:cxn modelId="{DB0B158A-F0A7-473E-BCCC-8AC243D14A9A}" type="presParOf" srcId="{84DDEE43-80EF-420F-9CBC-22FB01E597C8}" destId="{E2B8076E-B838-4CEB-ABD6-01AEB66902D9}" srcOrd="3" destOrd="0" presId="urn:microsoft.com/office/officeart/2008/layout/VerticalCurvedList"/>
    <dgm:cxn modelId="{0638F708-9348-4C75-AA12-BC06F60B9FAD}" type="presParOf" srcId="{84DDEE43-80EF-420F-9CBC-22FB01E597C8}" destId="{A73DB6BD-76F0-46A7-8FDD-B598D59D7DC3}" srcOrd="4" destOrd="0" presId="urn:microsoft.com/office/officeart/2008/layout/VerticalCurvedList"/>
    <dgm:cxn modelId="{C721F951-06F1-4911-895D-6FC54BA5FB14}" type="presParOf" srcId="{A73DB6BD-76F0-46A7-8FDD-B598D59D7DC3}" destId="{E37CE1C2-BEDA-40F3-B53E-C5584CDB5778}" srcOrd="0" destOrd="0" presId="urn:microsoft.com/office/officeart/2008/layout/VerticalCurvedList"/>
    <dgm:cxn modelId="{453B6966-F4AC-416C-B75B-9B223534DBD5}" type="presParOf" srcId="{84DDEE43-80EF-420F-9CBC-22FB01E597C8}" destId="{6717CB29-8148-426D-BE9C-5C7A7EBCE802}" srcOrd="5" destOrd="0" presId="urn:microsoft.com/office/officeart/2008/layout/VerticalCurvedList"/>
    <dgm:cxn modelId="{33614676-4DDC-4E36-BFD2-C05DE10C2625}" type="presParOf" srcId="{84DDEE43-80EF-420F-9CBC-22FB01E597C8}" destId="{F979A930-30B7-454E-BD05-CB8ED4950088}" srcOrd="6" destOrd="0" presId="urn:microsoft.com/office/officeart/2008/layout/VerticalCurvedList"/>
    <dgm:cxn modelId="{30050870-60A0-40F9-B7F3-73DD18327548}" type="presParOf" srcId="{F979A930-30B7-454E-BD05-CB8ED4950088}" destId="{1F01D5F7-7832-4504-91A3-E1003314D6B4}" srcOrd="0" destOrd="0" presId="urn:microsoft.com/office/officeart/2008/layout/VerticalCurvedList"/>
    <dgm:cxn modelId="{3E420126-8B0C-4A85-9055-A50D5181FDBB}" type="presParOf" srcId="{84DDEE43-80EF-420F-9CBC-22FB01E597C8}" destId="{948F5615-C470-4843-BC33-18EB72518DB7}" srcOrd="7" destOrd="0" presId="urn:microsoft.com/office/officeart/2008/layout/VerticalCurvedList"/>
    <dgm:cxn modelId="{A8447DD6-55D4-4487-9459-7634DFCE4203}" type="presParOf" srcId="{84DDEE43-80EF-420F-9CBC-22FB01E597C8}" destId="{351023CB-C633-4D60-88AC-9DA83A61B564}" srcOrd="8" destOrd="0" presId="urn:microsoft.com/office/officeart/2008/layout/VerticalCurvedList"/>
    <dgm:cxn modelId="{3589BE21-0128-48FF-A817-5D341C4B5217}" type="presParOf" srcId="{351023CB-C633-4D60-88AC-9DA83A61B564}" destId="{D8A5DBFE-A6BA-4D86-8840-6EA890A17EE0}" srcOrd="0" destOrd="0" presId="urn:microsoft.com/office/officeart/2008/layout/VerticalCurvedList"/>
    <dgm:cxn modelId="{0831E805-8EE2-4775-B745-BD0CF6218728}" type="presParOf" srcId="{84DDEE43-80EF-420F-9CBC-22FB01E597C8}" destId="{9541AB80-15E0-4E7A-B714-7149AFC2235A}" srcOrd="9" destOrd="0" presId="urn:microsoft.com/office/officeart/2008/layout/VerticalCurvedList"/>
    <dgm:cxn modelId="{8E9A70B1-F150-4DEE-A489-F801304541D2}" type="presParOf" srcId="{84DDEE43-80EF-420F-9CBC-22FB01E597C8}" destId="{5E5FC8EF-DB78-4710-9A19-462FA68D6D5B}" srcOrd="10" destOrd="0" presId="urn:microsoft.com/office/officeart/2008/layout/VerticalCurvedList"/>
    <dgm:cxn modelId="{AE64A537-5FC6-4DB6-99B3-022C37645FFF}" type="presParOf" srcId="{5E5FC8EF-DB78-4710-9A19-462FA68D6D5B}" destId="{9F65BDCD-F561-412A-AAB2-4A627CE5684D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60DCEA8-C677-416D-95B8-01EA0EF05C53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5D816B24-71F2-4F11-859E-CE82E9D7561C}">
      <dgm:prSet phldrT="[Text]"/>
      <dgm:spPr/>
      <dgm:t>
        <a:bodyPr/>
        <a:lstStyle/>
        <a:p>
          <a:r>
            <a:rPr lang="hu-HU" dirty="0" smtClean="0"/>
            <a:t>PCIe</a:t>
          </a:r>
          <a:endParaRPr lang="hu-HU" dirty="0"/>
        </a:p>
      </dgm:t>
    </dgm:pt>
    <dgm:pt modelId="{26F22DCD-00E7-4243-806A-10D3D0FB042C}" type="parTrans" cxnId="{39A6971B-5272-4449-86B3-4E5D770971F1}">
      <dgm:prSet/>
      <dgm:spPr/>
      <dgm:t>
        <a:bodyPr/>
        <a:lstStyle/>
        <a:p>
          <a:endParaRPr lang="hu-HU"/>
        </a:p>
      </dgm:t>
    </dgm:pt>
    <dgm:pt modelId="{A9EF41D7-E7E6-4B1D-BE4B-3892C8F40A5A}" type="sibTrans" cxnId="{39A6971B-5272-4449-86B3-4E5D770971F1}">
      <dgm:prSet/>
      <dgm:spPr/>
      <dgm:t>
        <a:bodyPr/>
        <a:lstStyle/>
        <a:p>
          <a:endParaRPr lang="hu-HU"/>
        </a:p>
      </dgm:t>
    </dgm:pt>
    <dgm:pt modelId="{B20228AB-614D-47F6-BB2F-ACA4047FE96E}">
      <dgm:prSet phldrT="[Text]" custT="1"/>
      <dgm:spPr/>
      <dgm:t>
        <a:bodyPr/>
        <a:lstStyle/>
        <a:p>
          <a:r>
            <a:rPr lang="hu-HU" sz="2000" dirty="0" smtClean="0"/>
            <a:t>PC is included in the chassis</a:t>
          </a:r>
          <a:endParaRPr lang="hu-HU" sz="2000" dirty="0"/>
        </a:p>
      </dgm:t>
    </dgm:pt>
    <dgm:pt modelId="{AF0434EF-E8DD-4B79-A86A-4E8DB9CA887F}" type="parTrans" cxnId="{CC821569-4BFE-4AE1-ACBE-699986C0B70A}">
      <dgm:prSet/>
      <dgm:spPr/>
      <dgm:t>
        <a:bodyPr/>
        <a:lstStyle/>
        <a:p>
          <a:endParaRPr lang="hu-HU"/>
        </a:p>
      </dgm:t>
    </dgm:pt>
    <dgm:pt modelId="{06D63C28-A453-4C98-8A14-F92BC8F7733B}" type="sibTrans" cxnId="{CC821569-4BFE-4AE1-ACBE-699986C0B70A}">
      <dgm:prSet/>
      <dgm:spPr/>
      <dgm:t>
        <a:bodyPr/>
        <a:lstStyle/>
        <a:p>
          <a:endParaRPr lang="hu-HU"/>
        </a:p>
      </dgm:t>
    </dgm:pt>
    <dgm:pt modelId="{4BC3AF30-4E1A-4030-AF5C-5E8008ED9425}">
      <dgm:prSet phldrT="[Text]" custT="1"/>
      <dgm:spPr/>
      <dgm:t>
        <a:bodyPr/>
        <a:lstStyle/>
        <a:p>
          <a:r>
            <a:rPr lang="hu-HU" sz="2000" dirty="0" smtClean="0"/>
            <a:t>DAQ </a:t>
          </a:r>
          <a:r>
            <a:rPr lang="hu-HU" sz="2000" dirty="0" err="1" smtClean="0"/>
            <a:t>card</a:t>
          </a:r>
          <a:endParaRPr lang="hu-HU" sz="2000" dirty="0"/>
        </a:p>
      </dgm:t>
    </dgm:pt>
    <dgm:pt modelId="{D880222F-5AF0-49B7-AFA6-2C6B4F768212}" type="parTrans" cxnId="{35A0519B-0D33-4277-BBD3-87399822DBA7}">
      <dgm:prSet/>
      <dgm:spPr/>
      <dgm:t>
        <a:bodyPr/>
        <a:lstStyle/>
        <a:p>
          <a:endParaRPr lang="hu-HU"/>
        </a:p>
      </dgm:t>
    </dgm:pt>
    <dgm:pt modelId="{27C5820A-ED0C-4068-AF1B-9DF5CAEB76AE}" type="sibTrans" cxnId="{35A0519B-0D33-4277-BBD3-87399822DBA7}">
      <dgm:prSet/>
      <dgm:spPr/>
      <dgm:t>
        <a:bodyPr/>
        <a:lstStyle/>
        <a:p>
          <a:endParaRPr lang="hu-HU"/>
        </a:p>
      </dgm:t>
    </dgm:pt>
    <dgm:pt modelId="{665C202D-3406-4169-8AC1-9A00BA506CF9}">
      <dgm:prSet phldrT="[Text]"/>
      <dgm:spPr/>
      <dgm:t>
        <a:bodyPr/>
        <a:lstStyle/>
        <a:p>
          <a:r>
            <a:rPr lang="hu-HU" dirty="0" smtClean="0"/>
            <a:t>cDAQ</a:t>
          </a:r>
          <a:endParaRPr lang="hu-HU" dirty="0"/>
        </a:p>
      </dgm:t>
    </dgm:pt>
    <dgm:pt modelId="{C8FD13CC-BA19-472C-9B20-7C7275F72F04}" type="parTrans" cxnId="{BE9F4B94-E723-4B23-9896-FB42636B9E93}">
      <dgm:prSet/>
      <dgm:spPr/>
      <dgm:t>
        <a:bodyPr/>
        <a:lstStyle/>
        <a:p>
          <a:endParaRPr lang="hu-HU"/>
        </a:p>
      </dgm:t>
    </dgm:pt>
    <dgm:pt modelId="{9D9F1400-727F-4DA6-9A48-D8B0E71C63D2}" type="sibTrans" cxnId="{BE9F4B94-E723-4B23-9896-FB42636B9E93}">
      <dgm:prSet/>
      <dgm:spPr/>
      <dgm:t>
        <a:bodyPr/>
        <a:lstStyle/>
        <a:p>
          <a:endParaRPr lang="hu-HU"/>
        </a:p>
      </dgm:t>
    </dgm:pt>
    <dgm:pt modelId="{73DBE4D1-4B4F-4D6D-AD21-D5F84CDDED54}">
      <dgm:prSet phldrT="[Text]" custT="1"/>
      <dgm:spPr/>
      <dgm:t>
        <a:bodyPr/>
        <a:lstStyle/>
        <a:p>
          <a:r>
            <a:rPr lang="hu-HU" sz="2000" dirty="0" smtClean="0"/>
            <a:t>Controller</a:t>
          </a:r>
          <a:endParaRPr lang="hu-HU" sz="2000" dirty="0"/>
        </a:p>
      </dgm:t>
    </dgm:pt>
    <dgm:pt modelId="{7789E669-42BD-414E-A708-A2579240BD94}" type="parTrans" cxnId="{B1AE062B-6918-4FA6-95C3-D410800585BD}">
      <dgm:prSet/>
      <dgm:spPr/>
      <dgm:t>
        <a:bodyPr/>
        <a:lstStyle/>
        <a:p>
          <a:endParaRPr lang="hu-HU"/>
        </a:p>
      </dgm:t>
    </dgm:pt>
    <dgm:pt modelId="{1540715F-014E-40E9-B5FB-217A53CCC3AF}" type="sibTrans" cxnId="{B1AE062B-6918-4FA6-95C3-D410800585BD}">
      <dgm:prSet/>
      <dgm:spPr/>
      <dgm:t>
        <a:bodyPr/>
        <a:lstStyle/>
        <a:p>
          <a:endParaRPr lang="hu-HU"/>
        </a:p>
      </dgm:t>
    </dgm:pt>
    <dgm:pt modelId="{F51C75CA-9941-42DA-9E46-F53556314654}">
      <dgm:prSet phldrT="[Text]" custT="1"/>
      <dgm:spPr/>
      <dgm:t>
        <a:bodyPr/>
        <a:lstStyle/>
        <a:p>
          <a:r>
            <a:rPr lang="hu-HU" sz="2000" dirty="0" smtClean="0"/>
            <a:t>AI module</a:t>
          </a:r>
          <a:endParaRPr lang="hu-HU" sz="2000" dirty="0"/>
        </a:p>
      </dgm:t>
    </dgm:pt>
    <dgm:pt modelId="{95C9DE24-B289-4AB8-89F0-C9E11F99A7A6}" type="parTrans" cxnId="{FCC14CB8-F6ED-4D1C-8300-69E360C25F4A}">
      <dgm:prSet/>
      <dgm:spPr/>
      <dgm:t>
        <a:bodyPr/>
        <a:lstStyle/>
        <a:p>
          <a:endParaRPr lang="hu-HU"/>
        </a:p>
      </dgm:t>
    </dgm:pt>
    <dgm:pt modelId="{5900A3DB-CC94-4B23-A968-6DDCDCD339F5}" type="sibTrans" cxnId="{FCC14CB8-F6ED-4D1C-8300-69E360C25F4A}">
      <dgm:prSet/>
      <dgm:spPr/>
      <dgm:t>
        <a:bodyPr/>
        <a:lstStyle/>
        <a:p>
          <a:endParaRPr lang="hu-HU"/>
        </a:p>
      </dgm:t>
    </dgm:pt>
    <dgm:pt modelId="{5385A044-0C6D-4055-80C3-DFD48E7A9A00}">
      <dgm:prSet phldrT="[Text]"/>
      <dgm:spPr/>
      <dgm:t>
        <a:bodyPr/>
        <a:lstStyle/>
        <a:p>
          <a:r>
            <a:rPr lang="hu-HU" dirty="0" smtClean="0"/>
            <a:t>PXI</a:t>
          </a:r>
          <a:endParaRPr lang="hu-HU" dirty="0"/>
        </a:p>
      </dgm:t>
    </dgm:pt>
    <dgm:pt modelId="{00C0079D-1AE1-4007-B8CA-85105AEFE888}" type="parTrans" cxnId="{72C3BA42-DA1F-4B4E-B090-3C7950ADF89C}">
      <dgm:prSet/>
      <dgm:spPr/>
      <dgm:t>
        <a:bodyPr/>
        <a:lstStyle/>
        <a:p>
          <a:endParaRPr lang="hu-HU"/>
        </a:p>
      </dgm:t>
    </dgm:pt>
    <dgm:pt modelId="{2CD41DC1-87ED-4E8F-B493-D68F02DB3ACF}" type="sibTrans" cxnId="{72C3BA42-DA1F-4B4E-B090-3C7950ADF89C}">
      <dgm:prSet/>
      <dgm:spPr/>
      <dgm:t>
        <a:bodyPr/>
        <a:lstStyle/>
        <a:p>
          <a:endParaRPr lang="hu-HU"/>
        </a:p>
      </dgm:t>
    </dgm:pt>
    <dgm:pt modelId="{8FDACF81-64DE-4D7A-831F-55971B91D0FF}">
      <dgm:prSet phldrT="[Text]" custT="1"/>
      <dgm:spPr/>
      <dgm:t>
        <a:bodyPr/>
        <a:lstStyle/>
        <a:p>
          <a:r>
            <a:rPr lang="hu-HU" sz="2000" dirty="0" smtClean="0"/>
            <a:t>Controller</a:t>
          </a:r>
          <a:endParaRPr lang="hu-HU" sz="2000" dirty="0"/>
        </a:p>
      </dgm:t>
    </dgm:pt>
    <dgm:pt modelId="{90B8A423-1694-41D2-AB40-FD1D14E7AFDF}" type="parTrans" cxnId="{5D37C2D2-3BCA-4A40-8C49-850C7EF866CC}">
      <dgm:prSet/>
      <dgm:spPr/>
      <dgm:t>
        <a:bodyPr/>
        <a:lstStyle/>
        <a:p>
          <a:endParaRPr lang="hu-HU"/>
        </a:p>
      </dgm:t>
    </dgm:pt>
    <dgm:pt modelId="{34BCC6EF-A5AC-4C0E-81FE-55DDC1A76363}" type="sibTrans" cxnId="{5D37C2D2-3BCA-4A40-8C49-850C7EF866CC}">
      <dgm:prSet/>
      <dgm:spPr/>
      <dgm:t>
        <a:bodyPr/>
        <a:lstStyle/>
        <a:p>
          <a:endParaRPr lang="hu-HU"/>
        </a:p>
      </dgm:t>
    </dgm:pt>
    <dgm:pt modelId="{D5C1BB44-D30B-4C3E-85C7-6C75082F43A6}">
      <dgm:prSet phldrT="[Text]" custT="1"/>
      <dgm:spPr/>
      <dgm:t>
        <a:bodyPr/>
        <a:lstStyle/>
        <a:p>
          <a:r>
            <a:rPr lang="hu-HU" sz="2000" dirty="0" smtClean="0"/>
            <a:t>DMM </a:t>
          </a:r>
          <a:r>
            <a:rPr lang="hu-HU" sz="2000" dirty="0" err="1" smtClean="0"/>
            <a:t>card</a:t>
          </a:r>
          <a:endParaRPr lang="hu-HU" sz="2000" dirty="0"/>
        </a:p>
      </dgm:t>
    </dgm:pt>
    <dgm:pt modelId="{A6F389CA-5029-42DB-9444-628F9B62DDF2}" type="parTrans" cxnId="{76CF79E6-91C2-4342-8F00-7E9653E44284}">
      <dgm:prSet/>
      <dgm:spPr/>
      <dgm:t>
        <a:bodyPr/>
        <a:lstStyle/>
        <a:p>
          <a:endParaRPr lang="hu-HU"/>
        </a:p>
      </dgm:t>
    </dgm:pt>
    <dgm:pt modelId="{FA41491C-06A1-4F57-A4C0-F9A24D778676}" type="sibTrans" cxnId="{76CF79E6-91C2-4342-8F00-7E9653E44284}">
      <dgm:prSet/>
      <dgm:spPr/>
      <dgm:t>
        <a:bodyPr/>
        <a:lstStyle/>
        <a:p>
          <a:endParaRPr lang="hu-HU"/>
        </a:p>
      </dgm:t>
    </dgm:pt>
    <dgm:pt modelId="{A6C91754-2606-4459-88F8-2EAD7ECCEB1C}">
      <dgm:prSet phldrT="[Text]" custT="1"/>
      <dgm:spPr/>
      <dgm:t>
        <a:bodyPr/>
        <a:lstStyle/>
        <a:p>
          <a:r>
            <a:rPr lang="hu-HU" sz="2000" dirty="0" smtClean="0"/>
            <a:t>DIO module</a:t>
          </a:r>
          <a:endParaRPr lang="hu-HU" sz="2000" dirty="0"/>
        </a:p>
      </dgm:t>
    </dgm:pt>
    <dgm:pt modelId="{274854AD-FAB5-481F-9B3F-1DF555A2D7B9}" type="parTrans" cxnId="{B1A761C9-1CE4-426C-B6AA-E07D3C85C34B}">
      <dgm:prSet/>
      <dgm:spPr/>
      <dgm:t>
        <a:bodyPr/>
        <a:lstStyle/>
        <a:p>
          <a:endParaRPr lang="hu-HU"/>
        </a:p>
      </dgm:t>
    </dgm:pt>
    <dgm:pt modelId="{59648E50-63BD-4DFD-ACF9-0C1868621678}" type="sibTrans" cxnId="{B1A761C9-1CE4-426C-B6AA-E07D3C85C34B}">
      <dgm:prSet/>
      <dgm:spPr/>
      <dgm:t>
        <a:bodyPr/>
        <a:lstStyle/>
        <a:p>
          <a:endParaRPr lang="hu-HU"/>
        </a:p>
      </dgm:t>
    </dgm:pt>
    <dgm:pt modelId="{EF014135-D9E0-498E-A31B-B34995BB1DD5}">
      <dgm:prSet phldrT="[Text]" custT="1"/>
      <dgm:spPr/>
      <dgm:t>
        <a:bodyPr/>
        <a:lstStyle/>
        <a:p>
          <a:r>
            <a:rPr lang="hu-HU" sz="2000" dirty="0" smtClean="0"/>
            <a:t>DMM  (USB)</a:t>
          </a:r>
          <a:endParaRPr lang="hu-HU" sz="2000" dirty="0"/>
        </a:p>
      </dgm:t>
    </dgm:pt>
    <dgm:pt modelId="{B5654E04-543D-4CF4-A96E-84A09E9C70A6}" type="parTrans" cxnId="{62344909-942E-4916-A115-3CF837E3D200}">
      <dgm:prSet/>
      <dgm:spPr/>
      <dgm:t>
        <a:bodyPr/>
        <a:lstStyle/>
        <a:p>
          <a:endParaRPr lang="hu-HU"/>
        </a:p>
      </dgm:t>
    </dgm:pt>
    <dgm:pt modelId="{A43C9724-A90B-49A9-955A-76D69F42A741}" type="sibTrans" cxnId="{62344909-942E-4916-A115-3CF837E3D200}">
      <dgm:prSet/>
      <dgm:spPr/>
      <dgm:t>
        <a:bodyPr/>
        <a:lstStyle/>
        <a:p>
          <a:endParaRPr lang="hu-HU"/>
        </a:p>
      </dgm:t>
    </dgm:pt>
    <dgm:pt modelId="{E56C138E-B775-4A5B-8026-CDFCEC9D93F1}">
      <dgm:prSet phldrT="[Text]" custT="1"/>
      <dgm:spPr/>
      <dgm:t>
        <a:bodyPr/>
        <a:lstStyle/>
        <a:p>
          <a:r>
            <a:rPr lang="hu-HU" sz="2000" dirty="0" smtClean="0"/>
            <a:t>DAQ </a:t>
          </a:r>
          <a:r>
            <a:rPr lang="hu-HU" sz="2000" dirty="0" err="1" smtClean="0"/>
            <a:t>card</a:t>
          </a:r>
          <a:endParaRPr lang="hu-HU" sz="2000" dirty="0"/>
        </a:p>
      </dgm:t>
    </dgm:pt>
    <dgm:pt modelId="{97CCB64E-C8AD-4060-8912-4C891C3335ED}" type="parTrans" cxnId="{A645E502-1925-486F-AFB1-330603705F33}">
      <dgm:prSet/>
      <dgm:spPr/>
      <dgm:t>
        <a:bodyPr/>
        <a:lstStyle/>
        <a:p>
          <a:endParaRPr lang="hu-HU"/>
        </a:p>
      </dgm:t>
    </dgm:pt>
    <dgm:pt modelId="{536DE736-D86C-4DE3-9433-839044B3E8A8}" type="sibTrans" cxnId="{A645E502-1925-486F-AFB1-330603705F33}">
      <dgm:prSet/>
      <dgm:spPr/>
      <dgm:t>
        <a:bodyPr/>
        <a:lstStyle/>
        <a:p>
          <a:endParaRPr lang="hu-HU"/>
        </a:p>
      </dgm:t>
    </dgm:pt>
    <dgm:pt modelId="{0C933419-8D8B-44CF-B087-98D2D36B24E1}">
      <dgm:prSet phldrT="[Text]" custT="1"/>
      <dgm:spPr/>
      <dgm:t>
        <a:bodyPr/>
        <a:lstStyle/>
        <a:p>
          <a:r>
            <a:rPr lang="hu-HU" sz="2000" dirty="0" smtClean="0"/>
            <a:t>DMM </a:t>
          </a:r>
          <a:r>
            <a:rPr lang="hu-HU" sz="2000" dirty="0" err="1" smtClean="0"/>
            <a:t>card</a:t>
          </a:r>
          <a:endParaRPr lang="hu-HU" sz="2000" dirty="0"/>
        </a:p>
      </dgm:t>
    </dgm:pt>
    <dgm:pt modelId="{A0E087BE-B4B7-4564-B0C1-1E5561FE069E}" type="parTrans" cxnId="{D0890DEB-1071-4DE0-AF46-5A3C915BA392}">
      <dgm:prSet/>
      <dgm:spPr/>
      <dgm:t>
        <a:bodyPr/>
        <a:lstStyle/>
        <a:p>
          <a:endParaRPr lang="hu-HU"/>
        </a:p>
      </dgm:t>
    </dgm:pt>
    <dgm:pt modelId="{E387660D-E5D2-46BA-BEFD-24D85DC23305}" type="sibTrans" cxnId="{D0890DEB-1071-4DE0-AF46-5A3C915BA392}">
      <dgm:prSet/>
      <dgm:spPr/>
      <dgm:t>
        <a:bodyPr/>
        <a:lstStyle/>
        <a:p>
          <a:endParaRPr lang="hu-HU"/>
        </a:p>
      </dgm:t>
    </dgm:pt>
    <dgm:pt modelId="{56454AE4-37FB-4D88-A1F5-56275AFD86D1}" type="pres">
      <dgm:prSet presAssocID="{E60DCEA8-C677-416D-95B8-01EA0EF05C53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BC81E8D-474D-464E-8535-BB023675BB6F}" type="pres">
      <dgm:prSet presAssocID="{5D816B24-71F2-4F11-859E-CE82E9D7561C}" presName="compositeNode" presStyleCnt="0">
        <dgm:presLayoutVars>
          <dgm:bulletEnabled val="1"/>
        </dgm:presLayoutVars>
      </dgm:prSet>
      <dgm:spPr/>
    </dgm:pt>
    <dgm:pt modelId="{196678E9-B4D1-44A1-9786-F60BEE5CDAE1}" type="pres">
      <dgm:prSet presAssocID="{5D816B24-71F2-4F11-859E-CE82E9D7561C}" presName="imag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hu-HU"/>
        </a:p>
      </dgm:t>
    </dgm:pt>
    <dgm:pt modelId="{F649E8EC-61A9-4A35-87D2-07E6561765C0}" type="pres">
      <dgm:prSet presAssocID="{5D816B24-71F2-4F11-859E-CE82E9D7561C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56D0A77-A566-4A5D-893E-E8E8592F1688}" type="pres">
      <dgm:prSet presAssocID="{5D816B24-71F2-4F11-859E-CE82E9D7561C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781F599-F6CB-4BF1-8A09-51C1DDEC944A}" type="pres">
      <dgm:prSet presAssocID="{A9EF41D7-E7E6-4B1D-BE4B-3892C8F40A5A}" presName="sibTrans" presStyleCnt="0"/>
      <dgm:spPr/>
    </dgm:pt>
    <dgm:pt modelId="{A4FFEBFC-3B35-43BC-B289-9655071F10F0}" type="pres">
      <dgm:prSet presAssocID="{665C202D-3406-4169-8AC1-9A00BA506CF9}" presName="compositeNode" presStyleCnt="0">
        <dgm:presLayoutVars>
          <dgm:bulletEnabled val="1"/>
        </dgm:presLayoutVars>
      </dgm:prSet>
      <dgm:spPr/>
    </dgm:pt>
    <dgm:pt modelId="{FDC42E69-7DD0-4D44-9A5E-15BD664CE71E}" type="pres">
      <dgm:prSet presAssocID="{665C202D-3406-4169-8AC1-9A00BA506CF9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hu-HU"/>
        </a:p>
      </dgm:t>
    </dgm:pt>
    <dgm:pt modelId="{05875605-3AD8-4A48-8BAB-A8A9A363608C}" type="pres">
      <dgm:prSet presAssocID="{665C202D-3406-4169-8AC1-9A00BA506CF9}" presName="childNode" presStyleLbl="node1" presStyleIdx="1" presStyleCnt="3" custLinFactNeighborX="-477" custLinFactNeighborY="744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E767840-36FA-4005-893B-C80589255D88}" type="pres">
      <dgm:prSet presAssocID="{665C202D-3406-4169-8AC1-9A00BA506CF9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7A830A2-EE58-4E73-A411-63362AF51EB0}" type="pres">
      <dgm:prSet presAssocID="{9D9F1400-727F-4DA6-9A48-D8B0E71C63D2}" presName="sibTrans" presStyleCnt="0"/>
      <dgm:spPr/>
    </dgm:pt>
    <dgm:pt modelId="{A3CA8599-94BC-4E65-86CB-1478B471FE72}" type="pres">
      <dgm:prSet presAssocID="{5385A044-0C6D-4055-80C3-DFD48E7A9A00}" presName="compositeNode" presStyleCnt="0">
        <dgm:presLayoutVars>
          <dgm:bulletEnabled val="1"/>
        </dgm:presLayoutVars>
      </dgm:prSet>
      <dgm:spPr/>
    </dgm:pt>
    <dgm:pt modelId="{5A4C01C7-5A69-4F65-BC91-D244B663436B}" type="pres">
      <dgm:prSet presAssocID="{5385A044-0C6D-4055-80C3-DFD48E7A9A00}" presName="imag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  <dgm:t>
        <a:bodyPr/>
        <a:lstStyle/>
        <a:p>
          <a:endParaRPr lang="hu-HU"/>
        </a:p>
      </dgm:t>
    </dgm:pt>
    <dgm:pt modelId="{40A46550-120F-42FF-9FCE-4B1577568942}" type="pres">
      <dgm:prSet presAssocID="{5385A044-0C6D-4055-80C3-DFD48E7A9A00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B77D380-1453-4F0E-8D55-AC69B3412DAB}" type="pres">
      <dgm:prSet presAssocID="{5385A044-0C6D-4055-80C3-DFD48E7A9A00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D9B010-5947-4572-A13D-7F70F477979D}" type="presOf" srcId="{F51C75CA-9941-42DA-9E46-F53556314654}" destId="{05875605-3AD8-4A48-8BAB-A8A9A363608C}" srcOrd="0" destOrd="1" presId="urn:microsoft.com/office/officeart/2005/8/layout/hList2"/>
    <dgm:cxn modelId="{76CF79E6-91C2-4342-8F00-7E9653E44284}" srcId="{5D816B24-71F2-4F11-859E-CE82E9D7561C}" destId="{D5C1BB44-D30B-4C3E-85C7-6C75082F43A6}" srcOrd="2" destOrd="0" parTransId="{A6F389CA-5029-42DB-9444-628F9B62DDF2}" sibTransId="{FA41491C-06A1-4F57-A4C0-F9A24D778676}"/>
    <dgm:cxn modelId="{FD2D52AC-6972-40BE-B602-2AB51BF48BB7}" type="presOf" srcId="{5385A044-0C6D-4055-80C3-DFD48E7A9A00}" destId="{1B77D380-1453-4F0E-8D55-AC69B3412DAB}" srcOrd="0" destOrd="0" presId="urn:microsoft.com/office/officeart/2005/8/layout/hList2"/>
    <dgm:cxn modelId="{E12E85B0-2B08-4361-A9C4-9644815D3A6C}" type="presOf" srcId="{E60DCEA8-C677-416D-95B8-01EA0EF05C53}" destId="{56454AE4-37FB-4D88-A1F5-56275AFD86D1}" srcOrd="0" destOrd="0" presId="urn:microsoft.com/office/officeart/2005/8/layout/hList2"/>
    <dgm:cxn modelId="{BE9F4B94-E723-4B23-9896-FB42636B9E93}" srcId="{E60DCEA8-C677-416D-95B8-01EA0EF05C53}" destId="{665C202D-3406-4169-8AC1-9A00BA506CF9}" srcOrd="1" destOrd="0" parTransId="{C8FD13CC-BA19-472C-9B20-7C7275F72F04}" sibTransId="{9D9F1400-727F-4DA6-9A48-D8B0E71C63D2}"/>
    <dgm:cxn modelId="{62344909-942E-4916-A115-3CF837E3D200}" srcId="{665C202D-3406-4169-8AC1-9A00BA506CF9}" destId="{EF014135-D9E0-498E-A31B-B34995BB1DD5}" srcOrd="3" destOrd="0" parTransId="{B5654E04-543D-4CF4-A96E-84A09E9C70A6}" sibTransId="{A43C9724-A90B-49A9-955A-76D69F42A741}"/>
    <dgm:cxn modelId="{39A6971B-5272-4449-86B3-4E5D770971F1}" srcId="{E60DCEA8-C677-416D-95B8-01EA0EF05C53}" destId="{5D816B24-71F2-4F11-859E-CE82E9D7561C}" srcOrd="0" destOrd="0" parTransId="{26F22DCD-00E7-4243-806A-10D3D0FB042C}" sibTransId="{A9EF41D7-E7E6-4B1D-BE4B-3892C8F40A5A}"/>
    <dgm:cxn modelId="{E7833853-FD37-4D04-BDDA-C6BA6F15C623}" type="presOf" srcId="{665C202D-3406-4169-8AC1-9A00BA506CF9}" destId="{7E767840-36FA-4005-893B-C80589255D88}" srcOrd="0" destOrd="0" presId="urn:microsoft.com/office/officeart/2005/8/layout/hList2"/>
    <dgm:cxn modelId="{34D118A7-559C-4C13-BF5C-E61BC49AE3A6}" type="presOf" srcId="{8FDACF81-64DE-4D7A-831F-55971B91D0FF}" destId="{40A46550-120F-42FF-9FCE-4B1577568942}" srcOrd="0" destOrd="0" presId="urn:microsoft.com/office/officeart/2005/8/layout/hList2"/>
    <dgm:cxn modelId="{D5EC57E3-5595-41EE-8294-4486B72ABC0A}" type="presOf" srcId="{73DBE4D1-4B4F-4D6D-AD21-D5F84CDDED54}" destId="{05875605-3AD8-4A48-8BAB-A8A9A363608C}" srcOrd="0" destOrd="0" presId="urn:microsoft.com/office/officeart/2005/8/layout/hList2"/>
    <dgm:cxn modelId="{CC821569-4BFE-4AE1-ACBE-699986C0B70A}" srcId="{5D816B24-71F2-4F11-859E-CE82E9D7561C}" destId="{B20228AB-614D-47F6-BB2F-ACA4047FE96E}" srcOrd="0" destOrd="0" parTransId="{AF0434EF-E8DD-4B79-A86A-4E8DB9CA887F}" sibTransId="{06D63C28-A453-4C98-8A14-F92BC8F7733B}"/>
    <dgm:cxn modelId="{A2BC4FD5-1F04-45AC-A1E5-86934DAB7EBB}" type="presOf" srcId="{D5C1BB44-D30B-4C3E-85C7-6C75082F43A6}" destId="{F649E8EC-61A9-4A35-87D2-07E6561765C0}" srcOrd="0" destOrd="2" presId="urn:microsoft.com/office/officeart/2005/8/layout/hList2"/>
    <dgm:cxn modelId="{5D37C2D2-3BCA-4A40-8C49-850C7EF866CC}" srcId="{5385A044-0C6D-4055-80C3-DFD48E7A9A00}" destId="{8FDACF81-64DE-4D7A-831F-55971B91D0FF}" srcOrd="0" destOrd="0" parTransId="{90B8A423-1694-41D2-AB40-FD1D14E7AFDF}" sibTransId="{34BCC6EF-A5AC-4C0E-81FE-55DDC1A76363}"/>
    <dgm:cxn modelId="{C869EA57-3BEC-49E8-8AD9-20C6A2A8483D}" type="presOf" srcId="{E56C138E-B775-4A5B-8026-CDFCEC9D93F1}" destId="{40A46550-120F-42FF-9FCE-4B1577568942}" srcOrd="0" destOrd="1" presId="urn:microsoft.com/office/officeart/2005/8/layout/hList2"/>
    <dgm:cxn modelId="{0F9F3588-6CCF-4691-BB3C-5FD496175D5D}" type="presOf" srcId="{B20228AB-614D-47F6-BB2F-ACA4047FE96E}" destId="{F649E8EC-61A9-4A35-87D2-07E6561765C0}" srcOrd="0" destOrd="0" presId="urn:microsoft.com/office/officeart/2005/8/layout/hList2"/>
    <dgm:cxn modelId="{2ED5B09D-88F5-4048-9C6E-570D8CE320A4}" type="presOf" srcId="{EF014135-D9E0-498E-A31B-B34995BB1DD5}" destId="{05875605-3AD8-4A48-8BAB-A8A9A363608C}" srcOrd="0" destOrd="3" presId="urn:microsoft.com/office/officeart/2005/8/layout/hList2"/>
    <dgm:cxn modelId="{B1A761C9-1CE4-426C-B6AA-E07D3C85C34B}" srcId="{665C202D-3406-4169-8AC1-9A00BA506CF9}" destId="{A6C91754-2606-4459-88F8-2EAD7ECCEB1C}" srcOrd="2" destOrd="0" parTransId="{274854AD-FAB5-481F-9B3F-1DF555A2D7B9}" sibTransId="{59648E50-63BD-4DFD-ACF9-0C1868621678}"/>
    <dgm:cxn modelId="{49E93CC0-ED48-46DE-B6FB-AD789DB65465}" type="presOf" srcId="{0C933419-8D8B-44CF-B087-98D2D36B24E1}" destId="{40A46550-120F-42FF-9FCE-4B1577568942}" srcOrd="0" destOrd="2" presId="urn:microsoft.com/office/officeart/2005/8/layout/hList2"/>
    <dgm:cxn modelId="{FCC14CB8-F6ED-4D1C-8300-69E360C25F4A}" srcId="{665C202D-3406-4169-8AC1-9A00BA506CF9}" destId="{F51C75CA-9941-42DA-9E46-F53556314654}" srcOrd="1" destOrd="0" parTransId="{95C9DE24-B289-4AB8-89F0-C9E11F99A7A6}" sibTransId="{5900A3DB-CC94-4B23-A968-6DDCDCD339F5}"/>
    <dgm:cxn modelId="{72C3BA42-DA1F-4B4E-B090-3C7950ADF89C}" srcId="{E60DCEA8-C677-416D-95B8-01EA0EF05C53}" destId="{5385A044-0C6D-4055-80C3-DFD48E7A9A00}" srcOrd="2" destOrd="0" parTransId="{00C0079D-1AE1-4007-B8CA-85105AEFE888}" sibTransId="{2CD41DC1-87ED-4E8F-B493-D68F02DB3ACF}"/>
    <dgm:cxn modelId="{35A0519B-0D33-4277-BBD3-87399822DBA7}" srcId="{5D816B24-71F2-4F11-859E-CE82E9D7561C}" destId="{4BC3AF30-4E1A-4030-AF5C-5E8008ED9425}" srcOrd="1" destOrd="0" parTransId="{D880222F-5AF0-49B7-AFA6-2C6B4F768212}" sibTransId="{27C5820A-ED0C-4068-AF1B-9DF5CAEB76AE}"/>
    <dgm:cxn modelId="{78575685-F367-4557-B5CB-91F4ECCE9707}" type="presOf" srcId="{4BC3AF30-4E1A-4030-AF5C-5E8008ED9425}" destId="{F649E8EC-61A9-4A35-87D2-07E6561765C0}" srcOrd="0" destOrd="1" presId="urn:microsoft.com/office/officeart/2005/8/layout/hList2"/>
    <dgm:cxn modelId="{A6AA02D8-B7F5-47A8-A0B4-DBB2FF37FFA9}" type="presOf" srcId="{A6C91754-2606-4459-88F8-2EAD7ECCEB1C}" destId="{05875605-3AD8-4A48-8BAB-A8A9A363608C}" srcOrd="0" destOrd="2" presId="urn:microsoft.com/office/officeart/2005/8/layout/hList2"/>
    <dgm:cxn modelId="{D0890DEB-1071-4DE0-AF46-5A3C915BA392}" srcId="{5385A044-0C6D-4055-80C3-DFD48E7A9A00}" destId="{0C933419-8D8B-44CF-B087-98D2D36B24E1}" srcOrd="2" destOrd="0" parTransId="{A0E087BE-B4B7-4564-B0C1-1E5561FE069E}" sibTransId="{E387660D-E5D2-46BA-BEFD-24D85DC23305}"/>
    <dgm:cxn modelId="{A1F36681-596F-47AB-B444-6FF6E2776023}" type="presOf" srcId="{5D816B24-71F2-4F11-859E-CE82E9D7561C}" destId="{256D0A77-A566-4A5D-893E-E8E8592F1688}" srcOrd="0" destOrd="0" presId="urn:microsoft.com/office/officeart/2005/8/layout/hList2"/>
    <dgm:cxn modelId="{A645E502-1925-486F-AFB1-330603705F33}" srcId="{5385A044-0C6D-4055-80C3-DFD48E7A9A00}" destId="{E56C138E-B775-4A5B-8026-CDFCEC9D93F1}" srcOrd="1" destOrd="0" parTransId="{97CCB64E-C8AD-4060-8912-4C891C3335ED}" sibTransId="{536DE736-D86C-4DE3-9433-839044B3E8A8}"/>
    <dgm:cxn modelId="{B1AE062B-6918-4FA6-95C3-D410800585BD}" srcId="{665C202D-3406-4169-8AC1-9A00BA506CF9}" destId="{73DBE4D1-4B4F-4D6D-AD21-D5F84CDDED54}" srcOrd="0" destOrd="0" parTransId="{7789E669-42BD-414E-A708-A2579240BD94}" sibTransId="{1540715F-014E-40E9-B5FB-217A53CCC3AF}"/>
    <dgm:cxn modelId="{CE88A1A3-FE7C-4F1B-BB5B-C59DF6EA2015}" type="presParOf" srcId="{56454AE4-37FB-4D88-A1F5-56275AFD86D1}" destId="{9BC81E8D-474D-464E-8535-BB023675BB6F}" srcOrd="0" destOrd="0" presId="urn:microsoft.com/office/officeart/2005/8/layout/hList2"/>
    <dgm:cxn modelId="{157AA3C3-1FBA-4FC1-AE64-9E0D5468EFA4}" type="presParOf" srcId="{9BC81E8D-474D-464E-8535-BB023675BB6F}" destId="{196678E9-B4D1-44A1-9786-F60BEE5CDAE1}" srcOrd="0" destOrd="0" presId="urn:microsoft.com/office/officeart/2005/8/layout/hList2"/>
    <dgm:cxn modelId="{85CEAA78-0EED-46F6-98B3-99E2EA483E64}" type="presParOf" srcId="{9BC81E8D-474D-464E-8535-BB023675BB6F}" destId="{F649E8EC-61A9-4A35-87D2-07E6561765C0}" srcOrd="1" destOrd="0" presId="urn:microsoft.com/office/officeart/2005/8/layout/hList2"/>
    <dgm:cxn modelId="{D01A9ED7-1E9A-4F9E-8085-2A1932236A96}" type="presParOf" srcId="{9BC81E8D-474D-464E-8535-BB023675BB6F}" destId="{256D0A77-A566-4A5D-893E-E8E8592F1688}" srcOrd="2" destOrd="0" presId="urn:microsoft.com/office/officeart/2005/8/layout/hList2"/>
    <dgm:cxn modelId="{7799F920-E5AA-489A-83FE-F754E348C7D3}" type="presParOf" srcId="{56454AE4-37FB-4D88-A1F5-56275AFD86D1}" destId="{5781F599-F6CB-4BF1-8A09-51C1DDEC944A}" srcOrd="1" destOrd="0" presId="urn:microsoft.com/office/officeart/2005/8/layout/hList2"/>
    <dgm:cxn modelId="{9F9EE6AF-F486-4010-8DCC-F8C6B37ABA12}" type="presParOf" srcId="{56454AE4-37FB-4D88-A1F5-56275AFD86D1}" destId="{A4FFEBFC-3B35-43BC-B289-9655071F10F0}" srcOrd="2" destOrd="0" presId="urn:microsoft.com/office/officeart/2005/8/layout/hList2"/>
    <dgm:cxn modelId="{F065DEC5-8440-422A-BBC4-2182D20D7727}" type="presParOf" srcId="{A4FFEBFC-3B35-43BC-B289-9655071F10F0}" destId="{FDC42E69-7DD0-4D44-9A5E-15BD664CE71E}" srcOrd="0" destOrd="0" presId="urn:microsoft.com/office/officeart/2005/8/layout/hList2"/>
    <dgm:cxn modelId="{A00ADAB0-205E-4EEC-9A87-663F8C82DB66}" type="presParOf" srcId="{A4FFEBFC-3B35-43BC-B289-9655071F10F0}" destId="{05875605-3AD8-4A48-8BAB-A8A9A363608C}" srcOrd="1" destOrd="0" presId="urn:microsoft.com/office/officeart/2005/8/layout/hList2"/>
    <dgm:cxn modelId="{9A1B3A8D-83C2-435D-802A-D480896DC06C}" type="presParOf" srcId="{A4FFEBFC-3B35-43BC-B289-9655071F10F0}" destId="{7E767840-36FA-4005-893B-C80589255D88}" srcOrd="2" destOrd="0" presId="urn:microsoft.com/office/officeart/2005/8/layout/hList2"/>
    <dgm:cxn modelId="{259D3F3C-A49C-49B9-8962-4D37DF858115}" type="presParOf" srcId="{56454AE4-37FB-4D88-A1F5-56275AFD86D1}" destId="{87A830A2-EE58-4E73-A411-63362AF51EB0}" srcOrd="3" destOrd="0" presId="urn:microsoft.com/office/officeart/2005/8/layout/hList2"/>
    <dgm:cxn modelId="{3CB10526-B375-4523-8397-249B2950A539}" type="presParOf" srcId="{56454AE4-37FB-4D88-A1F5-56275AFD86D1}" destId="{A3CA8599-94BC-4E65-86CB-1478B471FE72}" srcOrd="4" destOrd="0" presId="urn:microsoft.com/office/officeart/2005/8/layout/hList2"/>
    <dgm:cxn modelId="{DD30CF7E-B2E3-43FB-A0E7-787DDBC28D65}" type="presParOf" srcId="{A3CA8599-94BC-4E65-86CB-1478B471FE72}" destId="{5A4C01C7-5A69-4F65-BC91-D244B663436B}" srcOrd="0" destOrd="0" presId="urn:microsoft.com/office/officeart/2005/8/layout/hList2"/>
    <dgm:cxn modelId="{BFF073C5-E20B-4256-9FB7-4AA4390AEE48}" type="presParOf" srcId="{A3CA8599-94BC-4E65-86CB-1478B471FE72}" destId="{40A46550-120F-42FF-9FCE-4B1577568942}" srcOrd="1" destOrd="0" presId="urn:microsoft.com/office/officeart/2005/8/layout/hList2"/>
    <dgm:cxn modelId="{5E99A6E3-3613-4EB7-BF36-DE57408D5156}" type="presParOf" srcId="{A3CA8599-94BC-4E65-86CB-1478B471FE72}" destId="{1B77D380-1453-4F0E-8D55-AC69B3412DAB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6CE672A-E14E-446E-AE9B-2AE75E79525E}" type="doc">
      <dgm:prSet loTypeId="urn:microsoft.com/office/officeart/2005/8/layout/hList7" loCatId="relationship" qsTypeId="urn:microsoft.com/office/officeart/2005/8/quickstyle/simple1" qsCatId="simple" csTypeId="urn:microsoft.com/office/officeart/2005/8/colors/accent6_2" csCatId="accent6" phldr="1"/>
      <dgm:spPr/>
    </dgm:pt>
    <dgm:pt modelId="{59CE2543-6B15-45CC-9FEC-61983378C4A1}">
      <dgm:prSet phldrT="[Szöveg]"/>
      <dgm:spPr/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32F12085-74E3-4EA5-A2BD-83E587FE8DF9}" type="parTrans" cxnId="{2942F66A-402F-419A-B626-B5BA683C28FA}">
      <dgm:prSet/>
      <dgm:spPr/>
      <dgm:t>
        <a:bodyPr/>
        <a:lstStyle/>
        <a:p>
          <a:endParaRPr lang="hu-HU"/>
        </a:p>
      </dgm:t>
    </dgm:pt>
    <dgm:pt modelId="{F1E46362-05DE-40EC-881F-136C2DECADA7}" type="sibTrans" cxnId="{2942F66A-402F-419A-B626-B5BA683C28FA}">
      <dgm:prSet/>
      <dgm:spPr/>
      <dgm:t>
        <a:bodyPr/>
        <a:lstStyle/>
        <a:p>
          <a:endParaRPr lang="hu-HU"/>
        </a:p>
      </dgm:t>
    </dgm:pt>
    <dgm:pt modelId="{D8A12848-B044-4004-88B4-1E277B38B329}">
      <dgm:prSet phldrT="[Szöveg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F6B49387-AE73-49E5-A39C-56900B67DF6D}" type="sibTrans" cxnId="{E7646DC8-F37C-412F-AA29-8EF9C6C42735}">
      <dgm:prSet/>
      <dgm:spPr/>
      <dgm:t>
        <a:bodyPr/>
        <a:lstStyle/>
        <a:p>
          <a:endParaRPr lang="hu-HU"/>
        </a:p>
      </dgm:t>
    </dgm:pt>
    <dgm:pt modelId="{B8DBCCCA-EBFF-4E33-936A-057A5D78C280}" type="parTrans" cxnId="{E7646DC8-F37C-412F-AA29-8EF9C6C42735}">
      <dgm:prSet/>
      <dgm:spPr/>
      <dgm:t>
        <a:bodyPr/>
        <a:lstStyle/>
        <a:p>
          <a:endParaRPr lang="hu-HU"/>
        </a:p>
      </dgm:t>
    </dgm:pt>
    <dgm:pt modelId="{CE72DCCB-60FA-44BC-AC74-6D3A465D2EBA}">
      <dgm:prSet phldrT="[Szöveg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hu-HU" dirty="0" smtClean="0"/>
            <a:t> </a:t>
          </a:r>
          <a:endParaRPr lang="hu-HU" dirty="0"/>
        </a:p>
      </dgm:t>
    </dgm:pt>
    <dgm:pt modelId="{830EE5A0-C355-40B9-8335-B958EFA99DFA}" type="sibTrans" cxnId="{A2AA5029-72ED-4797-AE0C-844CFFDF2299}">
      <dgm:prSet/>
      <dgm:spPr/>
      <dgm:t>
        <a:bodyPr/>
        <a:lstStyle/>
        <a:p>
          <a:endParaRPr lang="hu-HU"/>
        </a:p>
      </dgm:t>
    </dgm:pt>
    <dgm:pt modelId="{6E1CC714-E351-4450-9772-5FBD143490A1}" type="parTrans" cxnId="{A2AA5029-72ED-4797-AE0C-844CFFDF2299}">
      <dgm:prSet/>
      <dgm:spPr/>
      <dgm:t>
        <a:bodyPr/>
        <a:lstStyle/>
        <a:p>
          <a:endParaRPr lang="hu-HU"/>
        </a:p>
      </dgm:t>
    </dgm:pt>
    <dgm:pt modelId="{A0A4922F-DA7A-4D05-B4B0-30A2BBD2857E}" type="pres">
      <dgm:prSet presAssocID="{F6CE672A-E14E-446E-AE9B-2AE75E79525E}" presName="Name0" presStyleCnt="0">
        <dgm:presLayoutVars>
          <dgm:dir/>
          <dgm:resizeHandles val="exact"/>
        </dgm:presLayoutVars>
      </dgm:prSet>
      <dgm:spPr/>
    </dgm:pt>
    <dgm:pt modelId="{0A401FC6-04C5-4285-9DA1-5D0434F3033C}" type="pres">
      <dgm:prSet presAssocID="{F6CE672A-E14E-446E-AE9B-2AE75E79525E}" presName="fgShape" presStyleLbl="fgShp" presStyleIdx="0" presStyleCnt="1" custScaleY="322886" custLinFactY="-88726" custLinFactNeighborX="0" custLinFactNeighborY="-100000"/>
      <dgm:spPr/>
    </dgm:pt>
    <dgm:pt modelId="{60C660FB-F587-45FC-A516-39C2F86EEE35}" type="pres">
      <dgm:prSet presAssocID="{F6CE672A-E14E-446E-AE9B-2AE75E79525E}" presName="linComp" presStyleCnt="0"/>
      <dgm:spPr/>
    </dgm:pt>
    <dgm:pt modelId="{32B9BC56-3845-48D5-8C31-635C0D3B63A2}" type="pres">
      <dgm:prSet presAssocID="{59CE2543-6B15-45CC-9FEC-61983378C4A1}" presName="compNode" presStyleCnt="0"/>
      <dgm:spPr/>
    </dgm:pt>
    <dgm:pt modelId="{364BB768-E985-4090-9127-4A0FE38ED140}" type="pres">
      <dgm:prSet presAssocID="{59CE2543-6B15-45CC-9FEC-61983378C4A1}" presName="bkgdShape" presStyleLbl="node1" presStyleIdx="0" presStyleCnt="3"/>
      <dgm:spPr/>
      <dgm:t>
        <a:bodyPr/>
        <a:lstStyle/>
        <a:p>
          <a:endParaRPr lang="hu-HU"/>
        </a:p>
      </dgm:t>
    </dgm:pt>
    <dgm:pt modelId="{580858BD-C828-488F-A5AD-F900FD247BC6}" type="pres">
      <dgm:prSet presAssocID="{59CE2543-6B15-45CC-9FEC-61983378C4A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A0997C5-5735-4852-B37C-526E9ACEA7AA}" type="pres">
      <dgm:prSet presAssocID="{59CE2543-6B15-45CC-9FEC-61983378C4A1}" presName="invisiNode" presStyleLbl="node1" presStyleIdx="0" presStyleCnt="3"/>
      <dgm:spPr/>
    </dgm:pt>
    <dgm:pt modelId="{5529F808-780C-4887-A9F6-21CB6C35A22B}" type="pres">
      <dgm:prSet presAssocID="{59CE2543-6B15-45CC-9FEC-61983378C4A1}" presName="imagNode" presStyleLbl="fgImgPlace1" presStyleIdx="0" presStyleCnt="3"/>
      <dgm:spPr>
        <a:noFill/>
      </dgm:spPr>
    </dgm:pt>
    <dgm:pt modelId="{67413541-0144-4964-B854-AD83FFA66C24}" type="pres">
      <dgm:prSet presAssocID="{F1E46362-05DE-40EC-881F-136C2DECADA7}" presName="sibTrans" presStyleLbl="sibTrans2D1" presStyleIdx="0" presStyleCnt="0"/>
      <dgm:spPr/>
      <dgm:t>
        <a:bodyPr/>
        <a:lstStyle/>
        <a:p>
          <a:endParaRPr lang="hu-HU"/>
        </a:p>
      </dgm:t>
    </dgm:pt>
    <dgm:pt modelId="{D18657FB-7EC3-45A8-99AF-352D6EA5F12A}" type="pres">
      <dgm:prSet presAssocID="{D8A12848-B044-4004-88B4-1E277B38B329}" presName="compNode" presStyleCnt="0"/>
      <dgm:spPr/>
    </dgm:pt>
    <dgm:pt modelId="{D6817C0E-202B-4EBB-8885-97132E9CD5DE}" type="pres">
      <dgm:prSet presAssocID="{D8A12848-B044-4004-88B4-1E277B38B329}" presName="bkgdShape" presStyleLbl="node1" presStyleIdx="1" presStyleCnt="3"/>
      <dgm:spPr/>
      <dgm:t>
        <a:bodyPr/>
        <a:lstStyle/>
        <a:p>
          <a:endParaRPr lang="hu-HU"/>
        </a:p>
      </dgm:t>
    </dgm:pt>
    <dgm:pt modelId="{DA3DAEFD-92B2-41CA-B094-0241A96D894A}" type="pres">
      <dgm:prSet presAssocID="{D8A12848-B044-4004-88B4-1E277B38B329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7961BB-8087-4FBF-8499-F7BE6B9FD2FA}" type="pres">
      <dgm:prSet presAssocID="{D8A12848-B044-4004-88B4-1E277B38B329}" presName="invisiNode" presStyleLbl="node1" presStyleIdx="1" presStyleCnt="3"/>
      <dgm:spPr/>
    </dgm:pt>
    <dgm:pt modelId="{63BAD878-DD83-4C75-84B3-85DF751301E0}" type="pres">
      <dgm:prSet presAssocID="{D8A12848-B044-4004-88B4-1E277B38B329}" presName="imagNode" presStyleLbl="fgImgPlace1" presStyleIdx="1" presStyleCnt="3"/>
      <dgm:spPr>
        <a:noFill/>
      </dgm:spPr>
    </dgm:pt>
    <dgm:pt modelId="{40E10B01-13CC-42D8-90C8-D2372CD808C2}" type="pres">
      <dgm:prSet presAssocID="{F6B49387-AE73-49E5-A39C-56900B67DF6D}" presName="sibTrans" presStyleLbl="sibTrans2D1" presStyleIdx="0" presStyleCnt="0"/>
      <dgm:spPr/>
      <dgm:t>
        <a:bodyPr/>
        <a:lstStyle/>
        <a:p>
          <a:endParaRPr lang="hu-HU"/>
        </a:p>
      </dgm:t>
    </dgm:pt>
    <dgm:pt modelId="{3322BAA6-D36B-4EC7-8A02-CC3A8F266109}" type="pres">
      <dgm:prSet presAssocID="{CE72DCCB-60FA-44BC-AC74-6D3A465D2EBA}" presName="compNode" presStyleCnt="0"/>
      <dgm:spPr/>
    </dgm:pt>
    <dgm:pt modelId="{45E612AE-E1CB-42D7-ABCB-2CC853DEEF16}" type="pres">
      <dgm:prSet presAssocID="{CE72DCCB-60FA-44BC-AC74-6D3A465D2EBA}" presName="bkgdShape" presStyleLbl="node1" presStyleIdx="2" presStyleCnt="3"/>
      <dgm:spPr/>
      <dgm:t>
        <a:bodyPr/>
        <a:lstStyle/>
        <a:p>
          <a:endParaRPr lang="hu-HU"/>
        </a:p>
      </dgm:t>
    </dgm:pt>
    <dgm:pt modelId="{B7303597-050A-48F6-8271-5FB88727A291}" type="pres">
      <dgm:prSet presAssocID="{CE72DCCB-60FA-44BC-AC74-6D3A465D2EBA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1F5E487-37CD-4EAF-B781-4285DCAC946B}" type="pres">
      <dgm:prSet presAssocID="{CE72DCCB-60FA-44BC-AC74-6D3A465D2EBA}" presName="invisiNode" presStyleLbl="node1" presStyleIdx="2" presStyleCnt="3"/>
      <dgm:spPr/>
    </dgm:pt>
    <dgm:pt modelId="{C1ED3938-CD55-4936-BE9C-45D0387B8B2A}" type="pres">
      <dgm:prSet presAssocID="{CE72DCCB-60FA-44BC-AC74-6D3A465D2EBA}" presName="imagNode" presStyleLbl="fgImgPlace1" presStyleIdx="2" presStyleCnt="3"/>
      <dgm:spPr>
        <a:noFill/>
      </dgm:spPr>
    </dgm:pt>
  </dgm:ptLst>
  <dgm:cxnLst>
    <dgm:cxn modelId="{73E6CC74-DA76-45E6-8C78-0939479859F9}" type="presOf" srcId="{F6CE672A-E14E-446E-AE9B-2AE75E79525E}" destId="{A0A4922F-DA7A-4D05-B4B0-30A2BBD2857E}" srcOrd="0" destOrd="0" presId="urn:microsoft.com/office/officeart/2005/8/layout/hList7"/>
    <dgm:cxn modelId="{1D733EFE-EE19-43D4-8EF5-EB18BDEDE551}" type="presOf" srcId="{F6B49387-AE73-49E5-A39C-56900B67DF6D}" destId="{40E10B01-13CC-42D8-90C8-D2372CD808C2}" srcOrd="0" destOrd="0" presId="urn:microsoft.com/office/officeart/2005/8/layout/hList7"/>
    <dgm:cxn modelId="{9226802B-63FB-4F46-B335-BF2A8FB702CB}" type="presOf" srcId="{CE72DCCB-60FA-44BC-AC74-6D3A465D2EBA}" destId="{B7303597-050A-48F6-8271-5FB88727A291}" srcOrd="1" destOrd="0" presId="urn:microsoft.com/office/officeart/2005/8/layout/hList7"/>
    <dgm:cxn modelId="{2942F66A-402F-419A-B626-B5BA683C28FA}" srcId="{F6CE672A-E14E-446E-AE9B-2AE75E79525E}" destId="{59CE2543-6B15-45CC-9FEC-61983378C4A1}" srcOrd="0" destOrd="0" parTransId="{32F12085-74E3-4EA5-A2BD-83E587FE8DF9}" sibTransId="{F1E46362-05DE-40EC-881F-136C2DECADA7}"/>
    <dgm:cxn modelId="{BC36A58A-0D71-46B0-8A7C-3B5E8D4354AB}" type="presOf" srcId="{F1E46362-05DE-40EC-881F-136C2DECADA7}" destId="{67413541-0144-4964-B854-AD83FFA66C24}" srcOrd="0" destOrd="0" presId="urn:microsoft.com/office/officeart/2005/8/layout/hList7"/>
    <dgm:cxn modelId="{869224A0-707A-4DB6-8D58-5BE1881625FF}" type="presOf" srcId="{D8A12848-B044-4004-88B4-1E277B38B329}" destId="{DA3DAEFD-92B2-41CA-B094-0241A96D894A}" srcOrd="1" destOrd="0" presId="urn:microsoft.com/office/officeart/2005/8/layout/hList7"/>
    <dgm:cxn modelId="{F265DE77-9EFD-4587-80B1-9970BDC6A4DA}" type="presOf" srcId="{59CE2543-6B15-45CC-9FEC-61983378C4A1}" destId="{364BB768-E985-4090-9127-4A0FE38ED140}" srcOrd="0" destOrd="0" presId="urn:microsoft.com/office/officeart/2005/8/layout/hList7"/>
    <dgm:cxn modelId="{65B21F40-B984-49E9-851F-9534EF2285C0}" type="presOf" srcId="{59CE2543-6B15-45CC-9FEC-61983378C4A1}" destId="{580858BD-C828-488F-A5AD-F900FD247BC6}" srcOrd="1" destOrd="0" presId="urn:microsoft.com/office/officeart/2005/8/layout/hList7"/>
    <dgm:cxn modelId="{A4F0BD23-C8C9-45E2-B2D7-AC395AF900C2}" type="presOf" srcId="{D8A12848-B044-4004-88B4-1E277B38B329}" destId="{D6817C0E-202B-4EBB-8885-97132E9CD5DE}" srcOrd="0" destOrd="0" presId="urn:microsoft.com/office/officeart/2005/8/layout/hList7"/>
    <dgm:cxn modelId="{3BE4B6B0-270E-419B-A404-95DF1D8A2103}" type="presOf" srcId="{CE72DCCB-60FA-44BC-AC74-6D3A465D2EBA}" destId="{45E612AE-E1CB-42D7-ABCB-2CC853DEEF16}" srcOrd="0" destOrd="0" presId="urn:microsoft.com/office/officeart/2005/8/layout/hList7"/>
    <dgm:cxn modelId="{E7646DC8-F37C-412F-AA29-8EF9C6C42735}" srcId="{F6CE672A-E14E-446E-AE9B-2AE75E79525E}" destId="{D8A12848-B044-4004-88B4-1E277B38B329}" srcOrd="1" destOrd="0" parTransId="{B8DBCCCA-EBFF-4E33-936A-057A5D78C280}" sibTransId="{F6B49387-AE73-49E5-A39C-56900B67DF6D}"/>
    <dgm:cxn modelId="{A2AA5029-72ED-4797-AE0C-844CFFDF2299}" srcId="{F6CE672A-E14E-446E-AE9B-2AE75E79525E}" destId="{CE72DCCB-60FA-44BC-AC74-6D3A465D2EBA}" srcOrd="2" destOrd="0" parTransId="{6E1CC714-E351-4450-9772-5FBD143490A1}" sibTransId="{830EE5A0-C355-40B9-8335-B958EFA99DFA}"/>
    <dgm:cxn modelId="{5A692B64-BC25-4405-A64C-79C03D3525B1}" type="presParOf" srcId="{A0A4922F-DA7A-4D05-B4B0-30A2BBD2857E}" destId="{0A401FC6-04C5-4285-9DA1-5D0434F3033C}" srcOrd="0" destOrd="0" presId="urn:microsoft.com/office/officeart/2005/8/layout/hList7"/>
    <dgm:cxn modelId="{DB65AAAA-0A15-4D5E-AC1B-79677E2DDCDE}" type="presParOf" srcId="{A0A4922F-DA7A-4D05-B4B0-30A2BBD2857E}" destId="{60C660FB-F587-45FC-A516-39C2F86EEE35}" srcOrd="1" destOrd="0" presId="urn:microsoft.com/office/officeart/2005/8/layout/hList7"/>
    <dgm:cxn modelId="{988D5285-B56E-43E1-8CB7-5964959EB617}" type="presParOf" srcId="{60C660FB-F587-45FC-A516-39C2F86EEE35}" destId="{32B9BC56-3845-48D5-8C31-635C0D3B63A2}" srcOrd="0" destOrd="0" presId="urn:microsoft.com/office/officeart/2005/8/layout/hList7"/>
    <dgm:cxn modelId="{B8852DBA-C75D-440E-AA50-14DE64960BB0}" type="presParOf" srcId="{32B9BC56-3845-48D5-8C31-635C0D3B63A2}" destId="{364BB768-E985-4090-9127-4A0FE38ED140}" srcOrd="0" destOrd="0" presId="urn:microsoft.com/office/officeart/2005/8/layout/hList7"/>
    <dgm:cxn modelId="{B5D94642-E647-4887-A1FB-B0E998B54C0A}" type="presParOf" srcId="{32B9BC56-3845-48D5-8C31-635C0D3B63A2}" destId="{580858BD-C828-488F-A5AD-F900FD247BC6}" srcOrd="1" destOrd="0" presId="urn:microsoft.com/office/officeart/2005/8/layout/hList7"/>
    <dgm:cxn modelId="{4F88D462-47A8-40A7-9AF2-A1D212039658}" type="presParOf" srcId="{32B9BC56-3845-48D5-8C31-635C0D3B63A2}" destId="{EA0997C5-5735-4852-B37C-526E9ACEA7AA}" srcOrd="2" destOrd="0" presId="urn:microsoft.com/office/officeart/2005/8/layout/hList7"/>
    <dgm:cxn modelId="{6F156AF3-8532-4EE2-9C2C-30AF278CAAF9}" type="presParOf" srcId="{32B9BC56-3845-48D5-8C31-635C0D3B63A2}" destId="{5529F808-780C-4887-A9F6-21CB6C35A22B}" srcOrd="3" destOrd="0" presId="urn:microsoft.com/office/officeart/2005/8/layout/hList7"/>
    <dgm:cxn modelId="{DE90E931-CAC0-4FA4-9439-CD9C44C35D52}" type="presParOf" srcId="{60C660FB-F587-45FC-A516-39C2F86EEE35}" destId="{67413541-0144-4964-B854-AD83FFA66C24}" srcOrd="1" destOrd="0" presId="urn:microsoft.com/office/officeart/2005/8/layout/hList7"/>
    <dgm:cxn modelId="{702E9B0C-934B-424C-8E22-A7B4666618E4}" type="presParOf" srcId="{60C660FB-F587-45FC-A516-39C2F86EEE35}" destId="{D18657FB-7EC3-45A8-99AF-352D6EA5F12A}" srcOrd="2" destOrd="0" presId="urn:microsoft.com/office/officeart/2005/8/layout/hList7"/>
    <dgm:cxn modelId="{A56CC9A6-1DDC-4D7C-8FE2-E7184E9388FE}" type="presParOf" srcId="{D18657FB-7EC3-45A8-99AF-352D6EA5F12A}" destId="{D6817C0E-202B-4EBB-8885-97132E9CD5DE}" srcOrd="0" destOrd="0" presId="urn:microsoft.com/office/officeart/2005/8/layout/hList7"/>
    <dgm:cxn modelId="{958C4DF0-78DC-4F64-92B8-C06E603577CA}" type="presParOf" srcId="{D18657FB-7EC3-45A8-99AF-352D6EA5F12A}" destId="{DA3DAEFD-92B2-41CA-B094-0241A96D894A}" srcOrd="1" destOrd="0" presId="urn:microsoft.com/office/officeart/2005/8/layout/hList7"/>
    <dgm:cxn modelId="{FEC8D1E4-2642-4E72-8AAC-0018F0AAFC2A}" type="presParOf" srcId="{D18657FB-7EC3-45A8-99AF-352D6EA5F12A}" destId="{0F7961BB-8087-4FBF-8499-F7BE6B9FD2FA}" srcOrd="2" destOrd="0" presId="urn:microsoft.com/office/officeart/2005/8/layout/hList7"/>
    <dgm:cxn modelId="{ADB17F00-2BD0-41C4-B823-BB043371AE4B}" type="presParOf" srcId="{D18657FB-7EC3-45A8-99AF-352D6EA5F12A}" destId="{63BAD878-DD83-4C75-84B3-85DF751301E0}" srcOrd="3" destOrd="0" presId="urn:microsoft.com/office/officeart/2005/8/layout/hList7"/>
    <dgm:cxn modelId="{99F56FDE-1CBA-4861-8BA7-ACDBA29C8C0B}" type="presParOf" srcId="{60C660FB-F587-45FC-A516-39C2F86EEE35}" destId="{40E10B01-13CC-42D8-90C8-D2372CD808C2}" srcOrd="3" destOrd="0" presId="urn:microsoft.com/office/officeart/2005/8/layout/hList7"/>
    <dgm:cxn modelId="{FE1356E9-DB59-43EA-9F4C-98D7B4F09AA5}" type="presParOf" srcId="{60C660FB-F587-45FC-A516-39C2F86EEE35}" destId="{3322BAA6-D36B-4EC7-8A02-CC3A8F266109}" srcOrd="4" destOrd="0" presId="urn:microsoft.com/office/officeart/2005/8/layout/hList7"/>
    <dgm:cxn modelId="{1CF7F6CA-CDDF-46F5-B0CC-8E15E331F529}" type="presParOf" srcId="{3322BAA6-D36B-4EC7-8A02-CC3A8F266109}" destId="{45E612AE-E1CB-42D7-ABCB-2CC853DEEF16}" srcOrd="0" destOrd="0" presId="urn:microsoft.com/office/officeart/2005/8/layout/hList7"/>
    <dgm:cxn modelId="{6A23ACFE-58C7-4FDC-BA41-C4E167B3C035}" type="presParOf" srcId="{3322BAA6-D36B-4EC7-8A02-CC3A8F266109}" destId="{B7303597-050A-48F6-8271-5FB88727A291}" srcOrd="1" destOrd="0" presId="urn:microsoft.com/office/officeart/2005/8/layout/hList7"/>
    <dgm:cxn modelId="{EBF66D5E-E850-4B1D-BC1A-D27D8A62CC5A}" type="presParOf" srcId="{3322BAA6-D36B-4EC7-8A02-CC3A8F266109}" destId="{71F5E487-37CD-4EAF-B781-4285DCAC946B}" srcOrd="2" destOrd="0" presId="urn:microsoft.com/office/officeart/2005/8/layout/hList7"/>
    <dgm:cxn modelId="{E3A1CA43-B7D1-47DA-B8B2-2CBFB3C562BE}" type="presParOf" srcId="{3322BAA6-D36B-4EC7-8A02-CC3A8F266109}" destId="{C1ED3938-CD55-4936-BE9C-45D0387B8B2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63477F-F9D6-48C3-A0EA-4F5865D54BC2}">
      <dsp:nvSpPr>
        <dsp:cNvPr id="0" name=""/>
        <dsp:cNvSpPr/>
      </dsp:nvSpPr>
      <dsp:spPr>
        <a:xfrm>
          <a:off x="0" y="0"/>
          <a:ext cx="6818050" cy="33953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1714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4500" kern="1200" dirty="0" smtClean="0"/>
            <a:t/>
          </a:r>
          <a:br>
            <a:rPr lang="hu-HU" sz="4500" kern="1200" dirty="0" smtClean="0"/>
          </a:br>
          <a:r>
            <a:rPr lang="hu-HU" sz="6000" kern="1200" dirty="0" smtClean="0"/>
            <a:t>Magnet </a:t>
          </a:r>
          <a:r>
            <a:rPr lang="hu-HU" sz="6000" kern="1200" dirty="0" err="1" smtClean="0"/>
            <a:t>Temperature</a:t>
          </a:r>
          <a:r>
            <a:rPr lang="hu-HU" sz="6000" kern="1200" dirty="0" smtClean="0"/>
            <a:t> </a:t>
          </a:r>
          <a:r>
            <a:rPr lang="hu-HU" sz="6000" kern="1200" dirty="0" err="1" smtClean="0"/>
            <a:t>Measurement</a:t>
          </a:r>
          <a:r>
            <a:rPr lang="hu-HU" sz="6000" kern="1200" dirty="0" smtClean="0"/>
            <a:t> LHC</a:t>
          </a:r>
          <a:endParaRPr lang="hu-HU" sz="6000" kern="1200" dirty="0"/>
        </a:p>
      </dsp:txBody>
      <dsp:txXfrm>
        <a:off x="0" y="0"/>
        <a:ext cx="6818050" cy="2263591"/>
      </dsp:txXfrm>
    </dsp:sp>
    <dsp:sp modelId="{84904568-9D01-4E20-A341-E2D665962EDB}">
      <dsp:nvSpPr>
        <dsp:cNvPr id="0" name=""/>
        <dsp:cNvSpPr/>
      </dsp:nvSpPr>
      <dsp:spPr>
        <a:xfrm>
          <a:off x="1743486" y="2965385"/>
          <a:ext cx="5658978" cy="2089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500" kern="1200" dirty="0" smtClean="0"/>
            <a:t>Balázs Nagy</a:t>
          </a:r>
          <a:endParaRPr lang="hu-H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500" kern="1200" dirty="0" smtClean="0"/>
            <a:t>Máté Patalenszki</a:t>
          </a:r>
          <a:br>
            <a:rPr lang="hu-HU" sz="2500" kern="1200" dirty="0" smtClean="0"/>
          </a:br>
          <a:r>
            <a:rPr lang="hu-HU" sz="2500" kern="1200" dirty="0" smtClean="0"/>
            <a:t/>
          </a:r>
          <a:br>
            <a:rPr lang="hu-HU" sz="2500" kern="1200" dirty="0" smtClean="0"/>
          </a:br>
          <a:r>
            <a:rPr lang="hu-HU" sz="2000" kern="1200" dirty="0" smtClean="0"/>
            <a:t>Electronics </a:t>
          </a:r>
          <a:r>
            <a:rPr lang="hu-HU" sz="2000" kern="1200" dirty="0" err="1" smtClean="0"/>
            <a:t>engineering</a:t>
          </a:r>
          <a:r>
            <a:rPr lang="hu-HU" sz="2000" kern="1200" dirty="0" smtClean="0"/>
            <a:t> </a:t>
          </a:r>
          <a:r>
            <a:rPr lang="hu-HU" sz="2000" kern="1200" dirty="0" err="1" smtClean="0"/>
            <a:t>students</a:t>
          </a:r>
          <a:r>
            <a:rPr lang="hu-HU" sz="2000" kern="1200" dirty="0" smtClean="0"/>
            <a:t> @ </a:t>
          </a:r>
          <a:br>
            <a:rPr lang="hu-HU" sz="2000" kern="1200" dirty="0" smtClean="0"/>
          </a:br>
          <a:r>
            <a:rPr lang="hu-HU" sz="2000" kern="1200" dirty="0" smtClean="0"/>
            <a:t>University of Debrecen</a:t>
          </a:r>
          <a:endParaRPr lang="hu-HU" sz="2000" kern="1200" dirty="0"/>
        </a:p>
      </dsp:txBody>
      <dsp:txXfrm>
        <a:off x="1804676" y="3026575"/>
        <a:ext cx="5536598" cy="19668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17C0E-202B-4EBB-8885-97132E9CD5DE}">
      <dsp:nvSpPr>
        <dsp:cNvPr id="0" name=""/>
        <dsp:cNvSpPr/>
      </dsp:nvSpPr>
      <dsp:spPr>
        <a:xfrm>
          <a:off x="0" y="0"/>
          <a:ext cx="616769" cy="988297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 </a:t>
          </a:r>
          <a:endParaRPr lang="hu-HU" sz="1400" kern="1200" dirty="0"/>
        </a:p>
      </dsp:txBody>
      <dsp:txXfrm>
        <a:off x="0" y="395318"/>
        <a:ext cx="616769" cy="395318"/>
      </dsp:txXfrm>
    </dsp:sp>
    <dsp:sp modelId="{63BAD878-DD83-4C75-84B3-85DF751301E0}">
      <dsp:nvSpPr>
        <dsp:cNvPr id="0" name=""/>
        <dsp:cNvSpPr/>
      </dsp:nvSpPr>
      <dsp:spPr>
        <a:xfrm>
          <a:off x="143833" y="1401"/>
          <a:ext cx="329102" cy="329102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401FC6-04C5-4285-9DA1-5D0434F3033C}">
      <dsp:nvSpPr>
        <dsp:cNvPr id="0" name=""/>
        <dsp:cNvSpPr/>
      </dsp:nvSpPr>
      <dsp:spPr>
        <a:xfrm>
          <a:off x="24670" y="287756"/>
          <a:ext cx="567427" cy="478660"/>
        </a:xfrm>
        <a:prstGeom prst="leftRightArrow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17C0E-202B-4EBB-8885-97132E9CD5DE}">
      <dsp:nvSpPr>
        <dsp:cNvPr id="0" name=""/>
        <dsp:cNvSpPr/>
      </dsp:nvSpPr>
      <dsp:spPr>
        <a:xfrm>
          <a:off x="0" y="-2"/>
          <a:ext cx="616769" cy="942340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 </a:t>
          </a:r>
          <a:endParaRPr lang="hu-HU" sz="1300" kern="1200" dirty="0"/>
        </a:p>
      </dsp:txBody>
      <dsp:txXfrm>
        <a:off x="0" y="376933"/>
        <a:ext cx="616769" cy="376936"/>
      </dsp:txXfrm>
    </dsp:sp>
    <dsp:sp modelId="{63BAD878-DD83-4C75-84B3-85DF751301E0}">
      <dsp:nvSpPr>
        <dsp:cNvPr id="0" name=""/>
        <dsp:cNvSpPr/>
      </dsp:nvSpPr>
      <dsp:spPr>
        <a:xfrm>
          <a:off x="151484" y="1336"/>
          <a:ext cx="313799" cy="313799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401FC6-04C5-4285-9DA1-5D0434F3033C}">
      <dsp:nvSpPr>
        <dsp:cNvPr id="0" name=""/>
        <dsp:cNvSpPr/>
      </dsp:nvSpPr>
      <dsp:spPr>
        <a:xfrm>
          <a:off x="24670" y="274375"/>
          <a:ext cx="567427" cy="456402"/>
        </a:xfrm>
        <a:prstGeom prst="leftRightArrow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E583A-C85C-407C-B0B3-5486A121E404}">
      <dsp:nvSpPr>
        <dsp:cNvPr id="0" name=""/>
        <dsp:cNvSpPr/>
      </dsp:nvSpPr>
      <dsp:spPr>
        <a:xfrm>
          <a:off x="-5620002" y="-860475"/>
          <a:ext cx="6692318" cy="6692318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7B0B9-85E7-4A66-928A-9DCD1EC674AB}">
      <dsp:nvSpPr>
        <dsp:cNvPr id="0" name=""/>
        <dsp:cNvSpPr/>
      </dsp:nvSpPr>
      <dsp:spPr>
        <a:xfrm>
          <a:off x="690025" y="497136"/>
          <a:ext cx="8019609" cy="994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920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baseline="0" noProof="0" dirty="0" smtClean="0"/>
            <a:t>Connecting sensor wires to the appropriate signal conditioner</a:t>
          </a:r>
          <a:endParaRPr lang="hu-HU" sz="3000" kern="1200" dirty="0"/>
        </a:p>
      </dsp:txBody>
      <dsp:txXfrm>
        <a:off x="690025" y="497136"/>
        <a:ext cx="8019609" cy="994273"/>
      </dsp:txXfrm>
    </dsp:sp>
    <dsp:sp modelId="{58D0171C-E8F9-40C2-BA9E-DC12215E5663}">
      <dsp:nvSpPr>
        <dsp:cNvPr id="0" name=""/>
        <dsp:cNvSpPr/>
      </dsp:nvSpPr>
      <dsp:spPr>
        <a:xfrm>
          <a:off x="68604" y="372852"/>
          <a:ext cx="1242842" cy="124284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151FFD-023F-4A56-BB10-BD87A5833BCA}">
      <dsp:nvSpPr>
        <dsp:cNvPr id="0" name=""/>
        <dsp:cNvSpPr/>
      </dsp:nvSpPr>
      <dsp:spPr>
        <a:xfrm>
          <a:off x="1051444" y="1988547"/>
          <a:ext cx="7658190" cy="994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920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baseline="0" noProof="0" dirty="0" smtClean="0"/>
            <a:t>Providing direct measurement for verification</a:t>
          </a:r>
          <a:endParaRPr lang="hu-HU" sz="3000" kern="1200" dirty="0"/>
        </a:p>
      </dsp:txBody>
      <dsp:txXfrm>
        <a:off x="1051444" y="1988547"/>
        <a:ext cx="7658190" cy="994273"/>
      </dsp:txXfrm>
    </dsp:sp>
    <dsp:sp modelId="{F1348D3E-8B21-4386-ACFC-007BF70140A7}">
      <dsp:nvSpPr>
        <dsp:cNvPr id="0" name=""/>
        <dsp:cNvSpPr/>
      </dsp:nvSpPr>
      <dsp:spPr>
        <a:xfrm>
          <a:off x="430023" y="1864263"/>
          <a:ext cx="1242842" cy="124284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D32072-CB90-4BDE-82E3-AE0C3BA66E8F}">
      <dsp:nvSpPr>
        <dsp:cNvPr id="0" name=""/>
        <dsp:cNvSpPr/>
      </dsp:nvSpPr>
      <dsp:spPr>
        <a:xfrm>
          <a:off x="690025" y="3479957"/>
          <a:ext cx="8019609" cy="994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920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kern="1200" dirty="0" err="1" smtClean="0"/>
            <a:t>Not</a:t>
          </a:r>
          <a:r>
            <a:rPr lang="hu-HU" sz="3000" kern="1200" dirty="0" smtClean="0"/>
            <a:t> </a:t>
          </a:r>
          <a:r>
            <a:rPr lang="hu-HU" sz="3000" kern="1200" dirty="0" err="1" smtClean="0"/>
            <a:t>exceeding</a:t>
          </a:r>
          <a:r>
            <a:rPr lang="hu-HU" sz="3000" kern="1200" dirty="0" smtClean="0"/>
            <a:t> 0.2% </a:t>
          </a:r>
          <a:r>
            <a:rPr lang="hu-HU" sz="3000" kern="1200" dirty="0" err="1" smtClean="0"/>
            <a:t>relative</a:t>
          </a:r>
          <a:r>
            <a:rPr lang="hu-HU" sz="3000" kern="1200" dirty="0" smtClean="0"/>
            <a:t> </a:t>
          </a:r>
          <a:r>
            <a:rPr lang="hu-HU" sz="3000" kern="1200" dirty="0" err="1" smtClean="0"/>
            <a:t>measurement</a:t>
          </a:r>
          <a:r>
            <a:rPr lang="hu-HU" sz="3000" kern="1200" dirty="0" smtClean="0"/>
            <a:t> </a:t>
          </a:r>
          <a:r>
            <a:rPr lang="hu-HU" sz="3000" kern="1200" dirty="0" err="1" smtClean="0"/>
            <a:t>error</a:t>
          </a:r>
          <a:endParaRPr lang="hu-HU" sz="3000" kern="1200" dirty="0"/>
        </a:p>
      </dsp:txBody>
      <dsp:txXfrm>
        <a:off x="690025" y="3479957"/>
        <a:ext cx="8019609" cy="994273"/>
      </dsp:txXfrm>
    </dsp:sp>
    <dsp:sp modelId="{4941E5C4-F521-49CB-9468-6D29D701A8A4}">
      <dsp:nvSpPr>
        <dsp:cNvPr id="0" name=""/>
        <dsp:cNvSpPr/>
      </dsp:nvSpPr>
      <dsp:spPr>
        <a:xfrm>
          <a:off x="68604" y="3355673"/>
          <a:ext cx="1242842" cy="124284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0CD800-BE5C-41D5-9FE5-08B83CED382F}">
      <dsp:nvSpPr>
        <dsp:cNvPr id="0" name=""/>
        <dsp:cNvSpPr/>
      </dsp:nvSpPr>
      <dsp:spPr>
        <a:xfrm>
          <a:off x="1004941" y="0"/>
          <a:ext cx="4971368" cy="497136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52F30-9B8F-4819-A5D4-ADD961EA4E90}">
      <dsp:nvSpPr>
        <dsp:cNvPr id="0" name=""/>
        <dsp:cNvSpPr/>
      </dsp:nvSpPr>
      <dsp:spPr>
        <a:xfrm>
          <a:off x="2396848" y="3058266"/>
          <a:ext cx="5333957" cy="14729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err="1" smtClean="0">
              <a:solidFill>
                <a:schemeClr val="tx1"/>
              </a:solidFill>
            </a:rPr>
            <a:t>Because</a:t>
          </a:r>
          <a:r>
            <a:rPr lang="hu-HU" sz="2400" kern="1200" dirty="0" smtClean="0">
              <a:solidFill>
                <a:schemeClr val="tx1"/>
              </a:solidFill>
            </a:rPr>
            <a:t> of </a:t>
          </a:r>
          <a:r>
            <a:rPr lang="hu-HU" sz="2400" kern="1200" dirty="0" err="1" smtClean="0">
              <a:solidFill>
                <a:schemeClr val="tx1"/>
              </a:solidFill>
            </a:rPr>
            <a:t>circuit</a:t>
          </a:r>
          <a:r>
            <a:rPr lang="hu-HU" sz="2400" kern="1200" dirty="0" smtClean="0">
              <a:solidFill>
                <a:schemeClr val="tx1"/>
              </a:solidFill>
            </a:rPr>
            <a:t> </a:t>
          </a:r>
          <a:r>
            <a:rPr lang="hu-HU" sz="2400" kern="1200" dirty="0" err="1" smtClean="0">
              <a:solidFill>
                <a:schemeClr val="tx1"/>
              </a:solidFill>
            </a:rPr>
            <a:t>considerations</a:t>
          </a:r>
          <a:r>
            <a:rPr lang="hu-HU" sz="2400" kern="1200" dirty="0" smtClean="0">
              <a:solidFill>
                <a:schemeClr val="tx1"/>
              </a:solidFill>
            </a:rPr>
            <a:t> </a:t>
          </a:r>
          <a:r>
            <a:rPr lang="hu-HU" sz="2400" kern="1200" dirty="0" err="1" smtClean="0">
              <a:solidFill>
                <a:schemeClr val="tx1"/>
              </a:solidFill>
            </a:rPr>
            <a:t>we</a:t>
          </a:r>
          <a:r>
            <a:rPr lang="hu-HU" sz="2400" kern="1200" dirty="0" smtClean="0">
              <a:solidFill>
                <a:schemeClr val="tx1"/>
              </a:solidFill>
            </a:rPr>
            <a:t> </a:t>
          </a:r>
          <a:r>
            <a:rPr lang="hu-HU" sz="2400" kern="1200" dirty="0" err="1" smtClean="0">
              <a:solidFill>
                <a:schemeClr val="tx1"/>
              </a:solidFill>
            </a:rPr>
            <a:t>decided</a:t>
          </a:r>
          <a:r>
            <a:rPr lang="hu-HU" sz="2400" kern="1200" dirty="0" smtClean="0">
              <a:solidFill>
                <a:schemeClr val="tx1"/>
              </a:solidFill>
            </a:rPr>
            <a:t> </a:t>
          </a:r>
          <a:r>
            <a:rPr lang="hu-HU" sz="2400" kern="1200" dirty="0" err="1" smtClean="0">
              <a:solidFill>
                <a:schemeClr val="tx1"/>
              </a:solidFill>
            </a:rPr>
            <a:t>to</a:t>
          </a:r>
          <a:r>
            <a:rPr lang="hu-HU" sz="2400" kern="1200" dirty="0" smtClean="0">
              <a:solidFill>
                <a:schemeClr val="tx1"/>
              </a:solidFill>
            </a:rPr>
            <a:t> </a:t>
          </a:r>
          <a:r>
            <a:rPr lang="hu-HU" sz="2400" kern="1200" dirty="0" err="1" smtClean="0">
              <a:solidFill>
                <a:schemeClr val="tx1"/>
              </a:solidFill>
            </a:rPr>
            <a:t>use</a:t>
          </a:r>
          <a:r>
            <a:rPr lang="hu-HU" sz="2400" kern="1200" dirty="0" smtClean="0">
              <a:solidFill>
                <a:schemeClr val="tx1"/>
              </a:solidFill>
            </a:rPr>
            <a:t> </a:t>
          </a:r>
          <a:r>
            <a:rPr lang="hu-HU" sz="2400" kern="1200" dirty="0" err="1" smtClean="0">
              <a:solidFill>
                <a:schemeClr val="tx1"/>
              </a:solidFill>
            </a:rPr>
            <a:t>analog</a:t>
          </a:r>
          <a:r>
            <a:rPr lang="hu-HU" sz="2400" kern="1200" dirty="0" smtClean="0">
              <a:solidFill>
                <a:schemeClr val="tx1"/>
              </a:solidFill>
            </a:rPr>
            <a:t> </a:t>
          </a:r>
          <a:r>
            <a:rPr lang="hu-HU" sz="2400" kern="1200" dirty="0" err="1" smtClean="0">
              <a:solidFill>
                <a:schemeClr val="tx1"/>
              </a:solidFill>
            </a:rPr>
            <a:t>switches</a:t>
          </a:r>
          <a:endParaRPr lang="hu-HU" sz="2400" kern="1200" dirty="0"/>
        </a:p>
      </dsp:txBody>
      <dsp:txXfrm>
        <a:off x="2468752" y="3130170"/>
        <a:ext cx="5190149" cy="132914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C5364-407D-4446-88AC-33BF7EA06304}">
      <dsp:nvSpPr>
        <dsp:cNvPr id="0" name=""/>
        <dsp:cNvSpPr/>
      </dsp:nvSpPr>
      <dsp:spPr>
        <a:xfrm>
          <a:off x="1067007" y="809604"/>
          <a:ext cx="2328898" cy="15137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noProof="0" dirty="0" smtClean="0"/>
            <a:t>User Interface Loop</a:t>
          </a:r>
          <a:endParaRPr lang="en-US" sz="2700" kern="1200" noProof="0" dirty="0"/>
        </a:p>
      </dsp:txBody>
      <dsp:txXfrm>
        <a:off x="1140904" y="883501"/>
        <a:ext cx="2181104" cy="1365989"/>
      </dsp:txXfrm>
    </dsp:sp>
    <dsp:sp modelId="{B7F39F98-4BC8-458B-98A8-7771707F877F}">
      <dsp:nvSpPr>
        <dsp:cNvPr id="0" name=""/>
        <dsp:cNvSpPr/>
      </dsp:nvSpPr>
      <dsp:spPr>
        <a:xfrm>
          <a:off x="2231456" y="280560"/>
          <a:ext cx="2571870" cy="2571870"/>
        </a:xfrm>
        <a:custGeom>
          <a:avLst/>
          <a:gdLst/>
          <a:ahLst/>
          <a:cxnLst/>
          <a:rect l="0" t="0" r="0" b="0"/>
          <a:pathLst>
            <a:path>
              <a:moveTo>
                <a:pt x="258720" y="512334"/>
              </a:moveTo>
              <a:arcTo wR="1285935" hR="1285935" stAng="13019016" swAng="636196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76BF6A-31CC-4CE5-8C21-CB432F52AEC9}">
      <dsp:nvSpPr>
        <dsp:cNvPr id="0" name=""/>
        <dsp:cNvSpPr/>
      </dsp:nvSpPr>
      <dsp:spPr>
        <a:xfrm>
          <a:off x="3638877" y="809604"/>
          <a:ext cx="2328898" cy="15137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/>
            <a:t>Measurement Loop</a:t>
          </a:r>
          <a:endParaRPr lang="hu-HU" sz="2700" kern="1200" dirty="0"/>
        </a:p>
      </dsp:txBody>
      <dsp:txXfrm>
        <a:off x="3712774" y="883501"/>
        <a:ext cx="2181104" cy="1365989"/>
      </dsp:txXfrm>
    </dsp:sp>
    <dsp:sp modelId="{F5167B83-5CAA-42D1-89DE-1307B8E6A051}">
      <dsp:nvSpPr>
        <dsp:cNvPr id="0" name=""/>
        <dsp:cNvSpPr/>
      </dsp:nvSpPr>
      <dsp:spPr>
        <a:xfrm>
          <a:off x="2231456" y="280560"/>
          <a:ext cx="2571870" cy="2571870"/>
        </a:xfrm>
        <a:custGeom>
          <a:avLst/>
          <a:gdLst/>
          <a:ahLst/>
          <a:cxnLst/>
          <a:rect l="0" t="0" r="0" b="0"/>
          <a:pathLst>
            <a:path>
              <a:moveTo>
                <a:pt x="2313150" y="2059536"/>
              </a:moveTo>
              <a:arcTo wR="1285935" hR="1285935" stAng="2219016" swAng="636196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FD43D9-F4DC-42D9-B661-F90B2A92BF73}">
      <dsp:nvSpPr>
        <dsp:cNvPr id="0" name=""/>
        <dsp:cNvSpPr/>
      </dsp:nvSpPr>
      <dsp:spPr>
        <a:xfrm>
          <a:off x="5088468" y="3367309"/>
          <a:ext cx="2446251" cy="15846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360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300" kern="1200" dirty="0" smtClean="0"/>
            <a:t>Between</a:t>
          </a:r>
          <a:endParaRPr lang="hu-HU" sz="1300" kern="1200" dirty="0"/>
        </a:p>
        <a:p>
          <a:pPr marL="228600" lvl="2" indent="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300" kern="1200" dirty="0" smtClean="0"/>
            <a:t>Voltage</a:t>
          </a:r>
          <a:endParaRPr lang="hu-HU" sz="1300" kern="1200" dirty="0"/>
        </a:p>
        <a:p>
          <a:pPr marL="228600" lvl="2" indent="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300" kern="1200" dirty="0" smtClean="0"/>
            <a:t>Resistance</a:t>
          </a:r>
          <a:endParaRPr lang="hu-HU" sz="1300" kern="1200" dirty="0"/>
        </a:p>
        <a:p>
          <a:pPr marL="228600" lvl="2" indent="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300" kern="1200" dirty="0" smtClean="0"/>
            <a:t>Temperature</a:t>
          </a:r>
          <a:endParaRPr lang="hu-HU" sz="1300" kern="1200" dirty="0"/>
        </a:p>
      </dsp:txBody>
      <dsp:txXfrm>
        <a:off x="5857152" y="3798272"/>
        <a:ext cx="1642758" cy="1118844"/>
      </dsp:txXfrm>
    </dsp:sp>
    <dsp:sp modelId="{976C4A84-D8E9-438B-A7B6-1EEF6DAF249A}">
      <dsp:nvSpPr>
        <dsp:cNvPr id="0" name=""/>
        <dsp:cNvSpPr/>
      </dsp:nvSpPr>
      <dsp:spPr>
        <a:xfrm>
          <a:off x="1097216" y="3367309"/>
          <a:ext cx="2446251" cy="15846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300" kern="1200" dirty="0" smtClean="0"/>
            <a:t>Save data to the result file</a:t>
          </a:r>
          <a:endParaRPr lang="hu-H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300" kern="1200" dirty="0" smtClean="0"/>
            <a:t>Show online the results</a:t>
          </a:r>
          <a:endParaRPr lang="hu-HU" sz="1300" kern="1200" dirty="0"/>
        </a:p>
      </dsp:txBody>
      <dsp:txXfrm>
        <a:off x="1132025" y="3798272"/>
        <a:ext cx="1642758" cy="1118844"/>
      </dsp:txXfrm>
    </dsp:sp>
    <dsp:sp modelId="{22B9F541-FD4F-4E58-B23A-4EE974A39BE8}">
      <dsp:nvSpPr>
        <dsp:cNvPr id="0" name=""/>
        <dsp:cNvSpPr/>
      </dsp:nvSpPr>
      <dsp:spPr>
        <a:xfrm>
          <a:off x="5088468" y="0"/>
          <a:ext cx="2446251" cy="15846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300" kern="1200" dirty="0" smtClean="0"/>
            <a:t>Select the proper analog input or the DMM</a:t>
          </a:r>
          <a:endParaRPr lang="hu-H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300" kern="1200" dirty="0" smtClean="0"/>
            <a:t>Take measurement</a:t>
          </a:r>
          <a:endParaRPr lang="hu-H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u-HU" sz="1300" kern="1200" dirty="0"/>
        </a:p>
      </dsp:txBody>
      <dsp:txXfrm>
        <a:off x="5857152" y="34809"/>
        <a:ext cx="1642758" cy="1118844"/>
      </dsp:txXfrm>
    </dsp:sp>
    <dsp:sp modelId="{948BC20D-1C0F-4403-89FD-F5AB7D1D62DB}">
      <dsp:nvSpPr>
        <dsp:cNvPr id="0" name=""/>
        <dsp:cNvSpPr/>
      </dsp:nvSpPr>
      <dsp:spPr>
        <a:xfrm>
          <a:off x="1097216" y="0"/>
          <a:ext cx="2446251" cy="15846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kern="1200" dirty="0" smtClean="0"/>
            <a:t>(Create report file)</a:t>
          </a:r>
          <a:endParaRPr lang="hu-H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kern="1200" dirty="0" smtClean="0"/>
            <a:t>Configure switches</a:t>
          </a:r>
          <a:endParaRPr lang="hu-HU" sz="1400" kern="1200" dirty="0"/>
        </a:p>
      </dsp:txBody>
      <dsp:txXfrm>
        <a:off x="1132025" y="34809"/>
        <a:ext cx="1642758" cy="1118844"/>
      </dsp:txXfrm>
    </dsp:sp>
    <dsp:sp modelId="{5E8A47C6-F533-441E-8F02-5B4B81782402}">
      <dsp:nvSpPr>
        <dsp:cNvPr id="0" name=""/>
        <dsp:cNvSpPr/>
      </dsp:nvSpPr>
      <dsp:spPr>
        <a:xfrm>
          <a:off x="2122264" y="282259"/>
          <a:ext cx="2144183" cy="214418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kern="1200" dirty="0" smtClean="0"/>
            <a:t>Initialize</a:t>
          </a:r>
          <a:endParaRPr lang="hu-HU" sz="2500" kern="1200" dirty="0"/>
        </a:p>
      </dsp:txBody>
      <dsp:txXfrm>
        <a:off x="2750281" y="910276"/>
        <a:ext cx="1516166" cy="1516166"/>
      </dsp:txXfrm>
    </dsp:sp>
    <dsp:sp modelId="{5D91762C-ADFC-4A54-A86E-7038CE8E7466}">
      <dsp:nvSpPr>
        <dsp:cNvPr id="0" name=""/>
        <dsp:cNvSpPr/>
      </dsp:nvSpPr>
      <dsp:spPr>
        <a:xfrm rot="5400000">
          <a:off x="4365487" y="282259"/>
          <a:ext cx="2144183" cy="214418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kern="1200" dirty="0" smtClean="0"/>
            <a:t>Measure</a:t>
          </a:r>
          <a:endParaRPr lang="hu-HU" sz="2500" kern="1200" dirty="0"/>
        </a:p>
      </dsp:txBody>
      <dsp:txXfrm rot="-5400000">
        <a:off x="4365487" y="910276"/>
        <a:ext cx="1516166" cy="1516166"/>
      </dsp:txXfrm>
    </dsp:sp>
    <dsp:sp modelId="{6163AE81-8656-49C4-8B8B-3D225FF2E223}">
      <dsp:nvSpPr>
        <dsp:cNvPr id="0" name=""/>
        <dsp:cNvSpPr/>
      </dsp:nvSpPr>
      <dsp:spPr>
        <a:xfrm rot="10800000">
          <a:off x="4365487" y="2525482"/>
          <a:ext cx="2144183" cy="214418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/>
            <a:t>Convert</a:t>
          </a:r>
          <a:endParaRPr lang="hu-HU" sz="2700" kern="1200" dirty="0"/>
        </a:p>
      </dsp:txBody>
      <dsp:txXfrm rot="10800000">
        <a:off x="4365487" y="2525482"/>
        <a:ext cx="1516166" cy="1516166"/>
      </dsp:txXfrm>
    </dsp:sp>
    <dsp:sp modelId="{A16F9D8D-5561-4566-850E-E67A848C872F}">
      <dsp:nvSpPr>
        <dsp:cNvPr id="0" name=""/>
        <dsp:cNvSpPr/>
      </dsp:nvSpPr>
      <dsp:spPr>
        <a:xfrm rot="16200000">
          <a:off x="2122264" y="2525482"/>
          <a:ext cx="2144183" cy="214418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/>
            <a:t>Save</a:t>
          </a:r>
          <a:endParaRPr lang="hu-HU" sz="2700" kern="1200" dirty="0"/>
        </a:p>
      </dsp:txBody>
      <dsp:txXfrm rot="5400000">
        <a:off x="2750281" y="2525482"/>
        <a:ext cx="1516166" cy="1516166"/>
      </dsp:txXfrm>
    </dsp:sp>
    <dsp:sp modelId="{A7D64D49-D528-4C7A-857C-DA1438B7DECA}">
      <dsp:nvSpPr>
        <dsp:cNvPr id="0" name=""/>
        <dsp:cNvSpPr/>
      </dsp:nvSpPr>
      <dsp:spPr>
        <a:xfrm>
          <a:off x="3945811" y="2030289"/>
          <a:ext cx="740312" cy="64375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9CF58A-595F-44E2-B236-5F050C8C08B3}">
      <dsp:nvSpPr>
        <dsp:cNvPr id="0" name=""/>
        <dsp:cNvSpPr/>
      </dsp:nvSpPr>
      <dsp:spPr>
        <a:xfrm rot="10800000">
          <a:off x="3945811" y="2277885"/>
          <a:ext cx="740312" cy="64375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E583A-C85C-407C-B0B3-5486A121E404}">
      <dsp:nvSpPr>
        <dsp:cNvPr id="0" name=""/>
        <dsp:cNvSpPr/>
      </dsp:nvSpPr>
      <dsp:spPr>
        <a:xfrm>
          <a:off x="-5620002" y="-860475"/>
          <a:ext cx="6692318" cy="6692318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7B0B9-85E7-4A66-928A-9DCD1EC674AB}">
      <dsp:nvSpPr>
        <dsp:cNvPr id="0" name=""/>
        <dsp:cNvSpPr/>
      </dsp:nvSpPr>
      <dsp:spPr>
        <a:xfrm>
          <a:off x="690025" y="497136"/>
          <a:ext cx="8019609" cy="994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920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Enhanced European Coordination for Accelerator Research &amp; Development</a:t>
          </a:r>
          <a:endParaRPr lang="hu-HU" sz="3000" kern="1200" dirty="0"/>
        </a:p>
      </dsp:txBody>
      <dsp:txXfrm>
        <a:off x="690025" y="497136"/>
        <a:ext cx="8019609" cy="994273"/>
      </dsp:txXfrm>
    </dsp:sp>
    <dsp:sp modelId="{58D0171C-E8F9-40C2-BA9E-DC12215E5663}">
      <dsp:nvSpPr>
        <dsp:cNvPr id="0" name=""/>
        <dsp:cNvSpPr/>
      </dsp:nvSpPr>
      <dsp:spPr>
        <a:xfrm>
          <a:off x="68604" y="372852"/>
          <a:ext cx="1242842" cy="1242842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151FFD-023F-4A56-BB10-BD87A5833BCA}">
      <dsp:nvSpPr>
        <dsp:cNvPr id="0" name=""/>
        <dsp:cNvSpPr/>
      </dsp:nvSpPr>
      <dsp:spPr>
        <a:xfrm>
          <a:off x="1051444" y="1988547"/>
          <a:ext cx="7658190" cy="994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920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kern="1200" dirty="0" smtClean="0"/>
            <a:t>13 Work Packages</a:t>
          </a:r>
          <a:endParaRPr lang="hu-HU" sz="3000" kern="1200" dirty="0"/>
        </a:p>
      </dsp:txBody>
      <dsp:txXfrm>
        <a:off x="1051444" y="1988547"/>
        <a:ext cx="7658190" cy="994273"/>
      </dsp:txXfrm>
    </dsp:sp>
    <dsp:sp modelId="{F1348D3E-8B21-4386-ACFC-007BF70140A7}">
      <dsp:nvSpPr>
        <dsp:cNvPr id="0" name=""/>
        <dsp:cNvSpPr/>
      </dsp:nvSpPr>
      <dsp:spPr>
        <a:xfrm>
          <a:off x="430023" y="1864263"/>
          <a:ext cx="1242842" cy="124284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D32072-CB90-4BDE-82E3-AE0C3BA66E8F}">
      <dsp:nvSpPr>
        <dsp:cNvPr id="0" name=""/>
        <dsp:cNvSpPr/>
      </dsp:nvSpPr>
      <dsp:spPr>
        <a:xfrm>
          <a:off x="690025" y="3479957"/>
          <a:ext cx="8019609" cy="994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920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kern="1200" dirty="0" smtClean="0"/>
            <a:t>MagNET@CERN</a:t>
          </a:r>
          <a:endParaRPr lang="hu-HU" sz="3000" kern="1200" dirty="0"/>
        </a:p>
      </dsp:txBody>
      <dsp:txXfrm>
        <a:off x="690025" y="3479957"/>
        <a:ext cx="8019609" cy="994273"/>
      </dsp:txXfrm>
    </dsp:sp>
    <dsp:sp modelId="{4941E5C4-F521-49CB-9468-6D29D701A8A4}">
      <dsp:nvSpPr>
        <dsp:cNvPr id="0" name=""/>
        <dsp:cNvSpPr/>
      </dsp:nvSpPr>
      <dsp:spPr>
        <a:xfrm>
          <a:off x="68604" y="3355673"/>
          <a:ext cx="1242842" cy="124284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E583A-C85C-407C-B0B3-5486A121E404}">
      <dsp:nvSpPr>
        <dsp:cNvPr id="0" name=""/>
        <dsp:cNvSpPr/>
      </dsp:nvSpPr>
      <dsp:spPr>
        <a:xfrm>
          <a:off x="-5620915" y="-860475"/>
          <a:ext cx="6692318" cy="6692318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7B0B9-85E7-4A66-928A-9DCD1EC674AB}">
      <dsp:nvSpPr>
        <dsp:cNvPr id="0" name=""/>
        <dsp:cNvSpPr/>
      </dsp:nvSpPr>
      <dsp:spPr>
        <a:xfrm>
          <a:off x="560851" y="382198"/>
          <a:ext cx="8147870" cy="7647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7056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/>
            <a:t>Testing superconducting magnets &amp; instrumentation</a:t>
          </a:r>
          <a:endParaRPr lang="hu-HU" sz="2700" kern="1200" dirty="0"/>
        </a:p>
      </dsp:txBody>
      <dsp:txXfrm>
        <a:off x="560851" y="382198"/>
        <a:ext cx="8147870" cy="764795"/>
      </dsp:txXfrm>
    </dsp:sp>
    <dsp:sp modelId="{58D0171C-E8F9-40C2-BA9E-DC12215E5663}">
      <dsp:nvSpPr>
        <dsp:cNvPr id="0" name=""/>
        <dsp:cNvSpPr/>
      </dsp:nvSpPr>
      <dsp:spPr>
        <a:xfrm>
          <a:off x="82854" y="286599"/>
          <a:ext cx="955994" cy="9559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151FFD-023F-4A56-BB10-BD87A5833BCA}">
      <dsp:nvSpPr>
        <dsp:cNvPr id="0" name=""/>
        <dsp:cNvSpPr/>
      </dsp:nvSpPr>
      <dsp:spPr>
        <a:xfrm>
          <a:off x="999326" y="1529590"/>
          <a:ext cx="7709395" cy="7647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7056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/>
            <a:t>10 test benches in horizontal </a:t>
          </a:r>
          <a:r>
            <a:rPr lang="hu-HU" sz="2700" kern="1200" dirty="0" err="1" smtClean="0"/>
            <a:t>or</a:t>
          </a:r>
          <a:r>
            <a:rPr lang="hu-HU" sz="2700" kern="1200" dirty="0" smtClean="0"/>
            <a:t> </a:t>
          </a:r>
          <a:r>
            <a:rPr lang="hu-HU" sz="2700" kern="1200" dirty="0" err="1" smtClean="0"/>
            <a:t>vertical</a:t>
          </a:r>
          <a:r>
            <a:rPr lang="hu-HU" sz="2700" kern="1200" dirty="0" smtClean="0"/>
            <a:t> position</a:t>
          </a:r>
          <a:endParaRPr lang="hu-HU" sz="2700" kern="1200" dirty="0"/>
        </a:p>
      </dsp:txBody>
      <dsp:txXfrm>
        <a:off x="999326" y="1529590"/>
        <a:ext cx="7709395" cy="764795"/>
      </dsp:txXfrm>
    </dsp:sp>
    <dsp:sp modelId="{F1348D3E-8B21-4386-ACFC-007BF70140A7}">
      <dsp:nvSpPr>
        <dsp:cNvPr id="0" name=""/>
        <dsp:cNvSpPr/>
      </dsp:nvSpPr>
      <dsp:spPr>
        <a:xfrm>
          <a:off x="521329" y="1433991"/>
          <a:ext cx="955994" cy="9559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D32072-CB90-4BDE-82E3-AE0C3BA66E8F}">
      <dsp:nvSpPr>
        <dsp:cNvPr id="0" name=""/>
        <dsp:cNvSpPr/>
      </dsp:nvSpPr>
      <dsp:spPr>
        <a:xfrm>
          <a:off x="999326" y="2676982"/>
          <a:ext cx="7709395" cy="7647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7056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>
              <a:solidFill>
                <a:schemeClr val="bg1"/>
              </a:solidFill>
            </a:rPr>
            <a:t>Test on 1.9°K using up to 20kA </a:t>
          </a:r>
          <a:r>
            <a:rPr lang="hu-HU" sz="2700" kern="1200" dirty="0" err="1" smtClean="0">
              <a:solidFill>
                <a:schemeClr val="bg1"/>
              </a:solidFill>
            </a:rPr>
            <a:t>current</a:t>
          </a:r>
          <a:endParaRPr lang="hu-HU" sz="2700" kern="1200" dirty="0">
            <a:solidFill>
              <a:schemeClr val="bg1"/>
            </a:solidFill>
          </a:endParaRPr>
        </a:p>
      </dsp:txBody>
      <dsp:txXfrm>
        <a:off x="999326" y="2676982"/>
        <a:ext cx="7709395" cy="764795"/>
      </dsp:txXfrm>
    </dsp:sp>
    <dsp:sp modelId="{4941E5C4-F521-49CB-9468-6D29D701A8A4}">
      <dsp:nvSpPr>
        <dsp:cNvPr id="0" name=""/>
        <dsp:cNvSpPr/>
      </dsp:nvSpPr>
      <dsp:spPr>
        <a:xfrm>
          <a:off x="521329" y="2581382"/>
          <a:ext cx="955994" cy="9559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8360AD-0033-4E65-AFC7-58ECB88B9BDA}">
      <dsp:nvSpPr>
        <dsp:cNvPr id="0" name=""/>
        <dsp:cNvSpPr/>
      </dsp:nvSpPr>
      <dsp:spPr>
        <a:xfrm>
          <a:off x="560851" y="3824373"/>
          <a:ext cx="8147870" cy="7647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7056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>
              <a:solidFill>
                <a:schemeClr val="bg1"/>
              </a:solidFill>
            </a:rPr>
            <a:t>Serial and prototype testing</a:t>
          </a:r>
          <a:endParaRPr lang="hu-HU" sz="2700" kern="1200" dirty="0">
            <a:solidFill>
              <a:schemeClr val="bg1"/>
            </a:solidFill>
          </a:endParaRPr>
        </a:p>
      </dsp:txBody>
      <dsp:txXfrm>
        <a:off x="560851" y="3824373"/>
        <a:ext cx="8147870" cy="764795"/>
      </dsp:txXfrm>
    </dsp:sp>
    <dsp:sp modelId="{CC9B0667-AAAF-4284-B809-0CD32FAEF639}">
      <dsp:nvSpPr>
        <dsp:cNvPr id="0" name=""/>
        <dsp:cNvSpPr/>
      </dsp:nvSpPr>
      <dsp:spPr>
        <a:xfrm>
          <a:off x="82854" y="3728774"/>
          <a:ext cx="955994" cy="9559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BB768-E985-4090-9127-4A0FE38ED140}">
      <dsp:nvSpPr>
        <dsp:cNvPr id="0" name=""/>
        <dsp:cNvSpPr/>
      </dsp:nvSpPr>
      <dsp:spPr>
        <a:xfrm>
          <a:off x="60545" y="-72324"/>
          <a:ext cx="678748" cy="123457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/>
            <a:t> </a:t>
          </a:r>
          <a:endParaRPr lang="hu-HU" sz="1700" kern="1200" dirty="0"/>
        </a:p>
      </dsp:txBody>
      <dsp:txXfrm>
        <a:off x="60545" y="421506"/>
        <a:ext cx="678748" cy="493830"/>
      </dsp:txXfrm>
    </dsp:sp>
    <dsp:sp modelId="{5529F808-780C-4887-A9F6-21CB6C35A22B}">
      <dsp:nvSpPr>
        <dsp:cNvPr id="0" name=""/>
        <dsp:cNvSpPr/>
      </dsp:nvSpPr>
      <dsp:spPr>
        <a:xfrm>
          <a:off x="136717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817C0E-202B-4EBB-8885-97132E9CD5DE}">
      <dsp:nvSpPr>
        <dsp:cNvPr id="0" name=""/>
        <dsp:cNvSpPr/>
      </dsp:nvSpPr>
      <dsp:spPr>
        <a:xfrm>
          <a:off x="742335" y="-72324"/>
          <a:ext cx="678748" cy="1234576"/>
        </a:xfrm>
        <a:prstGeom prst="roundRect">
          <a:avLst>
            <a:gd name="adj" fmla="val 10000"/>
          </a:avLst>
        </a:prstGeom>
        <a:solidFill>
          <a:srgbClr val="70AD4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/>
            <a:t> </a:t>
          </a:r>
          <a:endParaRPr lang="hu-HU" sz="1700" kern="1200" dirty="0"/>
        </a:p>
      </dsp:txBody>
      <dsp:txXfrm>
        <a:off x="742335" y="421506"/>
        <a:ext cx="678748" cy="493830"/>
      </dsp:txXfrm>
    </dsp:sp>
    <dsp:sp modelId="{63BAD878-DD83-4C75-84B3-85DF751301E0}">
      <dsp:nvSpPr>
        <dsp:cNvPr id="0" name=""/>
        <dsp:cNvSpPr/>
      </dsp:nvSpPr>
      <dsp:spPr>
        <a:xfrm>
          <a:off x="835828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E612AE-E1CB-42D7-ABCB-2CC853DEEF16}">
      <dsp:nvSpPr>
        <dsp:cNvPr id="0" name=""/>
        <dsp:cNvSpPr/>
      </dsp:nvSpPr>
      <dsp:spPr>
        <a:xfrm>
          <a:off x="1401122" y="-72324"/>
          <a:ext cx="678748" cy="1234576"/>
        </a:xfrm>
        <a:prstGeom prst="roundRect">
          <a:avLst>
            <a:gd name="adj" fmla="val 10000"/>
          </a:avLst>
        </a:prstGeom>
        <a:solidFill>
          <a:srgbClr val="70AD4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/>
            <a:t> </a:t>
          </a:r>
          <a:endParaRPr lang="hu-HU" sz="1700" kern="1200" dirty="0"/>
        </a:p>
      </dsp:txBody>
      <dsp:txXfrm>
        <a:off x="1401122" y="421506"/>
        <a:ext cx="678748" cy="493830"/>
      </dsp:txXfrm>
    </dsp:sp>
    <dsp:sp modelId="{C1ED3938-CD55-4936-BE9C-45D0387B8B2A}">
      <dsp:nvSpPr>
        <dsp:cNvPr id="0" name=""/>
        <dsp:cNvSpPr/>
      </dsp:nvSpPr>
      <dsp:spPr>
        <a:xfrm>
          <a:off x="1534939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F76C87-1A76-450C-AAE9-F6AB91290FBA}">
      <dsp:nvSpPr>
        <dsp:cNvPr id="0" name=""/>
        <dsp:cNvSpPr/>
      </dsp:nvSpPr>
      <dsp:spPr>
        <a:xfrm>
          <a:off x="2100233" y="-72324"/>
          <a:ext cx="678748" cy="123457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 dirty="0"/>
        </a:p>
      </dsp:txBody>
      <dsp:txXfrm>
        <a:off x="2100233" y="421506"/>
        <a:ext cx="678748" cy="493830"/>
      </dsp:txXfrm>
    </dsp:sp>
    <dsp:sp modelId="{D0E1683A-D938-46AB-BD15-6333E07F09DB}">
      <dsp:nvSpPr>
        <dsp:cNvPr id="0" name=""/>
        <dsp:cNvSpPr/>
      </dsp:nvSpPr>
      <dsp:spPr>
        <a:xfrm>
          <a:off x="2234051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BEE223-1BBA-41D2-BBA4-036C5AA2EFAB}">
      <dsp:nvSpPr>
        <dsp:cNvPr id="0" name=""/>
        <dsp:cNvSpPr/>
      </dsp:nvSpPr>
      <dsp:spPr>
        <a:xfrm>
          <a:off x="2799344" y="-72324"/>
          <a:ext cx="678748" cy="1234576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 dirty="0"/>
        </a:p>
      </dsp:txBody>
      <dsp:txXfrm>
        <a:off x="2799344" y="421506"/>
        <a:ext cx="678748" cy="493830"/>
      </dsp:txXfrm>
    </dsp:sp>
    <dsp:sp modelId="{C6381ACC-B908-4841-AB16-49E879306D11}">
      <dsp:nvSpPr>
        <dsp:cNvPr id="0" name=""/>
        <dsp:cNvSpPr/>
      </dsp:nvSpPr>
      <dsp:spPr>
        <a:xfrm>
          <a:off x="2933162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8CB438-27F0-48D1-9CFA-1397E47C829C}">
      <dsp:nvSpPr>
        <dsp:cNvPr id="0" name=""/>
        <dsp:cNvSpPr/>
      </dsp:nvSpPr>
      <dsp:spPr>
        <a:xfrm>
          <a:off x="3498456" y="-72324"/>
          <a:ext cx="678748" cy="1234576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 dirty="0"/>
        </a:p>
      </dsp:txBody>
      <dsp:txXfrm>
        <a:off x="3498456" y="421506"/>
        <a:ext cx="678748" cy="493830"/>
      </dsp:txXfrm>
    </dsp:sp>
    <dsp:sp modelId="{8271DCBB-5DAD-4BC0-86D2-2F41BC25C4C6}">
      <dsp:nvSpPr>
        <dsp:cNvPr id="0" name=""/>
        <dsp:cNvSpPr/>
      </dsp:nvSpPr>
      <dsp:spPr>
        <a:xfrm>
          <a:off x="3632273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86F115-B042-4201-A924-B13D6105283A}">
      <dsp:nvSpPr>
        <dsp:cNvPr id="0" name=""/>
        <dsp:cNvSpPr/>
      </dsp:nvSpPr>
      <dsp:spPr>
        <a:xfrm>
          <a:off x="4197567" y="-72324"/>
          <a:ext cx="678748" cy="1234576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 dirty="0"/>
        </a:p>
      </dsp:txBody>
      <dsp:txXfrm>
        <a:off x="4197567" y="421506"/>
        <a:ext cx="678748" cy="493830"/>
      </dsp:txXfrm>
    </dsp:sp>
    <dsp:sp modelId="{1E53F8BD-93D1-448F-BC0A-48DFA4E28DEC}">
      <dsp:nvSpPr>
        <dsp:cNvPr id="0" name=""/>
        <dsp:cNvSpPr/>
      </dsp:nvSpPr>
      <dsp:spPr>
        <a:xfrm>
          <a:off x="4331385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F2947C-0E2A-4058-BF43-292BA8DEF0D1}">
      <dsp:nvSpPr>
        <dsp:cNvPr id="0" name=""/>
        <dsp:cNvSpPr/>
      </dsp:nvSpPr>
      <dsp:spPr>
        <a:xfrm>
          <a:off x="4896678" y="-72324"/>
          <a:ext cx="678748" cy="1234576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 dirty="0"/>
        </a:p>
      </dsp:txBody>
      <dsp:txXfrm>
        <a:off x="4896678" y="421506"/>
        <a:ext cx="678748" cy="493830"/>
      </dsp:txXfrm>
    </dsp:sp>
    <dsp:sp modelId="{1C1A71FD-5070-4E2E-B282-A5415E77556F}">
      <dsp:nvSpPr>
        <dsp:cNvPr id="0" name=""/>
        <dsp:cNvSpPr/>
      </dsp:nvSpPr>
      <dsp:spPr>
        <a:xfrm>
          <a:off x="5030496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1193FA-CB8A-4FED-9442-06BAC3D871F4}">
      <dsp:nvSpPr>
        <dsp:cNvPr id="0" name=""/>
        <dsp:cNvSpPr/>
      </dsp:nvSpPr>
      <dsp:spPr>
        <a:xfrm>
          <a:off x="5595790" y="-72324"/>
          <a:ext cx="678748" cy="1234576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 dirty="0"/>
        </a:p>
      </dsp:txBody>
      <dsp:txXfrm>
        <a:off x="5595790" y="421506"/>
        <a:ext cx="678748" cy="493830"/>
      </dsp:txXfrm>
    </dsp:sp>
    <dsp:sp modelId="{ABE3DFCB-DEA1-425E-844D-C527EC1761F1}">
      <dsp:nvSpPr>
        <dsp:cNvPr id="0" name=""/>
        <dsp:cNvSpPr/>
      </dsp:nvSpPr>
      <dsp:spPr>
        <a:xfrm>
          <a:off x="5729607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BB7DFC-C8C5-441F-B82D-02745D896892}">
      <dsp:nvSpPr>
        <dsp:cNvPr id="0" name=""/>
        <dsp:cNvSpPr/>
      </dsp:nvSpPr>
      <dsp:spPr>
        <a:xfrm>
          <a:off x="6268810" y="-72324"/>
          <a:ext cx="678748" cy="1234576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 dirty="0"/>
        </a:p>
      </dsp:txBody>
      <dsp:txXfrm>
        <a:off x="6268810" y="421506"/>
        <a:ext cx="678748" cy="493830"/>
      </dsp:txXfrm>
    </dsp:sp>
    <dsp:sp modelId="{5386A692-F3CE-41EA-8DEE-A26FF89AF176}">
      <dsp:nvSpPr>
        <dsp:cNvPr id="0" name=""/>
        <dsp:cNvSpPr/>
      </dsp:nvSpPr>
      <dsp:spPr>
        <a:xfrm>
          <a:off x="6428718" y="1750"/>
          <a:ext cx="411113" cy="41111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401FC6-04C5-4285-9DA1-5D0434F3033C}">
      <dsp:nvSpPr>
        <dsp:cNvPr id="0" name=""/>
        <dsp:cNvSpPr/>
      </dsp:nvSpPr>
      <dsp:spPr>
        <a:xfrm>
          <a:off x="279061" y="359464"/>
          <a:ext cx="6418426" cy="597940"/>
        </a:xfrm>
        <a:prstGeom prst="leftRightArrow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BB768-E985-4090-9127-4A0FE38ED140}">
      <dsp:nvSpPr>
        <dsp:cNvPr id="0" name=""/>
        <dsp:cNvSpPr/>
      </dsp:nvSpPr>
      <dsp:spPr>
        <a:xfrm>
          <a:off x="381" y="-69749"/>
          <a:ext cx="593416" cy="119062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 </a:t>
          </a:r>
          <a:endParaRPr lang="hu-HU" sz="1600" kern="1200" dirty="0"/>
        </a:p>
      </dsp:txBody>
      <dsp:txXfrm>
        <a:off x="381" y="406501"/>
        <a:ext cx="593416" cy="476250"/>
      </dsp:txXfrm>
    </dsp:sp>
    <dsp:sp modelId="{5529F808-780C-4887-A9F6-21CB6C35A22B}">
      <dsp:nvSpPr>
        <dsp:cNvPr id="0" name=""/>
        <dsp:cNvSpPr/>
      </dsp:nvSpPr>
      <dsp:spPr>
        <a:xfrm>
          <a:off x="98850" y="1688"/>
          <a:ext cx="396478" cy="396478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817C0E-202B-4EBB-8885-97132E9CD5DE}">
      <dsp:nvSpPr>
        <dsp:cNvPr id="0" name=""/>
        <dsp:cNvSpPr/>
      </dsp:nvSpPr>
      <dsp:spPr>
        <a:xfrm>
          <a:off x="611599" y="-69749"/>
          <a:ext cx="593416" cy="1190626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 </a:t>
          </a:r>
          <a:endParaRPr lang="hu-HU" sz="1600" kern="1200" dirty="0"/>
        </a:p>
      </dsp:txBody>
      <dsp:txXfrm>
        <a:off x="611599" y="406501"/>
        <a:ext cx="593416" cy="476250"/>
      </dsp:txXfrm>
    </dsp:sp>
    <dsp:sp modelId="{63BAD878-DD83-4C75-84B3-85DF751301E0}">
      <dsp:nvSpPr>
        <dsp:cNvPr id="0" name=""/>
        <dsp:cNvSpPr/>
      </dsp:nvSpPr>
      <dsp:spPr>
        <a:xfrm>
          <a:off x="710068" y="1688"/>
          <a:ext cx="396478" cy="396478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E612AE-E1CB-42D7-ABCB-2CC853DEEF16}">
      <dsp:nvSpPr>
        <dsp:cNvPr id="0" name=""/>
        <dsp:cNvSpPr/>
      </dsp:nvSpPr>
      <dsp:spPr>
        <a:xfrm>
          <a:off x="1222818" y="-69749"/>
          <a:ext cx="593416" cy="1190626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 </a:t>
          </a:r>
          <a:endParaRPr lang="hu-HU" sz="1600" kern="1200" dirty="0"/>
        </a:p>
      </dsp:txBody>
      <dsp:txXfrm>
        <a:off x="1222818" y="406501"/>
        <a:ext cx="593416" cy="476250"/>
      </dsp:txXfrm>
    </dsp:sp>
    <dsp:sp modelId="{C1ED3938-CD55-4936-BE9C-45D0387B8B2A}">
      <dsp:nvSpPr>
        <dsp:cNvPr id="0" name=""/>
        <dsp:cNvSpPr/>
      </dsp:nvSpPr>
      <dsp:spPr>
        <a:xfrm>
          <a:off x="1321287" y="1688"/>
          <a:ext cx="396478" cy="396478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401FC6-04C5-4285-9DA1-5D0434F3033C}">
      <dsp:nvSpPr>
        <dsp:cNvPr id="0" name=""/>
        <dsp:cNvSpPr/>
      </dsp:nvSpPr>
      <dsp:spPr>
        <a:xfrm>
          <a:off x="72664" y="346668"/>
          <a:ext cx="1671286" cy="576655"/>
        </a:xfrm>
        <a:prstGeom prst="leftRightArrow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7DC58-3BD2-4E8D-863E-28F6387D0F4C}">
      <dsp:nvSpPr>
        <dsp:cNvPr id="0" name=""/>
        <dsp:cNvSpPr/>
      </dsp:nvSpPr>
      <dsp:spPr>
        <a:xfrm>
          <a:off x="-5785257" y="-885642"/>
          <a:ext cx="6888975" cy="6888975"/>
        </a:xfrm>
        <a:prstGeom prst="blockArc">
          <a:avLst>
            <a:gd name="adj1" fmla="val 18900000"/>
            <a:gd name="adj2" fmla="val 2700000"/>
            <a:gd name="adj3" fmla="val 31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99FFA0-A13A-46FA-B02F-4CE6E78FE5E4}">
      <dsp:nvSpPr>
        <dsp:cNvPr id="0" name=""/>
        <dsp:cNvSpPr/>
      </dsp:nvSpPr>
      <dsp:spPr>
        <a:xfrm>
          <a:off x="710335" y="511769"/>
          <a:ext cx="8363040" cy="1023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43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b="1" kern="1200" dirty="0" err="1" smtClean="0"/>
            <a:t>Accuracy</a:t>
          </a:r>
          <a:r>
            <a:rPr lang="hu-HU" sz="2800" kern="1200" dirty="0" smtClean="0"/>
            <a:t>: 0.5% </a:t>
          </a:r>
          <a:r>
            <a:rPr lang="hu-HU" sz="2800" kern="1200" dirty="0" err="1" smtClean="0"/>
            <a:t>in</a:t>
          </a:r>
          <a:r>
            <a:rPr lang="hu-HU" sz="2800" kern="1200" dirty="0" smtClean="0"/>
            <a:t> </a:t>
          </a:r>
          <a:r>
            <a:rPr lang="hu-HU" sz="2800" kern="1200" dirty="0" err="1" smtClean="0"/>
            <a:t>the</a:t>
          </a:r>
          <a:r>
            <a:rPr lang="hu-HU" sz="2800" kern="1200" dirty="0" smtClean="0"/>
            <a:t> </a:t>
          </a:r>
          <a:r>
            <a:rPr lang="hu-HU" sz="2800" kern="1200" dirty="0" err="1" smtClean="0"/>
            <a:t>whole</a:t>
          </a:r>
          <a:r>
            <a:rPr lang="hu-HU" sz="2800" kern="1200" dirty="0" smtClean="0"/>
            <a:t> </a:t>
          </a:r>
          <a:r>
            <a:rPr lang="hu-HU" sz="2800" kern="1200" dirty="0" err="1" smtClean="0"/>
            <a:t>measurement</a:t>
          </a:r>
          <a:r>
            <a:rPr lang="hu-HU" sz="2800" kern="1200" dirty="0" smtClean="0"/>
            <a:t> </a:t>
          </a:r>
          <a:r>
            <a:rPr lang="hu-HU" sz="2800" kern="1200" dirty="0" err="1" smtClean="0"/>
            <a:t>range</a:t>
          </a:r>
          <a:endParaRPr lang="hu-HU" sz="2800" kern="1200" dirty="0"/>
        </a:p>
      </dsp:txBody>
      <dsp:txXfrm>
        <a:off x="710335" y="511769"/>
        <a:ext cx="8363040" cy="1023538"/>
      </dsp:txXfrm>
    </dsp:sp>
    <dsp:sp modelId="{367A10AC-4F46-4C21-9FDC-DE44C1FB2DA8}">
      <dsp:nvSpPr>
        <dsp:cNvPr id="0" name=""/>
        <dsp:cNvSpPr/>
      </dsp:nvSpPr>
      <dsp:spPr>
        <a:xfrm>
          <a:off x="70624" y="383826"/>
          <a:ext cx="1279422" cy="127942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02E392-6D32-43A4-A387-1CBE74C364F6}">
      <dsp:nvSpPr>
        <dsp:cNvPr id="0" name=""/>
        <dsp:cNvSpPr/>
      </dsp:nvSpPr>
      <dsp:spPr>
        <a:xfrm>
          <a:off x="1082391" y="1917291"/>
          <a:ext cx="7990984" cy="1283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43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u-HU" sz="2800" b="1" kern="1200" dirty="0" smtClean="0"/>
            <a:t>3 </a:t>
          </a:r>
          <a:r>
            <a:rPr lang="hu-HU" sz="2800" b="1" kern="1200" dirty="0" err="1" smtClean="0"/>
            <a:t>different</a:t>
          </a:r>
          <a:r>
            <a:rPr lang="hu-HU" sz="2800" b="1" kern="1200" dirty="0" smtClean="0"/>
            <a:t> </a:t>
          </a:r>
          <a:r>
            <a:rPr lang="hu-HU" sz="2800" b="1" kern="1200" dirty="0" err="1" smtClean="0"/>
            <a:t>measurements</a:t>
          </a:r>
          <a:r>
            <a:rPr lang="hu-HU" sz="2800" b="1" kern="1200" dirty="0" smtClean="0"/>
            <a:t> </a:t>
          </a:r>
          <a:r>
            <a:rPr lang="hu-HU" sz="2800" b="1" kern="1200" dirty="0" err="1" smtClean="0"/>
            <a:t>on</a:t>
          </a:r>
          <a:r>
            <a:rPr lang="hu-HU" sz="2800" b="1" kern="1200" dirty="0" smtClean="0"/>
            <a:t> </a:t>
          </a:r>
          <a:r>
            <a:rPr lang="hu-HU" sz="2800" b="1" kern="1200" dirty="0" err="1" smtClean="0"/>
            <a:t>each</a:t>
          </a:r>
          <a:r>
            <a:rPr lang="hu-HU" sz="2800" b="1" kern="1200" dirty="0" smtClean="0"/>
            <a:t> </a:t>
          </a:r>
          <a:r>
            <a:rPr lang="hu-HU" sz="2800" b="1" kern="1200" dirty="0" err="1" smtClean="0"/>
            <a:t>sensors</a:t>
          </a:r>
          <a:r>
            <a:rPr lang="hu-HU" sz="2800" b="1" kern="1200" dirty="0" smtClean="0"/>
            <a:t>: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u-HU" sz="1800" b="0" kern="1200" dirty="0" smtClean="0"/>
            <a:t>- CERN </a:t>
          </a:r>
          <a:r>
            <a:rPr lang="hu-HU" sz="1800" b="0" kern="1200" dirty="0" err="1" smtClean="0"/>
            <a:t>signal</a:t>
          </a:r>
          <a:r>
            <a:rPr lang="hu-HU" sz="1800" b="0" kern="1200" dirty="0" smtClean="0"/>
            <a:t> </a:t>
          </a:r>
          <a:r>
            <a:rPr lang="hu-HU" sz="1800" b="0" kern="1200" dirty="0" err="1" smtClean="0"/>
            <a:t>conditioners</a:t>
          </a:r>
          <a:r>
            <a:rPr lang="hu-HU" sz="1800" b="0" kern="1200" dirty="0" smtClean="0"/>
            <a:t/>
          </a:r>
          <a:br>
            <a:rPr lang="hu-HU" sz="1800" b="0" kern="1200" dirty="0" smtClean="0"/>
          </a:br>
          <a:r>
            <a:rPr lang="hu-HU" sz="1800" b="0" kern="1200" dirty="0" smtClean="0"/>
            <a:t>- NI DMM 4 </a:t>
          </a:r>
          <a:r>
            <a:rPr lang="hu-HU" sz="1800" b="0" kern="1200" dirty="0" err="1" smtClean="0"/>
            <a:t>wire</a:t>
          </a:r>
          <a:r>
            <a:rPr lang="hu-HU" sz="1800" b="0" kern="1200" dirty="0" smtClean="0"/>
            <a:t> </a:t>
          </a:r>
          <a:r>
            <a:rPr lang="hu-HU" sz="1800" b="0" kern="1200" dirty="0" err="1" smtClean="0"/>
            <a:t>measurement</a:t>
          </a:r>
          <a:endParaRPr lang="hu-HU" sz="1800" b="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u-HU" sz="1800" b="0" kern="1200" dirty="0" smtClean="0"/>
            <a:t>- </a:t>
          </a:r>
          <a:r>
            <a:rPr lang="hu-HU" sz="1800" b="0" kern="1200" dirty="0" err="1" smtClean="0"/>
            <a:t>Direct</a:t>
          </a:r>
          <a:r>
            <a:rPr lang="hu-HU" sz="1800" b="0" kern="1200" dirty="0" smtClean="0"/>
            <a:t> </a:t>
          </a:r>
          <a:r>
            <a:rPr lang="hu-HU" sz="1800" b="0" kern="1200" dirty="0" err="1" smtClean="0"/>
            <a:t>resistance</a:t>
          </a:r>
          <a:r>
            <a:rPr lang="hu-HU" sz="1800" b="0" kern="1200" dirty="0" smtClean="0"/>
            <a:t> </a:t>
          </a:r>
          <a:r>
            <a:rPr lang="hu-HU" sz="1800" b="0" kern="1200" dirty="0" err="1" smtClean="0"/>
            <a:t>mesurement</a:t>
          </a:r>
          <a:r>
            <a:rPr lang="hu-HU" sz="1800" b="0" kern="1200" dirty="0" smtClean="0"/>
            <a:t> </a:t>
          </a:r>
          <a:r>
            <a:rPr lang="hu-HU" sz="1800" b="0" kern="1200" dirty="0" err="1" smtClean="0"/>
            <a:t>between</a:t>
          </a:r>
          <a:r>
            <a:rPr lang="hu-HU" sz="1800" b="0" kern="1200" dirty="0" smtClean="0"/>
            <a:t> </a:t>
          </a:r>
          <a:r>
            <a:rPr lang="hu-HU" sz="1800" b="0" kern="1200" dirty="0" err="1" smtClean="0"/>
            <a:t>each</a:t>
          </a:r>
          <a:r>
            <a:rPr lang="hu-HU" sz="1800" b="0" kern="1200" dirty="0" smtClean="0"/>
            <a:t> 2 </a:t>
          </a:r>
          <a:r>
            <a:rPr lang="hu-HU" sz="1800" b="0" kern="1200" dirty="0" err="1" smtClean="0"/>
            <a:t>wires</a:t>
          </a:r>
          <a:r>
            <a:rPr lang="hu-HU" sz="1800" b="0" kern="1200" dirty="0" smtClean="0"/>
            <a:t> </a:t>
          </a:r>
        </a:p>
      </dsp:txBody>
      <dsp:txXfrm>
        <a:off x="1082391" y="1917291"/>
        <a:ext cx="7990984" cy="1283107"/>
      </dsp:txXfrm>
    </dsp:sp>
    <dsp:sp modelId="{88C5C2F4-25F0-4438-A78A-2F2047F8B103}">
      <dsp:nvSpPr>
        <dsp:cNvPr id="0" name=""/>
        <dsp:cNvSpPr/>
      </dsp:nvSpPr>
      <dsp:spPr>
        <a:xfrm>
          <a:off x="442680" y="1919133"/>
          <a:ext cx="1279422" cy="127942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BABB05-54D2-471D-9330-E97686134B8E}">
      <dsp:nvSpPr>
        <dsp:cNvPr id="0" name=""/>
        <dsp:cNvSpPr/>
      </dsp:nvSpPr>
      <dsp:spPr>
        <a:xfrm>
          <a:off x="710335" y="3582383"/>
          <a:ext cx="8363040" cy="1023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43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b="1" kern="1200" dirty="0" err="1" smtClean="0"/>
            <a:t>Compact</a:t>
          </a:r>
          <a:r>
            <a:rPr lang="hu-HU" sz="2800" b="1" kern="1200" dirty="0" smtClean="0"/>
            <a:t> &amp; mobile </a:t>
          </a:r>
          <a:r>
            <a:rPr lang="hu-HU" sz="2800" b="1" kern="1200" dirty="0" err="1" smtClean="0"/>
            <a:t>instrument</a:t>
          </a:r>
          <a:endParaRPr lang="hu-HU" sz="2800" b="1" kern="1200" dirty="0"/>
        </a:p>
      </dsp:txBody>
      <dsp:txXfrm>
        <a:off x="710335" y="3582383"/>
        <a:ext cx="8363040" cy="1023538"/>
      </dsp:txXfrm>
    </dsp:sp>
    <dsp:sp modelId="{3D756F28-D398-4615-8AD6-71AE64DCF935}">
      <dsp:nvSpPr>
        <dsp:cNvPr id="0" name=""/>
        <dsp:cNvSpPr/>
      </dsp:nvSpPr>
      <dsp:spPr>
        <a:xfrm>
          <a:off x="70624" y="3454440"/>
          <a:ext cx="1279422" cy="127942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E583A-C85C-407C-B0B3-5486A121E404}">
      <dsp:nvSpPr>
        <dsp:cNvPr id="0" name=""/>
        <dsp:cNvSpPr/>
      </dsp:nvSpPr>
      <dsp:spPr>
        <a:xfrm>
          <a:off x="-5620915" y="-860475"/>
          <a:ext cx="6692318" cy="6692318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CE575D-9F01-4360-92B6-7B1F983E133A}">
      <dsp:nvSpPr>
        <dsp:cNvPr id="0" name=""/>
        <dsp:cNvSpPr/>
      </dsp:nvSpPr>
      <dsp:spPr>
        <a:xfrm>
          <a:off x="468384" y="310611"/>
          <a:ext cx="8240337" cy="6216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41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Voltage, 4 wire resistance measurement</a:t>
          </a:r>
          <a:endParaRPr lang="hu-HU" sz="3200" kern="1200" dirty="0"/>
        </a:p>
      </dsp:txBody>
      <dsp:txXfrm>
        <a:off x="468384" y="310611"/>
        <a:ext cx="8240337" cy="621619"/>
      </dsp:txXfrm>
    </dsp:sp>
    <dsp:sp modelId="{B7FA36F4-3B59-4FD9-A3D7-976F3EEF8505}">
      <dsp:nvSpPr>
        <dsp:cNvPr id="0" name=""/>
        <dsp:cNvSpPr/>
      </dsp:nvSpPr>
      <dsp:spPr>
        <a:xfrm>
          <a:off x="79872" y="232908"/>
          <a:ext cx="777024" cy="777024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B8076E-B838-4CEB-ABD6-01AEB66902D9}">
      <dsp:nvSpPr>
        <dsp:cNvPr id="0" name=""/>
        <dsp:cNvSpPr/>
      </dsp:nvSpPr>
      <dsp:spPr>
        <a:xfrm>
          <a:off x="913819" y="1242742"/>
          <a:ext cx="7794903" cy="6216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41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Control of the switching level</a:t>
          </a:r>
        </a:p>
      </dsp:txBody>
      <dsp:txXfrm>
        <a:off x="913819" y="1242742"/>
        <a:ext cx="7794903" cy="621619"/>
      </dsp:txXfrm>
    </dsp:sp>
    <dsp:sp modelId="{E37CE1C2-BEDA-40F3-B53E-C5584CDB5778}">
      <dsp:nvSpPr>
        <dsp:cNvPr id="0" name=""/>
        <dsp:cNvSpPr/>
      </dsp:nvSpPr>
      <dsp:spPr>
        <a:xfrm>
          <a:off x="525306" y="1165040"/>
          <a:ext cx="777024" cy="777024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17CB29-8148-426D-BE9C-5C7A7EBCE802}">
      <dsp:nvSpPr>
        <dsp:cNvPr id="0" name=""/>
        <dsp:cNvSpPr/>
      </dsp:nvSpPr>
      <dsp:spPr>
        <a:xfrm>
          <a:off x="1050531" y="2174874"/>
          <a:ext cx="7658190" cy="6216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41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Data storage</a:t>
          </a:r>
        </a:p>
      </dsp:txBody>
      <dsp:txXfrm>
        <a:off x="1050531" y="2174874"/>
        <a:ext cx="7658190" cy="621619"/>
      </dsp:txXfrm>
    </dsp:sp>
    <dsp:sp modelId="{1F01D5F7-7832-4504-91A3-E1003314D6B4}">
      <dsp:nvSpPr>
        <dsp:cNvPr id="0" name=""/>
        <dsp:cNvSpPr/>
      </dsp:nvSpPr>
      <dsp:spPr>
        <a:xfrm>
          <a:off x="632989" y="2082656"/>
          <a:ext cx="777024" cy="777024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8F5615-C470-4843-BC33-18EB72518DB7}">
      <dsp:nvSpPr>
        <dsp:cNvPr id="0" name=""/>
        <dsp:cNvSpPr/>
      </dsp:nvSpPr>
      <dsp:spPr>
        <a:xfrm>
          <a:off x="913819" y="3107005"/>
          <a:ext cx="7794903" cy="6216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41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Wireless communication</a:t>
          </a:r>
        </a:p>
      </dsp:txBody>
      <dsp:txXfrm>
        <a:off x="913819" y="3107005"/>
        <a:ext cx="7794903" cy="621619"/>
      </dsp:txXfrm>
    </dsp:sp>
    <dsp:sp modelId="{D8A5DBFE-A6BA-4D86-8840-6EA890A17EE0}">
      <dsp:nvSpPr>
        <dsp:cNvPr id="0" name=""/>
        <dsp:cNvSpPr/>
      </dsp:nvSpPr>
      <dsp:spPr>
        <a:xfrm>
          <a:off x="525306" y="3029303"/>
          <a:ext cx="777024" cy="777024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41AB80-15E0-4E7A-B714-7149AFC2235A}">
      <dsp:nvSpPr>
        <dsp:cNvPr id="0" name=""/>
        <dsp:cNvSpPr/>
      </dsp:nvSpPr>
      <dsp:spPr>
        <a:xfrm>
          <a:off x="468384" y="4039137"/>
          <a:ext cx="8240337" cy="6216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41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Mobility</a:t>
          </a:r>
        </a:p>
      </dsp:txBody>
      <dsp:txXfrm>
        <a:off x="468384" y="4039137"/>
        <a:ext cx="8240337" cy="621619"/>
      </dsp:txXfrm>
    </dsp:sp>
    <dsp:sp modelId="{9F65BDCD-F561-412A-AAB2-4A627CE5684D}">
      <dsp:nvSpPr>
        <dsp:cNvPr id="0" name=""/>
        <dsp:cNvSpPr/>
      </dsp:nvSpPr>
      <dsp:spPr>
        <a:xfrm>
          <a:off x="79872" y="3961434"/>
          <a:ext cx="777024" cy="777024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D0A77-A566-4A5D-893E-E8E8592F1688}">
      <dsp:nvSpPr>
        <dsp:cNvPr id="0" name=""/>
        <dsp:cNvSpPr/>
      </dsp:nvSpPr>
      <dsp:spPr>
        <a:xfrm rot="16200000">
          <a:off x="-722341" y="1245133"/>
          <a:ext cx="1844992" cy="39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4211" bIns="0" numCol="1" spcCol="1270" anchor="t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/>
            <a:t>PCIe</a:t>
          </a:r>
          <a:endParaRPr lang="hu-HU" sz="2700" kern="1200" dirty="0"/>
        </a:p>
      </dsp:txBody>
      <dsp:txXfrm>
        <a:off x="-722341" y="1245133"/>
        <a:ext cx="1844992" cy="390286"/>
      </dsp:txXfrm>
    </dsp:sp>
    <dsp:sp modelId="{F649E8EC-61A9-4A35-87D2-07E6561765C0}">
      <dsp:nvSpPr>
        <dsp:cNvPr id="0" name=""/>
        <dsp:cNvSpPr/>
      </dsp:nvSpPr>
      <dsp:spPr>
        <a:xfrm>
          <a:off x="395297" y="517780"/>
          <a:ext cx="1998423" cy="18449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44211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PC is included in the chassis</a:t>
          </a:r>
          <a:endParaRPr lang="hu-H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DAQ </a:t>
          </a:r>
          <a:r>
            <a:rPr lang="hu-HU" sz="2000" kern="1200" dirty="0" err="1" smtClean="0"/>
            <a:t>card</a:t>
          </a:r>
          <a:endParaRPr lang="hu-H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DMM </a:t>
          </a:r>
          <a:r>
            <a:rPr lang="hu-HU" sz="2000" kern="1200" dirty="0" err="1" smtClean="0"/>
            <a:t>card</a:t>
          </a:r>
          <a:endParaRPr lang="hu-HU" sz="2000" kern="1200" dirty="0"/>
        </a:p>
      </dsp:txBody>
      <dsp:txXfrm>
        <a:off x="395297" y="517780"/>
        <a:ext cx="1998423" cy="1844992"/>
      </dsp:txXfrm>
    </dsp:sp>
    <dsp:sp modelId="{196678E9-B4D1-44A1-9786-F60BEE5CDAE1}">
      <dsp:nvSpPr>
        <dsp:cNvPr id="0" name=""/>
        <dsp:cNvSpPr/>
      </dsp:nvSpPr>
      <dsp:spPr>
        <a:xfrm>
          <a:off x="5010" y="2601"/>
          <a:ext cx="780573" cy="78057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767840-36FA-4005-893B-C80589255D88}">
      <dsp:nvSpPr>
        <dsp:cNvPr id="0" name=""/>
        <dsp:cNvSpPr/>
      </dsp:nvSpPr>
      <dsp:spPr>
        <a:xfrm rot="16200000">
          <a:off x="2199187" y="1245133"/>
          <a:ext cx="1844992" cy="39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4211" bIns="0" numCol="1" spcCol="1270" anchor="t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/>
            <a:t>cDAQ</a:t>
          </a:r>
          <a:endParaRPr lang="hu-HU" sz="2700" kern="1200" dirty="0"/>
        </a:p>
      </dsp:txBody>
      <dsp:txXfrm>
        <a:off x="2199187" y="1245133"/>
        <a:ext cx="1844992" cy="390286"/>
      </dsp:txXfrm>
    </dsp:sp>
    <dsp:sp modelId="{05875605-3AD8-4A48-8BAB-A8A9A363608C}">
      <dsp:nvSpPr>
        <dsp:cNvPr id="0" name=""/>
        <dsp:cNvSpPr/>
      </dsp:nvSpPr>
      <dsp:spPr>
        <a:xfrm>
          <a:off x="3307295" y="520382"/>
          <a:ext cx="1998423" cy="18449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44211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Controller</a:t>
          </a:r>
          <a:endParaRPr lang="hu-H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AI module</a:t>
          </a:r>
          <a:endParaRPr lang="hu-H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DIO module</a:t>
          </a:r>
          <a:endParaRPr lang="hu-H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DMM  (USB)</a:t>
          </a:r>
          <a:endParaRPr lang="hu-HU" sz="2000" kern="1200" dirty="0"/>
        </a:p>
      </dsp:txBody>
      <dsp:txXfrm>
        <a:off x="3307295" y="520382"/>
        <a:ext cx="1998423" cy="1844992"/>
      </dsp:txXfrm>
    </dsp:sp>
    <dsp:sp modelId="{FDC42E69-7DD0-4D44-9A5E-15BD664CE71E}">
      <dsp:nvSpPr>
        <dsp:cNvPr id="0" name=""/>
        <dsp:cNvSpPr/>
      </dsp:nvSpPr>
      <dsp:spPr>
        <a:xfrm>
          <a:off x="2926540" y="2601"/>
          <a:ext cx="780573" cy="780573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7D380-1453-4F0E-8D55-AC69B3412DAB}">
      <dsp:nvSpPr>
        <dsp:cNvPr id="0" name=""/>
        <dsp:cNvSpPr/>
      </dsp:nvSpPr>
      <dsp:spPr>
        <a:xfrm rot="16200000">
          <a:off x="5120717" y="1245133"/>
          <a:ext cx="1844992" cy="39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4211" bIns="0" numCol="1" spcCol="1270" anchor="t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/>
            <a:t>PXI</a:t>
          </a:r>
          <a:endParaRPr lang="hu-HU" sz="2700" kern="1200" dirty="0"/>
        </a:p>
      </dsp:txBody>
      <dsp:txXfrm>
        <a:off x="5120717" y="1245133"/>
        <a:ext cx="1844992" cy="390286"/>
      </dsp:txXfrm>
    </dsp:sp>
    <dsp:sp modelId="{40A46550-120F-42FF-9FCE-4B1577568942}">
      <dsp:nvSpPr>
        <dsp:cNvPr id="0" name=""/>
        <dsp:cNvSpPr/>
      </dsp:nvSpPr>
      <dsp:spPr>
        <a:xfrm>
          <a:off x="6238357" y="517780"/>
          <a:ext cx="1998423" cy="18449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44211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Controller</a:t>
          </a:r>
          <a:endParaRPr lang="hu-H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DAQ </a:t>
          </a:r>
          <a:r>
            <a:rPr lang="hu-HU" sz="2000" kern="1200" dirty="0" err="1" smtClean="0"/>
            <a:t>card</a:t>
          </a:r>
          <a:endParaRPr lang="hu-H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DMM </a:t>
          </a:r>
          <a:r>
            <a:rPr lang="hu-HU" sz="2000" kern="1200" dirty="0" err="1" smtClean="0"/>
            <a:t>card</a:t>
          </a:r>
          <a:endParaRPr lang="hu-HU" sz="2000" kern="1200" dirty="0"/>
        </a:p>
      </dsp:txBody>
      <dsp:txXfrm>
        <a:off x="6238357" y="517780"/>
        <a:ext cx="1998423" cy="1844992"/>
      </dsp:txXfrm>
    </dsp:sp>
    <dsp:sp modelId="{5A4C01C7-5A69-4F65-BC91-D244B663436B}">
      <dsp:nvSpPr>
        <dsp:cNvPr id="0" name=""/>
        <dsp:cNvSpPr/>
      </dsp:nvSpPr>
      <dsp:spPr>
        <a:xfrm>
          <a:off x="5848070" y="2601"/>
          <a:ext cx="780573" cy="780573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BB768-E985-4090-9127-4A0FE38ED140}">
      <dsp:nvSpPr>
        <dsp:cNvPr id="0" name=""/>
        <dsp:cNvSpPr/>
      </dsp:nvSpPr>
      <dsp:spPr>
        <a:xfrm>
          <a:off x="381" y="-69749"/>
          <a:ext cx="593416" cy="119062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 </a:t>
          </a:r>
          <a:endParaRPr lang="hu-HU" sz="1600" kern="1200" dirty="0"/>
        </a:p>
      </dsp:txBody>
      <dsp:txXfrm>
        <a:off x="381" y="406501"/>
        <a:ext cx="593416" cy="476250"/>
      </dsp:txXfrm>
    </dsp:sp>
    <dsp:sp modelId="{5529F808-780C-4887-A9F6-21CB6C35A22B}">
      <dsp:nvSpPr>
        <dsp:cNvPr id="0" name=""/>
        <dsp:cNvSpPr/>
      </dsp:nvSpPr>
      <dsp:spPr>
        <a:xfrm>
          <a:off x="98850" y="1688"/>
          <a:ext cx="396478" cy="396478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817C0E-202B-4EBB-8885-97132E9CD5DE}">
      <dsp:nvSpPr>
        <dsp:cNvPr id="0" name=""/>
        <dsp:cNvSpPr/>
      </dsp:nvSpPr>
      <dsp:spPr>
        <a:xfrm>
          <a:off x="611599" y="-69749"/>
          <a:ext cx="593416" cy="1190626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 </a:t>
          </a:r>
          <a:endParaRPr lang="hu-HU" sz="1600" kern="1200" dirty="0"/>
        </a:p>
      </dsp:txBody>
      <dsp:txXfrm>
        <a:off x="611599" y="406501"/>
        <a:ext cx="593416" cy="476250"/>
      </dsp:txXfrm>
    </dsp:sp>
    <dsp:sp modelId="{63BAD878-DD83-4C75-84B3-85DF751301E0}">
      <dsp:nvSpPr>
        <dsp:cNvPr id="0" name=""/>
        <dsp:cNvSpPr/>
      </dsp:nvSpPr>
      <dsp:spPr>
        <a:xfrm>
          <a:off x="710068" y="1688"/>
          <a:ext cx="396478" cy="396478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E612AE-E1CB-42D7-ABCB-2CC853DEEF16}">
      <dsp:nvSpPr>
        <dsp:cNvPr id="0" name=""/>
        <dsp:cNvSpPr/>
      </dsp:nvSpPr>
      <dsp:spPr>
        <a:xfrm>
          <a:off x="1222818" y="-69749"/>
          <a:ext cx="593416" cy="1190626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 </a:t>
          </a:r>
          <a:endParaRPr lang="hu-HU" sz="1600" kern="1200" dirty="0"/>
        </a:p>
      </dsp:txBody>
      <dsp:txXfrm>
        <a:off x="1222818" y="406501"/>
        <a:ext cx="593416" cy="476250"/>
      </dsp:txXfrm>
    </dsp:sp>
    <dsp:sp modelId="{C1ED3938-CD55-4936-BE9C-45D0387B8B2A}">
      <dsp:nvSpPr>
        <dsp:cNvPr id="0" name=""/>
        <dsp:cNvSpPr/>
      </dsp:nvSpPr>
      <dsp:spPr>
        <a:xfrm>
          <a:off x="1321287" y="1688"/>
          <a:ext cx="396478" cy="396478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401FC6-04C5-4285-9DA1-5D0434F3033C}">
      <dsp:nvSpPr>
        <dsp:cNvPr id="0" name=""/>
        <dsp:cNvSpPr/>
      </dsp:nvSpPr>
      <dsp:spPr>
        <a:xfrm>
          <a:off x="72664" y="346668"/>
          <a:ext cx="1671286" cy="576655"/>
        </a:xfrm>
        <a:prstGeom prst="leftRightArrow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1B9B7-B3C7-4353-8CB6-52A79D087E6D}" type="datetimeFigureOut">
              <a:rPr lang="en-US" smtClean="0"/>
              <a:t>2/12/2016</a:t>
            </a:fld>
            <a:endParaRPr lang="en-US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6E503-00EA-4E3E-A92D-817A769A23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28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694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23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704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23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147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aseline="0" dirty="0" smtClean="0"/>
              <a:t/>
            </a:r>
            <a:br>
              <a:rPr lang="hu-HU" baseline="0" dirty="0" smtClean="0"/>
            </a:b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147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46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989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626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1932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815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4108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4707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45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175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829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756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053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testing </a:t>
            </a:r>
            <a:r>
              <a:rPr lang="hu-HU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superconducting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magnets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Superconductors works at 1.9K, so it’s very important to keep them at this temperature because a little </a:t>
            </a:r>
            <a:r>
              <a:rPr lang="hu-H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increase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cause quench that means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330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35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61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E503-00EA-4E3E-A92D-817A769A23A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807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C593-BA22-4062-89A2-7261721B5DAF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40807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F8254-E058-4432-84D7-0FFCAB8768C3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8233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A4224-AB0F-43E9-9403-62DBB9AA5C69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0118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8745-4795-48DA-9971-D4C6BA20B44B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0035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BE269-002C-4298-B815-A5F5AB7AA5B6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1997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02FD1-F36C-4D1A-A875-2B4DB3999AB8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93283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B60A-48D7-4E39-AF63-2F23F267BE88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25037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447D7-656A-43E6-A8B2-7C77D82F44F1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5488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3457-40E0-4446-A4B5-54A750839B9F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35292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E3867-40B3-4F70-9705-17E2C3AAE057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85431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dirty="0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003AD-6738-4B1D-9EE3-0FC6E3658F7F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5834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0731E-7844-407F-A533-7FEFF91205AB}" type="datetime1">
              <a:rPr lang="hu-HU" smtClean="0"/>
              <a:t>2016. 02. 12.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41875-6F32-4704-9AB5-A492B934C51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6398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jp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30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29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13" Type="http://schemas.microsoft.com/office/2007/relationships/diagramDrawing" Target="../diagrams/drawing10.xml"/><Relationship Id="rId18" Type="http://schemas.microsoft.com/office/2007/relationships/diagramDrawing" Target="../diagrams/drawing11.xml"/><Relationship Id="rId3" Type="http://schemas.openxmlformats.org/officeDocument/2006/relationships/diagramData" Target="../diagrams/data9.xml"/><Relationship Id="rId21" Type="http://schemas.microsoft.com/office/2007/relationships/hdphoto" Target="../media/hdphoto1.wdp"/><Relationship Id="rId7" Type="http://schemas.microsoft.com/office/2007/relationships/diagramDrawing" Target="../diagrams/drawing9.xml"/><Relationship Id="rId12" Type="http://schemas.openxmlformats.org/officeDocument/2006/relationships/diagramColors" Target="../diagrams/colors10.xml"/><Relationship Id="rId17" Type="http://schemas.openxmlformats.org/officeDocument/2006/relationships/diagramColors" Target="../diagrams/colors11.xml"/><Relationship Id="rId25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6" Type="http://schemas.openxmlformats.org/officeDocument/2006/relationships/diagramQuickStyle" Target="../diagrams/quickStyle11.xm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QuickStyle" Target="../diagrams/quickStyle10.xml"/><Relationship Id="rId24" Type="http://schemas.openxmlformats.org/officeDocument/2006/relationships/image" Target="../media/image13.png"/><Relationship Id="rId5" Type="http://schemas.openxmlformats.org/officeDocument/2006/relationships/diagramQuickStyle" Target="../diagrams/quickStyle9.xml"/><Relationship Id="rId15" Type="http://schemas.openxmlformats.org/officeDocument/2006/relationships/diagramLayout" Target="../diagrams/layout11.xml"/><Relationship Id="rId23" Type="http://schemas.openxmlformats.org/officeDocument/2006/relationships/image" Target="../media/image12.png"/><Relationship Id="rId10" Type="http://schemas.openxmlformats.org/officeDocument/2006/relationships/diagramLayout" Target="../diagrams/layout10.xml"/><Relationship Id="rId19" Type="http://schemas.openxmlformats.org/officeDocument/2006/relationships/image" Target="../media/image32.jpeg"/><Relationship Id="rId4" Type="http://schemas.openxmlformats.org/officeDocument/2006/relationships/diagramLayout" Target="../diagrams/layout9.xml"/><Relationship Id="rId9" Type="http://schemas.openxmlformats.org/officeDocument/2006/relationships/diagramData" Target="../diagrams/data10.xml"/><Relationship Id="rId14" Type="http://schemas.openxmlformats.org/officeDocument/2006/relationships/diagramData" Target="../diagrams/data11.xml"/><Relationship Id="rId2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32.jpe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hdphoto" Target="../media/hdphoto1.wdp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13.png"/><Relationship Id="rId10" Type="http://schemas.microsoft.com/office/2007/relationships/hdphoto" Target="../media/hdphoto2.wdp"/><Relationship Id="rId4" Type="http://schemas.openxmlformats.org/officeDocument/2006/relationships/diagramLayout" Target="../diagrams/layout5.xml"/><Relationship Id="rId9" Type="http://schemas.openxmlformats.org/officeDocument/2006/relationships/image" Target="../media/image16.png"/><Relationship Id="rId1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23.jpe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22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81017875"/>
              </p:ext>
            </p:extLst>
          </p:nvPr>
        </p:nvGraphicFramePr>
        <p:xfrm>
          <a:off x="1740310" y="1803433"/>
          <a:ext cx="7403690" cy="5054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 descr="http://www.sport.unideb.hu/vivas/vivas_files/DE_Logo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1511513"/>
            <a:ext cx="2007122" cy="4003922"/>
          </a:xfrm>
          <a:prstGeom prst="rect">
            <a:avLst/>
          </a:prstGeom>
          <a:noFill/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26" y="183564"/>
            <a:ext cx="1619869" cy="1619869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049" y="475478"/>
            <a:ext cx="2729552" cy="103603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155" y="547391"/>
            <a:ext cx="3521553" cy="892211"/>
          </a:xfrm>
          <a:prstGeom prst="rect">
            <a:avLst/>
          </a:prstGeom>
        </p:spPr>
      </p:pic>
      <p:sp>
        <p:nvSpPr>
          <p:cNvPr id="2" name="Lekerekített téglalap 1"/>
          <p:cNvSpPr/>
          <p:nvPr/>
        </p:nvSpPr>
        <p:spPr>
          <a:xfrm>
            <a:off x="-1" y="6002728"/>
            <a:ext cx="3274143" cy="766916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NI Big </a:t>
            </a:r>
            <a:r>
              <a:rPr lang="hu-HU" dirty="0" err="1" smtClean="0">
                <a:solidFill>
                  <a:schemeClr val="tx1"/>
                </a:solidFill>
              </a:rPr>
              <a:t>Physics</a:t>
            </a:r>
            <a:r>
              <a:rPr lang="hu-HU" dirty="0" smtClean="0">
                <a:solidFill>
                  <a:schemeClr val="tx1"/>
                </a:solidFill>
              </a:rPr>
              <a:t> Summit @ CERN </a:t>
            </a:r>
            <a:r>
              <a:rPr lang="hu-HU" dirty="0" err="1" smtClean="0">
                <a:solidFill>
                  <a:schemeClr val="tx1"/>
                </a:solidFill>
              </a:rPr>
              <a:t>Conference</a:t>
            </a:r>
            <a:r>
              <a:rPr lang="hu-HU" dirty="0" smtClean="0">
                <a:solidFill>
                  <a:schemeClr val="tx1"/>
                </a:solidFill>
              </a:rPr>
              <a:t> 2016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3216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 txBox="1">
            <a:spLocks/>
          </p:cNvSpPr>
          <p:nvPr/>
        </p:nvSpPr>
        <p:spPr>
          <a:xfrm>
            <a:off x="853" y="450165"/>
            <a:ext cx="7886700" cy="993600"/>
          </a:xfrm>
          <a:prstGeom prst="rect">
            <a:avLst/>
          </a:prstGeom>
          <a:solidFill>
            <a:srgbClr val="5B9BD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dirty="0" smtClean="0">
                <a:solidFill>
                  <a:schemeClr val="bg1"/>
                </a:solidFill>
              </a:rPr>
              <a:t>NI Hardware - Configurations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28763695"/>
              </p:ext>
            </p:extLst>
          </p:nvPr>
        </p:nvGraphicFramePr>
        <p:xfrm>
          <a:off x="484441" y="1443765"/>
          <a:ext cx="8241792" cy="2365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Kép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"/>
          <a:stretch/>
        </p:blipFill>
        <p:spPr>
          <a:xfrm>
            <a:off x="3279227" y="4357065"/>
            <a:ext cx="2961667" cy="1940768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29" y="4357065"/>
            <a:ext cx="2863906" cy="1946813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486" y="4357065"/>
            <a:ext cx="2531119" cy="1940768"/>
          </a:xfrm>
          <a:prstGeom prst="rect">
            <a:avLst/>
          </a:prstGeom>
        </p:spPr>
      </p:pic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10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3758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55222" y="1690689"/>
            <a:ext cx="7886700" cy="4351338"/>
          </a:xfrm>
        </p:spPr>
        <p:txBody>
          <a:bodyPr/>
          <a:lstStyle/>
          <a:p>
            <a:endParaRPr lang="hu-HU" dirty="0" smtClean="0"/>
          </a:p>
          <a:p>
            <a:endParaRPr lang="en-US" dirty="0"/>
          </a:p>
        </p:txBody>
      </p:sp>
      <p:sp>
        <p:nvSpPr>
          <p:cNvPr id="7" name="Lekerekített téglalap 6"/>
          <p:cNvSpPr/>
          <p:nvPr/>
        </p:nvSpPr>
        <p:spPr>
          <a:xfrm>
            <a:off x="431074" y="1698173"/>
            <a:ext cx="7824652" cy="10319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dirty="0"/>
          </a:p>
        </p:txBody>
      </p:sp>
      <p:sp>
        <p:nvSpPr>
          <p:cNvPr id="56" name="Trapezoid 55"/>
          <p:cNvSpPr/>
          <p:nvPr/>
        </p:nvSpPr>
        <p:spPr>
          <a:xfrm rot="5400000">
            <a:off x="7708779" y="1812767"/>
            <a:ext cx="1345474" cy="840058"/>
          </a:xfrm>
          <a:prstGeom prst="trapezoi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58" name="Trapezoid 57"/>
          <p:cNvSpPr/>
          <p:nvPr/>
        </p:nvSpPr>
        <p:spPr>
          <a:xfrm rot="16200000">
            <a:off x="-107829" y="1812767"/>
            <a:ext cx="1345474" cy="840058"/>
          </a:xfrm>
          <a:prstGeom prst="trapezoi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graphicFrame>
        <p:nvGraphicFramePr>
          <p:cNvPr id="59" name="Diagram 58"/>
          <p:cNvGraphicFramePr/>
          <p:nvPr>
            <p:extLst>
              <p:ext uri="{D42A27DB-BD31-4B8C-83A1-F6EECF244321}">
                <p14:modId xmlns:p14="http://schemas.microsoft.com/office/powerpoint/2010/main" val="2046104052"/>
              </p:ext>
            </p:extLst>
          </p:nvPr>
        </p:nvGraphicFramePr>
        <p:xfrm>
          <a:off x="2549913" y="4589542"/>
          <a:ext cx="1816616" cy="1190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9" name="Lefelé nyíl 88"/>
          <p:cNvSpPr/>
          <p:nvPr/>
        </p:nvSpPr>
        <p:spPr>
          <a:xfrm>
            <a:off x="2693299" y="5777392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0" name="Lefelé nyíl 89"/>
          <p:cNvSpPr/>
          <p:nvPr/>
        </p:nvSpPr>
        <p:spPr>
          <a:xfrm>
            <a:off x="3308758" y="5777393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1" name="Lefelé nyíl 90"/>
          <p:cNvSpPr/>
          <p:nvPr/>
        </p:nvSpPr>
        <p:spPr>
          <a:xfrm>
            <a:off x="3916689" y="5777392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9" name="Szövegdoboz 98"/>
          <p:cNvSpPr txBox="1"/>
          <p:nvPr/>
        </p:nvSpPr>
        <p:spPr>
          <a:xfrm>
            <a:off x="-30209" y="4771920"/>
            <a:ext cx="2581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u-HU" sz="2000" dirty="0" err="1" smtClean="0"/>
              <a:t>One</a:t>
            </a:r>
            <a:r>
              <a:rPr lang="hu-HU" sz="2000" dirty="0"/>
              <a:t> </a:t>
            </a:r>
            <a:r>
              <a:rPr lang="hu-HU" sz="2000" dirty="0" err="1" smtClean="0"/>
              <a:t>Signal</a:t>
            </a:r>
            <a:r>
              <a:rPr lang="hu-HU" sz="2000" dirty="0" smtClean="0"/>
              <a:t> </a:t>
            </a:r>
            <a:r>
              <a:rPr lang="hu-HU" sz="2000" dirty="0" err="1" smtClean="0"/>
              <a:t>Conditioner</a:t>
            </a: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 of </a:t>
            </a:r>
            <a:r>
              <a:rPr lang="hu-HU" sz="2000" dirty="0" err="1" smtClean="0"/>
              <a:t>Each</a:t>
            </a:r>
            <a:r>
              <a:rPr lang="hu-HU" sz="2000" dirty="0" smtClean="0"/>
              <a:t> </a:t>
            </a:r>
            <a:r>
              <a:rPr lang="hu-HU" sz="2000" dirty="0" err="1" smtClean="0"/>
              <a:t>Type</a:t>
            </a:r>
            <a:endParaRPr lang="hu-HU" sz="2000" dirty="0"/>
          </a:p>
        </p:txBody>
      </p:sp>
      <p:sp>
        <p:nvSpPr>
          <p:cNvPr id="100" name="Szövegdoboz 99"/>
          <p:cNvSpPr txBox="1"/>
          <p:nvPr/>
        </p:nvSpPr>
        <p:spPr>
          <a:xfrm>
            <a:off x="1511933" y="6298125"/>
            <a:ext cx="3812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err="1" smtClean="0"/>
              <a:t>Outputs</a:t>
            </a:r>
            <a:r>
              <a:rPr lang="hu-HU" sz="2000" dirty="0" smtClean="0"/>
              <a:t> of </a:t>
            </a:r>
            <a:r>
              <a:rPr lang="hu-HU" sz="2000" dirty="0" err="1" smtClean="0"/>
              <a:t>Each</a:t>
            </a:r>
            <a:r>
              <a:rPr lang="hu-HU" sz="2000" dirty="0" smtClean="0"/>
              <a:t> </a:t>
            </a:r>
            <a:r>
              <a:rPr lang="hu-HU" sz="2000" dirty="0" err="1" smtClean="0"/>
              <a:t>Signal</a:t>
            </a:r>
            <a:r>
              <a:rPr lang="hu-HU" sz="2000" dirty="0" smtClean="0"/>
              <a:t> </a:t>
            </a:r>
            <a:r>
              <a:rPr lang="hu-HU" sz="2000" dirty="0" err="1" smtClean="0"/>
              <a:t>Conditioner</a:t>
            </a:r>
            <a:endParaRPr lang="hu-HU" sz="2000" dirty="0"/>
          </a:p>
        </p:txBody>
      </p:sp>
      <p:sp>
        <p:nvSpPr>
          <p:cNvPr id="33" name="Lefelé nyíl 32"/>
          <p:cNvSpPr/>
          <p:nvPr/>
        </p:nvSpPr>
        <p:spPr>
          <a:xfrm>
            <a:off x="1140007" y="2790756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4" name="Lefelé nyíl 33"/>
          <p:cNvSpPr/>
          <p:nvPr/>
        </p:nvSpPr>
        <p:spPr>
          <a:xfrm>
            <a:off x="1801017" y="2486996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5" name="Lefelé nyíl 34"/>
          <p:cNvSpPr/>
          <p:nvPr/>
        </p:nvSpPr>
        <p:spPr>
          <a:xfrm>
            <a:off x="2509086" y="2799318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6" name="Lefelé nyíl 35"/>
          <p:cNvSpPr/>
          <p:nvPr/>
        </p:nvSpPr>
        <p:spPr>
          <a:xfrm>
            <a:off x="3924539" y="2799318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7" name="Lefelé nyíl 36"/>
          <p:cNvSpPr/>
          <p:nvPr/>
        </p:nvSpPr>
        <p:spPr>
          <a:xfrm>
            <a:off x="5339992" y="2799318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8" name="Lefelé nyíl 37"/>
          <p:cNvSpPr/>
          <p:nvPr/>
        </p:nvSpPr>
        <p:spPr>
          <a:xfrm>
            <a:off x="6727444" y="2790756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9" name="Lefelé nyíl 38"/>
          <p:cNvSpPr/>
          <p:nvPr/>
        </p:nvSpPr>
        <p:spPr>
          <a:xfrm>
            <a:off x="3206926" y="2480875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" name="Lefelé nyíl 39"/>
          <p:cNvSpPr/>
          <p:nvPr/>
        </p:nvSpPr>
        <p:spPr>
          <a:xfrm>
            <a:off x="4618222" y="2480875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1" name="Lefelé nyíl 40"/>
          <p:cNvSpPr/>
          <p:nvPr/>
        </p:nvSpPr>
        <p:spPr>
          <a:xfrm>
            <a:off x="6018737" y="2480875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2" name="Lefelé nyíl 41"/>
          <p:cNvSpPr/>
          <p:nvPr/>
        </p:nvSpPr>
        <p:spPr>
          <a:xfrm>
            <a:off x="7415668" y="2480875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Lekerekített téglalap 4"/>
          <p:cNvSpPr/>
          <p:nvPr/>
        </p:nvSpPr>
        <p:spPr>
          <a:xfrm>
            <a:off x="976397" y="3440540"/>
            <a:ext cx="6985090" cy="41801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err="1" smtClean="0">
                <a:solidFill>
                  <a:schemeClr val="tx1"/>
                </a:solidFill>
              </a:rPr>
              <a:t>Switching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Level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44" name="Lefelé nyíl 43"/>
          <p:cNvSpPr/>
          <p:nvPr/>
        </p:nvSpPr>
        <p:spPr>
          <a:xfrm>
            <a:off x="3253509" y="3925014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039" y="4723540"/>
            <a:ext cx="2520329" cy="1739026"/>
          </a:xfrm>
          <a:prstGeom prst="rect">
            <a:avLst/>
          </a:prstGeom>
          <a:noFill/>
        </p:spPr>
      </p:pic>
      <p:sp>
        <p:nvSpPr>
          <p:cNvPr id="46" name="Lefelé nyíl 45"/>
          <p:cNvSpPr/>
          <p:nvPr/>
        </p:nvSpPr>
        <p:spPr>
          <a:xfrm rot="10800000">
            <a:off x="7437429" y="3948399"/>
            <a:ext cx="414041" cy="587822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" name="Cím 1"/>
          <p:cNvSpPr txBox="1">
            <a:spLocks/>
          </p:cNvSpPr>
          <p:nvPr/>
        </p:nvSpPr>
        <p:spPr>
          <a:xfrm>
            <a:off x="853" y="450165"/>
            <a:ext cx="7886700" cy="993600"/>
          </a:xfrm>
          <a:prstGeom prst="rect">
            <a:avLst/>
          </a:prstGeom>
          <a:solidFill>
            <a:srgbClr val="5B9BD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dirty="0" err="1" smtClean="0">
                <a:solidFill>
                  <a:schemeClr val="bg1"/>
                </a:solidFill>
              </a:rPr>
              <a:t>Block</a:t>
            </a:r>
            <a:r>
              <a:rPr lang="hu-HU" dirty="0" smtClean="0">
                <a:solidFill>
                  <a:schemeClr val="bg1"/>
                </a:solidFill>
              </a:rPr>
              <a:t> Diagram of </a:t>
            </a:r>
            <a:r>
              <a:rPr lang="hu-HU" dirty="0" err="1" smtClean="0">
                <a:solidFill>
                  <a:schemeClr val="bg1"/>
                </a:solidFill>
              </a:rPr>
              <a:t>the</a:t>
            </a:r>
            <a:r>
              <a:rPr lang="hu-HU" dirty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Instrument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7" name="Csoportba foglalás 46"/>
          <p:cNvGrpSpPr/>
          <p:nvPr/>
        </p:nvGrpSpPr>
        <p:grpSpPr>
          <a:xfrm>
            <a:off x="5160617" y="4513225"/>
            <a:ext cx="593416" cy="1190626"/>
            <a:chOff x="1222818" y="-69749"/>
            <a:chExt cx="593416" cy="1190626"/>
          </a:xfrm>
          <a:solidFill>
            <a:schemeClr val="bg1"/>
          </a:solidFill>
        </p:grpSpPr>
        <p:sp>
          <p:nvSpPr>
            <p:cNvPr id="48" name="Lekerekített téglalap 47"/>
            <p:cNvSpPr/>
            <p:nvPr/>
          </p:nvSpPr>
          <p:spPr>
            <a:xfrm>
              <a:off x="1222818" y="-69749"/>
              <a:ext cx="593416" cy="119062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Lekerekített téglalap 4"/>
            <p:cNvSpPr/>
            <p:nvPr/>
          </p:nvSpPr>
          <p:spPr>
            <a:xfrm>
              <a:off x="1222818" y="406501"/>
              <a:ext cx="593416" cy="47625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113792" rIns="113792" bIns="113792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kern="1200" dirty="0" smtClean="0"/>
                <a:t> </a:t>
              </a:r>
              <a:endParaRPr lang="hu-HU" sz="1600" kern="1200" dirty="0"/>
            </a:p>
          </p:txBody>
        </p:sp>
      </p:grpSp>
      <p:graphicFrame>
        <p:nvGraphicFramePr>
          <p:cNvPr id="50" name="Diagram 49"/>
          <p:cNvGraphicFramePr/>
          <p:nvPr>
            <p:extLst>
              <p:ext uri="{D42A27DB-BD31-4B8C-83A1-F6EECF244321}">
                <p14:modId xmlns:p14="http://schemas.microsoft.com/office/powerpoint/2010/main" val="4053866655"/>
              </p:ext>
            </p:extLst>
          </p:nvPr>
        </p:nvGraphicFramePr>
        <p:xfrm>
          <a:off x="5242827" y="4512836"/>
          <a:ext cx="616769" cy="988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51" name="Diagram 50"/>
          <p:cNvGraphicFramePr/>
          <p:nvPr>
            <p:extLst>
              <p:ext uri="{D42A27DB-BD31-4B8C-83A1-F6EECF244321}">
                <p14:modId xmlns:p14="http://schemas.microsoft.com/office/powerpoint/2010/main" val="4281107771"/>
              </p:ext>
            </p:extLst>
          </p:nvPr>
        </p:nvGraphicFramePr>
        <p:xfrm>
          <a:off x="5242827" y="5531146"/>
          <a:ext cx="616769" cy="942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52" name="Lefelé nyíl 51"/>
          <p:cNvSpPr/>
          <p:nvPr/>
        </p:nvSpPr>
        <p:spPr>
          <a:xfrm rot="16200000">
            <a:off x="6037423" y="5671403"/>
            <a:ext cx="414041" cy="642007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Szövegdoboz 1"/>
          <p:cNvSpPr txBox="1"/>
          <p:nvPr/>
        </p:nvSpPr>
        <p:spPr>
          <a:xfrm rot="16200000">
            <a:off x="5190805" y="4822875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DMM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3" name="Szövegdoboz 52"/>
          <p:cNvSpPr txBox="1"/>
          <p:nvPr/>
        </p:nvSpPr>
        <p:spPr>
          <a:xfrm rot="16200000">
            <a:off x="5227274" y="5814793"/>
            <a:ext cx="609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DAQ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4" name="Lefelé nyíl 53"/>
          <p:cNvSpPr/>
          <p:nvPr/>
        </p:nvSpPr>
        <p:spPr>
          <a:xfrm rot="16200000">
            <a:off x="6043840" y="4685980"/>
            <a:ext cx="414041" cy="642007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5" name="Lefelé nyíl 54"/>
          <p:cNvSpPr/>
          <p:nvPr/>
        </p:nvSpPr>
        <p:spPr>
          <a:xfrm>
            <a:off x="5339992" y="3925014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2" t="5711" r="5886" b="5033"/>
          <a:stretch/>
        </p:blipFill>
        <p:spPr>
          <a:xfrm>
            <a:off x="7856127" y="4866200"/>
            <a:ext cx="685795" cy="857244"/>
          </a:xfrm>
          <a:prstGeom prst="rect">
            <a:avLst/>
          </a:prstGeom>
        </p:spPr>
      </p:pic>
      <p:sp>
        <p:nvSpPr>
          <p:cNvPr id="60" name="Lefelé nyíl 59"/>
          <p:cNvSpPr/>
          <p:nvPr/>
        </p:nvSpPr>
        <p:spPr>
          <a:xfrm rot="16200000">
            <a:off x="4612055" y="5676506"/>
            <a:ext cx="414041" cy="642007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1" name="Kép 60"/>
          <p:cNvPicPr>
            <a:picLocks noChangeAspect="1"/>
          </p:cNvPicPr>
          <p:nvPr/>
        </p:nvPicPr>
        <p:blipFill>
          <a:blip r:embed="rId20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100000"/>
                    </a14:imgEffect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35" y="2011649"/>
            <a:ext cx="662809" cy="662809"/>
          </a:xfrm>
          <a:prstGeom prst="rect">
            <a:avLst/>
          </a:prstGeom>
        </p:spPr>
      </p:pic>
      <p:pic>
        <p:nvPicPr>
          <p:cNvPr id="62" name="Kép 61"/>
          <p:cNvPicPr>
            <a:picLocks noChangeAspect="1"/>
          </p:cNvPicPr>
          <p:nvPr/>
        </p:nvPicPr>
        <p:blipFill>
          <a:blip r:embed="rId22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44" y="1759693"/>
            <a:ext cx="662809" cy="662809"/>
          </a:xfrm>
          <a:prstGeom prst="rect">
            <a:avLst/>
          </a:prstGeom>
        </p:spPr>
      </p:pic>
      <p:pic>
        <p:nvPicPr>
          <p:cNvPr id="63" name="Kép 62"/>
          <p:cNvPicPr>
            <a:picLocks noChangeAspect="1"/>
          </p:cNvPicPr>
          <p:nvPr/>
        </p:nvPicPr>
        <p:blipFill>
          <a:blip r:embed="rId22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704" y="2011649"/>
            <a:ext cx="662809" cy="662809"/>
          </a:xfrm>
          <a:prstGeom prst="rect">
            <a:avLst/>
          </a:prstGeom>
        </p:spPr>
      </p:pic>
      <p:pic>
        <p:nvPicPr>
          <p:cNvPr id="64" name="Kép 63"/>
          <p:cNvPicPr>
            <a:picLocks noChangeAspect="1"/>
          </p:cNvPicPr>
          <p:nvPr/>
        </p:nvPicPr>
        <p:blipFill>
          <a:blip r:embed="rId22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0" y="1759692"/>
            <a:ext cx="662809" cy="662809"/>
          </a:xfrm>
          <a:prstGeom prst="rect">
            <a:avLst/>
          </a:prstGeom>
        </p:spPr>
      </p:pic>
      <p:pic>
        <p:nvPicPr>
          <p:cNvPr id="65" name="Kép 64"/>
          <p:cNvPicPr>
            <a:picLocks noChangeAspect="1"/>
          </p:cNvPicPr>
          <p:nvPr/>
        </p:nvPicPr>
        <p:blipFill>
          <a:blip r:embed="rId23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016" y="2011648"/>
            <a:ext cx="662809" cy="662809"/>
          </a:xfrm>
          <a:prstGeom prst="rect">
            <a:avLst/>
          </a:prstGeom>
        </p:spPr>
      </p:pic>
      <p:pic>
        <p:nvPicPr>
          <p:cNvPr id="66" name="Kép 65"/>
          <p:cNvPicPr>
            <a:picLocks noChangeAspect="1"/>
          </p:cNvPicPr>
          <p:nvPr/>
        </p:nvPicPr>
        <p:blipFill>
          <a:blip r:embed="rId23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463" y="1759691"/>
            <a:ext cx="662809" cy="662809"/>
          </a:xfrm>
          <a:prstGeom prst="rect">
            <a:avLst/>
          </a:prstGeom>
        </p:spPr>
      </p:pic>
      <p:pic>
        <p:nvPicPr>
          <p:cNvPr id="67" name="Kép 66"/>
          <p:cNvPicPr>
            <a:picLocks noChangeAspect="1"/>
          </p:cNvPicPr>
          <p:nvPr/>
        </p:nvPicPr>
        <p:blipFill>
          <a:blip r:embed="rId23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603" y="2011648"/>
            <a:ext cx="662809" cy="662809"/>
          </a:xfrm>
          <a:prstGeom prst="rect">
            <a:avLst/>
          </a:prstGeom>
        </p:spPr>
      </p:pic>
      <p:pic>
        <p:nvPicPr>
          <p:cNvPr id="68" name="Kép 67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182" y="1759690"/>
            <a:ext cx="662809" cy="662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Kép 6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689" y="2011647"/>
            <a:ext cx="662809" cy="662809"/>
          </a:xfrm>
          <a:prstGeom prst="rect">
            <a:avLst/>
          </a:prstGeom>
        </p:spPr>
      </p:pic>
      <p:pic>
        <p:nvPicPr>
          <p:cNvPr id="70" name="Kép 6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777" y="1752267"/>
            <a:ext cx="662809" cy="662809"/>
          </a:xfrm>
          <a:prstGeom prst="rect">
            <a:avLst/>
          </a:prstGeom>
        </p:spPr>
      </p:pic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11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6850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Hardware – The </a:t>
            </a:r>
            <a:r>
              <a:rPr lang="hu-HU" dirty="0" err="1" smtClean="0">
                <a:solidFill>
                  <a:schemeClr val="bg1"/>
                </a:solidFill>
              </a:rPr>
              <a:t>Switching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Level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94517546"/>
              </p:ext>
            </p:extLst>
          </p:nvPr>
        </p:nvGraphicFramePr>
        <p:xfrm>
          <a:off x="156754" y="1690689"/>
          <a:ext cx="8778240" cy="497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12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592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9E583A-C85C-407C-B0B3-5486A121E4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4D9E583A-C85C-407C-B0B3-5486A121E4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D0171C-E8F9-40C2-BA9E-DC12215E56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58D0171C-E8F9-40C2-BA9E-DC12215E56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87B0B9-85E7-4A66-928A-9DCD1EC67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6987B0B9-85E7-4A66-928A-9DCD1EC674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348D3E-8B21-4386-ACFC-007BF70140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F1348D3E-8B21-4386-ACFC-007BF70140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151FFD-023F-4A56-BB10-BD87A5833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28151FFD-023F-4A56-BB10-BD87A5833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41E5C4-F521-49CB-9468-6D29D701A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4941E5C4-F521-49CB-9468-6D29D701A8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D32072-CB90-4BDE-82E3-AE0C3BA66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A6D32072-CB90-4BDE-82E3-AE0C3BA66E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>
            <a:normAutofit/>
          </a:bodyPr>
          <a:lstStyle/>
          <a:p>
            <a:r>
              <a:rPr lang="hu-HU" dirty="0" err="1" smtClean="0">
                <a:solidFill>
                  <a:schemeClr val="bg1"/>
                </a:solidFill>
              </a:rPr>
              <a:t>Switching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Level</a:t>
            </a:r>
            <a:r>
              <a:rPr lang="hu-HU" dirty="0" smtClean="0">
                <a:solidFill>
                  <a:schemeClr val="bg1"/>
                </a:solidFill>
              </a:rPr>
              <a:t> - </a:t>
            </a:r>
            <a:r>
              <a:rPr lang="hu-HU" dirty="0" err="1" smtClean="0">
                <a:solidFill>
                  <a:schemeClr val="bg1"/>
                </a:solidFill>
              </a:rPr>
              <a:t>Specifications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2066491"/>
              </p:ext>
            </p:extLst>
          </p:nvPr>
        </p:nvGraphicFramePr>
        <p:xfrm>
          <a:off x="156754" y="1690689"/>
          <a:ext cx="8778240" cy="497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Lekerekített téglalap 9"/>
          <p:cNvSpPr/>
          <p:nvPr/>
        </p:nvSpPr>
        <p:spPr>
          <a:xfrm>
            <a:off x="2536723" y="3367791"/>
            <a:ext cx="5350830" cy="1253613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hu-HU" sz="2400" dirty="0" err="1">
                <a:solidFill>
                  <a:schemeClr val="tx1"/>
                </a:solidFill>
              </a:rPr>
              <a:t>Switch</a:t>
            </a:r>
            <a:r>
              <a:rPr lang="hu-HU" sz="2400" dirty="0">
                <a:solidFill>
                  <a:schemeClr val="tx1"/>
                </a:solidFill>
              </a:rPr>
              <a:t> </a:t>
            </a:r>
            <a:r>
              <a:rPr lang="hu-HU" sz="2400" dirty="0" err="1">
                <a:solidFill>
                  <a:schemeClr val="tx1"/>
                </a:solidFill>
              </a:rPr>
              <a:t>caused</a:t>
            </a:r>
            <a:r>
              <a:rPr lang="hu-HU" sz="2400" dirty="0">
                <a:solidFill>
                  <a:schemeClr val="tx1"/>
                </a:solidFill>
              </a:rPr>
              <a:t> </a:t>
            </a:r>
            <a:r>
              <a:rPr lang="hu-HU" sz="2400" dirty="0" err="1">
                <a:solidFill>
                  <a:schemeClr val="tx1"/>
                </a:solidFill>
              </a:rPr>
              <a:t>realitve</a:t>
            </a:r>
            <a:r>
              <a:rPr lang="hu-HU" sz="2400" dirty="0">
                <a:solidFill>
                  <a:schemeClr val="tx1"/>
                </a:solidFill>
              </a:rPr>
              <a:t> </a:t>
            </a:r>
            <a:r>
              <a:rPr lang="hu-HU" sz="2400" dirty="0" err="1">
                <a:solidFill>
                  <a:schemeClr val="tx1"/>
                </a:solidFill>
              </a:rPr>
              <a:t>error</a:t>
            </a:r>
            <a:r>
              <a:rPr lang="hu-HU" sz="2400" dirty="0">
                <a:solidFill>
                  <a:schemeClr val="tx1"/>
                </a:solidFill>
              </a:rPr>
              <a:t> &lt;= 80 </a:t>
            </a:r>
            <a:r>
              <a:rPr lang="hu-HU" sz="2400" dirty="0" err="1">
                <a:solidFill>
                  <a:schemeClr val="tx1"/>
                </a:solidFill>
              </a:rPr>
              <a:t>ppm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11" name="Lekerekített téglalap 10"/>
          <p:cNvSpPr/>
          <p:nvPr/>
        </p:nvSpPr>
        <p:spPr>
          <a:xfrm>
            <a:off x="2536724" y="1990716"/>
            <a:ext cx="5350830" cy="1253613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hu-HU" sz="2400" dirty="0" err="1">
                <a:solidFill>
                  <a:schemeClr val="tx1"/>
                </a:solidFill>
              </a:rPr>
              <a:t>Final</a:t>
            </a:r>
            <a:r>
              <a:rPr lang="hu-HU" sz="2400" dirty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circuit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>
                <a:solidFill>
                  <a:schemeClr val="tx1"/>
                </a:solidFill>
              </a:rPr>
              <a:t>based</a:t>
            </a:r>
            <a:r>
              <a:rPr lang="hu-HU" sz="2400" dirty="0">
                <a:solidFill>
                  <a:schemeClr val="tx1"/>
                </a:solidFill>
              </a:rPr>
              <a:t> </a:t>
            </a:r>
            <a:r>
              <a:rPr lang="hu-HU" sz="2400" dirty="0" err="1">
                <a:solidFill>
                  <a:schemeClr val="tx1"/>
                </a:solidFill>
              </a:rPr>
              <a:t>on</a:t>
            </a:r>
            <a:r>
              <a:rPr lang="hu-HU" sz="2400" dirty="0">
                <a:solidFill>
                  <a:schemeClr val="tx1"/>
                </a:solidFill>
              </a:rPr>
              <a:t> </a:t>
            </a:r>
            <a:r>
              <a:rPr lang="hu-HU" sz="2400" dirty="0" err="1">
                <a:solidFill>
                  <a:schemeClr val="tx1"/>
                </a:solidFill>
              </a:rPr>
              <a:t>the</a:t>
            </a:r>
            <a:r>
              <a:rPr lang="hu-HU" sz="2400" dirty="0">
                <a:solidFill>
                  <a:schemeClr val="tx1"/>
                </a:solidFill>
              </a:rPr>
              <a:t> </a:t>
            </a:r>
            <a:r>
              <a:rPr lang="hu-HU" sz="2400" dirty="0" err="1">
                <a:solidFill>
                  <a:schemeClr val="tx1"/>
                </a:solidFill>
              </a:rPr>
              <a:t>same</a:t>
            </a:r>
            <a:r>
              <a:rPr lang="hu-HU" sz="2400" dirty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specifications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>
                <a:solidFill>
                  <a:schemeClr val="tx1"/>
                </a:solidFill>
              </a:rPr>
              <a:t>as</a:t>
            </a:r>
            <a:r>
              <a:rPr lang="hu-HU" sz="2400" dirty="0">
                <a:solidFill>
                  <a:schemeClr val="tx1"/>
                </a:solidFill>
              </a:rPr>
              <a:t> NI PXI </a:t>
            </a:r>
            <a:r>
              <a:rPr lang="hu-HU" sz="2400" dirty="0" err="1">
                <a:solidFill>
                  <a:schemeClr val="tx1"/>
                </a:solidFill>
              </a:rPr>
              <a:t>Modules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13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9640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265" y="1251651"/>
            <a:ext cx="4821148" cy="5367261"/>
          </a:xfrm>
          <a:prstGeom prst="rect">
            <a:avLst/>
          </a:prstGeom>
        </p:spPr>
      </p:pic>
      <p:sp>
        <p:nvSpPr>
          <p:cNvPr id="6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err="1" smtClean="0">
                <a:solidFill>
                  <a:schemeClr val="bg1"/>
                </a:solidFill>
              </a:rPr>
              <a:t>Switching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Level</a:t>
            </a:r>
            <a:r>
              <a:rPr lang="hu-HU" dirty="0" smtClean="0">
                <a:solidFill>
                  <a:schemeClr val="bg1"/>
                </a:solidFill>
              </a:rPr>
              <a:t> - </a:t>
            </a:r>
            <a:r>
              <a:rPr lang="hu-HU" dirty="0" err="1" smtClean="0">
                <a:solidFill>
                  <a:schemeClr val="bg1"/>
                </a:solidFill>
              </a:rPr>
              <a:t>Realisation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1651"/>
            <a:ext cx="9144000" cy="5606349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8139"/>
            <a:ext cx="9144000" cy="5486400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8139"/>
            <a:ext cx="9144000" cy="5486400"/>
          </a:xfrm>
          <a:prstGeom prst="rect">
            <a:avLst/>
          </a:prstGeom>
        </p:spPr>
      </p:pic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14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1026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err="1" smtClean="0">
                <a:solidFill>
                  <a:schemeClr val="bg1"/>
                </a:solidFill>
              </a:rPr>
              <a:t>Instrument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Integration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06" y="1443765"/>
            <a:ext cx="6602547" cy="5411366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05" y="1443765"/>
            <a:ext cx="6602547" cy="5411366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04" y="1443765"/>
            <a:ext cx="6602547" cy="5411366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03" y="1443765"/>
            <a:ext cx="6602547" cy="5411366"/>
          </a:xfrm>
          <a:prstGeom prst="rect">
            <a:avLst/>
          </a:prstGeom>
        </p:spPr>
      </p:pic>
      <p:pic>
        <p:nvPicPr>
          <p:cNvPr id="16" name="Kép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03" y="1440896"/>
            <a:ext cx="6606048" cy="5414235"/>
          </a:xfrm>
          <a:prstGeom prst="rect">
            <a:avLst/>
          </a:prstGeom>
        </p:spPr>
      </p:pic>
      <p:pic>
        <p:nvPicPr>
          <p:cNvPr id="17" name="Kép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03" y="1440896"/>
            <a:ext cx="6602547" cy="5411366"/>
          </a:xfrm>
          <a:prstGeom prst="rect">
            <a:avLst/>
          </a:prstGeom>
        </p:spPr>
      </p:pic>
      <p:pic>
        <p:nvPicPr>
          <p:cNvPr id="18" name="Kép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03" y="1438027"/>
            <a:ext cx="6602547" cy="5411366"/>
          </a:xfrm>
          <a:prstGeom prst="rect">
            <a:avLst/>
          </a:prstGeom>
        </p:spPr>
      </p:pic>
      <p:pic>
        <p:nvPicPr>
          <p:cNvPr id="19" name="Kép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254" y="1443765"/>
            <a:ext cx="6617296" cy="5423454"/>
          </a:xfrm>
          <a:prstGeom prst="rect">
            <a:avLst/>
          </a:prstGeom>
        </p:spPr>
      </p:pic>
      <p:pic>
        <p:nvPicPr>
          <p:cNvPr id="20" name="Kép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753" y="1443765"/>
            <a:ext cx="6617296" cy="5423454"/>
          </a:xfrm>
          <a:prstGeom prst="rect">
            <a:avLst/>
          </a:prstGeom>
        </p:spPr>
      </p:pic>
      <p:pic>
        <p:nvPicPr>
          <p:cNvPr id="21" name="Kép 2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252" y="1443765"/>
            <a:ext cx="6617296" cy="5423454"/>
          </a:xfrm>
          <a:prstGeom prst="rect">
            <a:avLst/>
          </a:prstGeom>
        </p:spPr>
      </p:pic>
      <p:pic>
        <p:nvPicPr>
          <p:cNvPr id="22" name="Kép 2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751" y="1443765"/>
            <a:ext cx="6617296" cy="5423454"/>
          </a:xfrm>
          <a:prstGeom prst="rect">
            <a:avLst/>
          </a:prstGeom>
        </p:spPr>
      </p:pic>
      <p:pic>
        <p:nvPicPr>
          <p:cNvPr id="23" name="Kép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250" y="1443765"/>
            <a:ext cx="6617296" cy="5423454"/>
          </a:xfrm>
          <a:prstGeom prst="rect">
            <a:avLst/>
          </a:prstGeom>
        </p:spPr>
      </p:pic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15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5713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379" y="5205831"/>
            <a:ext cx="2533618" cy="1544192"/>
          </a:xfrm>
          <a:prstGeom prst="rect">
            <a:avLst/>
          </a:prstGeom>
        </p:spPr>
      </p:pic>
      <p:sp>
        <p:nvSpPr>
          <p:cNvPr id="13" name="Up-Down Arrow 20"/>
          <p:cNvSpPr/>
          <p:nvPr/>
        </p:nvSpPr>
        <p:spPr>
          <a:xfrm>
            <a:off x="4250064" y="3462969"/>
            <a:ext cx="492142" cy="167249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Up-Down Arrow 20"/>
          <p:cNvSpPr/>
          <p:nvPr/>
        </p:nvSpPr>
        <p:spPr>
          <a:xfrm rot="5400000">
            <a:off x="4262117" y="1717384"/>
            <a:ext cx="492142" cy="353233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Oval 4"/>
          <p:cNvSpPr/>
          <p:nvPr/>
        </p:nvSpPr>
        <p:spPr>
          <a:xfrm>
            <a:off x="3182020" y="2121311"/>
            <a:ext cx="2628230" cy="25809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41" y="2838062"/>
            <a:ext cx="2109141" cy="1916116"/>
          </a:xfrm>
          <a:prstGeom prst="rect">
            <a:avLst/>
          </a:prstGeom>
        </p:spPr>
      </p:pic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Software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2" t="5711" r="5886" b="5033"/>
          <a:stretch/>
        </p:blipFill>
        <p:spPr>
          <a:xfrm>
            <a:off x="3738618" y="2502917"/>
            <a:ext cx="1519181" cy="1898976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694" y="2814657"/>
            <a:ext cx="2332278" cy="1429961"/>
          </a:xfrm>
          <a:prstGeom prst="rect">
            <a:avLst/>
          </a:prstGeom>
        </p:spPr>
      </p:pic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16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4237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638" y="1473798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Producer/Consumer Design Pattern</a:t>
            </a:r>
            <a:endParaRPr lang="hu-HU" dirty="0"/>
          </a:p>
        </p:txBody>
      </p:sp>
      <p:sp>
        <p:nvSpPr>
          <p:cNvPr id="5" name="Rounded Rectangle 4"/>
          <p:cNvSpPr/>
          <p:nvPr/>
        </p:nvSpPr>
        <p:spPr>
          <a:xfrm>
            <a:off x="-182880" y="1250817"/>
            <a:ext cx="4062566" cy="743712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Software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994292" y="1873163"/>
          <a:ext cx="7034784" cy="3132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300018" y="4580943"/>
            <a:ext cx="3211277" cy="135331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Load/Save sensor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Load/Save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Show online the result</a:t>
            </a:r>
            <a:endParaRPr lang="hu-HU" sz="1900" dirty="0" smtClean="0"/>
          </a:p>
        </p:txBody>
      </p:sp>
      <p:sp>
        <p:nvSpPr>
          <p:cNvPr id="9" name="Bent-Up Arrow 8"/>
          <p:cNvSpPr/>
          <p:nvPr/>
        </p:nvSpPr>
        <p:spPr>
          <a:xfrm rot="10800000">
            <a:off x="994292" y="3249675"/>
            <a:ext cx="854111" cy="1116569"/>
          </a:xfrm>
          <a:prstGeom prst="bent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Bent-Up Arrow 10"/>
          <p:cNvSpPr/>
          <p:nvPr/>
        </p:nvSpPr>
        <p:spPr>
          <a:xfrm rot="10800000" flipH="1">
            <a:off x="7174965" y="3311129"/>
            <a:ext cx="854111" cy="1055979"/>
          </a:xfrm>
          <a:prstGeom prst="bent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Rounded Rectangle 12"/>
          <p:cNvSpPr/>
          <p:nvPr/>
        </p:nvSpPr>
        <p:spPr>
          <a:xfrm>
            <a:off x="5693664" y="4580943"/>
            <a:ext cx="3195619" cy="170420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Control the switches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Make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Make data conversion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Save data</a:t>
            </a:r>
            <a:endParaRPr lang="en-US" sz="1900" dirty="0"/>
          </a:p>
        </p:txBody>
      </p:sp>
      <p:sp>
        <p:nvSpPr>
          <p:cNvPr id="14" name="Isosceles Triangle 13"/>
          <p:cNvSpPr/>
          <p:nvPr/>
        </p:nvSpPr>
        <p:spPr>
          <a:xfrm rot="8421251">
            <a:off x="5469731" y="2581275"/>
            <a:ext cx="85725" cy="10001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Isosceles Triangle 14"/>
          <p:cNvSpPr/>
          <p:nvPr/>
        </p:nvSpPr>
        <p:spPr>
          <a:xfrm rot="19165393">
            <a:off x="3461287" y="4186894"/>
            <a:ext cx="85725" cy="10001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17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5236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Software – User Interface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Kép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" t="7301" r="56032" b="59118"/>
          <a:stretch/>
        </p:blipFill>
        <p:spPr>
          <a:xfrm>
            <a:off x="667655" y="2680887"/>
            <a:ext cx="7786732" cy="3381829"/>
          </a:xfrm>
          <a:prstGeom prst="rect">
            <a:avLst/>
          </a:prstGeom>
        </p:spPr>
      </p:pic>
      <p:sp>
        <p:nvSpPr>
          <p:cNvPr id="19" name="Szövegdoboz 18"/>
          <p:cNvSpPr txBox="1"/>
          <p:nvPr/>
        </p:nvSpPr>
        <p:spPr>
          <a:xfrm>
            <a:off x="2666907" y="1548362"/>
            <a:ext cx="3788229" cy="461665"/>
          </a:xfrm>
          <a:prstGeom prst="rect">
            <a:avLst/>
          </a:prstGeom>
          <a:solidFill>
            <a:srgbClr val="5B9BD5"/>
          </a:solidFill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400" dirty="0" err="1" smtClean="0">
                <a:solidFill>
                  <a:schemeClr val="bg1"/>
                </a:solidFill>
              </a:rPr>
              <a:t>Sensor</a:t>
            </a:r>
            <a:r>
              <a:rPr lang="hu-HU" sz="2400" dirty="0" smtClean="0">
                <a:solidFill>
                  <a:schemeClr val="bg1"/>
                </a:solidFill>
              </a:rPr>
              <a:t> Data </a:t>
            </a:r>
            <a:r>
              <a:rPr lang="hu-HU" sz="2400" dirty="0" err="1" smtClean="0">
                <a:solidFill>
                  <a:schemeClr val="bg1"/>
                </a:solidFill>
              </a:rPr>
              <a:t>Upload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2" name="Kép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" t="7486" r="46041" b="23096"/>
          <a:stretch/>
        </p:blipFill>
        <p:spPr>
          <a:xfrm>
            <a:off x="667656" y="2114625"/>
            <a:ext cx="7786732" cy="4576457"/>
          </a:xfrm>
          <a:prstGeom prst="rect">
            <a:avLst/>
          </a:prstGeom>
        </p:spPr>
      </p:pic>
      <p:sp>
        <p:nvSpPr>
          <p:cNvPr id="23" name="Szövegdoboz 22"/>
          <p:cNvSpPr txBox="1"/>
          <p:nvPr/>
        </p:nvSpPr>
        <p:spPr>
          <a:xfrm>
            <a:off x="2666907" y="1548361"/>
            <a:ext cx="3788229" cy="461665"/>
          </a:xfrm>
          <a:prstGeom prst="rect">
            <a:avLst/>
          </a:prstGeom>
          <a:solidFill>
            <a:srgbClr val="5B9BD5"/>
          </a:solidFill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Channel Configuration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4" name="Kép 2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" t="8166" r="46349" b="23262"/>
          <a:stretch/>
        </p:blipFill>
        <p:spPr>
          <a:xfrm>
            <a:off x="667655" y="2114624"/>
            <a:ext cx="7786733" cy="4572392"/>
          </a:xfrm>
          <a:prstGeom prst="rect">
            <a:avLst/>
          </a:prstGeom>
        </p:spPr>
      </p:pic>
      <p:sp>
        <p:nvSpPr>
          <p:cNvPr id="25" name="Szövegdoboz 24"/>
          <p:cNvSpPr txBox="1"/>
          <p:nvPr/>
        </p:nvSpPr>
        <p:spPr>
          <a:xfrm>
            <a:off x="2666907" y="1544295"/>
            <a:ext cx="3788229" cy="461665"/>
          </a:xfrm>
          <a:prstGeom prst="rect">
            <a:avLst/>
          </a:prstGeom>
          <a:solidFill>
            <a:srgbClr val="5B9BD5"/>
          </a:solidFill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Measurement Monitoring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18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0254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Software - Measurement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54077956"/>
              </p:ext>
            </p:extLst>
          </p:nvPr>
        </p:nvGraphicFramePr>
        <p:xfrm>
          <a:off x="268225" y="1631754"/>
          <a:ext cx="8631936" cy="4951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19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25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ekerekített téglalap 8"/>
          <p:cNvSpPr/>
          <p:nvPr/>
        </p:nvSpPr>
        <p:spPr>
          <a:xfrm>
            <a:off x="134910" y="4320936"/>
            <a:ext cx="4378095" cy="748995"/>
          </a:xfrm>
          <a:prstGeom prst="roundRect">
            <a:avLst/>
          </a:prstGeom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smtClean="0">
                <a:solidFill>
                  <a:schemeClr val="bg1"/>
                </a:solidFill>
              </a:rPr>
              <a:t>Angéla Váradiné Szarka </a:t>
            </a:r>
            <a:r>
              <a:rPr lang="hu-HU" sz="2800" dirty="0" err="1" smtClean="0">
                <a:solidFill>
                  <a:schemeClr val="bg1"/>
                </a:solidFill>
              </a:rPr>
              <a:t>Dr</a:t>
            </a:r>
            <a:endParaRPr lang="hu-HU" sz="2800" dirty="0">
              <a:solidFill>
                <a:schemeClr val="bg1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>
          <a:xfrm>
            <a:off x="134911" y="3049350"/>
            <a:ext cx="4378095" cy="1238864"/>
          </a:xfrm>
          <a:prstGeom prst="roundRect">
            <a:avLst/>
          </a:prstGeom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smtClean="0"/>
              <a:t>Kornél </a:t>
            </a:r>
            <a:r>
              <a:rPr lang="hu-HU" sz="2800" dirty="0" err="1" smtClean="0"/>
              <a:t>Sarvajcz</a:t>
            </a:r>
            <a:endParaRPr lang="hu-HU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smtClean="0"/>
              <a:t>László </a:t>
            </a:r>
            <a:r>
              <a:rPr lang="hu-HU" sz="2800" dirty="0" err="1" smtClean="0"/>
              <a:t>Kazup</a:t>
            </a:r>
            <a:endParaRPr lang="hu-HU" sz="2800" dirty="0" smtClean="0"/>
          </a:p>
        </p:txBody>
      </p:sp>
      <p:sp>
        <p:nvSpPr>
          <p:cNvPr id="7" name="Lekerekített téglalap 6"/>
          <p:cNvSpPr/>
          <p:nvPr/>
        </p:nvSpPr>
        <p:spPr>
          <a:xfrm>
            <a:off x="134911" y="1592511"/>
            <a:ext cx="4378095" cy="1422193"/>
          </a:xfrm>
          <a:prstGeom prst="roundRect">
            <a:avLst/>
          </a:prstGeom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smtClean="0"/>
              <a:t>Ádám Papp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smtClean="0"/>
              <a:t>Balázs Nagy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smtClean="0"/>
              <a:t>Máté </a:t>
            </a:r>
            <a:r>
              <a:rPr lang="hu-HU" sz="2800" dirty="0" err="1" smtClean="0"/>
              <a:t>Patalenszki</a:t>
            </a:r>
            <a:endParaRPr lang="hu-HU" sz="2800" dirty="0" smtClean="0"/>
          </a:p>
        </p:txBody>
      </p:sp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The Team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Lekerekített téglalap 10"/>
          <p:cNvSpPr/>
          <p:nvPr/>
        </p:nvSpPr>
        <p:spPr>
          <a:xfrm>
            <a:off x="4365526" y="1604576"/>
            <a:ext cx="4011558" cy="1025796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err="1" smtClean="0">
                <a:solidFill>
                  <a:schemeClr val="tx1"/>
                </a:solidFill>
              </a:rPr>
              <a:t>Undergraduate</a:t>
            </a:r>
            <a:r>
              <a:rPr lang="hu-HU" sz="2400" dirty="0" smtClean="0">
                <a:solidFill>
                  <a:schemeClr val="tx1"/>
                </a:solidFill>
              </a:rPr>
              <a:t> Electronics </a:t>
            </a:r>
            <a:r>
              <a:rPr lang="hu-HU" sz="2400" dirty="0" err="1" smtClean="0">
                <a:solidFill>
                  <a:schemeClr val="tx1"/>
                </a:solidFill>
              </a:rPr>
              <a:t>Engineering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Students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4365526" y="3049350"/>
            <a:ext cx="4011558" cy="844224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>
                <a:solidFill>
                  <a:schemeClr val="tx1"/>
                </a:solidFill>
              </a:rPr>
              <a:t>PhD </a:t>
            </a:r>
            <a:r>
              <a:rPr lang="hu-HU" sz="2400" dirty="0" err="1" smtClean="0">
                <a:solidFill>
                  <a:schemeClr val="tx1"/>
                </a:solidFill>
              </a:rPr>
              <a:t>Students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14" name="Lekerekített téglalap 13"/>
          <p:cNvSpPr/>
          <p:nvPr/>
        </p:nvSpPr>
        <p:spPr>
          <a:xfrm>
            <a:off x="4365526" y="4296786"/>
            <a:ext cx="4011558" cy="773146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err="1" smtClean="0">
                <a:solidFill>
                  <a:schemeClr val="tx1"/>
                </a:solidFill>
              </a:rPr>
              <a:t>Acc</a:t>
            </a:r>
            <a:r>
              <a:rPr lang="hu-HU" sz="2000" dirty="0" smtClean="0">
                <a:solidFill>
                  <a:schemeClr val="tx1"/>
                </a:solidFill>
              </a:rPr>
              <a:t> Professor </a:t>
            </a:r>
            <a:r>
              <a:rPr lang="hu-HU" sz="2000" dirty="0" err="1" smtClean="0">
                <a:solidFill>
                  <a:schemeClr val="tx1"/>
                </a:solidFill>
              </a:rPr>
              <a:t>at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Dept. of Electrical and Electronic </a:t>
            </a:r>
            <a:r>
              <a:rPr lang="en-US" sz="2000" dirty="0" smtClean="0">
                <a:solidFill>
                  <a:schemeClr val="tx1"/>
                </a:solidFill>
              </a:rPr>
              <a:t>Engineering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Lekerekített téglalap 9"/>
          <p:cNvSpPr/>
          <p:nvPr/>
        </p:nvSpPr>
        <p:spPr>
          <a:xfrm>
            <a:off x="134910" y="5106915"/>
            <a:ext cx="4378095" cy="748995"/>
          </a:xfrm>
          <a:prstGeom prst="roundRect">
            <a:avLst/>
          </a:prstGeom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smtClean="0">
                <a:solidFill>
                  <a:schemeClr val="bg1"/>
                </a:solidFill>
              </a:rPr>
              <a:t>Márta </a:t>
            </a:r>
            <a:r>
              <a:rPr lang="hu-HU" sz="2800" dirty="0" err="1" smtClean="0">
                <a:solidFill>
                  <a:schemeClr val="bg1"/>
                </a:solidFill>
              </a:rPr>
              <a:t>Bajkó</a:t>
            </a:r>
            <a:endParaRPr lang="hu-HU" sz="2800" dirty="0">
              <a:solidFill>
                <a:schemeClr val="bg1"/>
              </a:solidFill>
            </a:endParaRPr>
          </a:p>
        </p:txBody>
      </p:sp>
      <p:sp>
        <p:nvSpPr>
          <p:cNvPr id="12" name="Lekerekített téglalap 11"/>
          <p:cNvSpPr/>
          <p:nvPr/>
        </p:nvSpPr>
        <p:spPr>
          <a:xfrm>
            <a:off x="134910" y="5878945"/>
            <a:ext cx="4378095" cy="748995"/>
          </a:xfrm>
          <a:prstGeom prst="roundRect">
            <a:avLst/>
          </a:prstGeom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err="1" smtClean="0">
                <a:solidFill>
                  <a:schemeClr val="bg1"/>
                </a:solidFill>
              </a:rPr>
              <a:t>Maryline</a:t>
            </a:r>
            <a:r>
              <a:rPr lang="hu-HU" sz="2800" dirty="0" smtClean="0">
                <a:solidFill>
                  <a:schemeClr val="bg1"/>
                </a:solidFill>
              </a:rPr>
              <a:t> </a:t>
            </a:r>
            <a:r>
              <a:rPr lang="hu-HU" sz="2800" dirty="0" err="1" smtClean="0">
                <a:solidFill>
                  <a:schemeClr val="bg1"/>
                </a:solidFill>
              </a:rPr>
              <a:t>Charrondiere</a:t>
            </a:r>
            <a:endParaRPr lang="hu-HU" sz="2800" dirty="0">
              <a:solidFill>
                <a:schemeClr val="bg1"/>
              </a:solidFill>
            </a:endParaRPr>
          </a:p>
        </p:txBody>
      </p:sp>
      <p:sp>
        <p:nvSpPr>
          <p:cNvPr id="15" name="Lekerekített téglalap 14"/>
          <p:cNvSpPr/>
          <p:nvPr/>
        </p:nvSpPr>
        <p:spPr>
          <a:xfrm>
            <a:off x="4365526" y="5124319"/>
            <a:ext cx="4011558" cy="731592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err="1" smtClean="0">
                <a:solidFill>
                  <a:schemeClr val="tx1"/>
                </a:solidFill>
              </a:rPr>
              <a:t>Leader</a:t>
            </a:r>
            <a:r>
              <a:rPr lang="hu-HU" sz="2400" dirty="0" smtClean="0">
                <a:solidFill>
                  <a:schemeClr val="tx1"/>
                </a:solidFill>
              </a:rPr>
              <a:t> of SM18, CERN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16" name="Lekerekített téglalap 15"/>
          <p:cNvSpPr/>
          <p:nvPr/>
        </p:nvSpPr>
        <p:spPr>
          <a:xfrm>
            <a:off x="4365526" y="5896348"/>
            <a:ext cx="4011558" cy="731592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err="1" smtClean="0">
                <a:solidFill>
                  <a:schemeClr val="tx1"/>
                </a:solidFill>
              </a:rPr>
              <a:t>Technician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at</a:t>
            </a:r>
            <a:r>
              <a:rPr lang="hu-HU" sz="2400" dirty="0" smtClean="0">
                <a:solidFill>
                  <a:schemeClr val="tx1"/>
                </a:solidFill>
              </a:rPr>
              <a:t> SM18, CERN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2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37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Summary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3765"/>
            <a:ext cx="9144000" cy="6858000"/>
          </a:xfrm>
          <a:prstGeom prst="rect">
            <a:avLst/>
          </a:prstGeom>
        </p:spPr>
      </p:pic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20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3104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 txBox="1">
            <a:spLocks/>
          </p:cNvSpPr>
          <p:nvPr/>
        </p:nvSpPr>
        <p:spPr>
          <a:xfrm>
            <a:off x="853" y="450165"/>
            <a:ext cx="7886700" cy="993600"/>
          </a:xfrm>
          <a:prstGeom prst="rect">
            <a:avLst/>
          </a:prstGeom>
          <a:solidFill>
            <a:srgbClr val="5B9BD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dirty="0" err="1">
                <a:solidFill>
                  <a:schemeClr val="bg1"/>
                </a:solidFill>
              </a:rPr>
              <a:t>Acknowledgement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The research is part of the EuCARD-2 co-funded by the partners and the EC-Capacities-FP7 under Grant Agreement 312453.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/>
              <a:t>Speakers </a:t>
            </a:r>
            <a:r>
              <a:rPr lang="en-US" dirty="0"/>
              <a:t>would like to thank the cooperation possibility to CERN, and to express special thanks for contribution and help to Marta </a:t>
            </a:r>
            <a:r>
              <a:rPr lang="en-US" dirty="0" err="1" smtClean="0"/>
              <a:t>Bajko</a:t>
            </a:r>
            <a:r>
              <a:rPr lang="hu-HU" dirty="0"/>
              <a:t>,</a:t>
            </a:r>
            <a:r>
              <a:rPr lang="en-US" dirty="0" smtClean="0"/>
              <a:t> </a:t>
            </a:r>
            <a:r>
              <a:rPr lang="en-US" dirty="0" err="1"/>
              <a:t>Maryline</a:t>
            </a:r>
            <a:r>
              <a:rPr lang="en-US" dirty="0"/>
              <a:t> </a:t>
            </a:r>
            <a:r>
              <a:rPr lang="en-US" dirty="0" err="1" smtClean="0"/>
              <a:t>Charrondiere</a:t>
            </a:r>
            <a:r>
              <a:rPr lang="hu-HU" dirty="0" smtClean="0"/>
              <a:t>, Maria de Fatima </a:t>
            </a:r>
            <a:r>
              <a:rPr lang="hu-HU" dirty="0" err="1" smtClean="0"/>
              <a:t>Gomez</a:t>
            </a:r>
            <a:r>
              <a:rPr lang="hu-HU" dirty="0" smtClean="0"/>
              <a:t> de </a:t>
            </a:r>
            <a:r>
              <a:rPr lang="hu-HU" dirty="0"/>
              <a:t>l</a:t>
            </a:r>
            <a:r>
              <a:rPr lang="hu-HU" dirty="0" smtClean="0"/>
              <a:t>a Cruz, Huber Raymond.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Also the team wishes to express their appreciation to NI Hungary for accepting and hosting this project in the Open Laboratory, and personal thanks to </a:t>
            </a:r>
            <a:r>
              <a:rPr lang="en-US" dirty="0" err="1"/>
              <a:t>Botond</a:t>
            </a:r>
            <a:r>
              <a:rPr lang="en-US" dirty="0"/>
              <a:t> </a:t>
            </a:r>
            <a:r>
              <a:rPr lang="en-US" dirty="0" err="1"/>
              <a:t>Barabás</a:t>
            </a:r>
            <a:r>
              <a:rPr lang="en-US" dirty="0"/>
              <a:t> who has been done his best to provide all the necessary hardware for research, development and tests.</a:t>
            </a:r>
          </a:p>
          <a:p>
            <a:endParaRPr lang="hu-HU" dirty="0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21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2369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>
            <a:spLocks noGrp="1"/>
          </p:cNvSpPr>
          <p:nvPr>
            <p:ph type="title"/>
          </p:nvPr>
        </p:nvSpPr>
        <p:spPr>
          <a:xfrm>
            <a:off x="852" y="2237350"/>
            <a:ext cx="9143147" cy="2228184"/>
          </a:xfrm>
          <a:solidFill>
            <a:srgbClr val="5B9BD5"/>
          </a:solidFill>
        </p:spPr>
        <p:txBody>
          <a:bodyPr>
            <a:normAutofit/>
          </a:bodyPr>
          <a:lstStyle/>
          <a:p>
            <a:pPr algn="ctr"/>
            <a:r>
              <a:rPr lang="hu-HU" sz="6000" dirty="0" err="1">
                <a:solidFill>
                  <a:schemeClr val="bg1"/>
                </a:solidFill>
              </a:rPr>
              <a:t>Thank</a:t>
            </a:r>
            <a:r>
              <a:rPr lang="hu-HU" sz="6000" dirty="0">
                <a:solidFill>
                  <a:schemeClr val="bg1"/>
                </a:solidFill>
              </a:rPr>
              <a:t> </a:t>
            </a:r>
            <a:r>
              <a:rPr lang="hu-HU" sz="6000" dirty="0" err="1">
                <a:solidFill>
                  <a:schemeClr val="bg1"/>
                </a:solidFill>
              </a:rPr>
              <a:t>you</a:t>
            </a:r>
            <a:r>
              <a:rPr lang="hu-HU" sz="6000" dirty="0">
                <a:solidFill>
                  <a:schemeClr val="bg1"/>
                </a:solidFill>
              </a:rPr>
              <a:t> </a:t>
            </a:r>
            <a:r>
              <a:rPr lang="hu-HU" sz="6000" dirty="0" err="1">
                <a:solidFill>
                  <a:schemeClr val="bg1"/>
                </a:solidFill>
              </a:rPr>
              <a:t>for</a:t>
            </a:r>
            <a:r>
              <a:rPr lang="hu-HU" sz="6000" dirty="0">
                <a:solidFill>
                  <a:schemeClr val="bg1"/>
                </a:solidFill>
              </a:rPr>
              <a:t> </a:t>
            </a:r>
            <a:r>
              <a:rPr lang="hu-HU" sz="6000" dirty="0" err="1">
                <a:solidFill>
                  <a:schemeClr val="bg1"/>
                </a:solidFill>
              </a:rPr>
              <a:t>your</a:t>
            </a:r>
            <a:r>
              <a:rPr lang="hu-HU" sz="6000" dirty="0">
                <a:solidFill>
                  <a:schemeClr val="bg1"/>
                </a:solidFill>
              </a:rPr>
              <a:t> </a:t>
            </a:r>
            <a:r>
              <a:rPr lang="hu-HU" sz="6000" dirty="0" err="1">
                <a:solidFill>
                  <a:schemeClr val="bg1"/>
                </a:solidFill>
              </a:rPr>
              <a:t>attention</a:t>
            </a:r>
            <a:endParaRPr lang="hu-HU" sz="6000" dirty="0">
              <a:solidFill>
                <a:schemeClr val="bg1"/>
              </a:solidFill>
            </a:endParaRPr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8588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University of Debrecen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https://webologiaigeo.files.wordpress.com/2012/01/europa-orszc3a1gai-vaktc3a9rkc3a9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70" y="2567857"/>
            <a:ext cx="5211332" cy="41603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cxnSp>
        <p:nvCxnSpPr>
          <p:cNvPr id="6" name="Egyenes összekötő nyíllal 5"/>
          <p:cNvCxnSpPr>
            <a:endCxn id="10" idx="2"/>
          </p:cNvCxnSpPr>
          <p:nvPr/>
        </p:nvCxnSpPr>
        <p:spPr>
          <a:xfrm flipV="1">
            <a:off x="2971636" y="2595575"/>
            <a:ext cx="5154204" cy="25815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Csoportba foglalás 8"/>
          <p:cNvGrpSpPr/>
          <p:nvPr/>
        </p:nvGrpSpPr>
        <p:grpSpPr>
          <a:xfrm>
            <a:off x="5747111" y="1903024"/>
            <a:ext cx="3001508" cy="1784165"/>
            <a:chOff x="6722846" y="1700808"/>
            <a:chExt cx="3116042" cy="2006731"/>
          </a:xfrm>
        </p:grpSpPr>
        <p:pic>
          <p:nvPicPr>
            <p:cNvPr id="9" name="Picture 8" descr="https://upload.wikimedia.org/wikipedia/hu/thumb/4/4f/Magyarorsz%C3%A1g.png/500px-Magyarorsz%C3%A1g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2846" y="1700808"/>
              <a:ext cx="3116042" cy="20067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Ellipszis 6"/>
            <p:cNvSpPr/>
            <p:nvPr/>
          </p:nvSpPr>
          <p:spPr>
            <a:xfrm>
              <a:off x="9192344" y="2420888"/>
              <a:ext cx="144016" cy="11772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u-H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hu-HU" dirty="0"/>
            </a:p>
          </p:txBody>
        </p:sp>
      </p:grpSp>
      <p:pic>
        <p:nvPicPr>
          <p:cNvPr id="8" name="Picture 7" descr="http://kepfeltoltes.hu/140801/DEBRECEN_-_F_LOG__-_M_RETES_www.kepfeltoltes.hu_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111" y="4178903"/>
            <a:ext cx="3219091" cy="2549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pPr/>
              <a:t>3</a:t>
            </a:fld>
            <a:r>
              <a:rPr lang="hu-HU" dirty="0" smtClean="0"/>
              <a:t>/22</a:t>
            </a:r>
          </a:p>
          <a:p>
            <a:endParaRPr lang="hu-HU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0" y="1727282"/>
            <a:ext cx="6518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err="1" smtClean="0"/>
              <a:t>LabVIEW</a:t>
            </a:r>
            <a:r>
              <a:rPr lang="hu-HU" sz="3200" dirty="0" smtClean="0"/>
              <a:t> </a:t>
            </a:r>
            <a:r>
              <a:rPr lang="hu-HU" sz="3200" dirty="0" err="1" smtClean="0"/>
              <a:t>Academy</a:t>
            </a:r>
            <a:r>
              <a:rPr lang="hu-HU" sz="3200" dirty="0" smtClean="0"/>
              <a:t> </a:t>
            </a:r>
            <a:r>
              <a:rPr lang="hu-HU" sz="3200" dirty="0" err="1" smtClean="0"/>
              <a:t>Institution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3889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EuCARD-2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21395663"/>
              </p:ext>
            </p:extLst>
          </p:nvPr>
        </p:nvGraphicFramePr>
        <p:xfrm>
          <a:off x="156754" y="1690689"/>
          <a:ext cx="8778240" cy="497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Kép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20" y="2490891"/>
            <a:ext cx="1107223" cy="420260"/>
          </a:xfrm>
          <a:prstGeom prst="rect">
            <a:avLst/>
          </a:prstGeom>
        </p:spPr>
      </p:pic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4</a:t>
            </a:fld>
            <a:r>
              <a:rPr lang="hu-HU" dirty="0" smtClean="0"/>
              <a:t>/22</a:t>
            </a:r>
          </a:p>
        </p:txBody>
      </p:sp>
    </p:spTree>
    <p:extLst>
      <p:ext uri="{BB962C8B-B14F-4D97-AF65-F5344CB8AC3E}">
        <p14:creationId xmlns:p14="http://schemas.microsoft.com/office/powerpoint/2010/main" val="343388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D9E583A-C85C-407C-B0B3-5486A121E4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4D9E583A-C85C-407C-B0B3-5486A121E4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D0171C-E8F9-40C2-BA9E-DC12215E56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dgm id="{58D0171C-E8F9-40C2-BA9E-DC12215E56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987B0B9-85E7-4A66-928A-9DCD1EC67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6987B0B9-85E7-4A66-928A-9DCD1EC674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348D3E-8B21-4386-ACFC-007BF70140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F1348D3E-8B21-4386-ACFC-007BF70140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8151FFD-023F-4A56-BB10-BD87A5833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28151FFD-023F-4A56-BB10-BD87A5833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941E5C4-F521-49CB-9468-6D29D701A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4941E5C4-F521-49CB-9468-6D29D701A8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D32072-CB90-4BDE-82E3-AE0C3BA66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A6D32072-CB90-4BDE-82E3-AE0C3BA66E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853" y="450165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SM18 – </a:t>
            </a:r>
            <a:r>
              <a:rPr lang="hu-HU" dirty="0" err="1" smtClean="0">
                <a:solidFill>
                  <a:schemeClr val="bg1"/>
                </a:solidFill>
              </a:rPr>
              <a:t>Cryogenic</a:t>
            </a:r>
            <a:r>
              <a:rPr lang="hu-HU" dirty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Test </a:t>
            </a:r>
            <a:r>
              <a:rPr lang="hu-HU" dirty="0" err="1" smtClean="0">
                <a:solidFill>
                  <a:schemeClr val="bg1"/>
                </a:solidFill>
              </a:rPr>
              <a:t>Facility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834625761"/>
              </p:ext>
            </p:extLst>
          </p:nvPr>
        </p:nvGraphicFramePr>
        <p:xfrm>
          <a:off x="156754" y="1690689"/>
          <a:ext cx="8778240" cy="497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5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0906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D9E583A-C85C-407C-B0B3-5486A121E4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4D9E583A-C85C-407C-B0B3-5486A121E4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8D0171C-E8F9-40C2-BA9E-DC12215E56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58D0171C-E8F9-40C2-BA9E-DC12215E56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987B0B9-85E7-4A66-928A-9DCD1EC67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6987B0B9-85E7-4A66-928A-9DCD1EC674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1348D3E-8B21-4386-ACFC-007BF70140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F1348D3E-8B21-4386-ACFC-007BF70140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8151FFD-023F-4A56-BB10-BD87A5833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28151FFD-023F-4A56-BB10-BD87A5833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941E5C4-F521-49CB-9468-6D29D701A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4941E5C4-F521-49CB-9468-6D29D701A8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D32072-CB90-4BDE-82E3-AE0C3BA66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A6D32072-CB90-4BDE-82E3-AE0C3BA66E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C9B0667-AAAF-4284-B809-0CD32FAEF6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CC9B0667-AAAF-4284-B809-0CD32FAEF6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B8360AD-0033-4E65-AFC7-58ECB88B9B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FB8360AD-0033-4E65-AFC7-58ECB88B9B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ím 1"/>
          <p:cNvSpPr txBox="1">
            <a:spLocks/>
          </p:cNvSpPr>
          <p:nvPr/>
        </p:nvSpPr>
        <p:spPr>
          <a:xfrm>
            <a:off x="-15555" y="461885"/>
            <a:ext cx="7886700" cy="993600"/>
          </a:xfrm>
          <a:prstGeom prst="rect">
            <a:avLst/>
          </a:prstGeom>
          <a:solidFill>
            <a:srgbClr val="5B9BD5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dirty="0" smtClean="0">
                <a:solidFill>
                  <a:schemeClr val="bg1"/>
                </a:solidFill>
              </a:rPr>
              <a:t>Temperature</a:t>
            </a:r>
            <a:r>
              <a:rPr lang="hu-HU" dirty="0">
                <a:solidFill>
                  <a:schemeClr val="bg1"/>
                </a:solidFill>
              </a:rPr>
              <a:t> m</a:t>
            </a:r>
            <a:r>
              <a:rPr lang="hu-HU" dirty="0" smtClean="0">
                <a:solidFill>
                  <a:schemeClr val="bg1"/>
                </a:solidFill>
              </a:rPr>
              <a:t>easurement</a:t>
            </a:r>
            <a:r>
              <a:rPr lang="hu-HU" dirty="0">
                <a:solidFill>
                  <a:schemeClr val="bg1"/>
                </a:solidFill>
              </a:rPr>
              <a:t/>
            </a:r>
            <a:br>
              <a:rPr lang="hu-HU" dirty="0">
                <a:solidFill>
                  <a:schemeClr val="bg1"/>
                </a:solidFill>
              </a:rPr>
            </a:br>
            <a:r>
              <a:rPr lang="hu-HU" dirty="0" smtClean="0">
                <a:solidFill>
                  <a:schemeClr val="bg1"/>
                </a:solidFill>
              </a:rPr>
              <a:t>from </a:t>
            </a:r>
            <a:r>
              <a:rPr lang="hu-HU" dirty="0">
                <a:solidFill>
                  <a:schemeClr val="bg1"/>
                </a:solidFill>
              </a:rPr>
              <a:t>a</a:t>
            </a:r>
            <a:r>
              <a:rPr lang="hu-HU" dirty="0" smtClean="0">
                <a:solidFill>
                  <a:schemeClr val="bg1"/>
                </a:solidFill>
              </a:rPr>
              <a:t>mbient </a:t>
            </a:r>
            <a:r>
              <a:rPr lang="hu-HU" dirty="0">
                <a:solidFill>
                  <a:schemeClr val="bg1"/>
                </a:solidFill>
              </a:rPr>
              <a:t>d</a:t>
            </a:r>
            <a:r>
              <a:rPr lang="hu-HU" dirty="0" smtClean="0">
                <a:solidFill>
                  <a:schemeClr val="bg1"/>
                </a:solidFill>
              </a:rPr>
              <a:t>own to 1.9K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Cím 1"/>
          <p:cNvSpPr>
            <a:spLocks noGrp="1"/>
          </p:cNvSpPr>
          <p:nvPr>
            <p:ph type="title"/>
          </p:nvPr>
        </p:nvSpPr>
        <p:spPr>
          <a:xfrm>
            <a:off x="-3040" y="451227"/>
            <a:ext cx="7886700" cy="993600"/>
          </a:xfrm>
          <a:solidFill>
            <a:srgbClr val="5B9BD5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Testing </a:t>
            </a:r>
            <a:r>
              <a:rPr lang="hu-HU" dirty="0" err="1" smtClean="0">
                <a:solidFill>
                  <a:schemeClr val="bg1"/>
                </a:solidFill>
              </a:rPr>
              <a:t>Superconducting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Magnets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71748" y="1727196"/>
            <a:ext cx="7886700" cy="4351338"/>
          </a:xfrm>
        </p:spPr>
        <p:txBody>
          <a:bodyPr/>
          <a:lstStyle/>
          <a:p>
            <a:endParaRPr lang="hu-HU" dirty="0" smtClean="0"/>
          </a:p>
          <a:p>
            <a:endParaRPr lang="en-US" dirty="0"/>
          </a:p>
        </p:txBody>
      </p:sp>
      <p:sp>
        <p:nvSpPr>
          <p:cNvPr id="7" name="Lekerekített téglalap 6"/>
          <p:cNvSpPr/>
          <p:nvPr/>
        </p:nvSpPr>
        <p:spPr>
          <a:xfrm>
            <a:off x="431074" y="1698173"/>
            <a:ext cx="7824652" cy="10319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LHC </a:t>
            </a:r>
            <a:r>
              <a:rPr lang="hu-HU" sz="2400" dirty="0" err="1" smtClean="0"/>
              <a:t>Superconducting</a:t>
            </a:r>
            <a:r>
              <a:rPr lang="hu-HU" sz="2400" dirty="0" smtClean="0"/>
              <a:t> Magnet</a:t>
            </a:r>
            <a:endParaRPr lang="hu-HU" sz="2400" dirty="0"/>
          </a:p>
        </p:txBody>
      </p:sp>
      <p:graphicFrame>
        <p:nvGraphicFramePr>
          <p:cNvPr id="59" name="Diagram 58"/>
          <p:cNvGraphicFramePr/>
          <p:nvPr>
            <p:extLst>
              <p:ext uri="{D42A27DB-BD31-4B8C-83A1-F6EECF244321}">
                <p14:modId xmlns:p14="http://schemas.microsoft.com/office/powerpoint/2010/main" val="494674205"/>
              </p:ext>
            </p:extLst>
          </p:nvPr>
        </p:nvGraphicFramePr>
        <p:xfrm>
          <a:off x="984938" y="3836558"/>
          <a:ext cx="6976550" cy="123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8" name="Kép 77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35" y="2011649"/>
            <a:ext cx="662809" cy="662809"/>
          </a:xfrm>
          <a:prstGeom prst="rect">
            <a:avLst/>
          </a:prstGeom>
        </p:spPr>
      </p:pic>
      <p:pic>
        <p:nvPicPr>
          <p:cNvPr id="79" name="Kép 78"/>
          <p:cNvPicPr>
            <a:picLocks noChangeAspect="1"/>
          </p:cNvPicPr>
          <p:nvPr/>
        </p:nvPicPr>
        <p:blipFill>
          <a:blip r:embed="rId10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44" y="1759693"/>
            <a:ext cx="662809" cy="662809"/>
          </a:xfrm>
          <a:prstGeom prst="rect">
            <a:avLst/>
          </a:prstGeom>
        </p:spPr>
      </p:pic>
      <p:pic>
        <p:nvPicPr>
          <p:cNvPr id="80" name="Kép 79"/>
          <p:cNvPicPr>
            <a:picLocks noChangeAspect="1"/>
          </p:cNvPicPr>
          <p:nvPr/>
        </p:nvPicPr>
        <p:blipFill>
          <a:blip r:embed="rId10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704" y="2011649"/>
            <a:ext cx="662809" cy="662809"/>
          </a:xfrm>
          <a:prstGeom prst="rect">
            <a:avLst/>
          </a:prstGeom>
        </p:spPr>
      </p:pic>
      <p:pic>
        <p:nvPicPr>
          <p:cNvPr id="81" name="Kép 80"/>
          <p:cNvPicPr>
            <a:picLocks noChangeAspect="1"/>
          </p:cNvPicPr>
          <p:nvPr/>
        </p:nvPicPr>
        <p:blipFill>
          <a:blip r:embed="rId10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0" y="1759692"/>
            <a:ext cx="662809" cy="662809"/>
          </a:xfrm>
          <a:prstGeom prst="rect">
            <a:avLst/>
          </a:prstGeom>
        </p:spPr>
      </p:pic>
      <p:pic>
        <p:nvPicPr>
          <p:cNvPr id="82" name="Kép 81"/>
          <p:cNvPicPr>
            <a:picLocks noChangeAspect="1"/>
          </p:cNvPicPr>
          <p:nvPr/>
        </p:nvPicPr>
        <p:blipFill>
          <a:blip r:embed="rId11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016" y="2011648"/>
            <a:ext cx="662809" cy="662809"/>
          </a:xfrm>
          <a:prstGeom prst="rect">
            <a:avLst/>
          </a:prstGeom>
        </p:spPr>
      </p:pic>
      <p:pic>
        <p:nvPicPr>
          <p:cNvPr id="83" name="Kép 82"/>
          <p:cNvPicPr>
            <a:picLocks noChangeAspect="1"/>
          </p:cNvPicPr>
          <p:nvPr/>
        </p:nvPicPr>
        <p:blipFill>
          <a:blip r:embed="rId11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463" y="1759691"/>
            <a:ext cx="662809" cy="662809"/>
          </a:xfrm>
          <a:prstGeom prst="rect">
            <a:avLst/>
          </a:prstGeom>
        </p:spPr>
      </p:pic>
      <p:pic>
        <p:nvPicPr>
          <p:cNvPr id="84" name="Kép 83"/>
          <p:cNvPicPr>
            <a:picLocks noChangeAspect="1"/>
          </p:cNvPicPr>
          <p:nvPr/>
        </p:nvPicPr>
        <p:blipFill>
          <a:blip r:embed="rId11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603" y="2011648"/>
            <a:ext cx="662809" cy="662809"/>
          </a:xfrm>
          <a:prstGeom prst="rect">
            <a:avLst/>
          </a:prstGeom>
        </p:spPr>
      </p:pic>
      <p:pic>
        <p:nvPicPr>
          <p:cNvPr id="85" name="Kép 8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182" y="1759690"/>
            <a:ext cx="662809" cy="662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Kép 8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689" y="2011647"/>
            <a:ext cx="662809" cy="662809"/>
          </a:xfrm>
          <a:prstGeom prst="rect">
            <a:avLst/>
          </a:prstGeom>
        </p:spPr>
      </p:pic>
      <p:pic>
        <p:nvPicPr>
          <p:cNvPr id="87" name="Kép 8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777" y="1752267"/>
            <a:ext cx="662809" cy="66280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Lefelé nyíl 87"/>
          <p:cNvSpPr/>
          <p:nvPr/>
        </p:nvSpPr>
        <p:spPr>
          <a:xfrm>
            <a:off x="1140007" y="2790755"/>
            <a:ext cx="414041" cy="92997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9" name="Lefelé nyíl 88"/>
          <p:cNvSpPr/>
          <p:nvPr/>
        </p:nvSpPr>
        <p:spPr>
          <a:xfrm>
            <a:off x="1227312" y="5130026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0" name="Lefelé nyíl 89"/>
          <p:cNvSpPr/>
          <p:nvPr/>
        </p:nvSpPr>
        <p:spPr>
          <a:xfrm>
            <a:off x="1916215" y="5125375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1" name="Lefelé nyíl 90"/>
          <p:cNvSpPr/>
          <p:nvPr/>
        </p:nvSpPr>
        <p:spPr>
          <a:xfrm>
            <a:off x="2555729" y="5125374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2" name="Lefelé nyíl 91"/>
          <p:cNvSpPr/>
          <p:nvPr/>
        </p:nvSpPr>
        <p:spPr>
          <a:xfrm>
            <a:off x="3253788" y="5125373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3" name="Lefelé nyíl 92"/>
          <p:cNvSpPr/>
          <p:nvPr/>
        </p:nvSpPr>
        <p:spPr>
          <a:xfrm>
            <a:off x="3970384" y="5125372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4" name="Lefelé nyíl 93"/>
          <p:cNvSpPr/>
          <p:nvPr/>
        </p:nvSpPr>
        <p:spPr>
          <a:xfrm>
            <a:off x="4618222" y="5125371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5" name="Lefelé nyíl 94"/>
          <p:cNvSpPr/>
          <p:nvPr/>
        </p:nvSpPr>
        <p:spPr>
          <a:xfrm>
            <a:off x="5335157" y="5125370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6" name="Lefelé nyíl 95"/>
          <p:cNvSpPr/>
          <p:nvPr/>
        </p:nvSpPr>
        <p:spPr>
          <a:xfrm>
            <a:off x="6067232" y="5134811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7" name="Lefelé nyíl 96"/>
          <p:cNvSpPr/>
          <p:nvPr/>
        </p:nvSpPr>
        <p:spPr>
          <a:xfrm>
            <a:off x="6773548" y="5130329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8" name="Lefelé nyíl 97"/>
          <p:cNvSpPr/>
          <p:nvPr/>
        </p:nvSpPr>
        <p:spPr>
          <a:xfrm>
            <a:off x="7411673" y="5129675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9" name="Szövegdoboz 98"/>
          <p:cNvSpPr txBox="1"/>
          <p:nvPr/>
        </p:nvSpPr>
        <p:spPr>
          <a:xfrm>
            <a:off x="2636987" y="4263818"/>
            <a:ext cx="3756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err="1" smtClean="0"/>
              <a:t>Signal</a:t>
            </a:r>
            <a:r>
              <a:rPr lang="hu-HU" sz="2000" dirty="0"/>
              <a:t> </a:t>
            </a:r>
            <a:r>
              <a:rPr lang="hu-HU" sz="2000" dirty="0" err="1" smtClean="0"/>
              <a:t>Conditioner</a:t>
            </a:r>
            <a:r>
              <a:rPr lang="hu-HU" sz="2000" dirty="0" smtClean="0"/>
              <a:t> </a:t>
            </a:r>
            <a:r>
              <a:rPr lang="hu-HU" sz="2000" dirty="0" err="1" smtClean="0"/>
              <a:t>for</a:t>
            </a:r>
            <a:r>
              <a:rPr lang="hu-HU" sz="2000" dirty="0" smtClean="0"/>
              <a:t> </a:t>
            </a:r>
            <a:r>
              <a:rPr lang="hu-HU" sz="2000" dirty="0" err="1" smtClean="0"/>
              <a:t>Each</a:t>
            </a:r>
            <a:r>
              <a:rPr lang="hu-HU" sz="2000" dirty="0" smtClean="0"/>
              <a:t> </a:t>
            </a:r>
            <a:r>
              <a:rPr lang="hu-HU" sz="2000" dirty="0" err="1" smtClean="0"/>
              <a:t>Sensor</a:t>
            </a:r>
            <a:endParaRPr lang="hu-HU" sz="2000" dirty="0"/>
          </a:p>
        </p:txBody>
      </p:sp>
      <p:sp>
        <p:nvSpPr>
          <p:cNvPr id="100" name="Szövegdoboz 99"/>
          <p:cNvSpPr txBox="1"/>
          <p:nvPr/>
        </p:nvSpPr>
        <p:spPr>
          <a:xfrm>
            <a:off x="4129118" y="5725653"/>
            <a:ext cx="3812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err="1" smtClean="0"/>
              <a:t>Outputs</a:t>
            </a:r>
            <a:r>
              <a:rPr lang="hu-HU" sz="2000" dirty="0" smtClean="0"/>
              <a:t> of </a:t>
            </a:r>
            <a:r>
              <a:rPr lang="hu-HU" sz="2000" dirty="0" err="1" smtClean="0"/>
              <a:t>Each</a:t>
            </a:r>
            <a:r>
              <a:rPr lang="hu-HU" sz="2000" dirty="0" smtClean="0"/>
              <a:t> </a:t>
            </a:r>
            <a:r>
              <a:rPr lang="hu-HU" sz="2000" dirty="0" err="1" smtClean="0"/>
              <a:t>Signal</a:t>
            </a:r>
            <a:r>
              <a:rPr lang="hu-HU" sz="2000" dirty="0" smtClean="0"/>
              <a:t> </a:t>
            </a:r>
            <a:r>
              <a:rPr lang="hu-HU" sz="2000" dirty="0" err="1" smtClean="0"/>
              <a:t>Conditioner</a:t>
            </a:r>
            <a:endParaRPr lang="hu-HU" sz="2000" dirty="0"/>
          </a:p>
        </p:txBody>
      </p:sp>
      <p:sp>
        <p:nvSpPr>
          <p:cNvPr id="102" name="Lefelé nyíl 101"/>
          <p:cNvSpPr/>
          <p:nvPr/>
        </p:nvSpPr>
        <p:spPr>
          <a:xfrm>
            <a:off x="1801017" y="2486996"/>
            <a:ext cx="414041" cy="123373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3" name="Lefelé nyíl 102"/>
          <p:cNvSpPr/>
          <p:nvPr/>
        </p:nvSpPr>
        <p:spPr>
          <a:xfrm>
            <a:off x="2509086" y="2799317"/>
            <a:ext cx="414041" cy="92997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4" name="Lefelé nyíl 103"/>
          <p:cNvSpPr/>
          <p:nvPr/>
        </p:nvSpPr>
        <p:spPr>
          <a:xfrm>
            <a:off x="3924539" y="2799317"/>
            <a:ext cx="414041" cy="92997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5" name="Lefelé nyíl 104"/>
          <p:cNvSpPr/>
          <p:nvPr/>
        </p:nvSpPr>
        <p:spPr>
          <a:xfrm>
            <a:off x="5339992" y="2799317"/>
            <a:ext cx="414041" cy="92997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6" name="Lefelé nyíl 105"/>
          <p:cNvSpPr/>
          <p:nvPr/>
        </p:nvSpPr>
        <p:spPr>
          <a:xfrm>
            <a:off x="6727444" y="2790755"/>
            <a:ext cx="414041" cy="92997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8" name="Lefelé nyíl 107"/>
          <p:cNvSpPr/>
          <p:nvPr/>
        </p:nvSpPr>
        <p:spPr>
          <a:xfrm>
            <a:off x="3206926" y="2480874"/>
            <a:ext cx="414041" cy="123985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9" name="Lefelé nyíl 108"/>
          <p:cNvSpPr/>
          <p:nvPr/>
        </p:nvSpPr>
        <p:spPr>
          <a:xfrm>
            <a:off x="4618222" y="2480874"/>
            <a:ext cx="414041" cy="123985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0" name="Lefelé nyíl 109"/>
          <p:cNvSpPr/>
          <p:nvPr/>
        </p:nvSpPr>
        <p:spPr>
          <a:xfrm>
            <a:off x="6018737" y="2480874"/>
            <a:ext cx="414041" cy="123985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1" name="Lefelé nyíl 110"/>
          <p:cNvSpPr/>
          <p:nvPr/>
        </p:nvSpPr>
        <p:spPr>
          <a:xfrm>
            <a:off x="7415668" y="2480874"/>
            <a:ext cx="414041" cy="123985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" name="Trapezoid 57"/>
          <p:cNvSpPr/>
          <p:nvPr/>
        </p:nvSpPr>
        <p:spPr>
          <a:xfrm rot="16200000">
            <a:off x="-107829" y="1812767"/>
            <a:ext cx="1345474" cy="840058"/>
          </a:xfrm>
          <a:prstGeom prst="trapezoi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6" name="Trapezoid 55"/>
          <p:cNvSpPr/>
          <p:nvPr/>
        </p:nvSpPr>
        <p:spPr>
          <a:xfrm rot="5400000">
            <a:off x="7708779" y="1812767"/>
            <a:ext cx="1345474" cy="840058"/>
          </a:xfrm>
          <a:prstGeom prst="trapezoi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1" name="Lekerekített téglalap 40"/>
          <p:cNvSpPr/>
          <p:nvPr/>
        </p:nvSpPr>
        <p:spPr>
          <a:xfrm>
            <a:off x="-17765" y="5633056"/>
            <a:ext cx="3988150" cy="1231598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err="1" smtClean="0">
                <a:solidFill>
                  <a:schemeClr val="tx1"/>
                </a:solidFill>
              </a:rPr>
              <a:t>Up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to</a:t>
            </a:r>
            <a:r>
              <a:rPr lang="hu-HU" sz="2000" dirty="0" smtClean="0">
                <a:solidFill>
                  <a:schemeClr val="tx1"/>
                </a:solidFill>
              </a:rPr>
              <a:t> 20 </a:t>
            </a:r>
            <a:r>
              <a:rPr lang="hu-HU" sz="2000" dirty="0" err="1" smtClean="0">
                <a:solidFill>
                  <a:schemeClr val="tx1"/>
                </a:solidFill>
              </a:rPr>
              <a:t>sensors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to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measure</a:t>
            </a:r>
            <a:endParaRPr lang="hu-HU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0.5</a:t>
            </a:r>
            <a:r>
              <a:rPr lang="hu-HU" sz="2000" dirty="0" smtClean="0">
                <a:solidFill>
                  <a:schemeClr val="tx1"/>
                </a:solidFill>
              </a:rPr>
              <a:t>%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accuracy in the whole measurement range</a:t>
            </a:r>
            <a:endParaRPr lang="hu-HU" sz="2000" dirty="0">
              <a:solidFill>
                <a:schemeClr val="tx1"/>
              </a:solidFill>
            </a:endParaRPr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6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4031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6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8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7" grpId="0" animBg="1"/>
      <p:bldGraphic spid="59" grpId="0">
        <p:bldAsOne/>
      </p:bldGraphic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/>
      <p:bldP spid="100" grpId="0"/>
      <p:bldP spid="102" grpId="0" animBg="1"/>
      <p:bldP spid="103" grpId="0" animBg="1"/>
      <p:bldP spid="104" grpId="0" animBg="1"/>
      <p:bldP spid="105" grpId="0" animBg="1"/>
      <p:bldP spid="106" grpId="0" animBg="1"/>
      <p:bldP spid="108" grpId="0" animBg="1"/>
      <p:bldP spid="109" grpId="0" animBg="1"/>
      <p:bldP spid="110" grpId="0" animBg="1"/>
      <p:bldP spid="111" grpId="0" animBg="1"/>
      <p:bldP spid="58" grpId="0" animBg="1"/>
      <p:bldP spid="56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55222" y="1690689"/>
            <a:ext cx="7886700" cy="4351338"/>
          </a:xfrm>
        </p:spPr>
        <p:txBody>
          <a:bodyPr/>
          <a:lstStyle/>
          <a:p>
            <a:endParaRPr lang="hu-HU" dirty="0" smtClean="0"/>
          </a:p>
          <a:p>
            <a:endParaRPr lang="en-US" dirty="0"/>
          </a:p>
        </p:txBody>
      </p:sp>
      <p:sp>
        <p:nvSpPr>
          <p:cNvPr id="7" name="Lekerekített téglalap 6"/>
          <p:cNvSpPr/>
          <p:nvPr/>
        </p:nvSpPr>
        <p:spPr>
          <a:xfrm>
            <a:off x="431074" y="1698173"/>
            <a:ext cx="7824652" cy="10319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dirty="0"/>
          </a:p>
        </p:txBody>
      </p:sp>
      <p:sp>
        <p:nvSpPr>
          <p:cNvPr id="56" name="Trapezoid 55"/>
          <p:cNvSpPr/>
          <p:nvPr/>
        </p:nvSpPr>
        <p:spPr>
          <a:xfrm rot="5400000">
            <a:off x="7708779" y="1812767"/>
            <a:ext cx="1345474" cy="840058"/>
          </a:xfrm>
          <a:prstGeom prst="trapezoi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" name="Trapezoid 57"/>
          <p:cNvSpPr/>
          <p:nvPr/>
        </p:nvSpPr>
        <p:spPr>
          <a:xfrm rot="16200000">
            <a:off x="-107829" y="1812767"/>
            <a:ext cx="1345474" cy="840058"/>
          </a:xfrm>
          <a:prstGeom prst="trapezoi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aphicFrame>
        <p:nvGraphicFramePr>
          <p:cNvPr id="59" name="Diagram 58"/>
          <p:cNvGraphicFramePr/>
          <p:nvPr>
            <p:extLst>
              <p:ext uri="{D42A27DB-BD31-4B8C-83A1-F6EECF244321}">
                <p14:modId xmlns:p14="http://schemas.microsoft.com/office/powerpoint/2010/main" val="3221481422"/>
              </p:ext>
            </p:extLst>
          </p:nvPr>
        </p:nvGraphicFramePr>
        <p:xfrm>
          <a:off x="3565913" y="4471558"/>
          <a:ext cx="1816616" cy="1190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9" name="Lefelé nyíl 88"/>
          <p:cNvSpPr/>
          <p:nvPr/>
        </p:nvSpPr>
        <p:spPr>
          <a:xfrm>
            <a:off x="3709299" y="5659408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0" name="Lefelé nyíl 89"/>
          <p:cNvSpPr/>
          <p:nvPr/>
        </p:nvSpPr>
        <p:spPr>
          <a:xfrm>
            <a:off x="4324758" y="5659409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1" name="Lefelé nyíl 90"/>
          <p:cNvSpPr/>
          <p:nvPr/>
        </p:nvSpPr>
        <p:spPr>
          <a:xfrm>
            <a:off x="4932689" y="5659408"/>
            <a:ext cx="331404" cy="444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9" name="Szövegdoboz 98"/>
          <p:cNvSpPr txBox="1"/>
          <p:nvPr/>
        </p:nvSpPr>
        <p:spPr>
          <a:xfrm>
            <a:off x="985791" y="4712928"/>
            <a:ext cx="2581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u-HU" sz="2000" dirty="0" err="1" smtClean="0"/>
              <a:t>One</a:t>
            </a:r>
            <a:r>
              <a:rPr lang="hu-HU" sz="2000" dirty="0"/>
              <a:t> </a:t>
            </a:r>
            <a:r>
              <a:rPr lang="hu-HU" sz="2000" dirty="0" err="1" smtClean="0"/>
              <a:t>Signal</a:t>
            </a:r>
            <a:r>
              <a:rPr lang="hu-HU" sz="2000" dirty="0" smtClean="0"/>
              <a:t> </a:t>
            </a:r>
            <a:r>
              <a:rPr lang="hu-HU" sz="2000" dirty="0" err="1" smtClean="0"/>
              <a:t>Conditioner</a:t>
            </a: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 of </a:t>
            </a:r>
            <a:r>
              <a:rPr lang="hu-HU" sz="2000" dirty="0" err="1" smtClean="0"/>
              <a:t>Each</a:t>
            </a:r>
            <a:r>
              <a:rPr lang="hu-HU" sz="2000" dirty="0" smtClean="0"/>
              <a:t> </a:t>
            </a:r>
            <a:r>
              <a:rPr lang="hu-HU" sz="2000" dirty="0" err="1" smtClean="0"/>
              <a:t>Type</a:t>
            </a:r>
            <a:endParaRPr lang="hu-HU" sz="2000" dirty="0"/>
          </a:p>
        </p:txBody>
      </p:sp>
      <p:sp>
        <p:nvSpPr>
          <p:cNvPr id="100" name="Szövegdoboz 99"/>
          <p:cNvSpPr txBox="1"/>
          <p:nvPr/>
        </p:nvSpPr>
        <p:spPr>
          <a:xfrm>
            <a:off x="3670933" y="6053141"/>
            <a:ext cx="20906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err="1" smtClean="0"/>
              <a:t>Outputs</a:t>
            </a:r>
            <a:r>
              <a:rPr lang="hu-HU" sz="2000" dirty="0" smtClean="0"/>
              <a:t> of </a:t>
            </a:r>
            <a:r>
              <a:rPr lang="hu-HU" sz="2000" dirty="0" err="1" smtClean="0"/>
              <a:t>Each</a:t>
            </a:r>
            <a:r>
              <a:rPr lang="hu-HU" sz="2000" dirty="0" smtClean="0"/>
              <a:t> </a:t>
            </a:r>
            <a:br>
              <a:rPr lang="hu-HU" sz="2000" dirty="0" smtClean="0"/>
            </a:br>
            <a:r>
              <a:rPr lang="hu-HU" sz="2000" dirty="0" err="1" smtClean="0"/>
              <a:t>Signal</a:t>
            </a:r>
            <a:r>
              <a:rPr lang="hu-HU" sz="2000" dirty="0" smtClean="0"/>
              <a:t> </a:t>
            </a:r>
            <a:r>
              <a:rPr lang="hu-HU" sz="2000" dirty="0" err="1" smtClean="0"/>
              <a:t>Conditioner</a:t>
            </a:r>
            <a:endParaRPr lang="hu-HU" sz="2000" dirty="0"/>
          </a:p>
        </p:txBody>
      </p:sp>
      <p:sp>
        <p:nvSpPr>
          <p:cNvPr id="33" name="Lefelé nyíl 32"/>
          <p:cNvSpPr/>
          <p:nvPr/>
        </p:nvSpPr>
        <p:spPr>
          <a:xfrm>
            <a:off x="1140007" y="2790756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4" name="Lefelé nyíl 33"/>
          <p:cNvSpPr/>
          <p:nvPr/>
        </p:nvSpPr>
        <p:spPr>
          <a:xfrm>
            <a:off x="1801017" y="2486996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5" name="Lefelé nyíl 34"/>
          <p:cNvSpPr/>
          <p:nvPr/>
        </p:nvSpPr>
        <p:spPr>
          <a:xfrm>
            <a:off x="2509086" y="2799318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6" name="Lefelé nyíl 35"/>
          <p:cNvSpPr/>
          <p:nvPr/>
        </p:nvSpPr>
        <p:spPr>
          <a:xfrm>
            <a:off x="3924539" y="2799318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7" name="Lefelé nyíl 36"/>
          <p:cNvSpPr/>
          <p:nvPr/>
        </p:nvSpPr>
        <p:spPr>
          <a:xfrm>
            <a:off x="5339992" y="2799318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8" name="Lefelé nyíl 37"/>
          <p:cNvSpPr/>
          <p:nvPr/>
        </p:nvSpPr>
        <p:spPr>
          <a:xfrm>
            <a:off x="6727444" y="2790756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9" name="Lefelé nyíl 38"/>
          <p:cNvSpPr/>
          <p:nvPr/>
        </p:nvSpPr>
        <p:spPr>
          <a:xfrm>
            <a:off x="3206926" y="2480875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" name="Lefelé nyíl 39"/>
          <p:cNvSpPr/>
          <p:nvPr/>
        </p:nvSpPr>
        <p:spPr>
          <a:xfrm>
            <a:off x="4618222" y="2480875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1" name="Lefelé nyíl 40"/>
          <p:cNvSpPr/>
          <p:nvPr/>
        </p:nvSpPr>
        <p:spPr>
          <a:xfrm>
            <a:off x="6018737" y="2480875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2" name="Lefelé nyíl 41"/>
          <p:cNvSpPr/>
          <p:nvPr/>
        </p:nvSpPr>
        <p:spPr>
          <a:xfrm>
            <a:off x="7415668" y="2480875"/>
            <a:ext cx="414041" cy="89770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Lekerekített téglalap 4"/>
          <p:cNvSpPr/>
          <p:nvPr/>
        </p:nvSpPr>
        <p:spPr>
          <a:xfrm>
            <a:off x="976397" y="3381548"/>
            <a:ext cx="6985090" cy="41801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err="1" smtClean="0">
                <a:solidFill>
                  <a:schemeClr val="tx1"/>
                </a:solidFill>
              </a:rPr>
              <a:t>Switching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Level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44" name="Lefelé nyíl 43"/>
          <p:cNvSpPr/>
          <p:nvPr/>
        </p:nvSpPr>
        <p:spPr>
          <a:xfrm>
            <a:off x="4269509" y="3807030"/>
            <a:ext cx="414041" cy="58782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772" y="4471558"/>
            <a:ext cx="1683856" cy="1683856"/>
          </a:xfrm>
          <a:prstGeom prst="rect">
            <a:avLst/>
          </a:prstGeom>
          <a:noFill/>
        </p:spPr>
      </p:pic>
      <p:sp>
        <p:nvSpPr>
          <p:cNvPr id="45" name="Lefelé nyíl 44"/>
          <p:cNvSpPr/>
          <p:nvPr/>
        </p:nvSpPr>
        <p:spPr>
          <a:xfrm rot="16200000">
            <a:off x="5621502" y="5575684"/>
            <a:ext cx="414041" cy="587822"/>
          </a:xfrm>
          <a:prstGeom prst="downArrow">
            <a:avLst/>
          </a:prstGeom>
          <a:solidFill>
            <a:srgbClr val="1D4999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6" name="Lefelé nyíl 45"/>
          <p:cNvSpPr/>
          <p:nvPr/>
        </p:nvSpPr>
        <p:spPr>
          <a:xfrm rot="10800000">
            <a:off x="7071177" y="3830415"/>
            <a:ext cx="414041" cy="587822"/>
          </a:xfrm>
          <a:prstGeom prst="downArrow">
            <a:avLst/>
          </a:prstGeom>
          <a:solidFill>
            <a:srgbClr val="1D4999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" name="Cím 1"/>
          <p:cNvSpPr txBox="1">
            <a:spLocks/>
          </p:cNvSpPr>
          <p:nvPr/>
        </p:nvSpPr>
        <p:spPr>
          <a:xfrm>
            <a:off x="853" y="450165"/>
            <a:ext cx="7886700" cy="993600"/>
          </a:xfrm>
          <a:prstGeom prst="rect">
            <a:avLst/>
          </a:prstGeom>
          <a:solidFill>
            <a:srgbClr val="5B9BD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dirty="0" err="1" smtClean="0">
                <a:solidFill>
                  <a:schemeClr val="bg1"/>
                </a:solidFill>
              </a:rPr>
              <a:t>Aim</a:t>
            </a:r>
            <a:r>
              <a:rPr lang="hu-HU" dirty="0" smtClean="0">
                <a:solidFill>
                  <a:schemeClr val="bg1"/>
                </a:solidFill>
              </a:rPr>
              <a:t> of </a:t>
            </a:r>
            <a:r>
              <a:rPr lang="hu-HU" dirty="0" err="1" smtClean="0">
                <a:solidFill>
                  <a:schemeClr val="bg1"/>
                </a:solidFill>
              </a:rPr>
              <a:t>the</a:t>
            </a:r>
            <a:r>
              <a:rPr lang="hu-HU" dirty="0" smtClean="0">
                <a:solidFill>
                  <a:schemeClr val="bg1"/>
                </a:solidFill>
              </a:rPr>
              <a:t> Project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7" name="Kép 7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767" b="97527" l="627" r="25694">
                        <a14:foregroundMark x1="8415" y1="43110" x2="6983" y2="88693"/>
                        <a14:foregroundMark x1="20680" y1="35689" x2="21128" y2="24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4296"/>
          <a:stretch/>
        </p:blipFill>
        <p:spPr>
          <a:xfrm>
            <a:off x="6964651" y="4736404"/>
            <a:ext cx="717947" cy="707663"/>
          </a:xfrm>
          <a:prstGeom prst="rect">
            <a:avLst/>
          </a:prstGeom>
        </p:spPr>
      </p:pic>
      <p:sp>
        <p:nvSpPr>
          <p:cNvPr id="49" name="Lekerekített téglalap 48"/>
          <p:cNvSpPr/>
          <p:nvPr/>
        </p:nvSpPr>
        <p:spPr>
          <a:xfrm>
            <a:off x="-17765" y="5633056"/>
            <a:ext cx="3608628" cy="1231598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err="1" smtClean="0">
                <a:solidFill>
                  <a:schemeClr val="tx1"/>
                </a:solidFill>
              </a:rPr>
              <a:t>Up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to</a:t>
            </a:r>
            <a:r>
              <a:rPr lang="hu-HU" sz="2000" dirty="0" smtClean="0">
                <a:solidFill>
                  <a:schemeClr val="tx1"/>
                </a:solidFill>
              </a:rPr>
              <a:t> 20 </a:t>
            </a:r>
            <a:r>
              <a:rPr lang="hu-HU" sz="2000" dirty="0" err="1" smtClean="0">
                <a:solidFill>
                  <a:schemeClr val="tx1"/>
                </a:solidFill>
              </a:rPr>
              <a:t>sensors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to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measure</a:t>
            </a:r>
            <a:endParaRPr lang="hu-HU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0.5</a:t>
            </a:r>
            <a:r>
              <a:rPr lang="hu-HU" sz="2000" dirty="0" smtClean="0">
                <a:solidFill>
                  <a:schemeClr val="tx1"/>
                </a:solidFill>
              </a:rPr>
              <a:t>%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accuracy in the whole measurement range</a:t>
            </a:r>
            <a:endParaRPr lang="hu-HU" sz="2000" dirty="0">
              <a:solidFill>
                <a:schemeClr val="tx1"/>
              </a:solidFill>
            </a:endParaRPr>
          </a:p>
        </p:txBody>
      </p:sp>
      <p:pic>
        <p:nvPicPr>
          <p:cNvPr id="52" name="Kép 51"/>
          <p:cNvPicPr>
            <a:picLocks noChangeAspect="1"/>
          </p:cNvPicPr>
          <p:nvPr/>
        </p:nvPicPr>
        <p:blipFill>
          <a:blip r:embed="rId11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35" y="2011649"/>
            <a:ext cx="662809" cy="662809"/>
          </a:xfrm>
          <a:prstGeom prst="rect">
            <a:avLst/>
          </a:prstGeom>
        </p:spPr>
      </p:pic>
      <p:pic>
        <p:nvPicPr>
          <p:cNvPr id="53" name="Kép 52"/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44" y="1759693"/>
            <a:ext cx="662809" cy="662809"/>
          </a:xfrm>
          <a:prstGeom prst="rect">
            <a:avLst/>
          </a:prstGeom>
        </p:spPr>
      </p:pic>
      <p:pic>
        <p:nvPicPr>
          <p:cNvPr id="54" name="Kép 53"/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704" y="2011649"/>
            <a:ext cx="662809" cy="662809"/>
          </a:xfrm>
          <a:prstGeom prst="rect">
            <a:avLst/>
          </a:prstGeom>
        </p:spPr>
      </p:pic>
      <p:pic>
        <p:nvPicPr>
          <p:cNvPr id="55" name="Kép 54"/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rgbClr val="1BFF0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0" y="1759692"/>
            <a:ext cx="662809" cy="662809"/>
          </a:xfrm>
          <a:prstGeom prst="rect">
            <a:avLst/>
          </a:prstGeom>
        </p:spPr>
      </p:pic>
      <p:pic>
        <p:nvPicPr>
          <p:cNvPr id="57" name="Kép 56"/>
          <p:cNvPicPr>
            <a:picLocks noChangeAspect="1"/>
          </p:cNvPicPr>
          <p:nvPr/>
        </p:nvPicPr>
        <p:blipFill>
          <a:blip r:embed="rId14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016" y="2011648"/>
            <a:ext cx="662809" cy="662809"/>
          </a:xfrm>
          <a:prstGeom prst="rect">
            <a:avLst/>
          </a:prstGeom>
        </p:spPr>
      </p:pic>
      <p:pic>
        <p:nvPicPr>
          <p:cNvPr id="60" name="Kép 59"/>
          <p:cNvPicPr>
            <a:picLocks noChangeAspect="1"/>
          </p:cNvPicPr>
          <p:nvPr/>
        </p:nvPicPr>
        <p:blipFill>
          <a:blip r:embed="rId14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463" y="1759691"/>
            <a:ext cx="662809" cy="662809"/>
          </a:xfrm>
          <a:prstGeom prst="rect">
            <a:avLst/>
          </a:prstGeom>
        </p:spPr>
      </p:pic>
      <p:pic>
        <p:nvPicPr>
          <p:cNvPr id="61" name="Kép 60"/>
          <p:cNvPicPr>
            <a:picLocks noChangeAspect="1"/>
          </p:cNvPicPr>
          <p:nvPr/>
        </p:nvPicPr>
        <p:blipFill>
          <a:blip r:embed="rId14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603" y="2011648"/>
            <a:ext cx="662809" cy="662809"/>
          </a:xfrm>
          <a:prstGeom prst="rect">
            <a:avLst/>
          </a:prstGeom>
        </p:spPr>
      </p:pic>
      <p:pic>
        <p:nvPicPr>
          <p:cNvPr id="62" name="Kép 6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182" y="1759690"/>
            <a:ext cx="662809" cy="662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Kép 6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689" y="2011647"/>
            <a:ext cx="662809" cy="662809"/>
          </a:xfrm>
          <a:prstGeom prst="rect">
            <a:avLst/>
          </a:prstGeom>
        </p:spPr>
      </p:pic>
      <p:pic>
        <p:nvPicPr>
          <p:cNvPr id="64" name="Kép 6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777" y="1752267"/>
            <a:ext cx="662809" cy="662809"/>
          </a:xfrm>
          <a:prstGeom prst="rect">
            <a:avLst/>
          </a:prstGeom>
        </p:spPr>
      </p:pic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7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3803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9" grpId="0">
        <p:bldAsOne/>
      </p:bldGraphic>
      <p:bldP spid="89" grpId="0" animBg="1"/>
      <p:bldP spid="90" grpId="0" animBg="1"/>
      <p:bldP spid="91" grpId="0" animBg="1"/>
      <p:bldP spid="99" grpId="0"/>
      <p:bldP spid="100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5" grpId="0" animBg="1"/>
      <p:bldP spid="44" grpId="0" animBg="1"/>
      <p:bldP spid="45" grpId="0" animBg="1"/>
      <p:bldP spid="46" grpId="0" animBg="1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 txBox="1">
            <a:spLocks/>
          </p:cNvSpPr>
          <p:nvPr/>
        </p:nvSpPr>
        <p:spPr>
          <a:xfrm>
            <a:off x="853" y="450165"/>
            <a:ext cx="7886700" cy="993600"/>
          </a:xfrm>
          <a:prstGeom prst="rect">
            <a:avLst/>
          </a:prstGeom>
          <a:solidFill>
            <a:srgbClr val="5B9BD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dirty="0" err="1" smtClean="0">
                <a:solidFill>
                  <a:schemeClr val="bg1"/>
                </a:solidFill>
              </a:rPr>
              <a:t>Challenges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59701236"/>
              </p:ext>
            </p:extLst>
          </p:nvPr>
        </p:nvGraphicFramePr>
        <p:xfrm>
          <a:off x="0" y="1740310"/>
          <a:ext cx="9144000" cy="511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8</a:t>
            </a:fld>
            <a:r>
              <a:rPr lang="hu-HU" dirty="0" smtClean="0"/>
              <a:t>/22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5017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517DC58-3BD2-4E8D-863E-28F6387D0F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F517DC58-3BD2-4E8D-863E-28F6387D0F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67A10AC-4F46-4C21-9FDC-DE44C1FB2D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367A10AC-4F46-4C21-9FDC-DE44C1FB2D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99FFA0-A13A-46FA-B02F-4CE6E78FE5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AF99FFA0-A13A-46FA-B02F-4CE6E78FE5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C5C2F4-25F0-4438-A78A-2F2047F8B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dgm id="{88C5C2F4-25F0-4438-A78A-2F2047F8B1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A02E392-6D32-43A4-A387-1CBE74C364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4A02E392-6D32-43A4-A387-1CBE74C364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D756F28-D398-4615-8AD6-71AE64DCF9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3D756F28-D398-4615-8AD6-71AE64DCF9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ABABB05-54D2-471D-9330-E97686134B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dgm id="{CABABB05-54D2-471D-9330-E97686134B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853" y="450165"/>
            <a:ext cx="7886700" cy="993600"/>
          </a:xfrm>
          <a:prstGeom prst="rect">
            <a:avLst/>
          </a:prstGeom>
          <a:solidFill>
            <a:srgbClr val="5B9BD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dirty="0" smtClean="0">
                <a:solidFill>
                  <a:schemeClr val="bg1"/>
                </a:solidFill>
              </a:rPr>
              <a:t>NI Hardware - Requirements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56754" y="1690689"/>
          <a:ext cx="8778240" cy="497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Kép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07" y="3899491"/>
            <a:ext cx="488387" cy="524268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56" y="4859906"/>
            <a:ext cx="573594" cy="573594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46" y="5732901"/>
            <a:ext cx="593443" cy="593443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4" t="23410" r="24770" b="21432"/>
          <a:stretch/>
        </p:blipFill>
        <p:spPr>
          <a:xfrm>
            <a:off x="847685" y="2975889"/>
            <a:ext cx="470398" cy="540715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10" y="2052915"/>
            <a:ext cx="500323" cy="500323"/>
          </a:xfrm>
          <a:prstGeom prst="rect">
            <a:avLst/>
          </a:prstGeom>
        </p:spPr>
      </p:pic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1875-6F32-4704-9AB5-A492B934C51B}" type="slidenum">
              <a:rPr lang="hu-HU" smtClean="0"/>
              <a:t>9</a:t>
            </a:fld>
            <a:r>
              <a:rPr lang="hu-HU" dirty="0" smtClean="0"/>
              <a:t>/22</a:t>
            </a:r>
          </a:p>
        </p:txBody>
      </p:sp>
    </p:spTree>
    <p:extLst>
      <p:ext uri="{BB962C8B-B14F-4D97-AF65-F5344CB8AC3E}">
        <p14:creationId xmlns:p14="http://schemas.microsoft.com/office/powerpoint/2010/main" val="291902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D9E583A-C85C-407C-B0B3-5486A121E4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4D9E583A-C85C-407C-B0B3-5486A121E4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7FA36F4-3B59-4FD9-A3D7-976F3EEF8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B7FA36F4-3B59-4FD9-A3D7-976F3EEF85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1CE575D-9F01-4360-92B6-7B1F983E13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31CE575D-9F01-4360-92B6-7B1F983E13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37CE1C2-BEDA-40F3-B53E-C5584CDB57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dgm id="{E37CE1C2-BEDA-40F3-B53E-C5584CDB57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B8076E-B838-4CEB-ABD6-01AEB6690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E2B8076E-B838-4CEB-ABD6-01AEB66902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F01D5F7-7832-4504-91A3-E1003314D6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1F01D5F7-7832-4504-91A3-E1003314D6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717CB29-8148-426D-BE9C-5C7A7EBCE8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dgm id="{6717CB29-8148-426D-BE9C-5C7A7EBCE8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8A5DBFE-A6BA-4D86-8840-6EA890A17E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dgm id="{D8A5DBFE-A6BA-4D86-8840-6EA890A17E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48F5615-C470-4843-BC33-18EB72518D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948F5615-C470-4843-BC33-18EB72518D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F65BDCD-F561-412A-AAB2-4A627CE568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graphicEl>
                                              <a:dgm id="{9F65BDCD-F561-412A-AAB2-4A627CE568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541AB80-15E0-4E7A-B714-7149AFC22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9541AB80-15E0-4E7A-B714-7149AFC223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3454</TotalTime>
  <Words>511</Words>
  <Application>Microsoft Office PowerPoint</Application>
  <PresentationFormat>Diavetítés a képernyőre (4:3 oldalarány)</PresentationFormat>
  <Paragraphs>179</Paragraphs>
  <Slides>22</Slides>
  <Notes>22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Office-téma</vt:lpstr>
      <vt:lpstr>PowerPoint bemutató</vt:lpstr>
      <vt:lpstr>The Team</vt:lpstr>
      <vt:lpstr>University of Debrecen</vt:lpstr>
      <vt:lpstr>EuCARD-2</vt:lpstr>
      <vt:lpstr>SM18 – Cryogenic Test Facility</vt:lpstr>
      <vt:lpstr>Testing Superconducting Magnets</vt:lpstr>
      <vt:lpstr>PowerPoint bemutató</vt:lpstr>
      <vt:lpstr>PowerPoint bemutató</vt:lpstr>
      <vt:lpstr>PowerPoint bemutató</vt:lpstr>
      <vt:lpstr>PowerPoint bemutató</vt:lpstr>
      <vt:lpstr>PowerPoint bemutató</vt:lpstr>
      <vt:lpstr>Hardware – The Switching Level</vt:lpstr>
      <vt:lpstr>Switching Level - Specifications</vt:lpstr>
      <vt:lpstr>Switching Level - Realisation</vt:lpstr>
      <vt:lpstr>Instrument Integration</vt:lpstr>
      <vt:lpstr>Software</vt:lpstr>
      <vt:lpstr>Software</vt:lpstr>
      <vt:lpstr>Software – User Interface</vt:lpstr>
      <vt:lpstr>Software - Measurement</vt:lpstr>
      <vt:lpstr>Summary</vt:lpstr>
      <vt:lpstr>PowerPoint bemutató</vt:lpstr>
      <vt:lpstr>Thank you for your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System for Temperature Sensors</dc:title>
  <dc:creator>patalen.mate</dc:creator>
  <cp:lastModifiedBy>vagymivan</cp:lastModifiedBy>
  <cp:revision>283</cp:revision>
  <dcterms:created xsi:type="dcterms:W3CDTF">2016-01-19T15:14:19Z</dcterms:created>
  <dcterms:modified xsi:type="dcterms:W3CDTF">2016-02-12T08:41:52Z</dcterms:modified>
</cp:coreProperties>
</file>