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wmv" ContentType="video/x-ms-wm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22"/>
  </p:notesMasterIdLst>
  <p:sldIdLst>
    <p:sldId id="256" r:id="rId5"/>
    <p:sldId id="257" r:id="rId6"/>
    <p:sldId id="258" r:id="rId7"/>
    <p:sldId id="259" r:id="rId8"/>
    <p:sldId id="261" r:id="rId9"/>
    <p:sldId id="262" r:id="rId10"/>
    <p:sldId id="263" r:id="rId11"/>
    <p:sldId id="264" r:id="rId12"/>
    <p:sldId id="265" r:id="rId13"/>
    <p:sldId id="268" r:id="rId14"/>
    <p:sldId id="266" r:id="rId15"/>
    <p:sldId id="267" r:id="rId16"/>
    <p:sldId id="270" r:id="rId17"/>
    <p:sldId id="271" r:id="rId18"/>
    <p:sldId id="272" r:id="rId19"/>
    <p:sldId id="273" r:id="rId20"/>
    <p:sldId id="26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179" autoAdjust="0"/>
  </p:normalViewPr>
  <p:slideViewPr>
    <p:cSldViewPr>
      <p:cViewPr varScale="1">
        <p:scale>
          <a:sx n="90" d="100"/>
          <a:sy n="90" d="100"/>
        </p:scale>
        <p:origin x="-22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4959A1-9970-6946-8707-5B9DF7923B3E}" type="doc">
      <dgm:prSet loTypeId="urn:microsoft.com/office/officeart/2005/8/layout/hierarchy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03DB89-B142-CB47-8CF4-028EEE519D45}">
      <dgm:prSet phldrT="[Text]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xfrm>
          <a:off x="6992390" y="665"/>
          <a:ext cx="1314006" cy="657003"/>
        </a:xfrm>
        <a:prstGeom prst="roundRect">
          <a:avLst>
            <a:gd name="adj" fmla="val 10000"/>
          </a:avLst>
        </a:prstGeom>
        <a:solidFill>
          <a:srgbClr val="79B04E"/>
        </a:solidFill>
        <a:ln w="25400" cap="flat" cmpd="sng" algn="ctr">
          <a:solidFill>
            <a:srgbClr val="79B04E">
              <a:shade val="5000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Univers Com 45 Light"/>
              <a:ea typeface="+mn-ea"/>
              <a:cs typeface="+mn-cs"/>
            </a:rPr>
            <a:t>Technical</a:t>
          </a:r>
        </a:p>
        <a:p>
          <a:r>
            <a:rPr lang="en-US" dirty="0" smtClean="0">
              <a:solidFill>
                <a:sysClr val="window" lastClr="FFFFFF"/>
              </a:solidFill>
              <a:latin typeface="Univers Com 45 Light"/>
              <a:ea typeface="+mn-ea"/>
              <a:cs typeface="+mn-cs"/>
            </a:rPr>
            <a:t>Knowledge</a:t>
          </a:r>
          <a:endParaRPr lang="en-US" dirty="0">
            <a:solidFill>
              <a:sysClr val="window" lastClr="FFFFFF"/>
            </a:solidFill>
            <a:latin typeface="Univers Com 45 Light"/>
            <a:ea typeface="+mn-ea"/>
            <a:cs typeface="+mn-cs"/>
          </a:endParaRPr>
        </a:p>
      </dgm:t>
    </dgm:pt>
    <dgm:pt modelId="{63BF04B5-9E54-5C46-86FC-6B6CFB4D8312}" type="parTrans" cxnId="{E0BF1DB4-588A-804D-B782-E13CCDA2EA6C}">
      <dgm:prSet/>
      <dgm:spPr/>
      <dgm:t>
        <a:bodyPr/>
        <a:lstStyle/>
        <a:p>
          <a:endParaRPr lang="en-US"/>
        </a:p>
      </dgm:t>
    </dgm:pt>
    <dgm:pt modelId="{0812E14C-26E9-F049-BCB6-9B8C25D8FE0D}" type="sibTrans" cxnId="{E0BF1DB4-588A-804D-B782-E13CCDA2EA6C}">
      <dgm:prSet/>
      <dgm:spPr/>
      <dgm:t>
        <a:bodyPr/>
        <a:lstStyle/>
        <a:p>
          <a:endParaRPr lang="en-US"/>
        </a:p>
      </dgm:t>
    </dgm:pt>
    <dgm:pt modelId="{765709DA-7BD5-CB40-B123-9B96447D95C7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xfrm>
          <a:off x="7255191" y="821919"/>
          <a:ext cx="1051204" cy="657003"/>
        </a:xfrm>
        <a:prstGeom prst="roundRect">
          <a:avLst>
            <a:gd name="adj" fmla="val 10000"/>
          </a:avLst>
        </a:prstGeom>
        <a:solidFill>
          <a:srgbClr val="0A60A3">
            <a:lumMod val="40000"/>
            <a:lumOff val="60000"/>
          </a:srgbClr>
        </a:solidFill>
        <a:ln w="25400" cap="flat" cmpd="sng" algn="ctr">
          <a:solidFill>
            <a:srgbClr val="79B04E"/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Univers Com 45 Light"/>
              <a:ea typeface="+mn-ea"/>
              <a:cs typeface="+mn-cs"/>
            </a:rPr>
            <a:t>1 CLA </a:t>
          </a:r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Univers Com 45 Light"/>
            <a:ea typeface="+mn-ea"/>
            <a:cs typeface="+mn-cs"/>
          </a:endParaRPr>
        </a:p>
      </dgm:t>
    </dgm:pt>
    <dgm:pt modelId="{1977BA26-2AC1-BA47-8C9A-75450B96A8DE}" type="parTrans" cxnId="{DE84F031-92A5-5E45-8247-5042D0187B4B}">
      <dgm:prSet/>
      <dgm:spPr>
        <a:xfrm>
          <a:off x="7123790" y="657668"/>
          <a:ext cx="131400" cy="4927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2752"/>
              </a:lnTo>
              <a:lnTo>
                <a:pt x="131400" y="492752"/>
              </a:lnTo>
            </a:path>
          </a:pathLst>
        </a:custGeom>
        <a:noFill/>
        <a:ln w="9525" cap="flat" cmpd="sng" algn="ctr">
          <a:solidFill>
            <a:srgbClr val="0A60A3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F66C0EA8-61F9-0140-9C18-D6128BB38DFB}" type="sibTrans" cxnId="{DE84F031-92A5-5E45-8247-5042D0187B4B}">
      <dgm:prSet/>
      <dgm:spPr/>
      <dgm:t>
        <a:bodyPr/>
        <a:lstStyle/>
        <a:p>
          <a:endParaRPr lang="en-US"/>
        </a:p>
      </dgm:t>
    </dgm:pt>
    <dgm:pt modelId="{70E01C6B-09F1-9C49-A285-33E2361A447E}">
      <dgm:prSet phldrT="[Text]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xfrm>
          <a:off x="5349882" y="665"/>
          <a:ext cx="1314006" cy="657003"/>
        </a:xfrm>
        <a:prstGeom prst="roundRect">
          <a:avLst>
            <a:gd name="adj" fmla="val 10000"/>
          </a:avLst>
        </a:prstGeom>
        <a:solidFill>
          <a:srgbClr val="79B04E"/>
        </a:solidFill>
        <a:ln w="25400" cap="flat" cmpd="sng" algn="ctr">
          <a:solidFill>
            <a:srgbClr val="79B04E">
              <a:shade val="5000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Univers Com 45 Light"/>
              <a:ea typeface="+mn-ea"/>
              <a:cs typeface="+mn-cs"/>
            </a:rPr>
            <a:t>Development Process</a:t>
          </a:r>
          <a:endParaRPr lang="en-US" dirty="0">
            <a:solidFill>
              <a:sysClr val="window" lastClr="FFFFFF"/>
            </a:solidFill>
            <a:latin typeface="Univers Com 45 Light"/>
            <a:ea typeface="+mn-ea"/>
            <a:cs typeface="+mn-cs"/>
          </a:endParaRPr>
        </a:p>
      </dgm:t>
    </dgm:pt>
    <dgm:pt modelId="{4DAAADB4-14E2-524F-A4B2-743DAF6C22BF}" type="parTrans" cxnId="{0A732584-85BF-9541-BF10-1E60E59D98DE}">
      <dgm:prSet/>
      <dgm:spPr/>
      <dgm:t>
        <a:bodyPr/>
        <a:lstStyle/>
        <a:p>
          <a:endParaRPr lang="en-US"/>
        </a:p>
      </dgm:t>
    </dgm:pt>
    <dgm:pt modelId="{42DD6CF9-6E0B-7742-B897-D33A56F09A50}" type="sibTrans" cxnId="{0A732584-85BF-9541-BF10-1E60E59D98DE}">
      <dgm:prSet/>
      <dgm:spPr/>
      <dgm:t>
        <a:bodyPr/>
        <a:lstStyle/>
        <a:p>
          <a:endParaRPr lang="en-US"/>
        </a:p>
      </dgm:t>
    </dgm:pt>
    <dgm:pt modelId="{D84664ED-7EDE-644D-BD61-EAD02F3C2495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xfrm>
          <a:off x="5612683" y="821919"/>
          <a:ext cx="1051204" cy="657003"/>
        </a:xfrm>
        <a:prstGeom prst="roundRect">
          <a:avLst>
            <a:gd name="adj" fmla="val 10000"/>
          </a:avLst>
        </a:prstGeom>
        <a:solidFill>
          <a:srgbClr val="0A60A3">
            <a:lumMod val="40000"/>
            <a:lumOff val="60000"/>
          </a:srgbClr>
        </a:solidFill>
        <a:ln w="25400" cap="flat" cmpd="sng" algn="ctr">
          <a:solidFill>
            <a:srgbClr val="79B04E"/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Univers Com 45 Light"/>
              <a:ea typeface="+mn-ea"/>
              <a:cs typeface="+mn-cs"/>
            </a:rPr>
            <a:t>SCC</a:t>
          </a:r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Univers Com 45 Light"/>
            <a:ea typeface="+mn-ea"/>
            <a:cs typeface="+mn-cs"/>
          </a:endParaRPr>
        </a:p>
      </dgm:t>
    </dgm:pt>
    <dgm:pt modelId="{88C5462F-9977-E241-B25D-6AE85F45FCE2}" type="parTrans" cxnId="{02A77085-89AC-DE47-8895-3C4C723EE175}">
      <dgm:prSet/>
      <dgm:spPr>
        <a:xfrm>
          <a:off x="5481283" y="657668"/>
          <a:ext cx="131400" cy="4927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2752"/>
              </a:lnTo>
              <a:lnTo>
                <a:pt x="131400" y="492752"/>
              </a:lnTo>
            </a:path>
          </a:pathLst>
        </a:custGeom>
        <a:noFill/>
        <a:ln w="9525" cap="flat" cmpd="sng" algn="ctr">
          <a:solidFill>
            <a:srgbClr val="0A60A3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D5EEAD0C-1377-A54A-865F-F1024E6D4591}" type="sibTrans" cxnId="{02A77085-89AC-DE47-8895-3C4C723EE175}">
      <dgm:prSet/>
      <dgm:spPr/>
      <dgm:t>
        <a:bodyPr/>
        <a:lstStyle/>
        <a:p>
          <a:endParaRPr lang="en-US"/>
        </a:p>
      </dgm:t>
    </dgm:pt>
    <dgm:pt modelId="{633C39ED-5BEA-4942-9B48-DD0B7A1A8253}">
      <dgm:prSet phldrT="[Text]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xfrm>
          <a:off x="3707374" y="665"/>
          <a:ext cx="1314006" cy="657003"/>
        </a:xfrm>
        <a:prstGeom prst="roundRect">
          <a:avLst>
            <a:gd name="adj" fmla="val 10000"/>
          </a:avLst>
        </a:prstGeom>
        <a:solidFill>
          <a:srgbClr val="79B04E"/>
        </a:solidFill>
        <a:ln w="25400" cap="flat" cmpd="sng" algn="ctr">
          <a:solidFill>
            <a:srgbClr val="79B04E">
              <a:shade val="5000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Univers Com 45 Light"/>
              <a:ea typeface="+mn-ea"/>
              <a:cs typeface="+mn-cs"/>
            </a:rPr>
            <a:t>Continuous Learning</a:t>
          </a:r>
          <a:endParaRPr lang="en-US" dirty="0">
            <a:solidFill>
              <a:sysClr val="window" lastClr="FFFFFF"/>
            </a:solidFill>
            <a:latin typeface="Univers Com 45 Light"/>
            <a:ea typeface="+mn-ea"/>
            <a:cs typeface="+mn-cs"/>
          </a:endParaRPr>
        </a:p>
      </dgm:t>
    </dgm:pt>
    <dgm:pt modelId="{B771F7B1-A9C0-894B-B8C2-2F186E5F7D6D}" type="parTrans" cxnId="{594AC878-1DB7-D042-A53F-4FF2AE5D8D1B}">
      <dgm:prSet/>
      <dgm:spPr/>
      <dgm:t>
        <a:bodyPr/>
        <a:lstStyle/>
        <a:p>
          <a:endParaRPr lang="en-US"/>
        </a:p>
      </dgm:t>
    </dgm:pt>
    <dgm:pt modelId="{C4A8BFD2-74C8-4144-8302-8607389EB32B}" type="sibTrans" cxnId="{594AC878-1DB7-D042-A53F-4FF2AE5D8D1B}">
      <dgm:prSet/>
      <dgm:spPr/>
      <dgm:t>
        <a:bodyPr/>
        <a:lstStyle/>
        <a:p>
          <a:endParaRPr lang="en-US"/>
        </a:p>
      </dgm:t>
    </dgm:pt>
    <dgm:pt modelId="{D7A3B7A3-9B87-CE41-9FE7-9F132DDA26F3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xfrm>
          <a:off x="7255191" y="1643173"/>
          <a:ext cx="1051204" cy="657003"/>
        </a:xfrm>
        <a:prstGeom prst="roundRect">
          <a:avLst>
            <a:gd name="adj" fmla="val 10000"/>
          </a:avLst>
        </a:prstGeom>
        <a:solidFill>
          <a:sysClr val="window" lastClr="FFFFFF"/>
        </a:solidFill>
        <a:ln w="25400" cap="flat" cmpd="sng" algn="ctr">
          <a:solidFill>
            <a:srgbClr val="79B04E"/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Univers Com 45 Light"/>
              <a:ea typeface="+mn-ea"/>
              <a:cs typeface="+mn-cs"/>
            </a:rPr>
            <a:t>2 CLDs*</a:t>
          </a:r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Univers Com 45 Light"/>
            <a:ea typeface="+mn-ea"/>
            <a:cs typeface="+mn-cs"/>
          </a:endParaRPr>
        </a:p>
      </dgm:t>
    </dgm:pt>
    <dgm:pt modelId="{641F54FB-9207-C747-BEA8-834DCFEB62DD}" type="parTrans" cxnId="{A632EE22-C1DF-014A-8390-15E04002DC52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>
        <a:xfrm>
          <a:off x="7123790" y="657668"/>
          <a:ext cx="131400" cy="13140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4006"/>
              </a:lnTo>
              <a:lnTo>
                <a:pt x="131400" y="1314006"/>
              </a:lnTo>
            </a:path>
          </a:pathLst>
        </a:custGeom>
        <a:noFill/>
        <a:ln w="25400" cap="flat" cmpd="sng" algn="ctr">
          <a:solidFill>
            <a:srgbClr val="79B04E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en-US"/>
        </a:p>
      </dgm:t>
    </dgm:pt>
    <dgm:pt modelId="{397F4628-E4A7-C947-8152-8E867725892E}" type="sibTrans" cxnId="{A632EE22-C1DF-014A-8390-15E04002DC52}">
      <dgm:prSet/>
      <dgm:spPr/>
      <dgm:t>
        <a:bodyPr/>
        <a:lstStyle/>
        <a:p>
          <a:endParaRPr lang="en-US"/>
        </a:p>
      </dgm:t>
    </dgm:pt>
    <dgm:pt modelId="{400D6250-A87B-FA48-B0C7-72A1D1875B5A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xfrm>
          <a:off x="5612683" y="1643173"/>
          <a:ext cx="1051204" cy="657003"/>
        </a:xfrm>
        <a:prstGeom prst="roundRect">
          <a:avLst>
            <a:gd name="adj" fmla="val 10000"/>
          </a:avLst>
        </a:prstGeom>
        <a:solidFill>
          <a:srgbClr val="0A60A3">
            <a:lumMod val="40000"/>
            <a:lumOff val="60000"/>
          </a:srgbClr>
        </a:solidFill>
        <a:ln w="25400" cap="flat" cmpd="sng" algn="ctr">
          <a:solidFill>
            <a:srgbClr val="79B04E"/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Univers Com 45 Light"/>
              <a:ea typeface="+mn-ea"/>
              <a:cs typeface="+mn-cs"/>
            </a:rPr>
            <a:t>Coding Standards</a:t>
          </a:r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Univers Com 45 Light"/>
            <a:ea typeface="+mn-ea"/>
            <a:cs typeface="+mn-cs"/>
          </a:endParaRPr>
        </a:p>
      </dgm:t>
    </dgm:pt>
    <dgm:pt modelId="{49CC55C6-7EE2-C942-A86A-E61EF6606F79}" type="parTrans" cxnId="{E2854367-8773-A648-AFAF-243AA86EAFF1}">
      <dgm:prSet/>
      <dgm:spPr>
        <a:xfrm>
          <a:off x="5481283" y="657668"/>
          <a:ext cx="131400" cy="13140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4006"/>
              </a:lnTo>
              <a:lnTo>
                <a:pt x="131400" y="1314006"/>
              </a:lnTo>
            </a:path>
          </a:pathLst>
        </a:custGeom>
        <a:noFill/>
        <a:ln w="9525" cap="flat" cmpd="sng" algn="ctr">
          <a:solidFill>
            <a:srgbClr val="0A60A3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01C035BA-F8CE-3E4B-A791-9145C8382F14}" type="sibTrans" cxnId="{E2854367-8773-A648-AFAF-243AA86EAFF1}">
      <dgm:prSet/>
      <dgm:spPr/>
      <dgm:t>
        <a:bodyPr/>
        <a:lstStyle/>
        <a:p>
          <a:endParaRPr lang="en-US"/>
        </a:p>
      </dgm:t>
    </dgm:pt>
    <dgm:pt modelId="{2B586249-6918-0D46-B89E-381FB580EA60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xfrm>
          <a:off x="5612683" y="2464427"/>
          <a:ext cx="1051204" cy="657003"/>
        </a:xfrm>
        <a:prstGeom prst="roundRect">
          <a:avLst>
            <a:gd name="adj" fmla="val 10000"/>
          </a:avLst>
        </a:prstGeom>
        <a:solidFill>
          <a:srgbClr val="0A60A3">
            <a:lumMod val="40000"/>
            <a:lumOff val="60000"/>
          </a:srgbClr>
        </a:solidFill>
        <a:ln w="25400" cap="flat" cmpd="sng" algn="ctr">
          <a:solidFill>
            <a:srgbClr val="79B04E"/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Univers Com 45 Light"/>
              <a:ea typeface="+mn-ea"/>
              <a:cs typeface="+mn-cs"/>
            </a:rPr>
            <a:t>Code Review</a:t>
          </a:r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Univers Com 45 Light"/>
            <a:ea typeface="+mn-ea"/>
            <a:cs typeface="+mn-cs"/>
          </a:endParaRPr>
        </a:p>
      </dgm:t>
    </dgm:pt>
    <dgm:pt modelId="{7893B26E-48C4-9F4E-9A78-2DFDF9A81428}" type="parTrans" cxnId="{21D13C5D-BC42-0841-ADB4-16FB673528F5}">
      <dgm:prSet/>
      <dgm:spPr>
        <a:xfrm>
          <a:off x="5481283" y="657668"/>
          <a:ext cx="131400" cy="21352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5260"/>
              </a:lnTo>
              <a:lnTo>
                <a:pt x="131400" y="2135260"/>
              </a:lnTo>
            </a:path>
          </a:pathLst>
        </a:custGeom>
        <a:noFill/>
        <a:ln w="9525" cap="flat" cmpd="sng" algn="ctr">
          <a:solidFill>
            <a:srgbClr val="0A60A3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7D22C44E-70F2-0D41-A621-1E5D2DA379E5}" type="sibTrans" cxnId="{21D13C5D-BC42-0841-ADB4-16FB673528F5}">
      <dgm:prSet/>
      <dgm:spPr/>
      <dgm:t>
        <a:bodyPr/>
        <a:lstStyle/>
        <a:p>
          <a:endParaRPr lang="en-US"/>
        </a:p>
      </dgm:t>
    </dgm:pt>
    <dgm:pt modelId="{022299FD-FF10-BD49-BE43-B2CF634E33CA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xfrm>
          <a:off x="5612683" y="3285681"/>
          <a:ext cx="1051204" cy="657003"/>
        </a:xfrm>
        <a:prstGeom prst="roundRect">
          <a:avLst>
            <a:gd name="adj" fmla="val 10000"/>
          </a:avLst>
        </a:prstGeom>
        <a:solidFill>
          <a:srgbClr val="0A60A3">
            <a:lumMod val="40000"/>
            <a:lumOff val="60000"/>
          </a:srgbClr>
        </a:solidFill>
        <a:ln w="25400" cap="flat" cmpd="sng" algn="ctr">
          <a:solidFill>
            <a:srgbClr val="79B04E"/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Univers Com 45 Light"/>
              <a:ea typeface="+mn-ea"/>
              <a:cs typeface="+mn-cs"/>
            </a:rPr>
            <a:t>Templates and Libraries</a:t>
          </a:r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Univers Com 45 Light"/>
            <a:ea typeface="+mn-ea"/>
            <a:cs typeface="+mn-cs"/>
          </a:endParaRPr>
        </a:p>
      </dgm:t>
    </dgm:pt>
    <dgm:pt modelId="{F78C5C28-F49D-F140-B933-266AC489B689}" type="parTrans" cxnId="{F5C954CB-5C17-874E-9B17-7F659DE56BC5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>
        <a:xfrm>
          <a:off x="5481283" y="657668"/>
          <a:ext cx="131400" cy="29565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6513"/>
              </a:lnTo>
              <a:lnTo>
                <a:pt x="131400" y="2956513"/>
              </a:lnTo>
            </a:path>
          </a:pathLst>
        </a:custGeom>
        <a:noFill/>
        <a:ln w="25400" cap="flat" cmpd="sng" algn="ctr">
          <a:solidFill>
            <a:srgbClr val="79B04E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en-US"/>
        </a:p>
      </dgm:t>
    </dgm:pt>
    <dgm:pt modelId="{E949517E-AD55-1146-A04C-22FAF139CC18}" type="sibTrans" cxnId="{F5C954CB-5C17-874E-9B17-7F659DE56BC5}">
      <dgm:prSet/>
      <dgm:spPr/>
      <dgm:t>
        <a:bodyPr/>
        <a:lstStyle/>
        <a:p>
          <a:endParaRPr lang="en-US"/>
        </a:p>
      </dgm:t>
    </dgm:pt>
    <dgm:pt modelId="{887C6820-39A6-AE4F-BF45-6E31C5CC9846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xfrm>
          <a:off x="3970175" y="821919"/>
          <a:ext cx="1051204" cy="657003"/>
        </a:xfrm>
        <a:prstGeom prst="roundRect">
          <a:avLst>
            <a:gd name="adj" fmla="val 10000"/>
          </a:avLst>
        </a:prstGeom>
        <a:solidFill>
          <a:sysClr val="window" lastClr="FFFFFF"/>
        </a:solidFill>
        <a:ln w="25400" cap="flat" cmpd="sng" algn="ctr">
          <a:solidFill>
            <a:srgbClr val="79B04E"/>
          </a:solidFill>
          <a:prstDash val="solid"/>
        </a:ln>
        <a:effectLst/>
      </dgm:spPr>
      <dgm:t>
        <a:bodyPr/>
        <a:lstStyle/>
        <a:p>
          <a:r>
            <a:rPr lang="en-US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Univers Com 45 Light"/>
              <a:ea typeface="+mn-ea"/>
              <a:cs typeface="+mn-cs"/>
            </a:rPr>
            <a:t>NIWeek</a:t>
          </a:r>
          <a:r>
            <a: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Univers Com 45 Light"/>
              <a:ea typeface="+mn-ea"/>
              <a:cs typeface="+mn-cs"/>
            </a:rPr>
            <a:t> (optional)</a:t>
          </a:r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Univers Com 45 Light"/>
            <a:ea typeface="+mn-ea"/>
            <a:cs typeface="+mn-cs"/>
          </a:endParaRPr>
        </a:p>
      </dgm:t>
    </dgm:pt>
    <dgm:pt modelId="{1E4212F3-5155-4446-9067-0E8EF3100EC1}" type="parTrans" cxnId="{6BAABC81-7271-8E44-A682-F79DD21E2FBC}">
      <dgm:prSet/>
      <dgm:spPr>
        <a:xfrm>
          <a:off x="3838775" y="657668"/>
          <a:ext cx="131400" cy="4927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2752"/>
              </a:lnTo>
              <a:lnTo>
                <a:pt x="131400" y="492752"/>
              </a:lnTo>
            </a:path>
          </a:pathLst>
        </a:custGeom>
        <a:noFill/>
        <a:ln w="9525" cap="flat" cmpd="sng" algn="ctr">
          <a:solidFill>
            <a:srgbClr val="0A60A3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1C31AE01-15FF-294C-BFB9-FD09FBDEAEB7}" type="sibTrans" cxnId="{6BAABC81-7271-8E44-A682-F79DD21E2FBC}">
      <dgm:prSet/>
      <dgm:spPr/>
      <dgm:t>
        <a:bodyPr/>
        <a:lstStyle/>
        <a:p>
          <a:endParaRPr lang="en-US"/>
        </a:p>
      </dgm:t>
    </dgm:pt>
    <dgm:pt modelId="{F162A82F-F76F-5C48-8C42-38AF4A2EEA88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xfrm>
          <a:off x="3970175" y="1643173"/>
          <a:ext cx="1051204" cy="657003"/>
        </a:xfrm>
        <a:prstGeom prst="roundRect">
          <a:avLst>
            <a:gd name="adj" fmla="val 10000"/>
          </a:avLst>
        </a:prstGeom>
        <a:solidFill>
          <a:sysClr val="window" lastClr="FFFFFF"/>
        </a:solidFill>
        <a:ln w="25400" cap="flat" cmpd="sng" algn="ctr">
          <a:solidFill>
            <a:srgbClr val="79B04E"/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Univers Com 45 Light"/>
              <a:ea typeface="+mn-ea"/>
              <a:cs typeface="+mn-cs"/>
            </a:rPr>
            <a:t>Events (User Groups and </a:t>
          </a:r>
          <a:r>
            <a:rPr lang="en-US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Univers Com 45 Light"/>
              <a:ea typeface="+mn-ea"/>
              <a:cs typeface="+mn-cs"/>
            </a:rPr>
            <a:t>Dev</a:t>
          </a:r>
          <a:r>
            <a: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Univers Com 45 Light"/>
              <a:ea typeface="+mn-ea"/>
              <a:cs typeface="+mn-cs"/>
            </a:rPr>
            <a:t> Days)</a:t>
          </a:r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Univers Com 45 Light"/>
            <a:ea typeface="+mn-ea"/>
            <a:cs typeface="+mn-cs"/>
          </a:endParaRPr>
        </a:p>
      </dgm:t>
    </dgm:pt>
    <dgm:pt modelId="{15F773B7-7C65-FA47-9A78-A18ED5FE7B1D}" type="parTrans" cxnId="{C3422099-009D-554C-B8E9-424479E214FF}">
      <dgm:prSet/>
      <dgm:spPr>
        <a:xfrm>
          <a:off x="3838775" y="657668"/>
          <a:ext cx="131400" cy="13140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4006"/>
              </a:lnTo>
              <a:lnTo>
                <a:pt x="131400" y="1314006"/>
              </a:lnTo>
            </a:path>
          </a:pathLst>
        </a:custGeom>
        <a:noFill/>
        <a:ln w="9525" cap="flat" cmpd="sng" algn="ctr">
          <a:solidFill>
            <a:srgbClr val="0A60A3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8296BBF7-81FA-1147-B4E1-9D76ABD061B4}" type="sibTrans" cxnId="{C3422099-009D-554C-B8E9-424479E214FF}">
      <dgm:prSet/>
      <dgm:spPr/>
      <dgm:t>
        <a:bodyPr/>
        <a:lstStyle/>
        <a:p>
          <a:endParaRPr lang="en-US"/>
        </a:p>
      </dgm:t>
    </dgm:pt>
    <dgm:pt modelId="{9ACCA848-A8A4-384E-B886-EB312148F58A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xfrm>
          <a:off x="3970175" y="3285681"/>
          <a:ext cx="1051204" cy="657003"/>
        </a:xfrm>
        <a:prstGeom prst="roundRect">
          <a:avLst>
            <a:gd name="adj" fmla="val 10000"/>
          </a:avLst>
        </a:prstGeom>
        <a:solidFill>
          <a:srgbClr val="0A60A3">
            <a:lumMod val="40000"/>
            <a:lumOff val="60000"/>
          </a:srgbClr>
        </a:solidFill>
        <a:ln w="25400" cap="flat" cmpd="sng" algn="ctr">
          <a:solidFill>
            <a:srgbClr val="79B04E"/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Univers Com 45 Light"/>
              <a:ea typeface="+mn-ea"/>
              <a:cs typeface="+mn-cs"/>
            </a:rPr>
            <a:t>Internal Training Plan</a:t>
          </a:r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Univers Com 45 Light"/>
            <a:ea typeface="+mn-ea"/>
            <a:cs typeface="+mn-cs"/>
          </a:endParaRPr>
        </a:p>
      </dgm:t>
    </dgm:pt>
    <dgm:pt modelId="{7217559D-6BF6-B34B-8831-E31852BC388B}" type="parTrans" cxnId="{7C819C52-FF77-194F-84EC-7B3FBAA04302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>
        <a:xfrm>
          <a:off x="3838775" y="657668"/>
          <a:ext cx="131400" cy="29565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6513"/>
              </a:lnTo>
              <a:lnTo>
                <a:pt x="131400" y="2956513"/>
              </a:lnTo>
            </a:path>
          </a:pathLst>
        </a:custGeom>
        <a:noFill/>
        <a:ln w="25400" cap="flat" cmpd="sng" algn="ctr">
          <a:solidFill>
            <a:srgbClr val="79B04E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en-US"/>
        </a:p>
      </dgm:t>
    </dgm:pt>
    <dgm:pt modelId="{93E5B155-E1D8-B04D-97BA-2620D988549D}" type="sibTrans" cxnId="{7C819C52-FF77-194F-84EC-7B3FBAA04302}">
      <dgm:prSet/>
      <dgm:spPr/>
      <dgm:t>
        <a:bodyPr/>
        <a:lstStyle/>
        <a:p>
          <a:endParaRPr lang="en-US"/>
        </a:p>
      </dgm:t>
    </dgm:pt>
    <dgm:pt modelId="{B5E95B96-82C1-A549-8B5F-1762950D4488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xfrm>
          <a:off x="3970175" y="2464427"/>
          <a:ext cx="1051204" cy="657003"/>
        </a:xfrm>
        <a:prstGeom prst="roundRect">
          <a:avLst>
            <a:gd name="adj" fmla="val 10000"/>
          </a:avLst>
        </a:prstGeom>
        <a:solidFill>
          <a:srgbClr val="0A60A3">
            <a:lumMod val="40000"/>
            <a:lumOff val="60000"/>
          </a:srgbClr>
        </a:solidFill>
        <a:ln w="25400" cap="flat" cmpd="sng" algn="ctr">
          <a:solidFill>
            <a:srgbClr val="79B04E"/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Univers Com 45 Light"/>
              <a:ea typeface="+mn-ea"/>
              <a:cs typeface="+mn-cs"/>
            </a:rPr>
            <a:t>Internal User Group*</a:t>
          </a:r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Univers Com 45 Light"/>
            <a:ea typeface="+mn-ea"/>
            <a:cs typeface="+mn-cs"/>
          </a:endParaRPr>
        </a:p>
      </dgm:t>
    </dgm:pt>
    <dgm:pt modelId="{8CD4CF63-5B62-0441-A231-7FFD6C71AC84}" type="parTrans" cxnId="{0B82A62A-0B34-9F45-810B-714542E63746}">
      <dgm:prSet/>
      <dgm:spPr>
        <a:xfrm>
          <a:off x="3838775" y="657668"/>
          <a:ext cx="131400" cy="21352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5260"/>
              </a:lnTo>
              <a:lnTo>
                <a:pt x="131400" y="2135260"/>
              </a:lnTo>
            </a:path>
          </a:pathLst>
        </a:custGeom>
        <a:noFill/>
        <a:ln w="9525" cap="flat" cmpd="sng" algn="ctr">
          <a:solidFill>
            <a:srgbClr val="0A60A3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5F8AC324-231E-A644-9BC6-378D9A6A9AD9}" type="sibTrans" cxnId="{0B82A62A-0B34-9F45-810B-714542E63746}">
      <dgm:prSet/>
      <dgm:spPr/>
      <dgm:t>
        <a:bodyPr/>
        <a:lstStyle/>
        <a:p>
          <a:endParaRPr lang="en-US"/>
        </a:p>
      </dgm:t>
    </dgm:pt>
    <dgm:pt modelId="{299170EB-B985-074F-88F1-D4DF2F15D0E4}" type="pres">
      <dgm:prSet presAssocID="{3A4959A1-9970-6946-8707-5B9DF7923B3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742BC94-4DA8-0B43-897C-EB3B01AF4E61}" type="pres">
      <dgm:prSet presAssocID="{633C39ED-5BEA-4942-9B48-DD0B7A1A8253}" presName="root" presStyleCnt="0"/>
      <dgm:spPr/>
    </dgm:pt>
    <dgm:pt modelId="{FAF8C0B8-0808-EE4D-B197-68386DFC20E0}" type="pres">
      <dgm:prSet presAssocID="{633C39ED-5BEA-4942-9B48-DD0B7A1A8253}" presName="rootComposite" presStyleCnt="0"/>
      <dgm:spPr/>
    </dgm:pt>
    <dgm:pt modelId="{51F715B2-1CBB-4842-9E4A-52C0F0BDAF27}" type="pres">
      <dgm:prSet presAssocID="{633C39ED-5BEA-4942-9B48-DD0B7A1A8253}" presName="rootText" presStyleLbl="node1" presStyleIdx="0" presStyleCnt="3"/>
      <dgm:spPr/>
      <dgm:t>
        <a:bodyPr/>
        <a:lstStyle/>
        <a:p>
          <a:endParaRPr lang="en-US"/>
        </a:p>
      </dgm:t>
    </dgm:pt>
    <dgm:pt modelId="{6D458F57-23A3-5F4E-A533-CD248ADB6066}" type="pres">
      <dgm:prSet presAssocID="{633C39ED-5BEA-4942-9B48-DD0B7A1A8253}" presName="rootConnector" presStyleLbl="node1" presStyleIdx="0" presStyleCnt="3"/>
      <dgm:spPr/>
      <dgm:t>
        <a:bodyPr/>
        <a:lstStyle/>
        <a:p>
          <a:endParaRPr lang="en-US"/>
        </a:p>
      </dgm:t>
    </dgm:pt>
    <dgm:pt modelId="{6244B8DA-AF72-F54D-807E-4BFB1CB1FFA8}" type="pres">
      <dgm:prSet presAssocID="{633C39ED-5BEA-4942-9B48-DD0B7A1A8253}" presName="childShape" presStyleCnt="0"/>
      <dgm:spPr/>
    </dgm:pt>
    <dgm:pt modelId="{718D439E-545E-264C-9AD2-1D1CCCB8EE9C}" type="pres">
      <dgm:prSet presAssocID="{1E4212F3-5155-4446-9067-0E8EF3100EC1}" presName="Name13" presStyleLbl="parChTrans1D2" presStyleIdx="0" presStyleCnt="10"/>
      <dgm:spPr/>
      <dgm:t>
        <a:bodyPr/>
        <a:lstStyle/>
        <a:p>
          <a:endParaRPr lang="en-US"/>
        </a:p>
      </dgm:t>
    </dgm:pt>
    <dgm:pt modelId="{8D5CC6FC-91E9-4341-BB86-5D72735F1A75}" type="pres">
      <dgm:prSet presAssocID="{887C6820-39A6-AE4F-BF45-6E31C5CC9846}" presName="childText" presStyleLbl="bgAcc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10B0A9-7E5D-3445-AED0-262B24D02A6A}" type="pres">
      <dgm:prSet presAssocID="{15F773B7-7C65-FA47-9A78-A18ED5FE7B1D}" presName="Name13" presStyleLbl="parChTrans1D2" presStyleIdx="1" presStyleCnt="10"/>
      <dgm:spPr/>
      <dgm:t>
        <a:bodyPr/>
        <a:lstStyle/>
        <a:p>
          <a:endParaRPr lang="en-US"/>
        </a:p>
      </dgm:t>
    </dgm:pt>
    <dgm:pt modelId="{EF231BF1-3B90-A648-A8FE-3E7E5C870CF8}" type="pres">
      <dgm:prSet presAssocID="{F162A82F-F76F-5C48-8C42-38AF4A2EEA88}" presName="childText" presStyleLbl="bgAcc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1FDA43-A5A4-AF43-B70C-128C4050BB6C}" type="pres">
      <dgm:prSet presAssocID="{8CD4CF63-5B62-0441-A231-7FFD6C71AC84}" presName="Name13" presStyleLbl="parChTrans1D2" presStyleIdx="2" presStyleCnt="10"/>
      <dgm:spPr/>
      <dgm:t>
        <a:bodyPr/>
        <a:lstStyle/>
        <a:p>
          <a:endParaRPr lang="en-US"/>
        </a:p>
      </dgm:t>
    </dgm:pt>
    <dgm:pt modelId="{0B30C847-4881-0E41-B214-8B9DAEE4B219}" type="pres">
      <dgm:prSet presAssocID="{B5E95B96-82C1-A549-8B5F-1762950D4488}" presName="childText" presStyleLbl="bgAcc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31B1F6-A6BA-184F-ADF2-BEFE427A1F02}" type="pres">
      <dgm:prSet presAssocID="{7217559D-6BF6-B34B-8831-E31852BC388B}" presName="Name13" presStyleLbl="parChTrans1D2" presStyleIdx="3" presStyleCnt="10"/>
      <dgm:spPr/>
      <dgm:t>
        <a:bodyPr/>
        <a:lstStyle/>
        <a:p>
          <a:endParaRPr lang="en-US"/>
        </a:p>
      </dgm:t>
    </dgm:pt>
    <dgm:pt modelId="{75F1215B-CBA3-6847-AD05-973EE1A363F8}" type="pres">
      <dgm:prSet presAssocID="{9ACCA848-A8A4-384E-B886-EB312148F58A}" presName="childText" presStyleLbl="bgAcc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0FC107-397C-1C4C-B6E6-72D97D8C9FF6}" type="pres">
      <dgm:prSet presAssocID="{70E01C6B-09F1-9C49-A285-33E2361A447E}" presName="root" presStyleCnt="0"/>
      <dgm:spPr/>
    </dgm:pt>
    <dgm:pt modelId="{31D15D8E-5F31-7D4C-B87D-5D20D198EEC3}" type="pres">
      <dgm:prSet presAssocID="{70E01C6B-09F1-9C49-A285-33E2361A447E}" presName="rootComposite" presStyleCnt="0"/>
      <dgm:spPr/>
    </dgm:pt>
    <dgm:pt modelId="{6490E57E-4BD7-C84A-B355-41328D9AD5DB}" type="pres">
      <dgm:prSet presAssocID="{70E01C6B-09F1-9C49-A285-33E2361A447E}" presName="rootText" presStyleLbl="node1" presStyleIdx="1" presStyleCnt="3"/>
      <dgm:spPr/>
      <dgm:t>
        <a:bodyPr/>
        <a:lstStyle/>
        <a:p>
          <a:endParaRPr lang="en-US"/>
        </a:p>
      </dgm:t>
    </dgm:pt>
    <dgm:pt modelId="{D4B6C948-D9D1-7547-B87E-338DD30C352A}" type="pres">
      <dgm:prSet presAssocID="{70E01C6B-09F1-9C49-A285-33E2361A447E}" presName="rootConnector" presStyleLbl="node1" presStyleIdx="1" presStyleCnt="3"/>
      <dgm:spPr/>
      <dgm:t>
        <a:bodyPr/>
        <a:lstStyle/>
        <a:p>
          <a:endParaRPr lang="en-US"/>
        </a:p>
      </dgm:t>
    </dgm:pt>
    <dgm:pt modelId="{7728408B-3BFC-B145-8D46-C280F88A4064}" type="pres">
      <dgm:prSet presAssocID="{70E01C6B-09F1-9C49-A285-33E2361A447E}" presName="childShape" presStyleCnt="0"/>
      <dgm:spPr/>
    </dgm:pt>
    <dgm:pt modelId="{99B32594-E505-2342-ABB4-8CF86AE3B320}" type="pres">
      <dgm:prSet presAssocID="{88C5462F-9977-E241-B25D-6AE85F45FCE2}" presName="Name13" presStyleLbl="parChTrans1D2" presStyleIdx="4" presStyleCnt="10"/>
      <dgm:spPr/>
      <dgm:t>
        <a:bodyPr/>
        <a:lstStyle/>
        <a:p>
          <a:endParaRPr lang="en-US"/>
        </a:p>
      </dgm:t>
    </dgm:pt>
    <dgm:pt modelId="{BC57C186-1178-9E4A-BEE5-1126B90BA703}" type="pres">
      <dgm:prSet presAssocID="{D84664ED-7EDE-644D-BD61-EAD02F3C2495}" presName="childText" presStyleLbl="bgAcc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2CE359-A20B-D942-8FC1-1E308D5C4C16}" type="pres">
      <dgm:prSet presAssocID="{49CC55C6-7EE2-C942-A86A-E61EF6606F79}" presName="Name13" presStyleLbl="parChTrans1D2" presStyleIdx="5" presStyleCnt="10"/>
      <dgm:spPr/>
      <dgm:t>
        <a:bodyPr/>
        <a:lstStyle/>
        <a:p>
          <a:endParaRPr lang="en-US"/>
        </a:p>
      </dgm:t>
    </dgm:pt>
    <dgm:pt modelId="{4E4037F5-C666-4049-8DFE-555FC6474CCF}" type="pres">
      <dgm:prSet presAssocID="{400D6250-A87B-FA48-B0C7-72A1D1875B5A}" presName="childText" presStyleLbl="bgAcc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6977D7-EB2B-D249-9BEB-55E4F0E89D21}" type="pres">
      <dgm:prSet presAssocID="{7893B26E-48C4-9F4E-9A78-2DFDF9A81428}" presName="Name13" presStyleLbl="parChTrans1D2" presStyleIdx="6" presStyleCnt="10"/>
      <dgm:spPr/>
      <dgm:t>
        <a:bodyPr/>
        <a:lstStyle/>
        <a:p>
          <a:endParaRPr lang="en-US"/>
        </a:p>
      </dgm:t>
    </dgm:pt>
    <dgm:pt modelId="{4A71308D-28F0-6F4D-96FB-6C8138C7629E}" type="pres">
      <dgm:prSet presAssocID="{2B586249-6918-0D46-B89E-381FB580EA60}" presName="childText" presStyleLbl="bgAcc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913BEA-61DB-2145-B083-D0BC5A555C14}" type="pres">
      <dgm:prSet presAssocID="{F78C5C28-F49D-F140-B933-266AC489B689}" presName="Name13" presStyleLbl="parChTrans1D2" presStyleIdx="7" presStyleCnt="10"/>
      <dgm:spPr/>
      <dgm:t>
        <a:bodyPr/>
        <a:lstStyle/>
        <a:p>
          <a:endParaRPr lang="en-US"/>
        </a:p>
      </dgm:t>
    </dgm:pt>
    <dgm:pt modelId="{18ACBFCB-052A-8845-BD56-B11419D881DE}" type="pres">
      <dgm:prSet presAssocID="{022299FD-FF10-BD49-BE43-B2CF634E33CA}" presName="childText" presStyleLbl="bgAcc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647B60-4B21-D34B-A594-996B486A2151}" type="pres">
      <dgm:prSet presAssocID="{A803DB89-B142-CB47-8CF4-028EEE519D45}" presName="root" presStyleCnt="0"/>
      <dgm:spPr/>
    </dgm:pt>
    <dgm:pt modelId="{E29AD484-6730-8F42-944D-4E51F4D85A2E}" type="pres">
      <dgm:prSet presAssocID="{A803DB89-B142-CB47-8CF4-028EEE519D45}" presName="rootComposite" presStyleCnt="0"/>
      <dgm:spPr/>
    </dgm:pt>
    <dgm:pt modelId="{DA2E5700-E4C2-A84B-BDDF-F9D39C646C1A}" type="pres">
      <dgm:prSet presAssocID="{A803DB89-B142-CB47-8CF4-028EEE519D45}" presName="rootText" presStyleLbl="node1" presStyleIdx="2" presStyleCnt="3"/>
      <dgm:spPr/>
      <dgm:t>
        <a:bodyPr/>
        <a:lstStyle/>
        <a:p>
          <a:endParaRPr lang="en-US"/>
        </a:p>
      </dgm:t>
    </dgm:pt>
    <dgm:pt modelId="{FAAA928E-3C30-E14C-B14B-5EAE32C6645E}" type="pres">
      <dgm:prSet presAssocID="{A803DB89-B142-CB47-8CF4-028EEE519D45}" presName="rootConnector" presStyleLbl="node1" presStyleIdx="2" presStyleCnt="3"/>
      <dgm:spPr/>
      <dgm:t>
        <a:bodyPr/>
        <a:lstStyle/>
        <a:p>
          <a:endParaRPr lang="en-US"/>
        </a:p>
      </dgm:t>
    </dgm:pt>
    <dgm:pt modelId="{7B1BA8B5-9208-794C-9050-180A29032B72}" type="pres">
      <dgm:prSet presAssocID="{A803DB89-B142-CB47-8CF4-028EEE519D45}" presName="childShape" presStyleCnt="0"/>
      <dgm:spPr/>
    </dgm:pt>
    <dgm:pt modelId="{D7A827E3-CCB3-3144-9971-E06C9451BA32}" type="pres">
      <dgm:prSet presAssocID="{1977BA26-2AC1-BA47-8C9A-75450B96A8DE}" presName="Name13" presStyleLbl="parChTrans1D2" presStyleIdx="8" presStyleCnt="10"/>
      <dgm:spPr/>
      <dgm:t>
        <a:bodyPr/>
        <a:lstStyle/>
        <a:p>
          <a:endParaRPr lang="en-US"/>
        </a:p>
      </dgm:t>
    </dgm:pt>
    <dgm:pt modelId="{44B9D957-C309-D14A-8661-9508D6F2E01D}" type="pres">
      <dgm:prSet presAssocID="{765709DA-7BD5-CB40-B123-9B96447D95C7}" presName="childText" presStyleLbl="bgAcc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E9BD73-7FA7-DF4A-82CC-34437111DBA8}" type="pres">
      <dgm:prSet presAssocID="{641F54FB-9207-C747-BEA8-834DCFEB62DD}" presName="Name13" presStyleLbl="parChTrans1D2" presStyleIdx="9" presStyleCnt="10"/>
      <dgm:spPr/>
      <dgm:t>
        <a:bodyPr/>
        <a:lstStyle/>
        <a:p>
          <a:endParaRPr lang="en-US"/>
        </a:p>
      </dgm:t>
    </dgm:pt>
    <dgm:pt modelId="{BACE510C-F49A-6A45-A562-83EB784AF44A}" type="pres">
      <dgm:prSet presAssocID="{D7A3B7A3-9B87-CE41-9FE7-9F132DDA26F3}" presName="childText" presStyleLbl="bgAcc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0BF1DB4-588A-804D-B782-E13CCDA2EA6C}" srcId="{3A4959A1-9970-6946-8707-5B9DF7923B3E}" destId="{A803DB89-B142-CB47-8CF4-028EEE519D45}" srcOrd="2" destOrd="0" parTransId="{63BF04B5-9E54-5C46-86FC-6B6CFB4D8312}" sibTransId="{0812E14C-26E9-F049-BCB6-9B8C25D8FE0D}"/>
    <dgm:cxn modelId="{EA1A4A7D-40A1-4B8C-B463-687B2A784EC1}" type="presOf" srcId="{F78C5C28-F49D-F140-B933-266AC489B689}" destId="{AA913BEA-61DB-2145-B083-D0BC5A555C14}" srcOrd="0" destOrd="0" presId="urn:microsoft.com/office/officeart/2005/8/layout/hierarchy3"/>
    <dgm:cxn modelId="{DE84F031-92A5-5E45-8247-5042D0187B4B}" srcId="{A803DB89-B142-CB47-8CF4-028EEE519D45}" destId="{765709DA-7BD5-CB40-B123-9B96447D95C7}" srcOrd="0" destOrd="0" parTransId="{1977BA26-2AC1-BA47-8C9A-75450B96A8DE}" sibTransId="{F66C0EA8-61F9-0140-9C18-D6128BB38DFB}"/>
    <dgm:cxn modelId="{340B1729-653F-4A9C-806B-73D089F2CF20}" type="presOf" srcId="{70E01C6B-09F1-9C49-A285-33E2361A447E}" destId="{6490E57E-4BD7-C84A-B355-41328D9AD5DB}" srcOrd="0" destOrd="0" presId="urn:microsoft.com/office/officeart/2005/8/layout/hierarchy3"/>
    <dgm:cxn modelId="{208EA9AF-678B-42C1-AFE8-1656D7FEEB82}" type="presOf" srcId="{765709DA-7BD5-CB40-B123-9B96447D95C7}" destId="{44B9D957-C309-D14A-8661-9508D6F2E01D}" srcOrd="0" destOrd="0" presId="urn:microsoft.com/office/officeart/2005/8/layout/hierarchy3"/>
    <dgm:cxn modelId="{02A77085-89AC-DE47-8895-3C4C723EE175}" srcId="{70E01C6B-09F1-9C49-A285-33E2361A447E}" destId="{D84664ED-7EDE-644D-BD61-EAD02F3C2495}" srcOrd="0" destOrd="0" parTransId="{88C5462F-9977-E241-B25D-6AE85F45FCE2}" sibTransId="{D5EEAD0C-1377-A54A-865F-F1024E6D4591}"/>
    <dgm:cxn modelId="{66A2753F-CED8-49FF-B369-97770B750A2B}" type="presOf" srcId="{641F54FB-9207-C747-BEA8-834DCFEB62DD}" destId="{BEE9BD73-7FA7-DF4A-82CC-34437111DBA8}" srcOrd="0" destOrd="0" presId="urn:microsoft.com/office/officeart/2005/8/layout/hierarchy3"/>
    <dgm:cxn modelId="{594AC878-1DB7-D042-A53F-4FF2AE5D8D1B}" srcId="{3A4959A1-9970-6946-8707-5B9DF7923B3E}" destId="{633C39ED-5BEA-4942-9B48-DD0B7A1A8253}" srcOrd="0" destOrd="0" parTransId="{B771F7B1-A9C0-894B-B8C2-2F186E5F7D6D}" sibTransId="{C4A8BFD2-74C8-4144-8302-8607389EB32B}"/>
    <dgm:cxn modelId="{91D91BA2-B257-48EB-8678-A2D609DA2FF5}" type="presOf" srcId="{887C6820-39A6-AE4F-BF45-6E31C5CC9846}" destId="{8D5CC6FC-91E9-4341-BB86-5D72735F1A75}" srcOrd="0" destOrd="0" presId="urn:microsoft.com/office/officeart/2005/8/layout/hierarchy3"/>
    <dgm:cxn modelId="{35E474DD-7C37-4D6F-B3CE-92837A64DBBC}" type="presOf" srcId="{D84664ED-7EDE-644D-BD61-EAD02F3C2495}" destId="{BC57C186-1178-9E4A-BEE5-1126B90BA703}" srcOrd="0" destOrd="0" presId="urn:microsoft.com/office/officeart/2005/8/layout/hierarchy3"/>
    <dgm:cxn modelId="{ED828814-2D51-4595-A984-7554FF39D66A}" type="presOf" srcId="{7893B26E-48C4-9F4E-9A78-2DFDF9A81428}" destId="{F86977D7-EB2B-D249-9BEB-55E4F0E89D21}" srcOrd="0" destOrd="0" presId="urn:microsoft.com/office/officeart/2005/8/layout/hierarchy3"/>
    <dgm:cxn modelId="{8C5AAF1A-F9D2-499B-B73B-63B8563A867B}" type="presOf" srcId="{1E4212F3-5155-4446-9067-0E8EF3100EC1}" destId="{718D439E-545E-264C-9AD2-1D1CCCB8EE9C}" srcOrd="0" destOrd="0" presId="urn:microsoft.com/office/officeart/2005/8/layout/hierarchy3"/>
    <dgm:cxn modelId="{C3422099-009D-554C-B8E9-424479E214FF}" srcId="{633C39ED-5BEA-4942-9B48-DD0B7A1A8253}" destId="{F162A82F-F76F-5C48-8C42-38AF4A2EEA88}" srcOrd="1" destOrd="0" parTransId="{15F773B7-7C65-FA47-9A78-A18ED5FE7B1D}" sibTransId="{8296BBF7-81FA-1147-B4E1-9D76ABD061B4}"/>
    <dgm:cxn modelId="{0B82A62A-0B34-9F45-810B-714542E63746}" srcId="{633C39ED-5BEA-4942-9B48-DD0B7A1A8253}" destId="{B5E95B96-82C1-A549-8B5F-1762950D4488}" srcOrd="2" destOrd="0" parTransId="{8CD4CF63-5B62-0441-A231-7FFD6C71AC84}" sibTransId="{5F8AC324-231E-A644-9BC6-378D9A6A9AD9}"/>
    <dgm:cxn modelId="{D90FDDD8-225A-4290-A3F0-F9FAFF926555}" type="presOf" srcId="{70E01C6B-09F1-9C49-A285-33E2361A447E}" destId="{D4B6C948-D9D1-7547-B87E-338DD30C352A}" srcOrd="1" destOrd="0" presId="urn:microsoft.com/office/officeart/2005/8/layout/hierarchy3"/>
    <dgm:cxn modelId="{A632EE22-C1DF-014A-8390-15E04002DC52}" srcId="{A803DB89-B142-CB47-8CF4-028EEE519D45}" destId="{D7A3B7A3-9B87-CE41-9FE7-9F132DDA26F3}" srcOrd="1" destOrd="0" parTransId="{641F54FB-9207-C747-BEA8-834DCFEB62DD}" sibTransId="{397F4628-E4A7-C947-8152-8E867725892E}"/>
    <dgm:cxn modelId="{F5C954CB-5C17-874E-9B17-7F659DE56BC5}" srcId="{70E01C6B-09F1-9C49-A285-33E2361A447E}" destId="{022299FD-FF10-BD49-BE43-B2CF634E33CA}" srcOrd="3" destOrd="0" parTransId="{F78C5C28-F49D-F140-B933-266AC489B689}" sibTransId="{E949517E-AD55-1146-A04C-22FAF139CC18}"/>
    <dgm:cxn modelId="{B4F17CA0-4AD5-42CE-B213-EABFC108EFCF}" type="presOf" srcId="{8CD4CF63-5B62-0441-A231-7FFD6C71AC84}" destId="{6D1FDA43-A5A4-AF43-B70C-128C4050BB6C}" srcOrd="0" destOrd="0" presId="urn:microsoft.com/office/officeart/2005/8/layout/hierarchy3"/>
    <dgm:cxn modelId="{09663EB6-3F13-4CF0-80EE-40EFFEBA204C}" type="presOf" srcId="{88C5462F-9977-E241-B25D-6AE85F45FCE2}" destId="{99B32594-E505-2342-ABB4-8CF86AE3B320}" srcOrd="0" destOrd="0" presId="urn:microsoft.com/office/officeart/2005/8/layout/hierarchy3"/>
    <dgm:cxn modelId="{0285D371-4CCA-4BDC-BFC8-387FA6B44480}" type="presOf" srcId="{633C39ED-5BEA-4942-9B48-DD0B7A1A8253}" destId="{51F715B2-1CBB-4842-9E4A-52C0F0BDAF27}" srcOrd="0" destOrd="0" presId="urn:microsoft.com/office/officeart/2005/8/layout/hierarchy3"/>
    <dgm:cxn modelId="{D3222ED6-538A-4AEB-A0ED-5ECA4D397261}" type="presOf" srcId="{A803DB89-B142-CB47-8CF4-028EEE519D45}" destId="{DA2E5700-E4C2-A84B-BDDF-F9D39C646C1A}" srcOrd="0" destOrd="0" presId="urn:microsoft.com/office/officeart/2005/8/layout/hierarchy3"/>
    <dgm:cxn modelId="{83963CDD-7118-4DB8-B03D-385DBC19C2D6}" type="presOf" srcId="{022299FD-FF10-BD49-BE43-B2CF634E33CA}" destId="{18ACBFCB-052A-8845-BD56-B11419D881DE}" srcOrd="0" destOrd="0" presId="urn:microsoft.com/office/officeart/2005/8/layout/hierarchy3"/>
    <dgm:cxn modelId="{623ABC0C-B048-42E6-A651-BC471B7B5C59}" type="presOf" srcId="{9ACCA848-A8A4-384E-B886-EB312148F58A}" destId="{75F1215B-CBA3-6847-AD05-973EE1A363F8}" srcOrd="0" destOrd="0" presId="urn:microsoft.com/office/officeart/2005/8/layout/hierarchy3"/>
    <dgm:cxn modelId="{2417EFB6-6E6A-4056-B185-41E64E681CE2}" type="presOf" srcId="{D7A3B7A3-9B87-CE41-9FE7-9F132DDA26F3}" destId="{BACE510C-F49A-6A45-A562-83EB784AF44A}" srcOrd="0" destOrd="0" presId="urn:microsoft.com/office/officeart/2005/8/layout/hierarchy3"/>
    <dgm:cxn modelId="{818092D2-D494-4E27-A708-45701EBE38B5}" type="presOf" srcId="{B5E95B96-82C1-A549-8B5F-1762950D4488}" destId="{0B30C847-4881-0E41-B214-8B9DAEE4B219}" srcOrd="0" destOrd="0" presId="urn:microsoft.com/office/officeart/2005/8/layout/hierarchy3"/>
    <dgm:cxn modelId="{21D13C5D-BC42-0841-ADB4-16FB673528F5}" srcId="{70E01C6B-09F1-9C49-A285-33E2361A447E}" destId="{2B586249-6918-0D46-B89E-381FB580EA60}" srcOrd="2" destOrd="0" parTransId="{7893B26E-48C4-9F4E-9A78-2DFDF9A81428}" sibTransId="{7D22C44E-70F2-0D41-A621-1E5D2DA379E5}"/>
    <dgm:cxn modelId="{00C64FFB-C0BC-4DC9-86ED-3AC754E36C04}" type="presOf" srcId="{A803DB89-B142-CB47-8CF4-028EEE519D45}" destId="{FAAA928E-3C30-E14C-B14B-5EAE32C6645E}" srcOrd="1" destOrd="0" presId="urn:microsoft.com/office/officeart/2005/8/layout/hierarchy3"/>
    <dgm:cxn modelId="{CDD357AD-EB9F-491A-9622-AF82E0738A6D}" type="presOf" srcId="{1977BA26-2AC1-BA47-8C9A-75450B96A8DE}" destId="{D7A827E3-CCB3-3144-9971-E06C9451BA32}" srcOrd="0" destOrd="0" presId="urn:microsoft.com/office/officeart/2005/8/layout/hierarchy3"/>
    <dgm:cxn modelId="{D9FF9491-AE09-4F8D-BC98-CF8BE5076336}" type="presOf" srcId="{3A4959A1-9970-6946-8707-5B9DF7923B3E}" destId="{299170EB-B985-074F-88F1-D4DF2F15D0E4}" srcOrd="0" destOrd="0" presId="urn:microsoft.com/office/officeart/2005/8/layout/hierarchy3"/>
    <dgm:cxn modelId="{6BAABC81-7271-8E44-A682-F79DD21E2FBC}" srcId="{633C39ED-5BEA-4942-9B48-DD0B7A1A8253}" destId="{887C6820-39A6-AE4F-BF45-6E31C5CC9846}" srcOrd="0" destOrd="0" parTransId="{1E4212F3-5155-4446-9067-0E8EF3100EC1}" sibTransId="{1C31AE01-15FF-294C-BFB9-FD09FBDEAEB7}"/>
    <dgm:cxn modelId="{9338517F-6144-4A37-9530-47FFF9605013}" type="presOf" srcId="{49CC55C6-7EE2-C942-A86A-E61EF6606F79}" destId="{A32CE359-A20B-D942-8FC1-1E308D5C4C16}" srcOrd="0" destOrd="0" presId="urn:microsoft.com/office/officeart/2005/8/layout/hierarchy3"/>
    <dgm:cxn modelId="{234EEB76-D2AE-43B6-9A52-0076B99E5C84}" type="presOf" srcId="{633C39ED-5BEA-4942-9B48-DD0B7A1A8253}" destId="{6D458F57-23A3-5F4E-A533-CD248ADB6066}" srcOrd="1" destOrd="0" presId="urn:microsoft.com/office/officeart/2005/8/layout/hierarchy3"/>
    <dgm:cxn modelId="{89F262EF-ACEF-4CCF-A004-89CB92F0CFD6}" type="presOf" srcId="{7217559D-6BF6-B34B-8831-E31852BC388B}" destId="{2B31B1F6-A6BA-184F-ADF2-BEFE427A1F02}" srcOrd="0" destOrd="0" presId="urn:microsoft.com/office/officeart/2005/8/layout/hierarchy3"/>
    <dgm:cxn modelId="{7C819C52-FF77-194F-84EC-7B3FBAA04302}" srcId="{633C39ED-5BEA-4942-9B48-DD0B7A1A8253}" destId="{9ACCA848-A8A4-384E-B886-EB312148F58A}" srcOrd="3" destOrd="0" parTransId="{7217559D-6BF6-B34B-8831-E31852BC388B}" sibTransId="{93E5B155-E1D8-B04D-97BA-2620D988549D}"/>
    <dgm:cxn modelId="{0A732584-85BF-9541-BF10-1E60E59D98DE}" srcId="{3A4959A1-9970-6946-8707-5B9DF7923B3E}" destId="{70E01C6B-09F1-9C49-A285-33E2361A447E}" srcOrd="1" destOrd="0" parTransId="{4DAAADB4-14E2-524F-A4B2-743DAF6C22BF}" sibTransId="{42DD6CF9-6E0B-7742-B897-D33A56F09A50}"/>
    <dgm:cxn modelId="{39B66FF9-14BA-4885-9445-EABAD1FF6A65}" type="presOf" srcId="{F162A82F-F76F-5C48-8C42-38AF4A2EEA88}" destId="{EF231BF1-3B90-A648-A8FE-3E7E5C870CF8}" srcOrd="0" destOrd="0" presId="urn:microsoft.com/office/officeart/2005/8/layout/hierarchy3"/>
    <dgm:cxn modelId="{E2854367-8773-A648-AFAF-243AA86EAFF1}" srcId="{70E01C6B-09F1-9C49-A285-33E2361A447E}" destId="{400D6250-A87B-FA48-B0C7-72A1D1875B5A}" srcOrd="1" destOrd="0" parTransId="{49CC55C6-7EE2-C942-A86A-E61EF6606F79}" sibTransId="{01C035BA-F8CE-3E4B-A791-9145C8382F14}"/>
    <dgm:cxn modelId="{A0AB9245-1C35-432D-BC71-8ADFEA6F2D2A}" type="presOf" srcId="{15F773B7-7C65-FA47-9A78-A18ED5FE7B1D}" destId="{DE10B0A9-7E5D-3445-AED0-262B24D02A6A}" srcOrd="0" destOrd="0" presId="urn:microsoft.com/office/officeart/2005/8/layout/hierarchy3"/>
    <dgm:cxn modelId="{CD71BD9E-68C9-4CA4-B8F9-F80C4D89E3DC}" type="presOf" srcId="{400D6250-A87B-FA48-B0C7-72A1D1875B5A}" destId="{4E4037F5-C666-4049-8DFE-555FC6474CCF}" srcOrd="0" destOrd="0" presId="urn:microsoft.com/office/officeart/2005/8/layout/hierarchy3"/>
    <dgm:cxn modelId="{48FBE320-5B8A-4770-8EE3-ACED16F27037}" type="presOf" srcId="{2B586249-6918-0D46-B89E-381FB580EA60}" destId="{4A71308D-28F0-6F4D-96FB-6C8138C7629E}" srcOrd="0" destOrd="0" presId="urn:microsoft.com/office/officeart/2005/8/layout/hierarchy3"/>
    <dgm:cxn modelId="{CE8C37F6-35EF-4070-9718-36E716175B63}" type="presParOf" srcId="{299170EB-B985-074F-88F1-D4DF2F15D0E4}" destId="{3742BC94-4DA8-0B43-897C-EB3B01AF4E61}" srcOrd="0" destOrd="0" presId="urn:microsoft.com/office/officeart/2005/8/layout/hierarchy3"/>
    <dgm:cxn modelId="{DDFCEBE6-6996-427A-9458-CC39A4EDCAA9}" type="presParOf" srcId="{3742BC94-4DA8-0B43-897C-EB3B01AF4E61}" destId="{FAF8C0B8-0808-EE4D-B197-68386DFC20E0}" srcOrd="0" destOrd="0" presId="urn:microsoft.com/office/officeart/2005/8/layout/hierarchy3"/>
    <dgm:cxn modelId="{32F1B873-97F0-46F8-B8CB-4B1AA3969D4E}" type="presParOf" srcId="{FAF8C0B8-0808-EE4D-B197-68386DFC20E0}" destId="{51F715B2-1CBB-4842-9E4A-52C0F0BDAF27}" srcOrd="0" destOrd="0" presId="urn:microsoft.com/office/officeart/2005/8/layout/hierarchy3"/>
    <dgm:cxn modelId="{A1EC2E9D-C3B7-454E-BCC3-6378A32E365F}" type="presParOf" srcId="{FAF8C0B8-0808-EE4D-B197-68386DFC20E0}" destId="{6D458F57-23A3-5F4E-A533-CD248ADB6066}" srcOrd="1" destOrd="0" presId="urn:microsoft.com/office/officeart/2005/8/layout/hierarchy3"/>
    <dgm:cxn modelId="{78A5661F-5D72-4B17-8042-9099C16DBE50}" type="presParOf" srcId="{3742BC94-4DA8-0B43-897C-EB3B01AF4E61}" destId="{6244B8DA-AF72-F54D-807E-4BFB1CB1FFA8}" srcOrd="1" destOrd="0" presId="urn:microsoft.com/office/officeart/2005/8/layout/hierarchy3"/>
    <dgm:cxn modelId="{8BD93FAB-6E8F-49B0-A878-3539D6CBE00B}" type="presParOf" srcId="{6244B8DA-AF72-F54D-807E-4BFB1CB1FFA8}" destId="{718D439E-545E-264C-9AD2-1D1CCCB8EE9C}" srcOrd="0" destOrd="0" presId="urn:microsoft.com/office/officeart/2005/8/layout/hierarchy3"/>
    <dgm:cxn modelId="{7AF5B8DC-46D4-4E8A-8A76-45D5C5654314}" type="presParOf" srcId="{6244B8DA-AF72-F54D-807E-4BFB1CB1FFA8}" destId="{8D5CC6FC-91E9-4341-BB86-5D72735F1A75}" srcOrd="1" destOrd="0" presId="urn:microsoft.com/office/officeart/2005/8/layout/hierarchy3"/>
    <dgm:cxn modelId="{02D583E0-882C-4BD9-A57E-28D6262A6C7C}" type="presParOf" srcId="{6244B8DA-AF72-F54D-807E-4BFB1CB1FFA8}" destId="{DE10B0A9-7E5D-3445-AED0-262B24D02A6A}" srcOrd="2" destOrd="0" presId="urn:microsoft.com/office/officeart/2005/8/layout/hierarchy3"/>
    <dgm:cxn modelId="{97C002C2-F42A-43A9-B68D-3E6E92FFC6ED}" type="presParOf" srcId="{6244B8DA-AF72-F54D-807E-4BFB1CB1FFA8}" destId="{EF231BF1-3B90-A648-A8FE-3E7E5C870CF8}" srcOrd="3" destOrd="0" presId="urn:microsoft.com/office/officeart/2005/8/layout/hierarchy3"/>
    <dgm:cxn modelId="{B78CC899-1223-46A8-8273-8F235C85D277}" type="presParOf" srcId="{6244B8DA-AF72-F54D-807E-4BFB1CB1FFA8}" destId="{6D1FDA43-A5A4-AF43-B70C-128C4050BB6C}" srcOrd="4" destOrd="0" presId="urn:microsoft.com/office/officeart/2005/8/layout/hierarchy3"/>
    <dgm:cxn modelId="{21200235-7F17-4EC1-A198-66E62509D0BF}" type="presParOf" srcId="{6244B8DA-AF72-F54D-807E-4BFB1CB1FFA8}" destId="{0B30C847-4881-0E41-B214-8B9DAEE4B219}" srcOrd="5" destOrd="0" presId="urn:microsoft.com/office/officeart/2005/8/layout/hierarchy3"/>
    <dgm:cxn modelId="{5E0F8F43-39BB-4027-8A9F-EE026EBD7196}" type="presParOf" srcId="{6244B8DA-AF72-F54D-807E-4BFB1CB1FFA8}" destId="{2B31B1F6-A6BA-184F-ADF2-BEFE427A1F02}" srcOrd="6" destOrd="0" presId="urn:microsoft.com/office/officeart/2005/8/layout/hierarchy3"/>
    <dgm:cxn modelId="{5C168F99-EF45-4B27-BE75-96B82BC4012E}" type="presParOf" srcId="{6244B8DA-AF72-F54D-807E-4BFB1CB1FFA8}" destId="{75F1215B-CBA3-6847-AD05-973EE1A363F8}" srcOrd="7" destOrd="0" presId="urn:microsoft.com/office/officeart/2005/8/layout/hierarchy3"/>
    <dgm:cxn modelId="{4E9C0285-5DD6-44CC-871F-35C11BFDA97E}" type="presParOf" srcId="{299170EB-B985-074F-88F1-D4DF2F15D0E4}" destId="{A60FC107-397C-1C4C-B6E6-72D97D8C9FF6}" srcOrd="1" destOrd="0" presId="urn:microsoft.com/office/officeart/2005/8/layout/hierarchy3"/>
    <dgm:cxn modelId="{A9C06A74-A37C-4A9A-B0E7-25601CBA99BC}" type="presParOf" srcId="{A60FC107-397C-1C4C-B6E6-72D97D8C9FF6}" destId="{31D15D8E-5F31-7D4C-B87D-5D20D198EEC3}" srcOrd="0" destOrd="0" presId="urn:microsoft.com/office/officeart/2005/8/layout/hierarchy3"/>
    <dgm:cxn modelId="{FB36B516-6C91-4D43-8D21-DFBF18BFAB78}" type="presParOf" srcId="{31D15D8E-5F31-7D4C-B87D-5D20D198EEC3}" destId="{6490E57E-4BD7-C84A-B355-41328D9AD5DB}" srcOrd="0" destOrd="0" presId="urn:microsoft.com/office/officeart/2005/8/layout/hierarchy3"/>
    <dgm:cxn modelId="{910E4C95-EA2E-4243-8788-168861A868D5}" type="presParOf" srcId="{31D15D8E-5F31-7D4C-B87D-5D20D198EEC3}" destId="{D4B6C948-D9D1-7547-B87E-338DD30C352A}" srcOrd="1" destOrd="0" presId="urn:microsoft.com/office/officeart/2005/8/layout/hierarchy3"/>
    <dgm:cxn modelId="{68168176-247A-4D25-930C-B761AA05469C}" type="presParOf" srcId="{A60FC107-397C-1C4C-B6E6-72D97D8C9FF6}" destId="{7728408B-3BFC-B145-8D46-C280F88A4064}" srcOrd="1" destOrd="0" presId="urn:microsoft.com/office/officeart/2005/8/layout/hierarchy3"/>
    <dgm:cxn modelId="{98CF72AC-64CF-4A31-9FF1-845196B30CA6}" type="presParOf" srcId="{7728408B-3BFC-B145-8D46-C280F88A4064}" destId="{99B32594-E505-2342-ABB4-8CF86AE3B320}" srcOrd="0" destOrd="0" presId="urn:microsoft.com/office/officeart/2005/8/layout/hierarchy3"/>
    <dgm:cxn modelId="{606644EF-DEB3-4C69-82F0-121C703B6128}" type="presParOf" srcId="{7728408B-3BFC-B145-8D46-C280F88A4064}" destId="{BC57C186-1178-9E4A-BEE5-1126B90BA703}" srcOrd="1" destOrd="0" presId="urn:microsoft.com/office/officeart/2005/8/layout/hierarchy3"/>
    <dgm:cxn modelId="{E0807359-48F7-4711-A9FA-12D40CADA543}" type="presParOf" srcId="{7728408B-3BFC-B145-8D46-C280F88A4064}" destId="{A32CE359-A20B-D942-8FC1-1E308D5C4C16}" srcOrd="2" destOrd="0" presId="urn:microsoft.com/office/officeart/2005/8/layout/hierarchy3"/>
    <dgm:cxn modelId="{EE236182-F860-4D58-8DC6-D3C5DF5D8C7B}" type="presParOf" srcId="{7728408B-3BFC-B145-8D46-C280F88A4064}" destId="{4E4037F5-C666-4049-8DFE-555FC6474CCF}" srcOrd="3" destOrd="0" presId="urn:microsoft.com/office/officeart/2005/8/layout/hierarchy3"/>
    <dgm:cxn modelId="{DBFEA788-773F-43FD-A6ED-D8ECEE789CC8}" type="presParOf" srcId="{7728408B-3BFC-B145-8D46-C280F88A4064}" destId="{F86977D7-EB2B-D249-9BEB-55E4F0E89D21}" srcOrd="4" destOrd="0" presId="urn:microsoft.com/office/officeart/2005/8/layout/hierarchy3"/>
    <dgm:cxn modelId="{987C294F-26CD-46C7-8B1E-75F322BD8EBF}" type="presParOf" srcId="{7728408B-3BFC-B145-8D46-C280F88A4064}" destId="{4A71308D-28F0-6F4D-96FB-6C8138C7629E}" srcOrd="5" destOrd="0" presId="urn:microsoft.com/office/officeart/2005/8/layout/hierarchy3"/>
    <dgm:cxn modelId="{9C2A8747-7BC0-45CE-B639-760B8CD32C92}" type="presParOf" srcId="{7728408B-3BFC-B145-8D46-C280F88A4064}" destId="{AA913BEA-61DB-2145-B083-D0BC5A555C14}" srcOrd="6" destOrd="0" presId="urn:microsoft.com/office/officeart/2005/8/layout/hierarchy3"/>
    <dgm:cxn modelId="{FD1B9C5E-BFF8-497B-B4D7-80038DB25C92}" type="presParOf" srcId="{7728408B-3BFC-B145-8D46-C280F88A4064}" destId="{18ACBFCB-052A-8845-BD56-B11419D881DE}" srcOrd="7" destOrd="0" presId="urn:microsoft.com/office/officeart/2005/8/layout/hierarchy3"/>
    <dgm:cxn modelId="{EA808343-D281-421D-BF9D-1326AC9E5A5C}" type="presParOf" srcId="{299170EB-B985-074F-88F1-D4DF2F15D0E4}" destId="{3A647B60-4B21-D34B-A594-996B486A2151}" srcOrd="2" destOrd="0" presId="urn:microsoft.com/office/officeart/2005/8/layout/hierarchy3"/>
    <dgm:cxn modelId="{53FE89CC-9AF9-425B-AB93-EFB694677598}" type="presParOf" srcId="{3A647B60-4B21-D34B-A594-996B486A2151}" destId="{E29AD484-6730-8F42-944D-4E51F4D85A2E}" srcOrd="0" destOrd="0" presId="urn:microsoft.com/office/officeart/2005/8/layout/hierarchy3"/>
    <dgm:cxn modelId="{5DD39024-4B1B-48B3-975D-0D71898B054A}" type="presParOf" srcId="{E29AD484-6730-8F42-944D-4E51F4D85A2E}" destId="{DA2E5700-E4C2-A84B-BDDF-F9D39C646C1A}" srcOrd="0" destOrd="0" presId="urn:microsoft.com/office/officeart/2005/8/layout/hierarchy3"/>
    <dgm:cxn modelId="{DF66DB39-0BE9-4239-8816-B99C21CA77E8}" type="presParOf" srcId="{E29AD484-6730-8F42-944D-4E51F4D85A2E}" destId="{FAAA928E-3C30-E14C-B14B-5EAE32C6645E}" srcOrd="1" destOrd="0" presId="urn:microsoft.com/office/officeart/2005/8/layout/hierarchy3"/>
    <dgm:cxn modelId="{E3B4F6DD-9A65-454E-A5F4-9A8762890523}" type="presParOf" srcId="{3A647B60-4B21-D34B-A594-996B486A2151}" destId="{7B1BA8B5-9208-794C-9050-180A29032B72}" srcOrd="1" destOrd="0" presId="urn:microsoft.com/office/officeart/2005/8/layout/hierarchy3"/>
    <dgm:cxn modelId="{359B6080-6830-4E37-B9B0-55E56D693CB0}" type="presParOf" srcId="{7B1BA8B5-9208-794C-9050-180A29032B72}" destId="{D7A827E3-CCB3-3144-9971-E06C9451BA32}" srcOrd="0" destOrd="0" presId="urn:microsoft.com/office/officeart/2005/8/layout/hierarchy3"/>
    <dgm:cxn modelId="{0299ED45-84B1-4C3B-9740-96C74C112E44}" type="presParOf" srcId="{7B1BA8B5-9208-794C-9050-180A29032B72}" destId="{44B9D957-C309-D14A-8661-9508D6F2E01D}" srcOrd="1" destOrd="0" presId="urn:microsoft.com/office/officeart/2005/8/layout/hierarchy3"/>
    <dgm:cxn modelId="{2450DDF4-5459-43E6-B698-96BC7A5F5A4C}" type="presParOf" srcId="{7B1BA8B5-9208-794C-9050-180A29032B72}" destId="{BEE9BD73-7FA7-DF4A-82CC-34437111DBA8}" srcOrd="2" destOrd="0" presId="urn:microsoft.com/office/officeart/2005/8/layout/hierarchy3"/>
    <dgm:cxn modelId="{5C3A6723-681D-4F95-BE04-E06811ACE5EF}" type="presParOf" srcId="{7B1BA8B5-9208-794C-9050-180A29032B72}" destId="{BACE510C-F49A-6A45-A562-83EB784AF44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0CF9E-31A5-4D7D-A1BD-980B46F48376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C89DC-9115-4646-A7DF-FF2D91479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497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C89DC-9115-4646-A7DF-FF2D91479EF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824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C89DC-9115-4646-A7DF-FF2D91479EF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491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ISIS produces beams of neutrons and muons that allow scientists to study materials at the atomic level using a suite of instruments.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C89DC-9115-4646-A7DF-FF2D91479EF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26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 smtClean="0"/>
              <a:t>Science and Technology Facilities Council, one of the UKs 7 research councils.</a:t>
            </a:r>
          </a:p>
          <a:p>
            <a:r>
              <a:rPr lang="en-GB" b="0" dirty="0" smtClean="0"/>
              <a:t>Other facilities at RAL – CLF, RAL Space &amp; DLS</a:t>
            </a:r>
            <a:r>
              <a:rPr lang="en-GB" b="0" baseline="0" dirty="0" smtClean="0"/>
              <a:t> – the UKs national synchrotron radiation facility.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03BD57-EE2B-49DC-8F30-BAD2CB27EA9F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626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sissmallbott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042B899D-9F0F-4DCA-AB4E-D3A16E03AAE9}" type="datetimeFigureOut">
              <a:rPr lang="en-GB" smtClean="0"/>
              <a:t>10/02/2016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660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B899D-9F0F-4DCA-AB4E-D3A16E03AAE9}" type="datetimeFigureOut">
              <a:rPr lang="en-GB" smtClean="0"/>
              <a:t>10/02/2016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888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30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0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B899D-9F0F-4DCA-AB4E-D3A16E03AAE9}" type="datetimeFigureOut">
              <a:rPr lang="en-GB" smtClean="0"/>
              <a:t>10/02/2016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921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sislargeto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756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D6A134-F788-4BF4-8BEC-446D3E6395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5131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227A4-28D0-4761-B7D9-39E2242813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2229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A2B79-7E82-4EB8-810E-0FD71532F0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57923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49500"/>
            <a:ext cx="4038600" cy="3776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49500"/>
            <a:ext cx="4038600" cy="3776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EDC5F-98BC-45C7-BA00-8ED31D2FE2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3587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6001C-4A88-4F73-813E-DCA3A93BEE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6806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D8A27-5F48-47C8-ACBC-854410BC82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68404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8A638-4A41-4186-9055-49846E6265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3564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07D1A-6283-4318-BF15-FC0AA1B4F1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0129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B899D-9F0F-4DCA-AB4E-D3A16E03AAE9}" type="datetimeFigureOut">
              <a:rPr lang="en-GB" smtClean="0"/>
              <a:t>10/02/2016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618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CE251-8969-4EF0-9016-3399B1E833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1848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12162-5301-49CD-ACA3-EEC2F98E20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41550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06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06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98AA9-ECBD-4D05-BD36-2B24D17D7F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278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sissmallto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484313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131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C207FD6-6AB4-43C1-B462-55CE17D7AA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36493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E0FF5-C2F1-4AFD-B387-2B02774C18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45443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2E5C0-4E3B-4C45-B29C-BEE0CF6BB9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54888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76475"/>
            <a:ext cx="4038600" cy="384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76475"/>
            <a:ext cx="4038600" cy="384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C18B8-CD13-493D-A7ED-DBB199ED2D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55807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3F41D-A324-4F27-8E1F-D9872E7A9E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23765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A56B9-AB85-4D52-AA7D-C14D1BC36B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14595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08C4F-6821-456A-850F-85D35FC1C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283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B899D-9F0F-4DCA-AB4E-D3A16E03AAE9}" type="datetimeFigureOut">
              <a:rPr lang="en-GB" smtClean="0"/>
              <a:t>10/02/2016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3770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6FEFD-1148-4612-ADB5-1930C0F903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18247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6C496-CC2F-498D-8A03-00B61AF51D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9063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1FBC1-DAAF-456E-B341-591721E35C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74284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050"/>
            <a:ext cx="2057400" cy="5218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050"/>
            <a:ext cx="6019800" cy="5218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DFD64-9F40-4A87-A470-4F64EC89F0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02760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sislargebotto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484313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131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7984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51679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32701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73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73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8615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68528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5613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B899D-9F0F-4DCA-AB4E-D3A16E03AAE9}" type="datetimeFigureOut">
              <a:rPr lang="en-GB" smtClean="0"/>
              <a:t>10/02/2016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3059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06686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68991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19112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52780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99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99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828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B899D-9F0F-4DCA-AB4E-D3A16E03AAE9}" type="datetimeFigureOut">
              <a:rPr lang="en-GB" smtClean="0"/>
              <a:t>10/02/2016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02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B899D-9F0F-4DCA-AB4E-D3A16E03AAE9}" type="datetimeFigureOut">
              <a:rPr lang="en-GB" smtClean="0"/>
              <a:t>10/02/2016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296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B899D-9F0F-4DCA-AB4E-D3A16E03AAE9}" type="datetimeFigureOut">
              <a:rPr lang="en-GB" smtClean="0"/>
              <a:t>10/02/2016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172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B899D-9F0F-4DCA-AB4E-D3A16E03AAE9}" type="datetimeFigureOut">
              <a:rPr lang="en-GB" smtClean="0"/>
              <a:t>10/02/2016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62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B899D-9F0F-4DCA-AB4E-D3A16E03AAE9}" type="datetimeFigureOut">
              <a:rPr lang="en-GB" smtClean="0"/>
              <a:t>10/02/2016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785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sissmallbottom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0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042B899D-9F0F-4DCA-AB4E-D3A16E03AAE9}" type="datetimeFigureOut">
              <a:rPr lang="en-GB" smtClean="0"/>
              <a:t>10/02/2016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sislargeto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411413" y="1062038"/>
            <a:ext cx="62753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49500"/>
            <a:ext cx="8229600" cy="377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94F75E0D-1B45-4CD4-BE9A-05FBBA5D2B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sissmallto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411413" y="908050"/>
            <a:ext cx="6275387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76475"/>
            <a:ext cx="8229600" cy="3849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AC97EE32-B7EC-444C-A270-ED2F3D4218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sislargebottom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7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decibel.ni.com/content/groups/rutherford-appleton-laborator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Develop a Robust User Community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Sarah Fisher</a:t>
            </a:r>
          </a:p>
          <a:p>
            <a:r>
              <a:rPr lang="en-GB" dirty="0" smtClean="0"/>
              <a:t>STFC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552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Enterprise Agreement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Discussions began at an early user group</a:t>
            </a:r>
          </a:p>
          <a:p>
            <a:pPr lvl="1"/>
            <a:r>
              <a:rPr lang="en-GB" dirty="0" smtClean="0"/>
              <a:t>RCUK wide agreement</a:t>
            </a:r>
          </a:p>
          <a:p>
            <a:pPr lvl="1"/>
            <a:r>
              <a:rPr lang="en-GB" dirty="0" smtClean="0"/>
              <a:t>Unlimited access to LabVIEW all inclusive</a:t>
            </a:r>
          </a:p>
          <a:p>
            <a:pPr lvl="1"/>
            <a:r>
              <a:rPr lang="en-GB" dirty="0" smtClean="0"/>
              <a:t>Training credits</a:t>
            </a:r>
          </a:p>
          <a:p>
            <a:pPr lvl="1"/>
            <a:r>
              <a:rPr lang="en-GB" dirty="0" smtClean="0"/>
              <a:t>Support</a:t>
            </a:r>
          </a:p>
          <a:p>
            <a:pPr lvl="1"/>
            <a:r>
              <a:rPr lang="en-GB" dirty="0" err="1" smtClean="0"/>
              <a:t>NIWeek</a:t>
            </a:r>
            <a:r>
              <a:rPr lang="en-GB" dirty="0" smtClean="0"/>
              <a:t> conference passes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73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Award Winning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6" t="41944" r="23902" b="699"/>
          <a:stretch/>
        </p:blipFill>
        <p:spPr>
          <a:xfrm>
            <a:off x="5436096" y="1600200"/>
            <a:ext cx="1944216" cy="4070702"/>
          </a:xfr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55820"/>
            <a:ext cx="357796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425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Team Based 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Source code control</a:t>
            </a:r>
          </a:p>
          <a:p>
            <a:r>
              <a:rPr lang="en-GB" dirty="0"/>
              <a:t>Sharing </a:t>
            </a:r>
            <a:r>
              <a:rPr lang="en-GB" dirty="0" smtClean="0"/>
              <a:t>code</a:t>
            </a:r>
          </a:p>
          <a:p>
            <a:r>
              <a:rPr lang="en-GB" dirty="0" smtClean="0"/>
              <a:t>Code reviews</a:t>
            </a:r>
          </a:p>
          <a:p>
            <a:r>
              <a:rPr lang="en-GB" dirty="0" smtClean="0"/>
              <a:t>LabVIEW version control</a:t>
            </a:r>
          </a:p>
          <a:p>
            <a:r>
              <a:rPr lang="en-GB" dirty="0" smtClean="0"/>
              <a:t>LabVIEW Centre of Excellence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59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 Code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66728" cy="3340968"/>
          </a:xfrm>
        </p:spPr>
        <p:txBody>
          <a:bodyPr/>
          <a:lstStyle/>
          <a:p>
            <a:r>
              <a:rPr lang="en-GB" dirty="0" smtClean="0"/>
              <a:t>Mercurial via Tortoise HG Graphical User Interface</a:t>
            </a:r>
          </a:p>
          <a:p>
            <a:pPr lvl="1"/>
            <a:r>
              <a:rPr lang="en-GB" dirty="0" smtClean="0"/>
              <a:t>Open source</a:t>
            </a:r>
          </a:p>
          <a:p>
            <a:pPr lvl="1"/>
            <a:r>
              <a:rPr lang="en-GB" dirty="0" smtClean="0"/>
              <a:t>Distributed</a:t>
            </a:r>
          </a:p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7" y="1562732"/>
            <a:ext cx="5116907" cy="3594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http://tortoisehg.bitbucket.org/css/img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178929"/>
            <a:ext cx="3639003" cy="96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08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Sharing Code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9936"/>
            <a:ext cx="8229600" cy="4625817"/>
          </a:xfrm>
        </p:spPr>
        <p:txBody>
          <a:bodyPr/>
          <a:lstStyle/>
          <a:p>
            <a:r>
              <a:rPr lang="en-GB" dirty="0"/>
              <a:t>JKI’s VI Package Manager (</a:t>
            </a:r>
            <a:r>
              <a:rPr lang="en-GB" dirty="0" smtClean="0"/>
              <a:t>VIPM)</a:t>
            </a:r>
          </a:p>
          <a:p>
            <a:pPr lvl="1"/>
            <a:r>
              <a:rPr lang="en-GB" dirty="0" smtClean="0"/>
              <a:t>Build reuse code into packages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009" y="2557768"/>
            <a:ext cx="2160240" cy="29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557768"/>
            <a:ext cx="5092617" cy="360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074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Best Practices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205288"/>
          </a:xfrm>
        </p:spPr>
        <p:txBody>
          <a:bodyPr/>
          <a:lstStyle/>
          <a:p>
            <a:r>
              <a:rPr lang="en-GB" sz="2800" dirty="0" smtClean="0"/>
              <a:t>Code Reviews</a:t>
            </a:r>
          </a:p>
          <a:p>
            <a:pPr lvl="1"/>
            <a:r>
              <a:rPr lang="en-GB" sz="2400" dirty="0" smtClean="0"/>
              <a:t>Forces readable code</a:t>
            </a:r>
          </a:p>
          <a:p>
            <a:pPr lvl="1"/>
            <a:r>
              <a:rPr lang="en-GB" sz="2400" dirty="0" smtClean="0"/>
              <a:t>Bugs are found quicker</a:t>
            </a:r>
          </a:p>
          <a:p>
            <a:pPr lvl="1"/>
            <a:r>
              <a:rPr lang="en-GB" sz="2400" dirty="0" smtClean="0"/>
              <a:t>Not just one individual knowledgeable about code</a:t>
            </a:r>
          </a:p>
          <a:p>
            <a:pPr lvl="1"/>
            <a:r>
              <a:rPr lang="en-GB" sz="2400" dirty="0" smtClean="0"/>
              <a:t>Learn tips and tricks from each other</a:t>
            </a:r>
          </a:p>
          <a:p>
            <a:r>
              <a:rPr lang="en-GB" sz="2800" dirty="0" smtClean="0"/>
              <a:t>Version Control</a:t>
            </a:r>
          </a:p>
          <a:p>
            <a:pPr lvl="1"/>
            <a:r>
              <a:rPr lang="en-GB" sz="2400" dirty="0" smtClean="0"/>
              <a:t>All developers developing in the same version</a:t>
            </a:r>
          </a:p>
          <a:p>
            <a:pPr lvl="1"/>
            <a:r>
              <a:rPr lang="en-GB" sz="2400" dirty="0" smtClean="0"/>
              <a:t>All exes built in that version</a:t>
            </a:r>
          </a:p>
          <a:p>
            <a:pPr lvl="1"/>
            <a:r>
              <a:rPr lang="en-GB" sz="2400" dirty="0" smtClean="0"/>
              <a:t>Thoroughly tested before upgraded</a:t>
            </a:r>
          </a:p>
          <a:p>
            <a:r>
              <a:rPr lang="en-GB" sz="2800" dirty="0" smtClean="0"/>
              <a:t>Training and certification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7271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LabVIEW Centre of Excellence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2776"/>
            <a:ext cx="3816424" cy="4822954"/>
          </a:xfrm>
          <a:prstGeom prst="rect">
            <a:avLst/>
          </a:prstGeom>
        </p:spPr>
      </p:pic>
      <p:graphicFrame>
        <p:nvGraphicFramePr>
          <p:cNvPr id="7" name="Content Placeholder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578067"/>
              </p:ext>
            </p:extLst>
          </p:nvPr>
        </p:nvGraphicFramePr>
        <p:xfrm>
          <a:off x="3923928" y="1484784"/>
          <a:ext cx="4968552" cy="3943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271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decibel.ni.com/content/groups/rutherford-appleton-laboratory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s</a:t>
            </a:r>
            <a:r>
              <a:rPr lang="en-GB" dirty="0" smtClean="0"/>
              <a:t>arah.fisher@stfc.ac.uk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299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Introduction</a:t>
            </a:r>
          </a:p>
          <a:p>
            <a:endParaRPr lang="en-GB" dirty="0"/>
          </a:p>
          <a:p>
            <a:r>
              <a:rPr lang="en-GB" dirty="0" smtClean="0"/>
              <a:t>RAL LabVIEW User Group</a:t>
            </a:r>
          </a:p>
          <a:p>
            <a:pPr lvl="1"/>
            <a:r>
              <a:rPr lang="en-GB" dirty="0" smtClean="0"/>
              <a:t>Setup </a:t>
            </a:r>
          </a:p>
          <a:p>
            <a:pPr lvl="1"/>
            <a:r>
              <a:rPr lang="en-GB" dirty="0" smtClean="0"/>
              <a:t>Successes </a:t>
            </a:r>
          </a:p>
          <a:p>
            <a:pPr lvl="1"/>
            <a:r>
              <a:rPr lang="en-GB" dirty="0" smtClean="0"/>
              <a:t>Challenges</a:t>
            </a:r>
          </a:p>
          <a:p>
            <a:endParaRPr lang="en-GB" dirty="0"/>
          </a:p>
          <a:p>
            <a:r>
              <a:rPr lang="en-GB" dirty="0" smtClean="0"/>
              <a:t>Team Based Development</a:t>
            </a:r>
          </a:p>
          <a:p>
            <a:pPr lvl="1"/>
            <a:r>
              <a:rPr lang="en-GB" dirty="0" smtClean="0"/>
              <a:t>Source code control</a:t>
            </a:r>
          </a:p>
          <a:p>
            <a:pPr lvl="1"/>
            <a:r>
              <a:rPr lang="en-GB" dirty="0"/>
              <a:t>Code </a:t>
            </a:r>
            <a:r>
              <a:rPr lang="en-GB" dirty="0" smtClean="0"/>
              <a:t>sharing</a:t>
            </a:r>
          </a:p>
          <a:p>
            <a:pPr lvl="1"/>
            <a:r>
              <a:rPr lang="en-GB" dirty="0" smtClean="0"/>
              <a:t>Code reviews, LabVIEW Version Control</a:t>
            </a:r>
          </a:p>
        </p:txBody>
      </p:sp>
    </p:spTree>
    <p:extLst>
      <p:ext uri="{BB962C8B-B14F-4D97-AF65-F5344CB8AC3E}">
        <p14:creationId xmlns:p14="http://schemas.microsoft.com/office/powerpoint/2010/main" val="8023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ISIS Pulsed </a:t>
            </a:r>
            <a:r>
              <a:rPr lang="en-GB" dirty="0"/>
              <a:t>N</a:t>
            </a:r>
            <a:r>
              <a:rPr lang="en-GB" dirty="0" smtClean="0"/>
              <a:t>eutron and Muon </a:t>
            </a:r>
            <a:r>
              <a:rPr lang="en-GB" dirty="0"/>
              <a:t>S</a:t>
            </a:r>
            <a:r>
              <a:rPr lang="en-GB" dirty="0" smtClean="0"/>
              <a:t>ource</a:t>
            </a:r>
            <a:endParaRPr lang="en-GB" dirty="0"/>
          </a:p>
        </p:txBody>
      </p:sp>
      <p:pic>
        <p:nvPicPr>
          <p:cNvPr id="4" name="20s Cut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59632" y="1556792"/>
            <a:ext cx="6656740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729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Diagnostics at ISIS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66928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19 PXI and 2 </a:t>
            </a:r>
            <a:r>
              <a:rPr lang="en-GB" dirty="0" err="1" smtClean="0"/>
              <a:t>cRIO</a:t>
            </a:r>
            <a:r>
              <a:rPr lang="en-GB" dirty="0" smtClean="0"/>
              <a:t> systems for DAQ and logging from ~ 250 diagnostics monitors</a:t>
            </a:r>
          </a:p>
          <a:p>
            <a:pPr lvl="1"/>
            <a:r>
              <a:rPr lang="en-GB" dirty="0" smtClean="0"/>
              <a:t>Position</a:t>
            </a:r>
          </a:p>
          <a:p>
            <a:pPr lvl="1"/>
            <a:r>
              <a:rPr lang="en-GB" dirty="0" smtClean="0"/>
              <a:t>Profile</a:t>
            </a:r>
          </a:p>
          <a:p>
            <a:pPr lvl="1"/>
            <a:r>
              <a:rPr lang="en-GB" dirty="0" smtClean="0"/>
              <a:t>Loss</a:t>
            </a:r>
          </a:p>
          <a:p>
            <a:pPr lvl="1"/>
            <a:r>
              <a:rPr lang="en-GB" dirty="0" smtClean="0"/>
              <a:t>Intensity</a:t>
            </a:r>
          </a:p>
          <a:p>
            <a:endParaRPr lang="en-GB" dirty="0"/>
          </a:p>
          <a:p>
            <a:r>
              <a:rPr lang="en-GB" dirty="0" smtClean="0"/>
              <a:t>Essential to run ISIS safely and efficiently.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6" t="7314" r="2504" b="4528"/>
          <a:stretch/>
        </p:blipFill>
        <p:spPr>
          <a:xfrm>
            <a:off x="5652120" y="1196752"/>
            <a:ext cx="2808000" cy="42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80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05" y="1300748"/>
            <a:ext cx="6134942" cy="410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05" y="1300748"/>
            <a:ext cx="6134942" cy="4104000"/>
          </a:xfrm>
          <a:prstGeom prst="rect">
            <a:avLst/>
          </a:prstGeom>
        </p:spPr>
      </p:pic>
      <p:pic>
        <p:nvPicPr>
          <p:cNvPr id="8" name="Picture 7" descr="http://www.oxcoll.com/images/uk_map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780928"/>
            <a:ext cx="2160270" cy="2623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1588"/>
            <a:ext cx="9144000" cy="1143000"/>
          </a:xfrm>
        </p:spPr>
        <p:txBody>
          <a:bodyPr/>
          <a:lstStyle/>
          <a:p>
            <a:pPr eaLnBrk="1" hangingPunct="1"/>
            <a:r>
              <a:rPr lang="en-GB" altLang="en-US" sz="4000" dirty="0" smtClean="0"/>
              <a:t>Rutherford Appleton </a:t>
            </a:r>
            <a:r>
              <a:rPr lang="en-GB" altLang="en-US" dirty="0" smtClean="0"/>
              <a:t>Laboratory</a:t>
            </a:r>
          </a:p>
        </p:txBody>
      </p:sp>
      <p:sp>
        <p:nvSpPr>
          <p:cNvPr id="11269" name="TextBox 13"/>
          <p:cNvSpPr txBox="1">
            <a:spLocks noChangeArrowheads="1"/>
          </p:cNvSpPr>
          <p:nvPr/>
        </p:nvSpPr>
        <p:spPr bwMode="auto">
          <a:xfrm>
            <a:off x="6660232" y="1182563"/>
            <a:ext cx="24480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Lucida Sans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Lucida Sans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Lucida San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Lucida Sans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Lucida San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GB" altLang="en-US" sz="1800" dirty="0" smtClean="0">
                <a:latin typeface="+mn-lt"/>
              </a:rPr>
              <a:t>Operated </a:t>
            </a:r>
            <a:r>
              <a:rPr lang="en-GB" altLang="en-US" sz="1800" dirty="0">
                <a:latin typeface="+mn-lt"/>
              </a:rPr>
              <a:t>by STFC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 dirty="0" smtClean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 smtClean="0">
                <a:latin typeface="+mn-lt"/>
              </a:rPr>
              <a:t>Harwell </a:t>
            </a:r>
            <a:r>
              <a:rPr lang="en-GB" altLang="en-US" sz="1800" dirty="0">
                <a:latin typeface="+mn-lt"/>
              </a:rPr>
              <a:t>Science and Innovation Campus,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 smtClean="0">
                <a:latin typeface="+mn-lt"/>
              </a:rPr>
              <a:t>Oxfordshire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78050" y="4231084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ISIS</a:t>
            </a:r>
            <a:endParaRPr lang="en-GB" sz="48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82206" y="3342410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RAL Space</a:t>
            </a:r>
            <a:endParaRPr lang="en-GB" sz="3200" b="1" dirty="0">
              <a:solidFill>
                <a:srgbClr val="92D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78150" y="1422772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Diamond LS</a:t>
            </a:r>
            <a:endParaRPr lang="en-GB" sz="3200" b="1" dirty="0"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3854" y="1683598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>
                <a:solidFill>
                  <a:srgbClr val="BF95D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eScience</a:t>
            </a:r>
            <a:endParaRPr lang="en-GB" sz="3200" b="1" dirty="0">
              <a:solidFill>
                <a:srgbClr val="BF95D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9838" y="2498536"/>
            <a:ext cx="10627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CLF</a:t>
            </a:r>
            <a:endParaRPr lang="en-GB" sz="3200" b="1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4993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RAL LabVIEW User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First meeting – March 2009</a:t>
            </a:r>
          </a:p>
          <a:p>
            <a:r>
              <a:rPr lang="en-GB" dirty="0" smtClean="0"/>
              <a:t>Held quarterly</a:t>
            </a:r>
          </a:p>
          <a:p>
            <a:r>
              <a:rPr lang="en-GB" dirty="0" smtClean="0"/>
              <a:t>Between ~ 10-20 attendees </a:t>
            </a:r>
          </a:p>
          <a:p>
            <a:r>
              <a:rPr lang="en-GB" dirty="0" smtClean="0"/>
              <a:t>Currently 172 names on distribution list</a:t>
            </a:r>
          </a:p>
          <a:p>
            <a:r>
              <a:rPr lang="en-GB" dirty="0" smtClean="0"/>
              <a:t>Open to anyone, not just RAL</a:t>
            </a:r>
          </a:p>
          <a:p>
            <a:r>
              <a:rPr lang="en-GB" dirty="0" smtClean="0"/>
              <a:t>Supported by NI</a:t>
            </a:r>
          </a:p>
          <a:p>
            <a:r>
              <a:rPr lang="en-GB" dirty="0" smtClean="0"/>
              <a:t>Lunch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56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Ensuring success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Familiarity – regular, same time, same place.</a:t>
            </a:r>
          </a:p>
          <a:p>
            <a:r>
              <a:rPr lang="en-GB" dirty="0" smtClean="0"/>
              <a:t>Short calendar bookings</a:t>
            </a:r>
          </a:p>
          <a:p>
            <a:r>
              <a:rPr lang="en-GB" dirty="0" smtClean="0"/>
              <a:t>Supported, not run, by NI.</a:t>
            </a:r>
          </a:p>
          <a:p>
            <a:r>
              <a:rPr lang="en-GB" dirty="0" smtClean="0"/>
              <a:t>Varied agenda, mix of user talks, technical/NI talks and discussion.</a:t>
            </a:r>
          </a:p>
          <a:p>
            <a:r>
              <a:rPr lang="en-GB" dirty="0" smtClean="0"/>
              <a:t>Feedback</a:t>
            </a:r>
          </a:p>
          <a:p>
            <a:r>
              <a:rPr lang="en-GB" dirty="0" smtClean="0"/>
              <a:t>Food</a:t>
            </a:r>
          </a:p>
          <a:p>
            <a:r>
              <a:rPr lang="en-GB" dirty="0" smtClean="0"/>
              <a:t>Fun!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939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Fun!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68760"/>
            <a:ext cx="6912768" cy="5184576"/>
          </a:xfrm>
        </p:spPr>
      </p:pic>
    </p:spTree>
    <p:extLst>
      <p:ext uri="{BB962C8B-B14F-4D97-AF65-F5344CB8AC3E}">
        <p14:creationId xmlns:p14="http://schemas.microsoft.com/office/powerpoint/2010/main" val="275545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Volunteers for talks</a:t>
            </a:r>
          </a:p>
          <a:p>
            <a:endParaRPr lang="en-GB" dirty="0" smtClean="0"/>
          </a:p>
          <a:p>
            <a:r>
              <a:rPr lang="en-GB" dirty="0" smtClean="0"/>
              <a:t>Group discussion</a:t>
            </a:r>
          </a:p>
          <a:p>
            <a:endParaRPr lang="en-GB" dirty="0" smtClean="0"/>
          </a:p>
          <a:p>
            <a:r>
              <a:rPr lang="en-GB" dirty="0" smtClean="0"/>
              <a:t>Technical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87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ISIS Small Bottom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SIS Small Bottom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SIS Small Bottom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SIS Large Top Banner">
  <a:themeElements>
    <a:clrScheme name="ISIS Large Top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SIS Large Top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SIS Large Top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Large Top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Large Top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Large Top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Large Top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Large Top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Top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Top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Top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Top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Top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Top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ISIS Small Top Banner">
  <a:themeElements>
    <a:clrScheme name="ISIS Small Top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SIS Small Top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SIS Small Top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Top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Top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Top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Top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Top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Top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Top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Top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Top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Top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Top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ISIS Large Bottom Banner">
  <a:themeElements>
    <a:clrScheme name="ISIS Large Bottom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SIS Large Bottom Bann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SIS Large Bottom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Large Bottom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Large Bottom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Large Bottom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Large Bottom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Large Bottom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Bottom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Bottom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Bottom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Bottom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Bottom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Bottom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1709</TotalTime>
  <Words>395</Words>
  <Application>Microsoft Office PowerPoint</Application>
  <PresentationFormat>On-screen Show (4:3)</PresentationFormat>
  <Paragraphs>115</Paragraphs>
  <Slides>17</Slides>
  <Notes>4</Notes>
  <HiddenSlides>0</HiddenSlides>
  <MMClips>1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Theme1</vt:lpstr>
      <vt:lpstr>ISIS Large Top Banner</vt:lpstr>
      <vt:lpstr>ISIS Small Top Banner</vt:lpstr>
      <vt:lpstr>ISIS Large Bottom Banner</vt:lpstr>
      <vt:lpstr>Develop a Robust User Community</vt:lpstr>
      <vt:lpstr>Overview</vt:lpstr>
      <vt:lpstr>The ISIS Pulsed Neutron and Muon Source</vt:lpstr>
      <vt:lpstr>Diagnostics at ISIS</vt:lpstr>
      <vt:lpstr>Rutherford Appleton Laboratory</vt:lpstr>
      <vt:lpstr>RAL LabVIEW User Group</vt:lpstr>
      <vt:lpstr>Ensuring success</vt:lpstr>
      <vt:lpstr>Fun!</vt:lpstr>
      <vt:lpstr>Challenges</vt:lpstr>
      <vt:lpstr>Enterprise Agreement</vt:lpstr>
      <vt:lpstr>Award Winning</vt:lpstr>
      <vt:lpstr>Team Based Development</vt:lpstr>
      <vt:lpstr>Source Code Control</vt:lpstr>
      <vt:lpstr>Sharing Code</vt:lpstr>
      <vt:lpstr>Other Best Practices</vt:lpstr>
      <vt:lpstr>LabVIEW Centre of Excellence</vt:lpstr>
      <vt:lpstr>Summary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 a Robust User Community</dc:title>
  <dc:creator>Fisher, Sarah (STFC,RAL,ISIS)</dc:creator>
  <cp:lastModifiedBy>Fisher, Sarah (STFC,RAL,ISIS)</cp:lastModifiedBy>
  <cp:revision>30</cp:revision>
  <dcterms:created xsi:type="dcterms:W3CDTF">2016-01-26T16:36:13Z</dcterms:created>
  <dcterms:modified xsi:type="dcterms:W3CDTF">2016-02-10T11:09:03Z</dcterms:modified>
</cp:coreProperties>
</file>