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91" r:id="rId2"/>
    <p:sldId id="260" r:id="rId3"/>
    <p:sldId id="298" r:id="rId4"/>
    <p:sldId id="282" r:id="rId5"/>
    <p:sldId id="283" r:id="rId6"/>
    <p:sldId id="284" r:id="rId7"/>
    <p:sldId id="286" r:id="rId8"/>
    <p:sldId id="299" r:id="rId9"/>
    <p:sldId id="287" r:id="rId10"/>
    <p:sldId id="289" r:id="rId11"/>
    <p:sldId id="288" r:id="rId12"/>
    <p:sldId id="292" r:id="rId13"/>
    <p:sldId id="293" r:id="rId14"/>
    <p:sldId id="300" r:id="rId15"/>
    <p:sldId id="295" r:id="rId16"/>
    <p:sldId id="258" r:id="rId17"/>
    <p:sldId id="290" r:id="rId18"/>
    <p:sldId id="296" r:id="rId19"/>
    <p:sldId id="294" r:id="rId20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0" autoAdjust="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10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514" y="-84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0BBD7-204B-4A0A-9027-E5E472940182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B885A-D72F-4CA6-B008-252A3F303D47}">
      <dgm:prSet phldrT="[Text]" custT="1"/>
      <dgm:spPr/>
      <dgm:t>
        <a:bodyPr/>
        <a:lstStyle/>
        <a:p>
          <a:r>
            <a:rPr lang="en-US" sz="4800" b="1" dirty="0" smtClean="0"/>
            <a:t>Outline</a:t>
          </a:r>
          <a:endParaRPr lang="en-US" sz="4800" b="1" dirty="0"/>
        </a:p>
      </dgm:t>
    </dgm:pt>
    <dgm:pt modelId="{A5CA7964-E477-471E-912F-B3B62AFB81CA}" type="parTrans" cxnId="{40E1A540-03CC-4A0B-803C-CD6624E41430}">
      <dgm:prSet/>
      <dgm:spPr/>
      <dgm:t>
        <a:bodyPr/>
        <a:lstStyle/>
        <a:p>
          <a:endParaRPr lang="en-US"/>
        </a:p>
      </dgm:t>
    </dgm:pt>
    <dgm:pt modelId="{DE535448-16FE-463B-B8AD-AE58959EE5CA}" type="sibTrans" cxnId="{40E1A540-03CC-4A0B-803C-CD6624E41430}">
      <dgm:prSet/>
      <dgm:spPr/>
      <dgm:t>
        <a:bodyPr/>
        <a:lstStyle/>
        <a:p>
          <a:endParaRPr lang="en-US"/>
        </a:p>
      </dgm:t>
    </dgm:pt>
    <dgm:pt modelId="{4F388259-2C8A-46CF-91F9-F7F370766A98}">
      <dgm:prSet phldrT="[Text]"/>
      <dgm:spPr/>
      <dgm:t>
        <a:bodyPr/>
        <a:lstStyle/>
        <a:p>
          <a:r>
            <a:rPr lang="en-US" b="1" dirty="0" smtClean="0"/>
            <a:t>Personnel Protection Systems @ CERN</a:t>
          </a:r>
          <a:endParaRPr lang="en-US" b="1" dirty="0"/>
        </a:p>
      </dgm:t>
    </dgm:pt>
    <dgm:pt modelId="{784F833B-0EC1-4E4D-9CB9-B10F2A11ABB4}" type="parTrans" cxnId="{71F8B632-92FB-4FAF-A934-1822EFC0A8E9}">
      <dgm:prSet/>
      <dgm:spPr/>
      <dgm:t>
        <a:bodyPr/>
        <a:lstStyle/>
        <a:p>
          <a:endParaRPr lang="en-US"/>
        </a:p>
      </dgm:t>
    </dgm:pt>
    <dgm:pt modelId="{17886A1C-B74D-46FF-B185-10EA696E9E3A}" type="sibTrans" cxnId="{71F8B632-92FB-4FAF-A934-1822EFC0A8E9}">
      <dgm:prSet/>
      <dgm:spPr/>
      <dgm:t>
        <a:bodyPr/>
        <a:lstStyle/>
        <a:p>
          <a:endParaRPr lang="en-US"/>
        </a:p>
      </dgm:t>
    </dgm:pt>
    <dgm:pt modelId="{76E98AD4-81D8-4C39-8917-0D4FE42A617B}">
      <dgm:prSet phldrT="[Text]"/>
      <dgm:spPr/>
      <dgm:t>
        <a:bodyPr/>
        <a:lstStyle/>
        <a:p>
          <a:r>
            <a:rPr lang="en-US" dirty="0" smtClean="0">
              <a:solidFill>
                <a:schemeClr val="accent3"/>
              </a:solidFill>
            </a:rPr>
            <a:t>Development process (iec-61511)</a:t>
          </a:r>
          <a:endParaRPr lang="en-US" dirty="0">
            <a:solidFill>
              <a:schemeClr val="accent3"/>
            </a:solidFill>
          </a:endParaRPr>
        </a:p>
      </dgm:t>
    </dgm:pt>
    <dgm:pt modelId="{8295B159-727E-4848-94DE-423730AFC816}" type="parTrans" cxnId="{DE5F810F-C2F5-417D-96B2-76183C46B3E9}">
      <dgm:prSet/>
      <dgm:spPr/>
      <dgm:t>
        <a:bodyPr/>
        <a:lstStyle/>
        <a:p>
          <a:endParaRPr lang="en-US"/>
        </a:p>
      </dgm:t>
    </dgm:pt>
    <dgm:pt modelId="{44622327-4178-4082-98D7-C4F184D6D21E}" type="sibTrans" cxnId="{DE5F810F-C2F5-417D-96B2-76183C46B3E9}">
      <dgm:prSet/>
      <dgm:spPr/>
      <dgm:t>
        <a:bodyPr/>
        <a:lstStyle/>
        <a:p>
          <a:endParaRPr lang="en-US"/>
        </a:p>
      </dgm:t>
    </dgm:pt>
    <dgm:pt modelId="{579E17D6-1B7F-4385-99A0-18413699118E}">
      <dgm:prSet phldrT="[Text]"/>
      <dgm:spPr/>
      <dgm:t>
        <a:bodyPr/>
        <a:lstStyle/>
        <a:p>
          <a:r>
            <a:rPr lang="en-US" dirty="0" smtClean="0">
              <a:solidFill>
                <a:schemeClr val="accent3"/>
              </a:solidFill>
            </a:rPr>
            <a:t>Evaluation of NI Technology</a:t>
          </a:r>
          <a:endParaRPr lang="en-US" dirty="0">
            <a:solidFill>
              <a:schemeClr val="accent3"/>
            </a:solidFill>
          </a:endParaRPr>
        </a:p>
      </dgm:t>
    </dgm:pt>
    <dgm:pt modelId="{38DCEDDE-4AB2-4E2B-92CA-9B43A47E5C09}" type="parTrans" cxnId="{6A60F634-F7CE-43D8-919F-967CF6E5A597}">
      <dgm:prSet/>
      <dgm:spPr/>
      <dgm:t>
        <a:bodyPr/>
        <a:lstStyle/>
        <a:p>
          <a:endParaRPr lang="en-US"/>
        </a:p>
      </dgm:t>
    </dgm:pt>
    <dgm:pt modelId="{3631DF25-3218-414C-9CA3-6287A674EF79}" type="sibTrans" cxnId="{6A60F634-F7CE-43D8-919F-967CF6E5A597}">
      <dgm:prSet/>
      <dgm:spPr/>
      <dgm:t>
        <a:bodyPr/>
        <a:lstStyle/>
        <a:p>
          <a:endParaRPr lang="en-US"/>
        </a:p>
      </dgm:t>
    </dgm:pt>
    <dgm:pt modelId="{E407C452-CD31-4957-AE51-4A248472B3E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accent3"/>
              </a:solidFill>
            </a:rPr>
            <a:t>Conclusions</a:t>
          </a:r>
          <a:endParaRPr lang="en-US" sz="2000" dirty="0">
            <a:solidFill>
              <a:schemeClr val="accent3"/>
            </a:solidFill>
          </a:endParaRPr>
        </a:p>
      </dgm:t>
    </dgm:pt>
    <dgm:pt modelId="{915CA0C6-925D-41BF-BFD7-1FBAAF5FDD2B}" type="parTrans" cxnId="{918816C1-AB0A-4A39-9054-C0B38161971F}">
      <dgm:prSet/>
      <dgm:spPr/>
      <dgm:t>
        <a:bodyPr/>
        <a:lstStyle/>
        <a:p>
          <a:endParaRPr lang="en-US"/>
        </a:p>
      </dgm:t>
    </dgm:pt>
    <dgm:pt modelId="{77AEB325-AF65-4674-8DCD-89E8EEB4057F}" type="sibTrans" cxnId="{918816C1-AB0A-4A39-9054-C0B38161971F}">
      <dgm:prSet/>
      <dgm:spPr/>
      <dgm:t>
        <a:bodyPr/>
        <a:lstStyle/>
        <a:p>
          <a:endParaRPr lang="en-US"/>
        </a:p>
      </dgm:t>
    </dgm:pt>
    <dgm:pt modelId="{8982DAD6-907E-4662-9542-7D9082A6EA1B}" type="pres">
      <dgm:prSet presAssocID="{D7D0BBD7-204B-4A0A-9027-E5E47294018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B9E2FB82-4F37-46A7-A705-2D89D948457B}" type="pres">
      <dgm:prSet presAssocID="{D7D0BBD7-204B-4A0A-9027-E5E472940182}" presName="arrowNode" presStyleLbl="node1" presStyleIdx="0" presStyleCnt="1"/>
      <dgm:spPr/>
    </dgm:pt>
    <dgm:pt modelId="{AD3F29AA-C533-4F47-B677-D3B33E27D3BA}" type="pres">
      <dgm:prSet presAssocID="{2DBB885A-D72F-4CA6-B008-252A3F303D47}" presName="txNode1" presStyleLbl="revTx" presStyleIdx="0" presStyleCnt="5" custScaleX="172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0E9E99-4790-489E-9633-9EA88BE5361F}" type="pres">
      <dgm:prSet presAssocID="{4F388259-2C8A-46CF-91F9-F7F370766A98}" presName="txNode2" presStyleLbl="revTx" presStyleIdx="1" presStyleCnt="5" custLinFactNeighborX="-4108" custLinFactNeighborY="-152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D8C33-B1D3-48D9-98D3-DDC7952F927E}" type="pres">
      <dgm:prSet presAssocID="{17886A1C-B74D-46FF-B185-10EA696E9E3A}" presName="dotNode2" presStyleCnt="0"/>
      <dgm:spPr/>
    </dgm:pt>
    <dgm:pt modelId="{7874F920-C745-4C0D-998F-54753D7BF59A}" type="pres">
      <dgm:prSet presAssocID="{17886A1C-B74D-46FF-B185-10EA696E9E3A}" presName="dotRepeatNode" presStyleLbl="fgShp" presStyleIdx="0" presStyleCnt="3"/>
      <dgm:spPr/>
      <dgm:t>
        <a:bodyPr/>
        <a:lstStyle/>
        <a:p>
          <a:endParaRPr lang="en-US"/>
        </a:p>
      </dgm:t>
    </dgm:pt>
    <dgm:pt modelId="{3FB6C2B6-54EF-4374-B295-BB6F6A5BB838}" type="pres">
      <dgm:prSet presAssocID="{76E98AD4-81D8-4C39-8917-0D4FE42A617B}" presName="txNode3" presStyleLbl="revTx" presStyleIdx="2" presStyleCnt="5" custScaleX="107326" custLinFactNeighborX="-2772" custLinFactNeighborY="1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8016F-A953-4641-AB18-27648250FFDB}" type="pres">
      <dgm:prSet presAssocID="{44622327-4178-4082-98D7-C4F184D6D21E}" presName="dotNode3" presStyleCnt="0"/>
      <dgm:spPr/>
    </dgm:pt>
    <dgm:pt modelId="{EB07901C-A156-480B-91C2-08CBC5D22ABF}" type="pres">
      <dgm:prSet presAssocID="{44622327-4178-4082-98D7-C4F184D6D21E}" presName="dotRepeatNode" presStyleLbl="fgShp" presStyleIdx="1" presStyleCnt="3"/>
      <dgm:spPr/>
      <dgm:t>
        <a:bodyPr/>
        <a:lstStyle/>
        <a:p>
          <a:endParaRPr lang="en-US"/>
        </a:p>
      </dgm:t>
    </dgm:pt>
    <dgm:pt modelId="{B8466FCB-D88B-48FF-871D-D8AB532A7D3F}" type="pres">
      <dgm:prSet presAssocID="{579E17D6-1B7F-4385-99A0-18413699118E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D5120-6655-4637-BC42-6BD49A1DA920}" type="pres">
      <dgm:prSet presAssocID="{3631DF25-3218-414C-9CA3-6287A674EF79}" presName="dotNode4" presStyleCnt="0"/>
      <dgm:spPr/>
    </dgm:pt>
    <dgm:pt modelId="{F79C3182-275F-4A92-98D0-228067D9193A}" type="pres">
      <dgm:prSet presAssocID="{3631DF25-3218-414C-9CA3-6287A674EF79}" presName="dotRepeatNode" presStyleLbl="fgShp" presStyleIdx="2" presStyleCnt="3"/>
      <dgm:spPr/>
      <dgm:t>
        <a:bodyPr/>
        <a:lstStyle/>
        <a:p>
          <a:endParaRPr lang="en-US"/>
        </a:p>
      </dgm:t>
    </dgm:pt>
    <dgm:pt modelId="{A02A736C-6D53-4371-B77A-58AE3C53DF07}" type="pres">
      <dgm:prSet presAssocID="{E407C452-CD31-4957-AE51-4A248472B3E2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4CECA2-5B22-4B5D-AEB9-FCD906305CAE}" type="presOf" srcId="{E407C452-CD31-4957-AE51-4A248472B3E2}" destId="{A02A736C-6D53-4371-B77A-58AE3C53DF07}" srcOrd="0" destOrd="0" presId="urn:microsoft.com/office/officeart/2009/3/layout/DescendingProcess"/>
    <dgm:cxn modelId="{DE16CA76-5C9E-454B-894C-BE0504A4EB17}" type="presOf" srcId="{44622327-4178-4082-98D7-C4F184D6D21E}" destId="{EB07901C-A156-480B-91C2-08CBC5D22ABF}" srcOrd="0" destOrd="0" presId="urn:microsoft.com/office/officeart/2009/3/layout/DescendingProcess"/>
    <dgm:cxn modelId="{918816C1-AB0A-4A39-9054-C0B38161971F}" srcId="{D7D0BBD7-204B-4A0A-9027-E5E472940182}" destId="{E407C452-CD31-4957-AE51-4A248472B3E2}" srcOrd="4" destOrd="0" parTransId="{915CA0C6-925D-41BF-BFD7-1FBAAF5FDD2B}" sibTransId="{77AEB325-AF65-4674-8DCD-89E8EEB4057F}"/>
    <dgm:cxn modelId="{4C3F5668-7244-41E3-981A-2ADBE679C2F7}" type="presOf" srcId="{2DBB885A-D72F-4CA6-B008-252A3F303D47}" destId="{AD3F29AA-C533-4F47-B677-D3B33E27D3BA}" srcOrd="0" destOrd="0" presId="urn:microsoft.com/office/officeart/2009/3/layout/DescendingProcess"/>
    <dgm:cxn modelId="{4A63B50E-A57D-4B0B-8E5B-785AAAF15A68}" type="presOf" srcId="{17886A1C-B74D-46FF-B185-10EA696E9E3A}" destId="{7874F920-C745-4C0D-998F-54753D7BF59A}" srcOrd="0" destOrd="0" presId="urn:microsoft.com/office/officeart/2009/3/layout/DescendingProcess"/>
    <dgm:cxn modelId="{AB4D7398-A26B-409C-B466-FFD7EA92EBDE}" type="presOf" srcId="{D7D0BBD7-204B-4A0A-9027-E5E472940182}" destId="{8982DAD6-907E-4662-9542-7D9082A6EA1B}" srcOrd="0" destOrd="0" presId="urn:microsoft.com/office/officeart/2009/3/layout/DescendingProcess"/>
    <dgm:cxn modelId="{DD538C45-509F-4953-94F8-F6B67BA71E24}" type="presOf" srcId="{3631DF25-3218-414C-9CA3-6287A674EF79}" destId="{F79C3182-275F-4A92-98D0-228067D9193A}" srcOrd="0" destOrd="0" presId="urn:microsoft.com/office/officeart/2009/3/layout/DescendingProcess"/>
    <dgm:cxn modelId="{71F8B632-92FB-4FAF-A934-1822EFC0A8E9}" srcId="{D7D0BBD7-204B-4A0A-9027-E5E472940182}" destId="{4F388259-2C8A-46CF-91F9-F7F370766A98}" srcOrd="1" destOrd="0" parTransId="{784F833B-0EC1-4E4D-9CB9-B10F2A11ABB4}" sibTransId="{17886A1C-B74D-46FF-B185-10EA696E9E3A}"/>
    <dgm:cxn modelId="{40E1A540-03CC-4A0B-803C-CD6624E41430}" srcId="{D7D0BBD7-204B-4A0A-9027-E5E472940182}" destId="{2DBB885A-D72F-4CA6-B008-252A3F303D47}" srcOrd="0" destOrd="0" parTransId="{A5CA7964-E477-471E-912F-B3B62AFB81CA}" sibTransId="{DE535448-16FE-463B-B8AD-AE58959EE5CA}"/>
    <dgm:cxn modelId="{DE5F810F-C2F5-417D-96B2-76183C46B3E9}" srcId="{D7D0BBD7-204B-4A0A-9027-E5E472940182}" destId="{76E98AD4-81D8-4C39-8917-0D4FE42A617B}" srcOrd="2" destOrd="0" parTransId="{8295B159-727E-4848-94DE-423730AFC816}" sibTransId="{44622327-4178-4082-98D7-C4F184D6D21E}"/>
    <dgm:cxn modelId="{CA9931EF-3BA1-4310-84B2-AD8B17CBF4A3}" type="presOf" srcId="{579E17D6-1B7F-4385-99A0-18413699118E}" destId="{B8466FCB-D88B-48FF-871D-D8AB532A7D3F}" srcOrd="0" destOrd="0" presId="urn:microsoft.com/office/officeart/2009/3/layout/DescendingProcess"/>
    <dgm:cxn modelId="{3173C4EC-0D9E-4BDE-B497-8FB47A47BB4F}" type="presOf" srcId="{76E98AD4-81D8-4C39-8917-0D4FE42A617B}" destId="{3FB6C2B6-54EF-4374-B295-BB6F6A5BB838}" srcOrd="0" destOrd="0" presId="urn:microsoft.com/office/officeart/2009/3/layout/DescendingProcess"/>
    <dgm:cxn modelId="{D1E62838-564D-4A0A-BD9C-2C7BB2A0CF3F}" type="presOf" srcId="{4F388259-2C8A-46CF-91F9-F7F370766A98}" destId="{D10E9E99-4790-489E-9633-9EA88BE5361F}" srcOrd="0" destOrd="0" presId="urn:microsoft.com/office/officeart/2009/3/layout/DescendingProcess"/>
    <dgm:cxn modelId="{6A60F634-F7CE-43D8-919F-967CF6E5A597}" srcId="{D7D0BBD7-204B-4A0A-9027-E5E472940182}" destId="{579E17D6-1B7F-4385-99A0-18413699118E}" srcOrd="3" destOrd="0" parTransId="{38DCEDDE-4AB2-4E2B-92CA-9B43A47E5C09}" sibTransId="{3631DF25-3218-414C-9CA3-6287A674EF79}"/>
    <dgm:cxn modelId="{19CB8B86-1F15-4DCF-B103-ED209DD590B6}" type="presParOf" srcId="{8982DAD6-907E-4662-9542-7D9082A6EA1B}" destId="{B9E2FB82-4F37-46A7-A705-2D89D948457B}" srcOrd="0" destOrd="0" presId="urn:microsoft.com/office/officeart/2009/3/layout/DescendingProcess"/>
    <dgm:cxn modelId="{68430D12-2586-42C0-BCB5-DDD540036DE2}" type="presParOf" srcId="{8982DAD6-907E-4662-9542-7D9082A6EA1B}" destId="{AD3F29AA-C533-4F47-B677-D3B33E27D3BA}" srcOrd="1" destOrd="0" presId="urn:microsoft.com/office/officeart/2009/3/layout/DescendingProcess"/>
    <dgm:cxn modelId="{05AFE586-FA9A-489D-BA13-4E5C3529166F}" type="presParOf" srcId="{8982DAD6-907E-4662-9542-7D9082A6EA1B}" destId="{D10E9E99-4790-489E-9633-9EA88BE5361F}" srcOrd="2" destOrd="0" presId="urn:microsoft.com/office/officeart/2009/3/layout/DescendingProcess"/>
    <dgm:cxn modelId="{680B2658-66CA-4F29-A041-CBD0384DC94E}" type="presParOf" srcId="{8982DAD6-907E-4662-9542-7D9082A6EA1B}" destId="{6DDD8C33-B1D3-48D9-98D3-DDC7952F927E}" srcOrd="3" destOrd="0" presId="urn:microsoft.com/office/officeart/2009/3/layout/DescendingProcess"/>
    <dgm:cxn modelId="{363EF524-46A5-427F-A43A-E6505D8265BE}" type="presParOf" srcId="{6DDD8C33-B1D3-48D9-98D3-DDC7952F927E}" destId="{7874F920-C745-4C0D-998F-54753D7BF59A}" srcOrd="0" destOrd="0" presId="urn:microsoft.com/office/officeart/2009/3/layout/DescendingProcess"/>
    <dgm:cxn modelId="{5B155443-EABA-494E-822A-B082C86E2545}" type="presParOf" srcId="{8982DAD6-907E-4662-9542-7D9082A6EA1B}" destId="{3FB6C2B6-54EF-4374-B295-BB6F6A5BB838}" srcOrd="4" destOrd="0" presId="urn:microsoft.com/office/officeart/2009/3/layout/DescendingProcess"/>
    <dgm:cxn modelId="{F425D903-79AC-4934-A613-FE3DD98981EC}" type="presParOf" srcId="{8982DAD6-907E-4662-9542-7D9082A6EA1B}" destId="{5B58016F-A953-4641-AB18-27648250FFDB}" srcOrd="5" destOrd="0" presId="urn:microsoft.com/office/officeart/2009/3/layout/DescendingProcess"/>
    <dgm:cxn modelId="{9C2042D5-FF56-4E27-9DE0-AB576E2B58D0}" type="presParOf" srcId="{5B58016F-A953-4641-AB18-27648250FFDB}" destId="{EB07901C-A156-480B-91C2-08CBC5D22ABF}" srcOrd="0" destOrd="0" presId="urn:microsoft.com/office/officeart/2009/3/layout/DescendingProcess"/>
    <dgm:cxn modelId="{A8C9639E-89C6-4342-97BB-D96E58829168}" type="presParOf" srcId="{8982DAD6-907E-4662-9542-7D9082A6EA1B}" destId="{B8466FCB-D88B-48FF-871D-D8AB532A7D3F}" srcOrd="6" destOrd="0" presId="urn:microsoft.com/office/officeart/2009/3/layout/DescendingProcess"/>
    <dgm:cxn modelId="{D581AEDE-CF16-4D0F-A9D3-95551834EFCA}" type="presParOf" srcId="{8982DAD6-907E-4662-9542-7D9082A6EA1B}" destId="{36BD5120-6655-4637-BC42-6BD49A1DA920}" srcOrd="7" destOrd="0" presId="urn:microsoft.com/office/officeart/2009/3/layout/DescendingProcess"/>
    <dgm:cxn modelId="{C4612073-6243-4242-9105-CBB2690AEB28}" type="presParOf" srcId="{36BD5120-6655-4637-BC42-6BD49A1DA920}" destId="{F79C3182-275F-4A92-98D0-228067D9193A}" srcOrd="0" destOrd="0" presId="urn:microsoft.com/office/officeart/2009/3/layout/DescendingProcess"/>
    <dgm:cxn modelId="{873E785A-0942-449E-8405-B1EB60CCF17E}" type="presParOf" srcId="{8982DAD6-907E-4662-9542-7D9082A6EA1B}" destId="{A02A736C-6D53-4371-B77A-58AE3C53DF07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0BBD7-204B-4A0A-9027-E5E472940182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B885A-D72F-4CA6-B008-252A3F303D47}">
      <dgm:prSet phldrT="[Text]" custT="1"/>
      <dgm:spPr/>
      <dgm:t>
        <a:bodyPr/>
        <a:lstStyle/>
        <a:p>
          <a:r>
            <a:rPr lang="en-US" sz="4800" b="1" dirty="0" smtClean="0"/>
            <a:t>Outline</a:t>
          </a:r>
          <a:endParaRPr lang="en-US" sz="4800" b="1" dirty="0"/>
        </a:p>
      </dgm:t>
    </dgm:pt>
    <dgm:pt modelId="{A5CA7964-E477-471E-912F-B3B62AFB81CA}" type="parTrans" cxnId="{40E1A540-03CC-4A0B-803C-CD6624E41430}">
      <dgm:prSet/>
      <dgm:spPr/>
      <dgm:t>
        <a:bodyPr/>
        <a:lstStyle/>
        <a:p>
          <a:endParaRPr lang="en-US"/>
        </a:p>
      </dgm:t>
    </dgm:pt>
    <dgm:pt modelId="{DE535448-16FE-463B-B8AD-AE58959EE5CA}" type="sibTrans" cxnId="{40E1A540-03CC-4A0B-803C-CD6624E41430}">
      <dgm:prSet/>
      <dgm:spPr/>
      <dgm:t>
        <a:bodyPr/>
        <a:lstStyle/>
        <a:p>
          <a:endParaRPr lang="en-US"/>
        </a:p>
      </dgm:t>
    </dgm:pt>
    <dgm:pt modelId="{4F388259-2C8A-46CF-91F9-F7F370766A98}">
      <dgm:prSet phldrT="[Text]"/>
      <dgm:spPr/>
      <dgm:t>
        <a:bodyPr/>
        <a:lstStyle/>
        <a:p>
          <a:r>
            <a:rPr lang="en-US" b="0" dirty="0" smtClean="0">
              <a:solidFill>
                <a:schemeClr val="accent3"/>
              </a:solidFill>
            </a:rPr>
            <a:t>Personnel Protection Systems @ CERN</a:t>
          </a:r>
          <a:endParaRPr lang="en-US" b="0" dirty="0">
            <a:solidFill>
              <a:schemeClr val="accent3"/>
            </a:solidFill>
          </a:endParaRPr>
        </a:p>
      </dgm:t>
    </dgm:pt>
    <dgm:pt modelId="{784F833B-0EC1-4E4D-9CB9-B10F2A11ABB4}" type="parTrans" cxnId="{71F8B632-92FB-4FAF-A934-1822EFC0A8E9}">
      <dgm:prSet/>
      <dgm:spPr/>
      <dgm:t>
        <a:bodyPr/>
        <a:lstStyle/>
        <a:p>
          <a:endParaRPr lang="en-US"/>
        </a:p>
      </dgm:t>
    </dgm:pt>
    <dgm:pt modelId="{17886A1C-B74D-46FF-B185-10EA696E9E3A}" type="sibTrans" cxnId="{71F8B632-92FB-4FAF-A934-1822EFC0A8E9}">
      <dgm:prSet/>
      <dgm:spPr/>
      <dgm:t>
        <a:bodyPr/>
        <a:lstStyle/>
        <a:p>
          <a:endParaRPr lang="en-US"/>
        </a:p>
      </dgm:t>
    </dgm:pt>
    <dgm:pt modelId="{76E98AD4-81D8-4C39-8917-0D4FE42A617B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Development process (iec-61511)</a:t>
          </a:r>
          <a:endParaRPr lang="en-US" b="1" dirty="0">
            <a:solidFill>
              <a:schemeClr val="tx1"/>
            </a:solidFill>
          </a:endParaRPr>
        </a:p>
      </dgm:t>
    </dgm:pt>
    <dgm:pt modelId="{8295B159-727E-4848-94DE-423730AFC816}" type="parTrans" cxnId="{DE5F810F-C2F5-417D-96B2-76183C46B3E9}">
      <dgm:prSet/>
      <dgm:spPr/>
      <dgm:t>
        <a:bodyPr/>
        <a:lstStyle/>
        <a:p>
          <a:endParaRPr lang="en-US"/>
        </a:p>
      </dgm:t>
    </dgm:pt>
    <dgm:pt modelId="{44622327-4178-4082-98D7-C4F184D6D21E}" type="sibTrans" cxnId="{DE5F810F-C2F5-417D-96B2-76183C46B3E9}">
      <dgm:prSet/>
      <dgm:spPr/>
      <dgm:t>
        <a:bodyPr/>
        <a:lstStyle/>
        <a:p>
          <a:endParaRPr lang="en-US"/>
        </a:p>
      </dgm:t>
    </dgm:pt>
    <dgm:pt modelId="{579E17D6-1B7F-4385-99A0-18413699118E}">
      <dgm:prSet phldrT="[Text]"/>
      <dgm:spPr/>
      <dgm:t>
        <a:bodyPr/>
        <a:lstStyle/>
        <a:p>
          <a:r>
            <a:rPr lang="en-US" dirty="0" smtClean="0">
              <a:solidFill>
                <a:schemeClr val="accent3"/>
              </a:solidFill>
            </a:rPr>
            <a:t>Evaluation of NI Technology</a:t>
          </a:r>
          <a:endParaRPr lang="en-US" dirty="0">
            <a:solidFill>
              <a:schemeClr val="accent3"/>
            </a:solidFill>
          </a:endParaRPr>
        </a:p>
      </dgm:t>
    </dgm:pt>
    <dgm:pt modelId="{38DCEDDE-4AB2-4E2B-92CA-9B43A47E5C09}" type="parTrans" cxnId="{6A60F634-F7CE-43D8-919F-967CF6E5A597}">
      <dgm:prSet/>
      <dgm:spPr/>
      <dgm:t>
        <a:bodyPr/>
        <a:lstStyle/>
        <a:p>
          <a:endParaRPr lang="en-US"/>
        </a:p>
      </dgm:t>
    </dgm:pt>
    <dgm:pt modelId="{3631DF25-3218-414C-9CA3-6287A674EF79}" type="sibTrans" cxnId="{6A60F634-F7CE-43D8-919F-967CF6E5A597}">
      <dgm:prSet/>
      <dgm:spPr/>
      <dgm:t>
        <a:bodyPr/>
        <a:lstStyle/>
        <a:p>
          <a:endParaRPr lang="en-US"/>
        </a:p>
      </dgm:t>
    </dgm:pt>
    <dgm:pt modelId="{E407C452-CD31-4957-AE51-4A248472B3E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accent3"/>
              </a:solidFill>
            </a:rPr>
            <a:t>Conclusions</a:t>
          </a:r>
          <a:endParaRPr lang="en-US" sz="2000" dirty="0">
            <a:solidFill>
              <a:schemeClr val="accent3"/>
            </a:solidFill>
          </a:endParaRPr>
        </a:p>
      </dgm:t>
    </dgm:pt>
    <dgm:pt modelId="{915CA0C6-925D-41BF-BFD7-1FBAAF5FDD2B}" type="parTrans" cxnId="{918816C1-AB0A-4A39-9054-C0B38161971F}">
      <dgm:prSet/>
      <dgm:spPr/>
      <dgm:t>
        <a:bodyPr/>
        <a:lstStyle/>
        <a:p>
          <a:endParaRPr lang="en-US"/>
        </a:p>
      </dgm:t>
    </dgm:pt>
    <dgm:pt modelId="{77AEB325-AF65-4674-8DCD-89E8EEB4057F}" type="sibTrans" cxnId="{918816C1-AB0A-4A39-9054-C0B38161971F}">
      <dgm:prSet/>
      <dgm:spPr/>
      <dgm:t>
        <a:bodyPr/>
        <a:lstStyle/>
        <a:p>
          <a:endParaRPr lang="en-US"/>
        </a:p>
      </dgm:t>
    </dgm:pt>
    <dgm:pt modelId="{8982DAD6-907E-4662-9542-7D9082A6EA1B}" type="pres">
      <dgm:prSet presAssocID="{D7D0BBD7-204B-4A0A-9027-E5E47294018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B9E2FB82-4F37-46A7-A705-2D89D948457B}" type="pres">
      <dgm:prSet presAssocID="{D7D0BBD7-204B-4A0A-9027-E5E472940182}" presName="arrowNode" presStyleLbl="node1" presStyleIdx="0" presStyleCnt="1"/>
      <dgm:spPr/>
    </dgm:pt>
    <dgm:pt modelId="{AD3F29AA-C533-4F47-B677-D3B33E27D3BA}" type="pres">
      <dgm:prSet presAssocID="{2DBB885A-D72F-4CA6-B008-252A3F303D47}" presName="txNode1" presStyleLbl="revTx" presStyleIdx="0" presStyleCnt="5" custScaleX="172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0E9E99-4790-489E-9633-9EA88BE5361F}" type="pres">
      <dgm:prSet presAssocID="{4F388259-2C8A-46CF-91F9-F7F370766A98}" presName="txNode2" presStyleLbl="revTx" presStyleIdx="1" presStyleCnt="5" custLinFactNeighborX="-4108" custLinFactNeighborY="-152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D8C33-B1D3-48D9-98D3-DDC7952F927E}" type="pres">
      <dgm:prSet presAssocID="{17886A1C-B74D-46FF-B185-10EA696E9E3A}" presName="dotNode2" presStyleCnt="0"/>
      <dgm:spPr/>
    </dgm:pt>
    <dgm:pt modelId="{7874F920-C745-4C0D-998F-54753D7BF59A}" type="pres">
      <dgm:prSet presAssocID="{17886A1C-B74D-46FF-B185-10EA696E9E3A}" presName="dotRepeatNode" presStyleLbl="fgShp" presStyleIdx="0" presStyleCnt="3"/>
      <dgm:spPr/>
      <dgm:t>
        <a:bodyPr/>
        <a:lstStyle/>
        <a:p>
          <a:endParaRPr lang="en-US"/>
        </a:p>
      </dgm:t>
    </dgm:pt>
    <dgm:pt modelId="{3FB6C2B6-54EF-4374-B295-BB6F6A5BB838}" type="pres">
      <dgm:prSet presAssocID="{76E98AD4-81D8-4C39-8917-0D4FE42A617B}" presName="txNode3" presStyleLbl="revTx" presStyleIdx="2" presStyleCnt="5" custScaleX="107326" custLinFactNeighborX="-2772" custLinFactNeighborY="1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8016F-A953-4641-AB18-27648250FFDB}" type="pres">
      <dgm:prSet presAssocID="{44622327-4178-4082-98D7-C4F184D6D21E}" presName="dotNode3" presStyleCnt="0"/>
      <dgm:spPr/>
    </dgm:pt>
    <dgm:pt modelId="{EB07901C-A156-480B-91C2-08CBC5D22ABF}" type="pres">
      <dgm:prSet presAssocID="{44622327-4178-4082-98D7-C4F184D6D21E}" presName="dotRepeatNode" presStyleLbl="fgShp" presStyleIdx="1" presStyleCnt="3"/>
      <dgm:spPr/>
      <dgm:t>
        <a:bodyPr/>
        <a:lstStyle/>
        <a:p>
          <a:endParaRPr lang="en-US"/>
        </a:p>
      </dgm:t>
    </dgm:pt>
    <dgm:pt modelId="{B8466FCB-D88B-48FF-871D-D8AB532A7D3F}" type="pres">
      <dgm:prSet presAssocID="{579E17D6-1B7F-4385-99A0-18413699118E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D5120-6655-4637-BC42-6BD49A1DA920}" type="pres">
      <dgm:prSet presAssocID="{3631DF25-3218-414C-9CA3-6287A674EF79}" presName="dotNode4" presStyleCnt="0"/>
      <dgm:spPr/>
    </dgm:pt>
    <dgm:pt modelId="{F79C3182-275F-4A92-98D0-228067D9193A}" type="pres">
      <dgm:prSet presAssocID="{3631DF25-3218-414C-9CA3-6287A674EF79}" presName="dotRepeatNode" presStyleLbl="fgShp" presStyleIdx="2" presStyleCnt="3"/>
      <dgm:spPr/>
      <dgm:t>
        <a:bodyPr/>
        <a:lstStyle/>
        <a:p>
          <a:endParaRPr lang="en-US"/>
        </a:p>
      </dgm:t>
    </dgm:pt>
    <dgm:pt modelId="{A02A736C-6D53-4371-B77A-58AE3C53DF07}" type="pres">
      <dgm:prSet presAssocID="{E407C452-CD31-4957-AE51-4A248472B3E2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2FD6CE-9242-497D-8EEB-2E41241D24F2}" type="presOf" srcId="{44622327-4178-4082-98D7-C4F184D6D21E}" destId="{EB07901C-A156-480B-91C2-08CBC5D22ABF}" srcOrd="0" destOrd="0" presId="urn:microsoft.com/office/officeart/2009/3/layout/DescendingProcess"/>
    <dgm:cxn modelId="{918816C1-AB0A-4A39-9054-C0B38161971F}" srcId="{D7D0BBD7-204B-4A0A-9027-E5E472940182}" destId="{E407C452-CD31-4957-AE51-4A248472B3E2}" srcOrd="4" destOrd="0" parTransId="{915CA0C6-925D-41BF-BFD7-1FBAAF5FDD2B}" sibTransId="{77AEB325-AF65-4674-8DCD-89E8EEB4057F}"/>
    <dgm:cxn modelId="{095F4C99-6FAA-41E0-9465-4AF42F16F9F9}" type="presOf" srcId="{579E17D6-1B7F-4385-99A0-18413699118E}" destId="{B8466FCB-D88B-48FF-871D-D8AB532A7D3F}" srcOrd="0" destOrd="0" presId="urn:microsoft.com/office/officeart/2009/3/layout/DescendingProcess"/>
    <dgm:cxn modelId="{15A00BCE-1107-4292-B29F-6EA41850FF46}" type="presOf" srcId="{17886A1C-B74D-46FF-B185-10EA696E9E3A}" destId="{7874F920-C745-4C0D-998F-54753D7BF59A}" srcOrd="0" destOrd="0" presId="urn:microsoft.com/office/officeart/2009/3/layout/DescendingProcess"/>
    <dgm:cxn modelId="{26A7B7BC-A413-4D72-AC0B-19682F79E47C}" type="presOf" srcId="{3631DF25-3218-414C-9CA3-6287A674EF79}" destId="{F79C3182-275F-4A92-98D0-228067D9193A}" srcOrd="0" destOrd="0" presId="urn:microsoft.com/office/officeart/2009/3/layout/DescendingProcess"/>
    <dgm:cxn modelId="{C8BBB4EE-7B24-42A3-A22E-0D4422C27E65}" type="presOf" srcId="{D7D0BBD7-204B-4A0A-9027-E5E472940182}" destId="{8982DAD6-907E-4662-9542-7D9082A6EA1B}" srcOrd="0" destOrd="0" presId="urn:microsoft.com/office/officeart/2009/3/layout/DescendingProcess"/>
    <dgm:cxn modelId="{FB5003A7-1D93-412F-B9F1-999B27242793}" type="presOf" srcId="{4F388259-2C8A-46CF-91F9-F7F370766A98}" destId="{D10E9E99-4790-489E-9633-9EA88BE5361F}" srcOrd="0" destOrd="0" presId="urn:microsoft.com/office/officeart/2009/3/layout/DescendingProcess"/>
    <dgm:cxn modelId="{D82459C3-9475-4F72-BFAB-EB2CEC820944}" type="presOf" srcId="{76E98AD4-81D8-4C39-8917-0D4FE42A617B}" destId="{3FB6C2B6-54EF-4374-B295-BB6F6A5BB838}" srcOrd="0" destOrd="0" presId="urn:microsoft.com/office/officeart/2009/3/layout/DescendingProcess"/>
    <dgm:cxn modelId="{8ADEB8E1-CBB2-48CF-BF8C-BF0165D1C58E}" type="presOf" srcId="{2DBB885A-D72F-4CA6-B008-252A3F303D47}" destId="{AD3F29AA-C533-4F47-B677-D3B33E27D3BA}" srcOrd="0" destOrd="0" presId="urn:microsoft.com/office/officeart/2009/3/layout/DescendingProcess"/>
    <dgm:cxn modelId="{407125FB-2711-45AB-9895-1425D8D39EB0}" type="presOf" srcId="{E407C452-CD31-4957-AE51-4A248472B3E2}" destId="{A02A736C-6D53-4371-B77A-58AE3C53DF07}" srcOrd="0" destOrd="0" presId="urn:microsoft.com/office/officeart/2009/3/layout/DescendingProcess"/>
    <dgm:cxn modelId="{71F8B632-92FB-4FAF-A934-1822EFC0A8E9}" srcId="{D7D0BBD7-204B-4A0A-9027-E5E472940182}" destId="{4F388259-2C8A-46CF-91F9-F7F370766A98}" srcOrd="1" destOrd="0" parTransId="{784F833B-0EC1-4E4D-9CB9-B10F2A11ABB4}" sibTransId="{17886A1C-B74D-46FF-B185-10EA696E9E3A}"/>
    <dgm:cxn modelId="{40E1A540-03CC-4A0B-803C-CD6624E41430}" srcId="{D7D0BBD7-204B-4A0A-9027-E5E472940182}" destId="{2DBB885A-D72F-4CA6-B008-252A3F303D47}" srcOrd="0" destOrd="0" parTransId="{A5CA7964-E477-471E-912F-B3B62AFB81CA}" sibTransId="{DE535448-16FE-463B-B8AD-AE58959EE5CA}"/>
    <dgm:cxn modelId="{DE5F810F-C2F5-417D-96B2-76183C46B3E9}" srcId="{D7D0BBD7-204B-4A0A-9027-E5E472940182}" destId="{76E98AD4-81D8-4C39-8917-0D4FE42A617B}" srcOrd="2" destOrd="0" parTransId="{8295B159-727E-4848-94DE-423730AFC816}" sibTransId="{44622327-4178-4082-98D7-C4F184D6D21E}"/>
    <dgm:cxn modelId="{6A60F634-F7CE-43D8-919F-967CF6E5A597}" srcId="{D7D0BBD7-204B-4A0A-9027-E5E472940182}" destId="{579E17D6-1B7F-4385-99A0-18413699118E}" srcOrd="3" destOrd="0" parTransId="{38DCEDDE-4AB2-4E2B-92CA-9B43A47E5C09}" sibTransId="{3631DF25-3218-414C-9CA3-6287A674EF79}"/>
    <dgm:cxn modelId="{4E3B7DE6-0D02-4688-9E41-958FCA6451E4}" type="presParOf" srcId="{8982DAD6-907E-4662-9542-7D9082A6EA1B}" destId="{B9E2FB82-4F37-46A7-A705-2D89D948457B}" srcOrd="0" destOrd="0" presId="urn:microsoft.com/office/officeart/2009/3/layout/DescendingProcess"/>
    <dgm:cxn modelId="{84013EA9-E54C-4FBF-9F92-7E623F9C22E4}" type="presParOf" srcId="{8982DAD6-907E-4662-9542-7D9082A6EA1B}" destId="{AD3F29AA-C533-4F47-B677-D3B33E27D3BA}" srcOrd="1" destOrd="0" presId="urn:microsoft.com/office/officeart/2009/3/layout/DescendingProcess"/>
    <dgm:cxn modelId="{17AC7173-9AE6-4046-A73E-EC769D3BB0A9}" type="presParOf" srcId="{8982DAD6-907E-4662-9542-7D9082A6EA1B}" destId="{D10E9E99-4790-489E-9633-9EA88BE5361F}" srcOrd="2" destOrd="0" presId="urn:microsoft.com/office/officeart/2009/3/layout/DescendingProcess"/>
    <dgm:cxn modelId="{AA05E04A-43AF-4384-9416-199A8F7B0A29}" type="presParOf" srcId="{8982DAD6-907E-4662-9542-7D9082A6EA1B}" destId="{6DDD8C33-B1D3-48D9-98D3-DDC7952F927E}" srcOrd="3" destOrd="0" presId="urn:microsoft.com/office/officeart/2009/3/layout/DescendingProcess"/>
    <dgm:cxn modelId="{A0860560-6B32-4BDB-AF5E-BDC61111CD8A}" type="presParOf" srcId="{6DDD8C33-B1D3-48D9-98D3-DDC7952F927E}" destId="{7874F920-C745-4C0D-998F-54753D7BF59A}" srcOrd="0" destOrd="0" presId="urn:microsoft.com/office/officeart/2009/3/layout/DescendingProcess"/>
    <dgm:cxn modelId="{02245EF3-F8AE-4BD2-AE2F-0A1B7E3E1070}" type="presParOf" srcId="{8982DAD6-907E-4662-9542-7D9082A6EA1B}" destId="{3FB6C2B6-54EF-4374-B295-BB6F6A5BB838}" srcOrd="4" destOrd="0" presId="urn:microsoft.com/office/officeart/2009/3/layout/DescendingProcess"/>
    <dgm:cxn modelId="{B59FADC3-86A9-4C44-BEE4-26F81B7AF782}" type="presParOf" srcId="{8982DAD6-907E-4662-9542-7D9082A6EA1B}" destId="{5B58016F-A953-4641-AB18-27648250FFDB}" srcOrd="5" destOrd="0" presId="urn:microsoft.com/office/officeart/2009/3/layout/DescendingProcess"/>
    <dgm:cxn modelId="{D4D5D954-FAAD-4D4E-B5AA-8393410C52D3}" type="presParOf" srcId="{5B58016F-A953-4641-AB18-27648250FFDB}" destId="{EB07901C-A156-480B-91C2-08CBC5D22ABF}" srcOrd="0" destOrd="0" presId="urn:microsoft.com/office/officeart/2009/3/layout/DescendingProcess"/>
    <dgm:cxn modelId="{1B5571F2-B103-4657-827C-6B521A47F75A}" type="presParOf" srcId="{8982DAD6-907E-4662-9542-7D9082A6EA1B}" destId="{B8466FCB-D88B-48FF-871D-D8AB532A7D3F}" srcOrd="6" destOrd="0" presId="urn:microsoft.com/office/officeart/2009/3/layout/DescendingProcess"/>
    <dgm:cxn modelId="{7B553FB7-E0A5-4C81-90CE-CBD08CA93F2D}" type="presParOf" srcId="{8982DAD6-907E-4662-9542-7D9082A6EA1B}" destId="{36BD5120-6655-4637-BC42-6BD49A1DA920}" srcOrd="7" destOrd="0" presId="urn:microsoft.com/office/officeart/2009/3/layout/DescendingProcess"/>
    <dgm:cxn modelId="{0DB550B3-D154-4886-AC5B-72BBEF081C02}" type="presParOf" srcId="{36BD5120-6655-4637-BC42-6BD49A1DA920}" destId="{F79C3182-275F-4A92-98D0-228067D9193A}" srcOrd="0" destOrd="0" presId="urn:microsoft.com/office/officeart/2009/3/layout/DescendingProcess"/>
    <dgm:cxn modelId="{38784AE8-B353-45FB-9C9D-EA00C7939807}" type="presParOf" srcId="{8982DAD6-907E-4662-9542-7D9082A6EA1B}" destId="{A02A736C-6D53-4371-B77A-58AE3C53DF07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D0BBD7-204B-4A0A-9027-E5E472940182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B885A-D72F-4CA6-B008-252A3F303D47}">
      <dgm:prSet phldrT="[Text]" custT="1"/>
      <dgm:spPr/>
      <dgm:t>
        <a:bodyPr/>
        <a:lstStyle/>
        <a:p>
          <a:r>
            <a:rPr lang="en-US" sz="4800" b="1" dirty="0" smtClean="0"/>
            <a:t>Outline</a:t>
          </a:r>
          <a:endParaRPr lang="en-US" sz="4800" b="1" dirty="0"/>
        </a:p>
      </dgm:t>
    </dgm:pt>
    <dgm:pt modelId="{A5CA7964-E477-471E-912F-B3B62AFB81CA}" type="parTrans" cxnId="{40E1A540-03CC-4A0B-803C-CD6624E41430}">
      <dgm:prSet/>
      <dgm:spPr/>
      <dgm:t>
        <a:bodyPr/>
        <a:lstStyle/>
        <a:p>
          <a:endParaRPr lang="en-US"/>
        </a:p>
      </dgm:t>
    </dgm:pt>
    <dgm:pt modelId="{DE535448-16FE-463B-B8AD-AE58959EE5CA}" type="sibTrans" cxnId="{40E1A540-03CC-4A0B-803C-CD6624E41430}">
      <dgm:prSet/>
      <dgm:spPr/>
      <dgm:t>
        <a:bodyPr/>
        <a:lstStyle/>
        <a:p>
          <a:endParaRPr lang="en-US"/>
        </a:p>
      </dgm:t>
    </dgm:pt>
    <dgm:pt modelId="{4F388259-2C8A-46CF-91F9-F7F370766A98}">
      <dgm:prSet phldrT="[Text]"/>
      <dgm:spPr/>
      <dgm:t>
        <a:bodyPr/>
        <a:lstStyle/>
        <a:p>
          <a:r>
            <a:rPr lang="en-US" b="0" dirty="0" smtClean="0">
              <a:solidFill>
                <a:schemeClr val="accent3"/>
              </a:solidFill>
            </a:rPr>
            <a:t>Personnel Protection Systems @ CERN</a:t>
          </a:r>
          <a:endParaRPr lang="en-US" b="0" dirty="0">
            <a:solidFill>
              <a:schemeClr val="accent3"/>
            </a:solidFill>
          </a:endParaRPr>
        </a:p>
      </dgm:t>
    </dgm:pt>
    <dgm:pt modelId="{784F833B-0EC1-4E4D-9CB9-B10F2A11ABB4}" type="parTrans" cxnId="{71F8B632-92FB-4FAF-A934-1822EFC0A8E9}">
      <dgm:prSet/>
      <dgm:spPr/>
      <dgm:t>
        <a:bodyPr/>
        <a:lstStyle/>
        <a:p>
          <a:endParaRPr lang="en-US"/>
        </a:p>
      </dgm:t>
    </dgm:pt>
    <dgm:pt modelId="{17886A1C-B74D-46FF-B185-10EA696E9E3A}" type="sibTrans" cxnId="{71F8B632-92FB-4FAF-A934-1822EFC0A8E9}">
      <dgm:prSet/>
      <dgm:spPr/>
      <dgm:t>
        <a:bodyPr/>
        <a:lstStyle/>
        <a:p>
          <a:endParaRPr lang="en-US"/>
        </a:p>
      </dgm:t>
    </dgm:pt>
    <dgm:pt modelId="{76E98AD4-81D8-4C39-8917-0D4FE42A617B}">
      <dgm:prSet phldrT="[Text]"/>
      <dgm:spPr/>
      <dgm:t>
        <a:bodyPr/>
        <a:lstStyle/>
        <a:p>
          <a:r>
            <a:rPr lang="en-US" b="0" dirty="0" smtClean="0">
              <a:solidFill>
                <a:schemeClr val="accent3"/>
              </a:solidFill>
            </a:rPr>
            <a:t>Development process (iec-61511)</a:t>
          </a:r>
          <a:endParaRPr lang="en-US" b="0" dirty="0">
            <a:solidFill>
              <a:schemeClr val="accent3"/>
            </a:solidFill>
          </a:endParaRPr>
        </a:p>
      </dgm:t>
    </dgm:pt>
    <dgm:pt modelId="{8295B159-727E-4848-94DE-423730AFC816}" type="parTrans" cxnId="{DE5F810F-C2F5-417D-96B2-76183C46B3E9}">
      <dgm:prSet/>
      <dgm:spPr/>
      <dgm:t>
        <a:bodyPr/>
        <a:lstStyle/>
        <a:p>
          <a:endParaRPr lang="en-US"/>
        </a:p>
      </dgm:t>
    </dgm:pt>
    <dgm:pt modelId="{44622327-4178-4082-98D7-C4F184D6D21E}" type="sibTrans" cxnId="{DE5F810F-C2F5-417D-96B2-76183C46B3E9}">
      <dgm:prSet/>
      <dgm:spPr/>
      <dgm:t>
        <a:bodyPr/>
        <a:lstStyle/>
        <a:p>
          <a:endParaRPr lang="en-US"/>
        </a:p>
      </dgm:t>
    </dgm:pt>
    <dgm:pt modelId="{579E17D6-1B7F-4385-99A0-18413699118E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Evaluation of NI Technology</a:t>
          </a:r>
          <a:endParaRPr lang="en-US" b="1" dirty="0">
            <a:solidFill>
              <a:schemeClr val="tx1"/>
            </a:solidFill>
          </a:endParaRPr>
        </a:p>
      </dgm:t>
    </dgm:pt>
    <dgm:pt modelId="{38DCEDDE-4AB2-4E2B-92CA-9B43A47E5C09}" type="parTrans" cxnId="{6A60F634-F7CE-43D8-919F-967CF6E5A597}">
      <dgm:prSet/>
      <dgm:spPr/>
      <dgm:t>
        <a:bodyPr/>
        <a:lstStyle/>
        <a:p>
          <a:endParaRPr lang="en-US"/>
        </a:p>
      </dgm:t>
    </dgm:pt>
    <dgm:pt modelId="{3631DF25-3218-414C-9CA3-6287A674EF79}" type="sibTrans" cxnId="{6A60F634-F7CE-43D8-919F-967CF6E5A597}">
      <dgm:prSet/>
      <dgm:spPr/>
      <dgm:t>
        <a:bodyPr/>
        <a:lstStyle/>
        <a:p>
          <a:endParaRPr lang="en-US"/>
        </a:p>
      </dgm:t>
    </dgm:pt>
    <dgm:pt modelId="{E407C452-CD31-4957-AE51-4A248472B3E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accent3"/>
              </a:solidFill>
            </a:rPr>
            <a:t>Conclusions</a:t>
          </a:r>
          <a:endParaRPr lang="en-US" sz="2000" dirty="0">
            <a:solidFill>
              <a:schemeClr val="accent3"/>
            </a:solidFill>
          </a:endParaRPr>
        </a:p>
      </dgm:t>
    </dgm:pt>
    <dgm:pt modelId="{915CA0C6-925D-41BF-BFD7-1FBAAF5FDD2B}" type="parTrans" cxnId="{918816C1-AB0A-4A39-9054-C0B38161971F}">
      <dgm:prSet/>
      <dgm:spPr/>
      <dgm:t>
        <a:bodyPr/>
        <a:lstStyle/>
        <a:p>
          <a:endParaRPr lang="en-US"/>
        </a:p>
      </dgm:t>
    </dgm:pt>
    <dgm:pt modelId="{77AEB325-AF65-4674-8DCD-89E8EEB4057F}" type="sibTrans" cxnId="{918816C1-AB0A-4A39-9054-C0B38161971F}">
      <dgm:prSet/>
      <dgm:spPr/>
      <dgm:t>
        <a:bodyPr/>
        <a:lstStyle/>
        <a:p>
          <a:endParaRPr lang="en-US"/>
        </a:p>
      </dgm:t>
    </dgm:pt>
    <dgm:pt modelId="{8982DAD6-907E-4662-9542-7D9082A6EA1B}" type="pres">
      <dgm:prSet presAssocID="{D7D0BBD7-204B-4A0A-9027-E5E47294018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B9E2FB82-4F37-46A7-A705-2D89D948457B}" type="pres">
      <dgm:prSet presAssocID="{D7D0BBD7-204B-4A0A-9027-E5E472940182}" presName="arrowNode" presStyleLbl="node1" presStyleIdx="0" presStyleCnt="1"/>
      <dgm:spPr/>
    </dgm:pt>
    <dgm:pt modelId="{AD3F29AA-C533-4F47-B677-D3B33E27D3BA}" type="pres">
      <dgm:prSet presAssocID="{2DBB885A-D72F-4CA6-B008-252A3F303D47}" presName="txNode1" presStyleLbl="revTx" presStyleIdx="0" presStyleCnt="5" custScaleX="172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0E9E99-4790-489E-9633-9EA88BE5361F}" type="pres">
      <dgm:prSet presAssocID="{4F388259-2C8A-46CF-91F9-F7F370766A98}" presName="txNode2" presStyleLbl="revTx" presStyleIdx="1" presStyleCnt="5" custLinFactNeighborX="-4108" custLinFactNeighborY="-152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D8C33-B1D3-48D9-98D3-DDC7952F927E}" type="pres">
      <dgm:prSet presAssocID="{17886A1C-B74D-46FF-B185-10EA696E9E3A}" presName="dotNode2" presStyleCnt="0"/>
      <dgm:spPr/>
    </dgm:pt>
    <dgm:pt modelId="{7874F920-C745-4C0D-998F-54753D7BF59A}" type="pres">
      <dgm:prSet presAssocID="{17886A1C-B74D-46FF-B185-10EA696E9E3A}" presName="dotRepeatNode" presStyleLbl="fgShp" presStyleIdx="0" presStyleCnt="3"/>
      <dgm:spPr/>
      <dgm:t>
        <a:bodyPr/>
        <a:lstStyle/>
        <a:p>
          <a:endParaRPr lang="en-US"/>
        </a:p>
      </dgm:t>
    </dgm:pt>
    <dgm:pt modelId="{3FB6C2B6-54EF-4374-B295-BB6F6A5BB838}" type="pres">
      <dgm:prSet presAssocID="{76E98AD4-81D8-4C39-8917-0D4FE42A617B}" presName="txNode3" presStyleLbl="revTx" presStyleIdx="2" presStyleCnt="5" custScaleX="107326" custLinFactNeighborX="-2772" custLinFactNeighborY="1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8016F-A953-4641-AB18-27648250FFDB}" type="pres">
      <dgm:prSet presAssocID="{44622327-4178-4082-98D7-C4F184D6D21E}" presName="dotNode3" presStyleCnt="0"/>
      <dgm:spPr/>
    </dgm:pt>
    <dgm:pt modelId="{EB07901C-A156-480B-91C2-08CBC5D22ABF}" type="pres">
      <dgm:prSet presAssocID="{44622327-4178-4082-98D7-C4F184D6D21E}" presName="dotRepeatNode" presStyleLbl="fgShp" presStyleIdx="1" presStyleCnt="3"/>
      <dgm:spPr/>
      <dgm:t>
        <a:bodyPr/>
        <a:lstStyle/>
        <a:p>
          <a:endParaRPr lang="en-US"/>
        </a:p>
      </dgm:t>
    </dgm:pt>
    <dgm:pt modelId="{B8466FCB-D88B-48FF-871D-D8AB532A7D3F}" type="pres">
      <dgm:prSet presAssocID="{579E17D6-1B7F-4385-99A0-18413699118E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D5120-6655-4637-BC42-6BD49A1DA920}" type="pres">
      <dgm:prSet presAssocID="{3631DF25-3218-414C-9CA3-6287A674EF79}" presName="dotNode4" presStyleCnt="0"/>
      <dgm:spPr/>
    </dgm:pt>
    <dgm:pt modelId="{F79C3182-275F-4A92-98D0-228067D9193A}" type="pres">
      <dgm:prSet presAssocID="{3631DF25-3218-414C-9CA3-6287A674EF79}" presName="dotRepeatNode" presStyleLbl="fgShp" presStyleIdx="2" presStyleCnt="3"/>
      <dgm:spPr/>
      <dgm:t>
        <a:bodyPr/>
        <a:lstStyle/>
        <a:p>
          <a:endParaRPr lang="en-US"/>
        </a:p>
      </dgm:t>
    </dgm:pt>
    <dgm:pt modelId="{A02A736C-6D53-4371-B77A-58AE3C53DF07}" type="pres">
      <dgm:prSet presAssocID="{E407C452-CD31-4957-AE51-4A248472B3E2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0CF523-D420-4969-B39F-41BF1F071EFF}" type="presOf" srcId="{17886A1C-B74D-46FF-B185-10EA696E9E3A}" destId="{7874F920-C745-4C0D-998F-54753D7BF59A}" srcOrd="0" destOrd="0" presId="urn:microsoft.com/office/officeart/2009/3/layout/DescendingProcess"/>
    <dgm:cxn modelId="{918816C1-AB0A-4A39-9054-C0B38161971F}" srcId="{D7D0BBD7-204B-4A0A-9027-E5E472940182}" destId="{E407C452-CD31-4957-AE51-4A248472B3E2}" srcOrd="4" destOrd="0" parTransId="{915CA0C6-925D-41BF-BFD7-1FBAAF5FDD2B}" sibTransId="{77AEB325-AF65-4674-8DCD-89E8EEB4057F}"/>
    <dgm:cxn modelId="{C5261E4D-FBDA-42CF-9FFA-AB0A75A9FAF9}" type="presOf" srcId="{4F388259-2C8A-46CF-91F9-F7F370766A98}" destId="{D10E9E99-4790-489E-9633-9EA88BE5361F}" srcOrd="0" destOrd="0" presId="urn:microsoft.com/office/officeart/2009/3/layout/DescendingProcess"/>
    <dgm:cxn modelId="{C7A3C7C9-B87E-4F5F-9016-E76A59BEBEAA}" type="presOf" srcId="{3631DF25-3218-414C-9CA3-6287A674EF79}" destId="{F79C3182-275F-4A92-98D0-228067D9193A}" srcOrd="0" destOrd="0" presId="urn:microsoft.com/office/officeart/2009/3/layout/DescendingProcess"/>
    <dgm:cxn modelId="{F1EFFB53-F940-4E30-9531-CB0F03120867}" type="presOf" srcId="{76E98AD4-81D8-4C39-8917-0D4FE42A617B}" destId="{3FB6C2B6-54EF-4374-B295-BB6F6A5BB838}" srcOrd="0" destOrd="0" presId="urn:microsoft.com/office/officeart/2009/3/layout/DescendingProcess"/>
    <dgm:cxn modelId="{71F8B632-92FB-4FAF-A934-1822EFC0A8E9}" srcId="{D7D0BBD7-204B-4A0A-9027-E5E472940182}" destId="{4F388259-2C8A-46CF-91F9-F7F370766A98}" srcOrd="1" destOrd="0" parTransId="{784F833B-0EC1-4E4D-9CB9-B10F2A11ABB4}" sibTransId="{17886A1C-B74D-46FF-B185-10EA696E9E3A}"/>
    <dgm:cxn modelId="{186B4239-4D48-49E0-A340-A10E0ED8A667}" type="presOf" srcId="{D7D0BBD7-204B-4A0A-9027-E5E472940182}" destId="{8982DAD6-907E-4662-9542-7D9082A6EA1B}" srcOrd="0" destOrd="0" presId="urn:microsoft.com/office/officeart/2009/3/layout/DescendingProcess"/>
    <dgm:cxn modelId="{762D9061-7977-475C-810B-92148DCF474F}" type="presOf" srcId="{2DBB885A-D72F-4CA6-B008-252A3F303D47}" destId="{AD3F29AA-C533-4F47-B677-D3B33E27D3BA}" srcOrd="0" destOrd="0" presId="urn:microsoft.com/office/officeart/2009/3/layout/DescendingProcess"/>
    <dgm:cxn modelId="{EE175D63-E3CA-48AF-B4CB-B9A2346BE399}" type="presOf" srcId="{44622327-4178-4082-98D7-C4F184D6D21E}" destId="{EB07901C-A156-480B-91C2-08CBC5D22ABF}" srcOrd="0" destOrd="0" presId="urn:microsoft.com/office/officeart/2009/3/layout/DescendingProcess"/>
    <dgm:cxn modelId="{40E1A540-03CC-4A0B-803C-CD6624E41430}" srcId="{D7D0BBD7-204B-4A0A-9027-E5E472940182}" destId="{2DBB885A-D72F-4CA6-B008-252A3F303D47}" srcOrd="0" destOrd="0" parTransId="{A5CA7964-E477-471E-912F-B3B62AFB81CA}" sibTransId="{DE535448-16FE-463B-B8AD-AE58959EE5CA}"/>
    <dgm:cxn modelId="{DE5F810F-C2F5-417D-96B2-76183C46B3E9}" srcId="{D7D0BBD7-204B-4A0A-9027-E5E472940182}" destId="{76E98AD4-81D8-4C39-8917-0D4FE42A617B}" srcOrd="2" destOrd="0" parTransId="{8295B159-727E-4848-94DE-423730AFC816}" sibTransId="{44622327-4178-4082-98D7-C4F184D6D21E}"/>
    <dgm:cxn modelId="{3EB35017-ABE7-4AAD-9E83-C789118AA84B}" type="presOf" srcId="{E407C452-CD31-4957-AE51-4A248472B3E2}" destId="{A02A736C-6D53-4371-B77A-58AE3C53DF07}" srcOrd="0" destOrd="0" presId="urn:microsoft.com/office/officeart/2009/3/layout/DescendingProcess"/>
    <dgm:cxn modelId="{18D53706-D79E-4C99-BD4B-4DFC84C201B7}" type="presOf" srcId="{579E17D6-1B7F-4385-99A0-18413699118E}" destId="{B8466FCB-D88B-48FF-871D-D8AB532A7D3F}" srcOrd="0" destOrd="0" presId="urn:microsoft.com/office/officeart/2009/3/layout/DescendingProcess"/>
    <dgm:cxn modelId="{6A60F634-F7CE-43D8-919F-967CF6E5A597}" srcId="{D7D0BBD7-204B-4A0A-9027-E5E472940182}" destId="{579E17D6-1B7F-4385-99A0-18413699118E}" srcOrd="3" destOrd="0" parTransId="{38DCEDDE-4AB2-4E2B-92CA-9B43A47E5C09}" sibTransId="{3631DF25-3218-414C-9CA3-6287A674EF79}"/>
    <dgm:cxn modelId="{72A97C8C-EA6A-4A34-BDE4-A0526B36148C}" type="presParOf" srcId="{8982DAD6-907E-4662-9542-7D9082A6EA1B}" destId="{B9E2FB82-4F37-46A7-A705-2D89D948457B}" srcOrd="0" destOrd="0" presId="urn:microsoft.com/office/officeart/2009/3/layout/DescendingProcess"/>
    <dgm:cxn modelId="{607F74D4-7CFC-4B0E-ABC4-A279135D8FCA}" type="presParOf" srcId="{8982DAD6-907E-4662-9542-7D9082A6EA1B}" destId="{AD3F29AA-C533-4F47-B677-D3B33E27D3BA}" srcOrd="1" destOrd="0" presId="urn:microsoft.com/office/officeart/2009/3/layout/DescendingProcess"/>
    <dgm:cxn modelId="{59FD50B9-0B15-47CC-9A33-043AA094A752}" type="presParOf" srcId="{8982DAD6-907E-4662-9542-7D9082A6EA1B}" destId="{D10E9E99-4790-489E-9633-9EA88BE5361F}" srcOrd="2" destOrd="0" presId="urn:microsoft.com/office/officeart/2009/3/layout/DescendingProcess"/>
    <dgm:cxn modelId="{3ACA4E8C-0223-4189-8165-C0BB1E7EA741}" type="presParOf" srcId="{8982DAD6-907E-4662-9542-7D9082A6EA1B}" destId="{6DDD8C33-B1D3-48D9-98D3-DDC7952F927E}" srcOrd="3" destOrd="0" presId="urn:microsoft.com/office/officeart/2009/3/layout/DescendingProcess"/>
    <dgm:cxn modelId="{E280C0F5-F010-4876-B25E-A229521BB9C7}" type="presParOf" srcId="{6DDD8C33-B1D3-48D9-98D3-DDC7952F927E}" destId="{7874F920-C745-4C0D-998F-54753D7BF59A}" srcOrd="0" destOrd="0" presId="urn:microsoft.com/office/officeart/2009/3/layout/DescendingProcess"/>
    <dgm:cxn modelId="{0C83FE3F-3B25-4921-AD16-FF0EBEB2D7C8}" type="presParOf" srcId="{8982DAD6-907E-4662-9542-7D9082A6EA1B}" destId="{3FB6C2B6-54EF-4374-B295-BB6F6A5BB838}" srcOrd="4" destOrd="0" presId="urn:microsoft.com/office/officeart/2009/3/layout/DescendingProcess"/>
    <dgm:cxn modelId="{67FB5C6A-BB77-45CA-8B28-1A0219A170F3}" type="presParOf" srcId="{8982DAD6-907E-4662-9542-7D9082A6EA1B}" destId="{5B58016F-A953-4641-AB18-27648250FFDB}" srcOrd="5" destOrd="0" presId="urn:microsoft.com/office/officeart/2009/3/layout/DescendingProcess"/>
    <dgm:cxn modelId="{2837ED00-2FA0-492D-9730-7DE207237904}" type="presParOf" srcId="{5B58016F-A953-4641-AB18-27648250FFDB}" destId="{EB07901C-A156-480B-91C2-08CBC5D22ABF}" srcOrd="0" destOrd="0" presId="urn:microsoft.com/office/officeart/2009/3/layout/DescendingProcess"/>
    <dgm:cxn modelId="{09764119-B937-4FD6-8510-2AE5D491BF5C}" type="presParOf" srcId="{8982DAD6-907E-4662-9542-7D9082A6EA1B}" destId="{B8466FCB-D88B-48FF-871D-D8AB532A7D3F}" srcOrd="6" destOrd="0" presId="urn:microsoft.com/office/officeart/2009/3/layout/DescendingProcess"/>
    <dgm:cxn modelId="{1E67528B-E819-420E-956A-54639C5845B2}" type="presParOf" srcId="{8982DAD6-907E-4662-9542-7D9082A6EA1B}" destId="{36BD5120-6655-4637-BC42-6BD49A1DA920}" srcOrd="7" destOrd="0" presId="urn:microsoft.com/office/officeart/2009/3/layout/DescendingProcess"/>
    <dgm:cxn modelId="{F9BA8562-DCB1-48D4-886F-23E19E714186}" type="presParOf" srcId="{36BD5120-6655-4637-BC42-6BD49A1DA920}" destId="{F79C3182-275F-4A92-98D0-228067D9193A}" srcOrd="0" destOrd="0" presId="urn:microsoft.com/office/officeart/2009/3/layout/DescendingProcess"/>
    <dgm:cxn modelId="{543AE0E8-98FB-4B1E-B88F-51BE6D8ABDE8}" type="presParOf" srcId="{8982DAD6-907E-4662-9542-7D9082A6EA1B}" destId="{A02A736C-6D53-4371-B77A-58AE3C53DF07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2FB82-4F37-46A7-A705-2D89D948457B}">
      <dsp:nvSpPr>
        <dsp:cNvPr id="0" name=""/>
        <dsp:cNvSpPr/>
      </dsp:nvSpPr>
      <dsp:spPr>
        <a:xfrm rot="4396374">
          <a:off x="1349480" y="808704"/>
          <a:ext cx="3508285" cy="244659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4F920-C745-4C0D-998F-54753D7BF59A}">
      <dsp:nvSpPr>
        <dsp:cNvPr id="0" name=""/>
        <dsp:cNvSpPr/>
      </dsp:nvSpPr>
      <dsp:spPr>
        <a:xfrm>
          <a:off x="2663695" y="1128166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07901C-A156-480B-91C2-08CBC5D22ABF}">
      <dsp:nvSpPr>
        <dsp:cNvPr id="0" name=""/>
        <dsp:cNvSpPr/>
      </dsp:nvSpPr>
      <dsp:spPr>
        <a:xfrm>
          <a:off x="3270329" y="1617472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3182-275F-4A92-98D0-228067D9193A}">
      <dsp:nvSpPr>
        <dsp:cNvPr id="0" name=""/>
        <dsp:cNvSpPr/>
      </dsp:nvSpPr>
      <dsp:spPr>
        <a:xfrm>
          <a:off x="3724968" y="2189683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F29AA-C533-4F47-B677-D3B33E27D3BA}">
      <dsp:nvSpPr>
        <dsp:cNvPr id="0" name=""/>
        <dsp:cNvSpPr/>
      </dsp:nvSpPr>
      <dsp:spPr>
        <a:xfrm>
          <a:off x="511304" y="0"/>
          <a:ext cx="286003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Outline</a:t>
          </a:r>
          <a:endParaRPr lang="en-US" sz="4800" b="1" kern="1200" dirty="0"/>
        </a:p>
      </dsp:txBody>
      <dsp:txXfrm>
        <a:off x="511304" y="0"/>
        <a:ext cx="2860030" cy="650240"/>
      </dsp:txXfrm>
    </dsp:sp>
    <dsp:sp modelId="{D10E9E99-4790-489E-9633-9EA88BE5361F}">
      <dsp:nvSpPr>
        <dsp:cNvPr id="0" name=""/>
        <dsp:cNvSpPr/>
      </dsp:nvSpPr>
      <dsp:spPr>
        <a:xfrm>
          <a:off x="3071511" y="748273"/>
          <a:ext cx="2414016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Personnel Protection Systems @ CERN</a:t>
          </a:r>
          <a:endParaRPr lang="en-US" sz="1700" b="1" kern="1200" dirty="0"/>
        </a:p>
      </dsp:txBody>
      <dsp:txXfrm>
        <a:off x="3071511" y="748273"/>
        <a:ext cx="2414016" cy="650240"/>
      </dsp:txXfrm>
    </dsp:sp>
    <dsp:sp modelId="{3FB6C2B6-54EF-4374-B295-BB6F6A5BB838}">
      <dsp:nvSpPr>
        <dsp:cNvPr id="0" name=""/>
        <dsp:cNvSpPr/>
      </dsp:nvSpPr>
      <dsp:spPr>
        <a:xfrm>
          <a:off x="990597" y="1344270"/>
          <a:ext cx="2063097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3"/>
              </a:solidFill>
            </a:rPr>
            <a:t>Development process (iec-61511)</a:t>
          </a:r>
          <a:endParaRPr lang="en-US" sz="1700" kern="1200" dirty="0">
            <a:solidFill>
              <a:schemeClr val="accent3"/>
            </a:solidFill>
          </a:endParaRPr>
        </a:p>
      </dsp:txBody>
      <dsp:txXfrm>
        <a:off x="990597" y="1344270"/>
        <a:ext cx="2063097" cy="650240"/>
      </dsp:txXfrm>
    </dsp:sp>
    <dsp:sp modelId="{B8466FCB-D88B-48FF-871D-D8AB532A7D3F}">
      <dsp:nvSpPr>
        <dsp:cNvPr id="0" name=""/>
        <dsp:cNvSpPr/>
      </dsp:nvSpPr>
      <dsp:spPr>
        <a:xfrm>
          <a:off x="4109463" y="1908860"/>
          <a:ext cx="1475231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3"/>
              </a:solidFill>
            </a:rPr>
            <a:t>Evaluation of NI Technology</a:t>
          </a:r>
          <a:endParaRPr lang="en-US" sz="1700" kern="1200" dirty="0">
            <a:solidFill>
              <a:schemeClr val="accent3"/>
            </a:solidFill>
          </a:endParaRPr>
        </a:p>
      </dsp:txBody>
      <dsp:txXfrm>
        <a:off x="4109463" y="1908860"/>
        <a:ext cx="1475231" cy="650240"/>
      </dsp:txXfrm>
    </dsp:sp>
    <dsp:sp modelId="{A02A736C-6D53-4371-B77A-58AE3C53DF07}">
      <dsp:nvSpPr>
        <dsp:cNvPr id="0" name=""/>
        <dsp:cNvSpPr/>
      </dsp:nvSpPr>
      <dsp:spPr>
        <a:xfrm>
          <a:off x="3349495" y="3413759"/>
          <a:ext cx="223520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3"/>
              </a:solidFill>
            </a:rPr>
            <a:t>Conclusions</a:t>
          </a:r>
          <a:endParaRPr lang="en-US" sz="2000" kern="1200" dirty="0">
            <a:solidFill>
              <a:schemeClr val="accent3"/>
            </a:solidFill>
          </a:endParaRPr>
        </a:p>
      </dsp:txBody>
      <dsp:txXfrm>
        <a:off x="3349495" y="3413759"/>
        <a:ext cx="2235200" cy="650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2FB82-4F37-46A7-A705-2D89D948457B}">
      <dsp:nvSpPr>
        <dsp:cNvPr id="0" name=""/>
        <dsp:cNvSpPr/>
      </dsp:nvSpPr>
      <dsp:spPr>
        <a:xfrm rot="4396374">
          <a:off x="1349480" y="808704"/>
          <a:ext cx="3508285" cy="244659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4F920-C745-4C0D-998F-54753D7BF59A}">
      <dsp:nvSpPr>
        <dsp:cNvPr id="0" name=""/>
        <dsp:cNvSpPr/>
      </dsp:nvSpPr>
      <dsp:spPr>
        <a:xfrm>
          <a:off x="2663695" y="1128166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07901C-A156-480B-91C2-08CBC5D22ABF}">
      <dsp:nvSpPr>
        <dsp:cNvPr id="0" name=""/>
        <dsp:cNvSpPr/>
      </dsp:nvSpPr>
      <dsp:spPr>
        <a:xfrm>
          <a:off x="3270329" y="1617472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3182-275F-4A92-98D0-228067D9193A}">
      <dsp:nvSpPr>
        <dsp:cNvPr id="0" name=""/>
        <dsp:cNvSpPr/>
      </dsp:nvSpPr>
      <dsp:spPr>
        <a:xfrm>
          <a:off x="3724968" y="2189683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F29AA-C533-4F47-B677-D3B33E27D3BA}">
      <dsp:nvSpPr>
        <dsp:cNvPr id="0" name=""/>
        <dsp:cNvSpPr/>
      </dsp:nvSpPr>
      <dsp:spPr>
        <a:xfrm>
          <a:off x="511304" y="0"/>
          <a:ext cx="286003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Outline</a:t>
          </a:r>
          <a:endParaRPr lang="en-US" sz="4800" b="1" kern="1200" dirty="0"/>
        </a:p>
      </dsp:txBody>
      <dsp:txXfrm>
        <a:off x="511304" y="0"/>
        <a:ext cx="2860030" cy="650240"/>
      </dsp:txXfrm>
    </dsp:sp>
    <dsp:sp modelId="{D10E9E99-4790-489E-9633-9EA88BE5361F}">
      <dsp:nvSpPr>
        <dsp:cNvPr id="0" name=""/>
        <dsp:cNvSpPr/>
      </dsp:nvSpPr>
      <dsp:spPr>
        <a:xfrm>
          <a:off x="3071511" y="748273"/>
          <a:ext cx="2414016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chemeClr val="accent3"/>
              </a:solidFill>
            </a:rPr>
            <a:t>Personnel Protection Systems @ CERN</a:t>
          </a:r>
          <a:endParaRPr lang="en-US" sz="1600" b="0" kern="1200" dirty="0">
            <a:solidFill>
              <a:schemeClr val="accent3"/>
            </a:solidFill>
          </a:endParaRPr>
        </a:p>
      </dsp:txBody>
      <dsp:txXfrm>
        <a:off x="3071511" y="748273"/>
        <a:ext cx="2414016" cy="650240"/>
      </dsp:txXfrm>
    </dsp:sp>
    <dsp:sp modelId="{3FB6C2B6-54EF-4374-B295-BB6F6A5BB838}">
      <dsp:nvSpPr>
        <dsp:cNvPr id="0" name=""/>
        <dsp:cNvSpPr/>
      </dsp:nvSpPr>
      <dsp:spPr>
        <a:xfrm>
          <a:off x="990597" y="1344270"/>
          <a:ext cx="2063097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Development process (iec-61511)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990597" y="1344270"/>
        <a:ext cx="2063097" cy="650240"/>
      </dsp:txXfrm>
    </dsp:sp>
    <dsp:sp modelId="{B8466FCB-D88B-48FF-871D-D8AB532A7D3F}">
      <dsp:nvSpPr>
        <dsp:cNvPr id="0" name=""/>
        <dsp:cNvSpPr/>
      </dsp:nvSpPr>
      <dsp:spPr>
        <a:xfrm>
          <a:off x="4109463" y="1908860"/>
          <a:ext cx="1475231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3"/>
              </a:solidFill>
            </a:rPr>
            <a:t>Evaluation of NI Technology</a:t>
          </a:r>
          <a:endParaRPr lang="en-US" sz="1600" kern="1200" dirty="0">
            <a:solidFill>
              <a:schemeClr val="accent3"/>
            </a:solidFill>
          </a:endParaRPr>
        </a:p>
      </dsp:txBody>
      <dsp:txXfrm>
        <a:off x="4109463" y="1908860"/>
        <a:ext cx="1475231" cy="650240"/>
      </dsp:txXfrm>
    </dsp:sp>
    <dsp:sp modelId="{A02A736C-6D53-4371-B77A-58AE3C53DF07}">
      <dsp:nvSpPr>
        <dsp:cNvPr id="0" name=""/>
        <dsp:cNvSpPr/>
      </dsp:nvSpPr>
      <dsp:spPr>
        <a:xfrm>
          <a:off x="3349495" y="3413759"/>
          <a:ext cx="223520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3"/>
              </a:solidFill>
            </a:rPr>
            <a:t>Conclusions</a:t>
          </a:r>
          <a:endParaRPr lang="en-US" sz="2000" kern="1200" dirty="0">
            <a:solidFill>
              <a:schemeClr val="accent3"/>
            </a:solidFill>
          </a:endParaRPr>
        </a:p>
      </dsp:txBody>
      <dsp:txXfrm>
        <a:off x="3349495" y="3413759"/>
        <a:ext cx="2235200" cy="650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2FB82-4F37-46A7-A705-2D89D948457B}">
      <dsp:nvSpPr>
        <dsp:cNvPr id="0" name=""/>
        <dsp:cNvSpPr/>
      </dsp:nvSpPr>
      <dsp:spPr>
        <a:xfrm rot="4396374">
          <a:off x="1349480" y="808704"/>
          <a:ext cx="3508285" cy="244659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4F920-C745-4C0D-998F-54753D7BF59A}">
      <dsp:nvSpPr>
        <dsp:cNvPr id="0" name=""/>
        <dsp:cNvSpPr/>
      </dsp:nvSpPr>
      <dsp:spPr>
        <a:xfrm>
          <a:off x="2663695" y="1128166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07901C-A156-480B-91C2-08CBC5D22ABF}">
      <dsp:nvSpPr>
        <dsp:cNvPr id="0" name=""/>
        <dsp:cNvSpPr/>
      </dsp:nvSpPr>
      <dsp:spPr>
        <a:xfrm>
          <a:off x="3270329" y="1617472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3182-275F-4A92-98D0-228067D9193A}">
      <dsp:nvSpPr>
        <dsp:cNvPr id="0" name=""/>
        <dsp:cNvSpPr/>
      </dsp:nvSpPr>
      <dsp:spPr>
        <a:xfrm>
          <a:off x="3724968" y="2189683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F29AA-C533-4F47-B677-D3B33E27D3BA}">
      <dsp:nvSpPr>
        <dsp:cNvPr id="0" name=""/>
        <dsp:cNvSpPr/>
      </dsp:nvSpPr>
      <dsp:spPr>
        <a:xfrm>
          <a:off x="511304" y="0"/>
          <a:ext cx="286003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Outline</a:t>
          </a:r>
          <a:endParaRPr lang="en-US" sz="4800" b="1" kern="1200" dirty="0"/>
        </a:p>
      </dsp:txBody>
      <dsp:txXfrm>
        <a:off x="511304" y="0"/>
        <a:ext cx="2860030" cy="650240"/>
      </dsp:txXfrm>
    </dsp:sp>
    <dsp:sp modelId="{D10E9E99-4790-489E-9633-9EA88BE5361F}">
      <dsp:nvSpPr>
        <dsp:cNvPr id="0" name=""/>
        <dsp:cNvSpPr/>
      </dsp:nvSpPr>
      <dsp:spPr>
        <a:xfrm>
          <a:off x="3071511" y="748273"/>
          <a:ext cx="2414016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chemeClr val="accent3"/>
              </a:solidFill>
            </a:rPr>
            <a:t>Personnel Protection Systems @ CERN</a:t>
          </a:r>
          <a:endParaRPr lang="en-US" sz="1600" b="0" kern="1200" dirty="0">
            <a:solidFill>
              <a:schemeClr val="accent3"/>
            </a:solidFill>
          </a:endParaRPr>
        </a:p>
      </dsp:txBody>
      <dsp:txXfrm>
        <a:off x="3071511" y="748273"/>
        <a:ext cx="2414016" cy="650240"/>
      </dsp:txXfrm>
    </dsp:sp>
    <dsp:sp modelId="{3FB6C2B6-54EF-4374-B295-BB6F6A5BB838}">
      <dsp:nvSpPr>
        <dsp:cNvPr id="0" name=""/>
        <dsp:cNvSpPr/>
      </dsp:nvSpPr>
      <dsp:spPr>
        <a:xfrm>
          <a:off x="990597" y="1344270"/>
          <a:ext cx="2063097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chemeClr val="accent3"/>
              </a:solidFill>
            </a:rPr>
            <a:t>Development process (iec-61511)</a:t>
          </a:r>
          <a:endParaRPr lang="en-US" sz="1600" b="0" kern="1200" dirty="0">
            <a:solidFill>
              <a:schemeClr val="accent3"/>
            </a:solidFill>
          </a:endParaRPr>
        </a:p>
      </dsp:txBody>
      <dsp:txXfrm>
        <a:off x="990597" y="1344270"/>
        <a:ext cx="2063097" cy="650240"/>
      </dsp:txXfrm>
    </dsp:sp>
    <dsp:sp modelId="{B8466FCB-D88B-48FF-871D-D8AB532A7D3F}">
      <dsp:nvSpPr>
        <dsp:cNvPr id="0" name=""/>
        <dsp:cNvSpPr/>
      </dsp:nvSpPr>
      <dsp:spPr>
        <a:xfrm>
          <a:off x="4109463" y="1908860"/>
          <a:ext cx="1475231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Evaluation of NI Technology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4109463" y="1908860"/>
        <a:ext cx="1475231" cy="650240"/>
      </dsp:txXfrm>
    </dsp:sp>
    <dsp:sp modelId="{A02A736C-6D53-4371-B77A-58AE3C53DF07}">
      <dsp:nvSpPr>
        <dsp:cNvPr id="0" name=""/>
        <dsp:cNvSpPr/>
      </dsp:nvSpPr>
      <dsp:spPr>
        <a:xfrm>
          <a:off x="3349495" y="3413759"/>
          <a:ext cx="223520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3"/>
              </a:solidFill>
            </a:rPr>
            <a:t>Conclusions</a:t>
          </a:r>
          <a:endParaRPr lang="en-US" sz="2000" kern="1200" dirty="0">
            <a:solidFill>
              <a:schemeClr val="accent3"/>
            </a:solidFill>
          </a:endParaRPr>
        </a:p>
      </dsp:txBody>
      <dsp:txXfrm>
        <a:off x="3349495" y="3413759"/>
        <a:ext cx="2235200" cy="650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278733" cy="341053"/>
          </a:xfrm>
          <a:prstGeom prst="rect">
            <a:avLst/>
          </a:prstGeom>
        </p:spPr>
        <p:txBody>
          <a:bodyPr vert="horz" lIns="62896" tIns="31448" rIns="62896" bIns="31448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353" y="2"/>
            <a:ext cx="4278733" cy="341053"/>
          </a:xfrm>
          <a:prstGeom prst="rect">
            <a:avLst/>
          </a:prstGeom>
        </p:spPr>
        <p:txBody>
          <a:bodyPr vert="horz" lIns="62896" tIns="31448" rIns="62896" bIns="31448" rtlCol="0"/>
          <a:lstStyle>
            <a:lvl1pPr algn="r">
              <a:defRPr sz="800"/>
            </a:lvl1pPr>
          </a:lstStyle>
          <a:p>
            <a:fld id="{5DD82C57-8866-4F69-BB94-546AFC2C6C02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6625"/>
            <a:ext cx="4278733" cy="341053"/>
          </a:xfrm>
          <a:prstGeom prst="rect">
            <a:avLst/>
          </a:prstGeom>
        </p:spPr>
        <p:txBody>
          <a:bodyPr vert="horz" lIns="62896" tIns="31448" rIns="62896" bIns="31448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353" y="6456625"/>
            <a:ext cx="4278733" cy="341053"/>
          </a:xfrm>
          <a:prstGeom prst="rect">
            <a:avLst/>
          </a:prstGeom>
        </p:spPr>
        <p:txBody>
          <a:bodyPr vert="horz" lIns="62896" tIns="31448" rIns="62896" bIns="31448" rtlCol="0" anchor="b"/>
          <a:lstStyle>
            <a:lvl1pPr algn="r">
              <a:defRPr sz="800"/>
            </a:lvl1pPr>
          </a:lstStyle>
          <a:p>
            <a:fld id="{88576D29-B000-4C0C-8B0C-04C25AE46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69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278155" cy="339883"/>
          </a:xfrm>
          <a:prstGeom prst="rect">
            <a:avLst/>
          </a:prstGeom>
        </p:spPr>
        <p:txBody>
          <a:bodyPr vert="horz" lIns="91352" tIns="45676" rIns="91352" bIns="4567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0"/>
            <a:ext cx="4278155" cy="339883"/>
          </a:xfrm>
          <a:prstGeom prst="rect">
            <a:avLst/>
          </a:prstGeom>
        </p:spPr>
        <p:txBody>
          <a:bodyPr vert="horz" lIns="91352" tIns="45676" rIns="91352" bIns="45676" rtlCol="0"/>
          <a:lstStyle>
            <a:lvl1pPr algn="r">
              <a:defRPr sz="1200"/>
            </a:lvl1pPr>
          </a:lstStyle>
          <a:p>
            <a:fld id="{256CA825-FA99-47C6-BB6C-BD9AB09D988C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40088" y="511175"/>
            <a:ext cx="3392487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52" tIns="45676" rIns="91352" bIns="4567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4"/>
          </a:xfrm>
          <a:prstGeom prst="rect">
            <a:avLst/>
          </a:prstGeom>
        </p:spPr>
        <p:txBody>
          <a:bodyPr vert="horz" lIns="91352" tIns="45676" rIns="91352" bIns="4567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4"/>
            <a:ext cx="4278155" cy="339883"/>
          </a:xfrm>
          <a:prstGeom prst="rect">
            <a:avLst/>
          </a:prstGeom>
        </p:spPr>
        <p:txBody>
          <a:bodyPr vert="horz" lIns="91352" tIns="45676" rIns="91352" bIns="4567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4"/>
            <a:ext cx="4278155" cy="339883"/>
          </a:xfrm>
          <a:prstGeom prst="rect">
            <a:avLst/>
          </a:prstGeom>
        </p:spPr>
        <p:txBody>
          <a:bodyPr vert="horz" lIns="91352" tIns="45676" rIns="91352" bIns="45676" rtlCol="0" anchor="b"/>
          <a:lstStyle>
            <a:lvl1pPr algn="r">
              <a:defRPr sz="1200"/>
            </a:lvl1pPr>
          </a:lstStyle>
          <a:p>
            <a:fld id="{6445B72C-33EA-4EF4-A80C-22D4665D4E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532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5B72C-33EA-4EF4-A80C-22D4665D4E1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806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-1" y="6642100"/>
            <a:ext cx="914400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dirty="0" smtClean="0">
                <a:solidFill>
                  <a:srgbClr val="FFFFFF"/>
                </a:solidFill>
                <a:latin typeface="Arial" charset="0"/>
              </a:rPr>
              <a:t>ITER		</a:t>
            </a:r>
            <a:r>
              <a:rPr lang="en-GB" sz="105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en-US" sz="1200" dirty="0" smtClean="0">
                <a:solidFill>
                  <a:srgbClr val="FFFFFF"/>
                </a:solidFill>
              </a:rPr>
              <a:t>                     PLC</a:t>
            </a:r>
            <a:r>
              <a:rPr lang="en-US" sz="1200" baseline="0" dirty="0" smtClean="0">
                <a:solidFill>
                  <a:srgbClr val="FFFFFF"/>
                </a:solidFill>
              </a:rPr>
              <a:t> based interlock workshop</a:t>
            </a:r>
            <a:r>
              <a:rPr lang="en-US" sz="1200" dirty="0">
                <a:solidFill>
                  <a:srgbClr val="FFFFFF"/>
                </a:solidFill>
              </a:rPr>
              <a:t>	                                               </a:t>
            </a:r>
            <a:r>
              <a:rPr lang="en-US" sz="1200" dirty="0" smtClean="0">
                <a:solidFill>
                  <a:srgbClr val="FFFFFF"/>
                </a:solidFill>
              </a:rPr>
              <a:t>February 2016 </a:t>
            </a:r>
            <a:r>
              <a:rPr lang="en-US" sz="1200" dirty="0">
                <a:solidFill>
                  <a:srgbClr val="FFFFFF"/>
                </a:solidFill>
              </a:rPr>
              <a:t>	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7209F-57A9-45ED-82EA-BF461B0C242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4584" name="Picture 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6" y="0"/>
            <a:ext cx="229462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1973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Edms</a:t>
            </a:r>
            <a:r>
              <a:rPr lang="en-US" dirty="0" smtClean="0"/>
              <a:t>: </a:t>
            </a:r>
            <a:r>
              <a:rPr lang="fr-FR" b="1" dirty="0" smtClean="0"/>
              <a:t>1287888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Edms</a:t>
            </a:r>
            <a:r>
              <a:rPr lang="en-US" dirty="0" smtClean="0"/>
              <a:t>: </a:t>
            </a:r>
            <a:r>
              <a:rPr lang="fr-FR" b="1" dirty="0" smtClean="0"/>
              <a:t>1287888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Edms</a:t>
            </a:r>
            <a:r>
              <a:rPr lang="en-US" dirty="0" smtClean="0"/>
              <a:t>: </a:t>
            </a:r>
            <a:r>
              <a:rPr lang="fr-FR" b="1" dirty="0" smtClean="0"/>
              <a:t>1287888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12" Type="http://schemas.openxmlformats.org/officeDocument/2006/relationships/image" Target="../media/image48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11" Type="http://schemas.openxmlformats.org/officeDocument/2006/relationships/image" Target="../media/image47.jpeg"/><Relationship Id="rId5" Type="http://schemas.openxmlformats.org/officeDocument/2006/relationships/image" Target="../media/image41.emf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9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97" y="1278978"/>
            <a:ext cx="3731454" cy="47408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5462" t="12794" r="11582" b="25718"/>
          <a:stretch/>
        </p:blipFill>
        <p:spPr>
          <a:xfrm>
            <a:off x="5281424" y="1516377"/>
            <a:ext cx="3212336" cy="383029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65507" y="2860617"/>
            <a:ext cx="1368953" cy="57702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683496" y="3077441"/>
            <a:ext cx="513344" cy="194701"/>
          </a:xfrm>
          <a:prstGeom prst="rightArrow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-14901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Process (</a:t>
            </a:r>
            <a:r>
              <a:rPr lang="en-US" sz="3600" dirty="0" smtClean="0"/>
              <a:t>IEC-61511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6270" y="845820"/>
            <a:ext cx="787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System formal specification by Safety Instrumented Functions (SIF)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7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00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Process (</a:t>
            </a:r>
            <a:r>
              <a:rPr lang="en-US" sz="3600" dirty="0" smtClean="0"/>
              <a:t>IEC-61511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26920" y="913130"/>
            <a:ext cx="4814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Formal Verification of Safety Functions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1304" t="26336" r="10746" b="12218"/>
          <a:stretch/>
        </p:blipFill>
        <p:spPr>
          <a:xfrm>
            <a:off x="236220" y="1409701"/>
            <a:ext cx="8679180" cy="34823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04201" y="5588465"/>
            <a:ext cx="5380768" cy="508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 </a:t>
            </a:r>
            <a:r>
              <a:rPr lang="en-US" sz="1600" i="1" dirty="0" smtClean="0"/>
              <a:t>14</a:t>
            </a:r>
            <a:r>
              <a:rPr lang="en-US" sz="1600" dirty="0" smtClean="0"/>
              <a:t> SIF / </a:t>
            </a:r>
            <a:r>
              <a:rPr lang="en-US" sz="1600" i="1" dirty="0" smtClean="0"/>
              <a:t>70</a:t>
            </a:r>
            <a:r>
              <a:rPr lang="en-US" sz="1600" dirty="0" smtClean="0"/>
              <a:t> Boolean Variables / </a:t>
            </a:r>
            <a:r>
              <a:rPr lang="en-US" sz="1600" i="1" dirty="0" smtClean="0"/>
              <a:t>121</a:t>
            </a:r>
            <a:r>
              <a:rPr lang="en-US" sz="1600" dirty="0" smtClean="0"/>
              <a:t> Boolean operators</a:t>
            </a:r>
            <a:endParaRPr lang="en-US" sz="16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59" y="2427654"/>
            <a:ext cx="4154735" cy="292264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1208744" y="2267634"/>
            <a:ext cx="5888105" cy="3499148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045" y="2427654"/>
            <a:ext cx="3918009" cy="28942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2140" y="2410463"/>
            <a:ext cx="4587989" cy="343730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78421" y="922655"/>
            <a:ext cx="530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 Safety Integrity Level (SIL) Allocation to SIF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7719" t="40026" r="54607" b="24630"/>
          <a:stretch/>
        </p:blipFill>
        <p:spPr>
          <a:xfrm>
            <a:off x="7558174" y="449962"/>
            <a:ext cx="1575707" cy="1319013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6611" y="3413773"/>
            <a:ext cx="5544839" cy="1586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00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Process (</a:t>
            </a:r>
            <a:r>
              <a:rPr lang="en-US" sz="3600" dirty="0" smtClean="0"/>
              <a:t>IEC-61511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5122" name="Picture 2" descr="http://itrcweb.org/PetroleumVI-Guidance/Content/Resources/Images/PVI-CommunityOutreach-RiskArrow-062513_640x11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1501775"/>
            <a:ext cx="5225262" cy="78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969401" y="2165684"/>
            <a:ext cx="1141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Residual risk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9337" y="2208083"/>
            <a:ext cx="1705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Instrumented </a:t>
            </a:r>
          </a:p>
          <a:p>
            <a:r>
              <a:rPr lang="en-US" sz="12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1282" y="5479525"/>
            <a:ext cx="2091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SIL Interpretation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3205060" y="5355771"/>
            <a:ext cx="459416" cy="2201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3205060" y="5775157"/>
            <a:ext cx="459416" cy="2201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34375" y="5287984"/>
            <a:ext cx="4825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Probability of failure of the SIF in ensuring its mission.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21773" y="5729142"/>
            <a:ext cx="4396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Factor of risk reduction to be provided by the SIF.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9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274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Process (</a:t>
            </a:r>
            <a:r>
              <a:rPr lang="en-US" sz="3600" dirty="0" smtClean="0"/>
              <a:t>IEC-61511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84170" y="913130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 SIL Demonstration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382" y="931514"/>
            <a:ext cx="2134298" cy="18419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86275" y="169055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Failure Rate: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5800" y="2909757"/>
            <a:ext cx="2866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Safe Failure Fraction (SFF):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43425" y="4005132"/>
            <a:ext cx="18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Mission Time (T):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62575" y="319087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percentage of failures that do not prevent the safety function to ensure its mission.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14700" y="5100507"/>
            <a:ext cx="1933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Statistical Model: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328" y="2104428"/>
            <a:ext cx="1831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SIF Architecture:</a:t>
            </a:r>
          </a:p>
        </p:txBody>
      </p:sp>
      <p:pic>
        <p:nvPicPr>
          <p:cNvPr id="6146" name="Picture 2" descr="http://www.mokveld.com/upload/product_visual/hipps-safety-loop-subsea-we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6"/>
          <a:stretch/>
        </p:blipFill>
        <p:spPr bwMode="auto">
          <a:xfrm>
            <a:off x="412750" y="2442982"/>
            <a:ext cx="3140075" cy="153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81625" y="427672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It is the period of time after which the device is fully verified and all undetected faults can be revealed.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162300" y="5544506"/>
                <a:ext cx="2169312" cy="319959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000" b="1" i="1" smtClean="0">
                          <a:effectLst/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fr-CH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000" b="1" i="1" smtClean="0">
                              <a:effectLst/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fr-CH" sz="2000" b="1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000" b="1" i="1" smtClean="0">
                          <a:effectLst/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fr-CH" sz="2000" b="1" i="1" smtClean="0">
                          <a:effectLst/>
                          <a:latin typeface="Cambria Math" panose="02040503050406030204" pitchFamily="18" charset="0"/>
                        </a:rPr>
                        <m:t> − </m:t>
                      </m:r>
                      <m:sSup>
                        <m:sSupPr>
                          <m:ctrlPr>
                            <a:rPr lang="fr-CH" sz="20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000" b="1" i="1" smtClean="0">
                              <a:effectLst/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fr-CH" sz="2000" b="1" i="1" smtClean="0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CH" sz="2000" b="1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fr-CH" sz="20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𝑫𝑼</m:t>
                              </m:r>
                            </m:sub>
                          </m:sSub>
                          <m:r>
                            <a:rPr lang="fr-CH" sz="2000" b="1" i="1" smtClean="0">
                              <a:effectLst/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p>
                    </m:oMath>
                  </m:oMathPara>
                </a14:m>
                <a:endPara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300" y="5544506"/>
                <a:ext cx="2169312" cy="319959"/>
              </a:xfrm>
              <a:prstGeom prst="rect">
                <a:avLst/>
              </a:prstGeom>
              <a:blipFill rotWithShape="0">
                <a:blip r:embed="rId4"/>
                <a:stretch>
                  <a:fillRect l="-1955" b="-7407"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9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45946453"/>
              </p:ext>
            </p:extLst>
          </p:nvPr>
        </p:nvGraphicFramePr>
        <p:xfrm>
          <a:off x="-594360" y="1000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https://upload.wikimedia.org/wikipedia/en/c/c0/NI_CompactRIO_Chassi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1880437"/>
            <a:ext cx="3575050" cy="208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49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4692" y="-64622"/>
            <a:ext cx="868680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Evaluation of NI cRIO 903x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" t="17801" r="2030" b="14123"/>
          <a:stretch/>
        </p:blipFill>
        <p:spPr>
          <a:xfrm>
            <a:off x="1395668" y="2069432"/>
            <a:ext cx="6682688" cy="23189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79" y="3247334"/>
            <a:ext cx="883475" cy="6808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0" r="22160"/>
          <a:stretch/>
        </p:blipFill>
        <p:spPr>
          <a:xfrm>
            <a:off x="8554732" y="4054495"/>
            <a:ext cx="474905" cy="8578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81855" y="1577340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Program (SIF execution)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466102" y="2078242"/>
            <a:ext cx="2031138" cy="2323379"/>
          </a:xfrm>
          <a:prstGeom prst="roundRect">
            <a:avLst/>
          </a:prstGeom>
          <a:noFill/>
          <a:ln w="47625">
            <a:solidFill>
              <a:srgbClr val="92D05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361515" y="156972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Program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17147" y="438688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FPGA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13906" y="437186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Linux RT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8418" y="2199165"/>
            <a:ext cx="563379" cy="2081531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604260" y="2065020"/>
            <a:ext cx="4581116" cy="2323379"/>
          </a:xfrm>
          <a:prstGeom prst="roundRect">
            <a:avLst/>
          </a:prstGeom>
          <a:noFill/>
          <a:ln w="47625"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338" y="2191545"/>
            <a:ext cx="563379" cy="20815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6638" y="2191545"/>
            <a:ext cx="563379" cy="208153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138" y="2199165"/>
            <a:ext cx="563379" cy="2081531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7458612" y="4977262"/>
            <a:ext cx="1097280" cy="800100"/>
          </a:xfrm>
          <a:prstGeom prst="roundRect">
            <a:avLst>
              <a:gd name="adj" fmla="val 10000"/>
            </a:avLst>
          </a:prstGeom>
          <a:blipFill rotWithShape="1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Rounded Rectangle 23"/>
          <p:cNvSpPr/>
          <p:nvPr/>
        </p:nvSpPr>
        <p:spPr>
          <a:xfrm>
            <a:off x="6360651" y="4916295"/>
            <a:ext cx="859301" cy="800100"/>
          </a:xfrm>
          <a:prstGeom prst="roundRect">
            <a:avLst>
              <a:gd name="adj" fmla="val 10000"/>
            </a:avLst>
          </a:prstGeom>
          <a:blipFill rotWithShape="1"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Rounded Rectangle 24"/>
          <p:cNvSpPr/>
          <p:nvPr/>
        </p:nvSpPr>
        <p:spPr>
          <a:xfrm>
            <a:off x="4999547" y="4939887"/>
            <a:ext cx="1097280" cy="721826"/>
          </a:xfrm>
          <a:prstGeom prst="roundRect">
            <a:avLst>
              <a:gd name="adj" fmla="val 10000"/>
            </a:avLst>
          </a:prstGeom>
          <a:blipFill rotWithShape="1">
            <a:blip r:embed="rId8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Rounded Rectangle 25"/>
          <p:cNvSpPr/>
          <p:nvPr/>
        </p:nvSpPr>
        <p:spPr>
          <a:xfrm>
            <a:off x="207432" y="4386959"/>
            <a:ext cx="1241576" cy="1188270"/>
          </a:xfrm>
          <a:prstGeom prst="roundRect">
            <a:avLst>
              <a:gd name="adj" fmla="val 10000"/>
            </a:avLst>
          </a:prstGeom>
          <a:blipFill rotWithShape="1">
            <a:blip r:embed="rId9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Rounded Rectangle 26"/>
          <p:cNvSpPr/>
          <p:nvPr/>
        </p:nvSpPr>
        <p:spPr>
          <a:xfrm>
            <a:off x="285024" y="818793"/>
            <a:ext cx="1097280" cy="868428"/>
          </a:xfrm>
          <a:prstGeom prst="roundRect">
            <a:avLst>
              <a:gd name="adj" fmla="val 10000"/>
            </a:avLst>
          </a:prstGeom>
          <a:blipFill rotWithShape="1">
            <a:blip r:embed="rId10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050" name="Picture 2" descr="http://trinitycctv.co.nz/files/2013/04/Mobotix-Q2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1" y="2065020"/>
            <a:ext cx="1028053" cy="77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ompraelec.com/wp-content/uploads/2013/03/3_4x3_4-BSP-9VDC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630" y="782646"/>
            <a:ext cx="1189492" cy="118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703" y="4834718"/>
            <a:ext cx="696551" cy="76815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0" r="22160"/>
          <a:stretch/>
        </p:blipFill>
        <p:spPr>
          <a:xfrm>
            <a:off x="8342747" y="2941862"/>
            <a:ext cx="474905" cy="85784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8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2831"/>
            <a:ext cx="8226854" cy="39607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Provide mechanisms to easy handle I/O channels </a:t>
            </a:r>
            <a:r>
              <a:rPr lang="en-US" sz="1600" b="1" dirty="0" smtClean="0"/>
              <a:t>redundancy</a:t>
            </a:r>
            <a:r>
              <a:rPr lang="en-US" sz="16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Provide automatic </a:t>
            </a:r>
            <a:r>
              <a:rPr lang="en-US" sz="1600" b="1" dirty="0" smtClean="0"/>
              <a:t>auto-diagnostic</a:t>
            </a:r>
            <a:r>
              <a:rPr lang="en-US" sz="1600" dirty="0" smtClean="0"/>
              <a:t> functionalities at level of I/O modules and at level of FPGA in order to increase SFF.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Provide more precise </a:t>
            </a:r>
            <a:r>
              <a:rPr lang="en-US" sz="1600" b="1" dirty="0" smtClean="0"/>
              <a:t>reliability data</a:t>
            </a:r>
            <a:r>
              <a:rPr lang="en-US" sz="1600" dirty="0" smtClean="0"/>
              <a:t>, estimation of dangerous failures (FMEA study).</a:t>
            </a:r>
          </a:p>
          <a:p>
            <a:pPr marL="36576" indent="0">
              <a:buNone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TUV </a:t>
            </a:r>
            <a:r>
              <a:rPr lang="en-US" sz="1600" b="1" dirty="0" smtClean="0"/>
              <a:t>certification</a:t>
            </a:r>
            <a:r>
              <a:rPr lang="en-US" sz="1600" dirty="0" smtClean="0"/>
              <a:t> it is not mandatory but it is required by systems integrators and it is a good way to ensure a qualitative development process. </a:t>
            </a:r>
          </a:p>
          <a:p>
            <a:pPr>
              <a:buFont typeface="Wingdings" panose="05000000000000000000" pitchFamily="2" charset="2"/>
              <a:buChar char="q"/>
            </a:pPr>
            <a:endParaRPr lang="fr-CH" sz="1600" dirty="0" smtClean="0"/>
          </a:p>
          <a:p>
            <a:pPr>
              <a:buFont typeface="Wingdings" panose="05000000000000000000" pitchFamily="2" charset="2"/>
              <a:buChar char="q"/>
            </a:pPr>
            <a:endParaRPr lang="fr-CH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4370" y="1256030"/>
            <a:ext cx="805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Possible improvements of NI technology for safety related applications:</a:t>
            </a:r>
          </a:p>
        </p:txBody>
      </p:sp>
      <p:sp>
        <p:nvSpPr>
          <p:cNvPr id="8" name="Rectangle 7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8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65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PIS – Hardware Architecture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97209F-57A9-45ED-82EA-BF461B0C242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754704"/>
              </p:ext>
            </p:extLst>
          </p:nvPr>
        </p:nvGraphicFramePr>
        <p:xfrm>
          <a:off x="972126" y="1237903"/>
          <a:ext cx="7199748" cy="5544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Visio" r:id="rId3" imgW="5181690" imgH="3998609" progId="Visio.Drawing.11">
                  <p:embed/>
                </p:oleObj>
              </mc:Choice>
              <mc:Fallback>
                <p:oleObj name="Visio" r:id="rId3" imgW="5181690" imgH="399860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126" y="1237903"/>
                        <a:ext cx="7199748" cy="55446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400" y="847725"/>
            <a:ext cx="4711546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Slide from</a:t>
            </a:r>
            <a:r>
              <a:rPr lang="en-US" b="1" dirty="0" smtClean="0"/>
              <a:t> </a:t>
            </a:r>
            <a:r>
              <a:rPr lang="en-GB" i="1" dirty="0" smtClean="0"/>
              <a:t>Luis Fernandez-Hernando</a:t>
            </a:r>
            <a:r>
              <a:rPr lang="en-GB" dirty="0" smtClean="0"/>
              <a:t> (ITER)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096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CCPS</a:t>
            </a:r>
            <a:r>
              <a:rPr lang="en-US" dirty="0" smtClean="0"/>
              <a:t> architecture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97209F-57A9-45ED-82EA-BF461B0C242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122" name="Picture 2" descr="cid:image005.png@01D05410.CE43206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3240360" cy="358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1070645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/>
                </a:solidFill>
              </a:rPr>
              <a:t>HOST</a:t>
            </a:r>
          </a:p>
          <a:p>
            <a:r>
              <a:rPr lang="en-US" sz="1600" dirty="0" smtClean="0">
                <a:solidFill>
                  <a:schemeClr val="accent5"/>
                </a:solidFill>
              </a:rPr>
              <a:t>Red Hat </a:t>
            </a:r>
            <a:r>
              <a:rPr lang="en-US" sz="1600" dirty="0" err="1" smtClean="0">
                <a:solidFill>
                  <a:schemeClr val="accent5"/>
                </a:solidFill>
              </a:rPr>
              <a:t>linux</a:t>
            </a:r>
            <a:r>
              <a:rPr lang="en-US" sz="1600" dirty="0">
                <a:solidFill>
                  <a:schemeClr val="accent5"/>
                </a:solidFill>
              </a:rPr>
              <a:t> </a:t>
            </a:r>
            <a:r>
              <a:rPr lang="en-US" sz="1600" dirty="0" smtClean="0">
                <a:solidFill>
                  <a:schemeClr val="accent5"/>
                </a:solidFill>
              </a:rPr>
              <a:t>CODAC compliant </a:t>
            </a:r>
          </a:p>
          <a:p>
            <a:r>
              <a:rPr lang="en-US" sz="1600" dirty="0" smtClean="0">
                <a:solidFill>
                  <a:schemeClr val="accent5"/>
                </a:solidFill>
              </a:rPr>
              <a:t>Connected to CODAC and to CIS </a:t>
            </a:r>
          </a:p>
          <a:p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5430565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24350" y="781050"/>
            <a:ext cx="4711546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Slide from</a:t>
            </a:r>
            <a:r>
              <a:rPr lang="en-US" b="1" dirty="0" smtClean="0"/>
              <a:t> </a:t>
            </a:r>
            <a:r>
              <a:rPr lang="en-GB" i="1" dirty="0" smtClean="0"/>
              <a:t>Luis Fernandez-Hernando</a:t>
            </a:r>
            <a:r>
              <a:rPr lang="en-GB" dirty="0" smtClean="0"/>
              <a:t> (ITER)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6102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Personnel Protection Systems at CERN</a:t>
            </a:r>
            <a:r>
              <a:rPr lang="en-US" dirty="0" smtClean="0"/>
              <a:t/>
            </a:r>
            <a:br>
              <a:rPr lang="en-US" dirty="0" smtClean="0"/>
            </a:b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12/02/2016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3378200"/>
            <a:ext cx="6400800" cy="175260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NI </a:t>
            </a:r>
            <a:r>
              <a:rPr lang="en-US" sz="1600" dirty="0" smtClean="0"/>
              <a:t>Big Physics Summit </a:t>
            </a:r>
            <a:r>
              <a:rPr lang="en-US" sz="1600" dirty="0" smtClean="0"/>
              <a:t>@ CERN -  11-12 February 2016</a:t>
            </a:r>
          </a:p>
          <a:p>
            <a:endParaRPr lang="en-US" sz="1600" dirty="0" smtClean="0"/>
          </a:p>
          <a:p>
            <a:r>
              <a:rPr lang="en-US" sz="1200" i="1" dirty="0" smtClean="0"/>
              <a:t>Authors: P. </a:t>
            </a:r>
            <a:r>
              <a:rPr lang="en-US" sz="1200" i="1" dirty="0" err="1" smtClean="0"/>
              <a:t>Ninin</a:t>
            </a:r>
            <a:r>
              <a:rPr lang="en-US" sz="1200" i="1" dirty="0" smtClean="0"/>
              <a:t>, F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Valentini</a:t>
            </a:r>
            <a:r>
              <a:rPr lang="en-US" sz="1200" i="1" dirty="0" smtClean="0"/>
              <a:t> </a:t>
            </a:r>
          </a:p>
          <a:p>
            <a:endParaRPr lang="en-US" sz="1200" i="1" dirty="0" smtClean="0"/>
          </a:p>
          <a:p>
            <a:endParaRPr lang="en-US" sz="800" dirty="0" smtClean="0"/>
          </a:p>
          <a:p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dirty="0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BE/ICS-CSE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1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81139049"/>
              </p:ext>
            </p:extLst>
          </p:nvPr>
        </p:nvGraphicFramePr>
        <p:xfrm>
          <a:off x="-594360" y="1000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77" y="982027"/>
            <a:ext cx="3696106" cy="239363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7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PPS is?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29810" y="5524602"/>
            <a:ext cx="1503131" cy="453933"/>
            <a:chOff x="1048340" y="5391869"/>
            <a:chExt cx="1934454" cy="523769"/>
          </a:xfrm>
        </p:grpSpPr>
        <p:sp>
          <p:nvSpPr>
            <p:cNvPr id="10" name="Rounded Rectangle 9"/>
            <p:cNvSpPr/>
            <p:nvPr/>
          </p:nvSpPr>
          <p:spPr>
            <a:xfrm>
              <a:off x="1048340" y="5391869"/>
              <a:ext cx="1934454" cy="523769"/>
            </a:xfrm>
            <a:prstGeom prst="round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1" name="TextBox 10"/>
            <p:cNvSpPr txBox="1"/>
            <p:nvPr/>
          </p:nvSpPr>
          <p:spPr>
            <a:xfrm>
              <a:off x="1369693" y="5476470"/>
              <a:ext cx="1407368" cy="37288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ON</a:t>
              </a:r>
              <a:endParaRPr 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2675581" y="5529519"/>
            <a:ext cx="1682573" cy="453933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TextBox 13"/>
          <p:cNvSpPr txBox="1"/>
          <p:nvPr/>
        </p:nvSpPr>
        <p:spPr>
          <a:xfrm>
            <a:off x="2858916" y="5602840"/>
            <a:ext cx="1322093" cy="3231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ACCESS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797030" y="5623743"/>
            <a:ext cx="828186" cy="297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7490923" y="5522148"/>
            <a:ext cx="1503131" cy="453933"/>
            <a:chOff x="1048340" y="5391869"/>
            <a:chExt cx="1934454" cy="523769"/>
          </a:xfrm>
        </p:grpSpPr>
        <p:sp>
          <p:nvSpPr>
            <p:cNvPr id="20" name="Rounded Rectangle 19"/>
            <p:cNvSpPr/>
            <p:nvPr/>
          </p:nvSpPr>
          <p:spPr>
            <a:xfrm>
              <a:off x="1048340" y="5391869"/>
              <a:ext cx="1934454" cy="52376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1" name="TextBox 20"/>
            <p:cNvSpPr txBox="1"/>
            <p:nvPr/>
          </p:nvSpPr>
          <p:spPr>
            <a:xfrm>
              <a:off x="1369693" y="5476470"/>
              <a:ext cx="1407368" cy="37288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 BEAM</a:t>
              </a:r>
              <a:endParaRPr 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2" name="Rounded Rectangle 21"/>
          <p:cNvSpPr/>
          <p:nvPr/>
        </p:nvSpPr>
        <p:spPr>
          <a:xfrm>
            <a:off x="4826387" y="5527065"/>
            <a:ext cx="1682573" cy="45393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TextBox 22"/>
          <p:cNvSpPr txBox="1"/>
          <p:nvPr/>
        </p:nvSpPr>
        <p:spPr>
          <a:xfrm>
            <a:off x="5017096" y="5600386"/>
            <a:ext cx="1329210" cy="3231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ON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6587791" y="5621289"/>
            <a:ext cx="828186" cy="297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8" t="16741" r="10326" b="4378"/>
          <a:stretch/>
        </p:blipFill>
        <p:spPr>
          <a:xfrm>
            <a:off x="190500" y="1120436"/>
            <a:ext cx="5314950" cy="3710349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800083" y="3201026"/>
            <a:ext cx="3554478" cy="1487851"/>
          </a:xfrm>
          <a:prstGeom prst="roundRect">
            <a:avLst/>
          </a:prstGeom>
          <a:noFill/>
          <a:ln w="47625">
            <a:solidFill>
              <a:schemeClr val="accent1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6" descr="http://iopscience.iop.org/chapter/978-0-7503-1058-1/bk978-0-7503-1058-1ch4f7_h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584" y="930486"/>
            <a:ext cx="1152128" cy="763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164" y="1840295"/>
            <a:ext cx="648000" cy="4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https://figures.boundless.com/13829/large/x-high-voltage-warning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006" y="2511204"/>
            <a:ext cx="555428" cy="4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s://www.tridentsupplyllc.com/images/NMCSISO458AP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056" y="3230807"/>
            <a:ext cx="543552" cy="4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http://free-icon-download.com/modules/PDdownloads/images/screenshots/hazard-sign-images-laser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82" y="3880363"/>
            <a:ext cx="543552" cy="543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http://www.safetysign.com/images/catlog/product/large/J6538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407" y="4599966"/>
            <a:ext cx="553671" cy="4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010275" y="1159656"/>
            <a:ext cx="2489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Ionizing radiations hazards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86500" y="1978806"/>
            <a:ext cx="2353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Cryogenic (ODH) hazards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67475" y="2683656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hazards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57950" y="3359931"/>
            <a:ext cx="2101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Magnetic field hazards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15075" y="4017156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hazards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76950" y="4750581"/>
            <a:ext cx="1874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hazards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8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9340" r="7037"/>
          <a:stretch/>
        </p:blipFill>
        <p:spPr>
          <a:xfrm rot="16200000">
            <a:off x="1978926" y="-777920"/>
            <a:ext cx="5042847" cy="8345600"/>
          </a:xfrm>
          <a:prstGeom prst="rect">
            <a:avLst/>
          </a:prstGeom>
          <a:ln>
            <a:noFill/>
            <a:prstDash val="sysDash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17" y="4652368"/>
            <a:ext cx="3424439" cy="18507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60" y="3678072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870" y="5086066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593" y="2943368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85" y="5011010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060" y="2281447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763" y="1448931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272" y="1251040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634" y="2336038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Connector 19"/>
          <p:cNvCxnSpPr>
            <a:stCxn id="11" idx="0"/>
            <a:endCxn id="15" idx="2"/>
          </p:cNvCxnSpPr>
          <p:nvPr/>
        </p:nvCxnSpPr>
        <p:spPr>
          <a:xfrm flipH="1" flipV="1">
            <a:off x="4094460" y="3345582"/>
            <a:ext cx="607336" cy="1740484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3" idx="0"/>
            <a:endCxn id="12" idx="2"/>
          </p:cNvCxnSpPr>
          <p:nvPr/>
        </p:nvCxnSpPr>
        <p:spPr>
          <a:xfrm flipH="1" flipV="1">
            <a:off x="6223519" y="3645836"/>
            <a:ext cx="511792" cy="1365174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8" idx="1"/>
            <a:endCxn id="12" idx="3"/>
          </p:cNvCxnSpPr>
          <p:nvPr/>
        </p:nvCxnSpPr>
        <p:spPr>
          <a:xfrm flipH="1">
            <a:off x="6527444" y="2687272"/>
            <a:ext cx="1173190" cy="607330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2" idx="1"/>
            <a:endCxn id="15" idx="3"/>
          </p:cNvCxnSpPr>
          <p:nvPr/>
        </p:nvCxnSpPr>
        <p:spPr>
          <a:xfrm flipH="1" flipV="1">
            <a:off x="4398385" y="2994348"/>
            <a:ext cx="1521208" cy="300254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0"/>
            <a:endCxn id="17" idx="2"/>
          </p:cNvCxnSpPr>
          <p:nvPr/>
        </p:nvCxnSpPr>
        <p:spPr>
          <a:xfrm flipV="1">
            <a:off x="4094460" y="1953508"/>
            <a:ext cx="552738" cy="689606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4" idx="3"/>
            <a:endCxn id="16" idx="2"/>
          </p:cNvCxnSpPr>
          <p:nvPr/>
        </p:nvCxnSpPr>
        <p:spPr>
          <a:xfrm flipV="1">
            <a:off x="2091911" y="2151399"/>
            <a:ext cx="753778" cy="481282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2" idx="0"/>
          </p:cNvCxnSpPr>
          <p:nvPr/>
        </p:nvCxnSpPr>
        <p:spPr>
          <a:xfrm flipH="1" flipV="1">
            <a:off x="2084827" y="2573156"/>
            <a:ext cx="4138692" cy="370212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0" idx="0"/>
            <a:endCxn id="14" idx="2"/>
          </p:cNvCxnSpPr>
          <p:nvPr/>
        </p:nvCxnSpPr>
        <p:spPr>
          <a:xfrm flipV="1">
            <a:off x="1635586" y="2983915"/>
            <a:ext cx="152400" cy="694157"/>
          </a:xfrm>
          <a:prstGeom prst="line">
            <a:avLst/>
          </a:prstGeom>
          <a:ln w="44450">
            <a:solidFill>
              <a:srgbClr val="FF33CC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534" y="2643114"/>
            <a:ext cx="607851" cy="702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1478"/>
            <a:ext cx="8226854" cy="940443"/>
          </a:xfrm>
        </p:spPr>
        <p:txBody>
          <a:bodyPr/>
          <a:lstStyle/>
          <a:p>
            <a:r>
              <a:rPr lang="en-US" dirty="0" smtClean="0"/>
              <a:t>Primary Zones - PPS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45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478"/>
            <a:ext cx="8226854" cy="940443"/>
          </a:xfrm>
        </p:spPr>
        <p:txBody>
          <a:bodyPr/>
          <a:lstStyle/>
          <a:p>
            <a:r>
              <a:rPr lang="en-US" dirty="0" smtClean="0"/>
              <a:t>Primary Zones - PPS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9539" t="21727" r="8482" b="24039"/>
          <a:stretch/>
        </p:blipFill>
        <p:spPr>
          <a:xfrm>
            <a:off x="270582" y="1539148"/>
            <a:ext cx="8596659" cy="36234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003"/>
            <a:ext cx="8226854" cy="940443"/>
          </a:xfrm>
        </p:spPr>
        <p:txBody>
          <a:bodyPr/>
          <a:lstStyle/>
          <a:p>
            <a:r>
              <a:rPr lang="en-US" dirty="0" smtClean="0"/>
              <a:t>Experimental Zones - PPS </a:t>
            </a:r>
            <a:endParaRPr lang="en-US" dirty="0"/>
          </a:p>
        </p:txBody>
      </p:sp>
      <p:pic>
        <p:nvPicPr>
          <p:cNvPr id="21" name="Picture 20" descr="\\cern.ch\dfs\Users\i\ingenito\Documents\ADAM\Safety\Safety Descriptive\2015-06-02 - Bunker Layout 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" y="827086"/>
            <a:ext cx="5110163" cy="4259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75" y="3943349"/>
            <a:ext cx="3124200" cy="23431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" name="Oval 2"/>
          <p:cNvSpPr/>
          <p:nvPr/>
        </p:nvSpPr>
        <p:spPr>
          <a:xfrm>
            <a:off x="2924175" y="3034772"/>
            <a:ext cx="704850" cy="54292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2952751" y="3524250"/>
            <a:ext cx="1790700" cy="657225"/>
          </a:xfrm>
          <a:prstGeom prst="arc">
            <a:avLst>
              <a:gd name="adj1" fmla="val 12989159"/>
              <a:gd name="adj2" fmla="val 278427"/>
            </a:avLst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419726" y="1101104"/>
            <a:ext cx="36147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Particularities: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Lower risks than in primary areas.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Reduced facility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Reduced number of I/O signals.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Small population of trained users.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Local operation of the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Low realization cost requirements.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98644733"/>
              </p:ext>
            </p:extLst>
          </p:nvPr>
        </p:nvGraphicFramePr>
        <p:xfrm>
          <a:off x="-594360" y="1000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www.impomag.com/sites/impomag.com/files/legacyimages/Lifecyle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1" b="2021"/>
          <a:stretch/>
        </p:blipFill>
        <p:spPr bwMode="auto">
          <a:xfrm>
            <a:off x="5703140" y="806200"/>
            <a:ext cx="3052637" cy="201950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4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20062" y="6368229"/>
            <a:ext cx="10759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accent2"/>
                </a:solidFill>
              </a:rPr>
              <a:t>Edms</a:t>
            </a:r>
            <a:r>
              <a:rPr lang="en-US" sz="1000" dirty="0">
                <a:solidFill>
                  <a:schemeClr val="accent2"/>
                </a:solidFill>
              </a:rPr>
              <a:t>: </a:t>
            </a:r>
            <a:r>
              <a:rPr lang="fr-FR" sz="1000" b="1" smtClean="0">
                <a:solidFill>
                  <a:schemeClr val="accent2"/>
                </a:solidFill>
              </a:rPr>
              <a:t>1580195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2/11/2016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00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Process (</a:t>
            </a:r>
            <a:r>
              <a:rPr lang="en-US" sz="3600" dirty="0" smtClean="0"/>
              <a:t>IEC-61511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2" r="16140"/>
          <a:stretch/>
        </p:blipFill>
        <p:spPr>
          <a:xfrm>
            <a:off x="2213008" y="1187517"/>
            <a:ext cx="4715238" cy="55807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96440" y="845820"/>
            <a:ext cx="519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Hazard Identification &amp; Risks Assessment</a:t>
            </a:r>
          </a:p>
        </p:txBody>
      </p:sp>
    </p:spTree>
    <p:extLst>
      <p:ext uri="{BB962C8B-B14F-4D97-AF65-F5344CB8AC3E}">
        <p14:creationId xmlns:p14="http://schemas.microsoft.com/office/powerpoint/2010/main" val="428541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-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b="1" u="sng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CERNCorporate4-3-1.potx</Template>
  <TotalTime>68608</TotalTime>
  <Words>526</Words>
  <Application>Microsoft Office PowerPoint</Application>
  <PresentationFormat>On-screen Show (4:3)</PresentationFormat>
  <Paragraphs>134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Wingdings</vt:lpstr>
      <vt:lpstr>CERNCorporate4-3-1</vt:lpstr>
      <vt:lpstr>Visio</vt:lpstr>
      <vt:lpstr>PowerPoint Presentation</vt:lpstr>
      <vt:lpstr>Personnel Protection Systems at CERN </vt:lpstr>
      <vt:lpstr>PowerPoint Presentation</vt:lpstr>
      <vt:lpstr>What a PPS is? </vt:lpstr>
      <vt:lpstr>Primary Zones - PPS </vt:lpstr>
      <vt:lpstr>Primary Zones - PPS </vt:lpstr>
      <vt:lpstr>Experimental Zones - PPS </vt:lpstr>
      <vt:lpstr>PowerPoint Presentation</vt:lpstr>
      <vt:lpstr>Development Process (IEC-61511) </vt:lpstr>
      <vt:lpstr>Development Process (IEC-61511) </vt:lpstr>
      <vt:lpstr>Development Process (IEC-61511) </vt:lpstr>
      <vt:lpstr>Development Process (IEC-61511) </vt:lpstr>
      <vt:lpstr>Development Process (IEC-61511) </vt:lpstr>
      <vt:lpstr>PowerPoint Presentation</vt:lpstr>
      <vt:lpstr>Evaluation of NI cRIO 903x</vt:lpstr>
      <vt:lpstr>Conclusions</vt:lpstr>
      <vt:lpstr>PowerPoint Presentation</vt:lpstr>
      <vt:lpstr>Fast PIS – Hardware Architecture</vt:lpstr>
      <vt:lpstr>CCPS architecture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Francesco Valentini</cp:lastModifiedBy>
  <cp:revision>273</cp:revision>
  <cp:lastPrinted>2016-02-10T11:40:26Z</cp:lastPrinted>
  <dcterms:created xsi:type="dcterms:W3CDTF">2012-11-30T11:04:26Z</dcterms:created>
  <dcterms:modified xsi:type="dcterms:W3CDTF">2016-02-11T09:10:33Z</dcterms:modified>
</cp:coreProperties>
</file>