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s/comment1.xml" ContentType="application/vnd.openxmlformats-officedocument.presentationml.comments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20"/>
    <p:sldId id="268" r:id="rId21"/>
    <p:sldId id="269" r:id="rId2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Brunner" initials="O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comments" Target="comments/comment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/Relationships>
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1-20T09:05:21.735" idx="1">
    <p:pos x="1218" y="5253"/>
    <p:text>+ 1.4m / cav @ 400MHz
+ 0.9m / cav @ 800MHz
</p:text>
  </p:cm>
</p:cmLst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omments" Target="../comments/comment1.xml"/><Relationship Id="rId3" Type="http://schemas.openxmlformats.org/officeDocument/2006/relationships/image" Target="../media/image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defRPr sz="6650"/>
            </a:pPr>
            <a:r>
              <a:t>FCC</a:t>
            </a:r>
          </a:p>
          <a:p>
            <a:pPr defTabSz="554990">
              <a:defRPr sz="7600"/>
            </a:pPr>
            <a:r>
              <a:t>—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RF</a:t>
            </a:r>
            <a:r>
              <a:t> —</a:t>
            </a:r>
          </a:p>
          <a:p>
            <a:pPr defTabSz="554990">
              <a:defRPr sz="6650"/>
            </a:pPr>
            <a:r>
              <a:t>Considerations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xfrm>
            <a:off x="1270000" y="6019800"/>
            <a:ext cx="10464800" cy="1130300"/>
          </a:xfrm>
          <a:prstGeom prst="rect">
            <a:avLst/>
          </a:prstGeom>
        </p:spPr>
        <p:txBody>
          <a:bodyPr/>
          <a:lstStyle/>
          <a:p>
            <a:pPr defTabSz="549148">
              <a:defRPr sz="3008"/>
            </a:pPr>
            <a:r>
              <a:t>FCC-RF-Working Group</a:t>
            </a:r>
          </a:p>
          <a:p>
            <a:pPr defTabSz="549148">
              <a:defRPr sz="3008"/>
            </a:pPr>
            <a:r>
              <a:t>S. Aull, O. Brunner, A. Butterworth, N. Schwerg, M. Therasse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title"/>
          </p:nvPr>
        </p:nvSpPr>
        <p:spPr>
          <a:xfrm>
            <a:off x="1270000" y="7486650"/>
            <a:ext cx="10464800" cy="14224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Design and Technology</a:t>
            </a:r>
          </a:p>
        </p:txBody>
      </p:sp>
      <p:sp>
        <p:nvSpPr>
          <p:cNvPr id="277" name="Shape 277"/>
          <p:cNvSpPr/>
          <p:nvPr>
            <p:ph type="body" sz="quarter" idx="1"/>
          </p:nvPr>
        </p:nvSpPr>
        <p:spPr>
          <a:xfrm>
            <a:off x="1270000" y="890905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Testing 3 Different Designs</a:t>
            </a:r>
          </a:p>
        </p:txBody>
      </p:sp>
      <p:pic>
        <p:nvPicPr>
          <p:cNvPr id="278" name="Table_Olivier.png"/>
          <p:cNvPicPr>
            <a:picLocks noChangeAspect="1"/>
          </p:cNvPicPr>
          <p:nvPr/>
        </p:nvPicPr>
        <p:blipFill>
          <a:blip r:embed="rId2">
            <a:extLst/>
          </a:blip>
          <a:srcRect l="13387" t="73197" r="17790" b="17740"/>
          <a:stretch>
            <a:fillRect/>
          </a:stretch>
        </p:blipFill>
        <p:spPr>
          <a:xfrm>
            <a:off x="225425" y="6108203"/>
            <a:ext cx="12554006" cy="10969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9" name="Group 299"/>
          <p:cNvGrpSpPr/>
          <p:nvPr/>
        </p:nvGrpSpPr>
        <p:grpSpPr>
          <a:xfrm>
            <a:off x="3971526" y="173239"/>
            <a:ext cx="4853374" cy="2283942"/>
            <a:chOff x="0" y="0"/>
            <a:chExt cx="4853373" cy="2283940"/>
          </a:xfrm>
        </p:grpSpPr>
        <p:pic>
          <p:nvPicPr>
            <p:cNvPr id="279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1284716" y="-1284717"/>
              <a:ext cx="2283941" cy="48533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0" name="Shape 280"/>
            <p:cNvSpPr/>
            <p:nvPr/>
          </p:nvSpPr>
          <p:spPr>
            <a:xfrm>
              <a:off x="885026" y="194134"/>
              <a:ext cx="196724" cy="196724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1" name="Shape 281"/>
            <p:cNvSpPr/>
            <p:nvPr/>
          </p:nvSpPr>
          <p:spPr>
            <a:xfrm>
              <a:off x="4299517" y="194134"/>
              <a:ext cx="196723" cy="196724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2" name="Shape 282"/>
            <p:cNvSpPr/>
            <p:nvPr/>
          </p:nvSpPr>
          <p:spPr>
            <a:xfrm>
              <a:off x="885026" y="1942962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3" name="Shape 283"/>
            <p:cNvSpPr/>
            <p:nvPr/>
          </p:nvSpPr>
          <p:spPr>
            <a:xfrm>
              <a:off x="4299517" y="1942962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4" name="Shape 284"/>
            <p:cNvSpPr/>
            <p:nvPr/>
          </p:nvSpPr>
          <p:spPr>
            <a:xfrm>
              <a:off x="885026" y="1393203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5" name="Shape 285"/>
            <p:cNvSpPr/>
            <p:nvPr/>
          </p:nvSpPr>
          <p:spPr>
            <a:xfrm>
              <a:off x="4299517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244747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7" name="Shape 287"/>
            <p:cNvSpPr/>
            <p:nvPr/>
          </p:nvSpPr>
          <p:spPr>
            <a:xfrm>
              <a:off x="1604468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8" name="Shape 288"/>
            <p:cNvSpPr/>
            <p:nvPr/>
          </p:nvSpPr>
          <p:spPr>
            <a:xfrm>
              <a:off x="1964189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9" name="Shape 289"/>
            <p:cNvSpPr/>
            <p:nvPr/>
          </p:nvSpPr>
          <p:spPr>
            <a:xfrm>
              <a:off x="2323909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0" name="Shape 290"/>
            <p:cNvSpPr/>
            <p:nvPr/>
          </p:nvSpPr>
          <p:spPr>
            <a:xfrm>
              <a:off x="2683630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1" name="Shape 291"/>
            <p:cNvSpPr/>
            <p:nvPr/>
          </p:nvSpPr>
          <p:spPr>
            <a:xfrm>
              <a:off x="3043351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2" name="Shape 292"/>
            <p:cNvSpPr/>
            <p:nvPr/>
          </p:nvSpPr>
          <p:spPr>
            <a:xfrm>
              <a:off x="3410074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3" name="Shape 293"/>
            <p:cNvSpPr/>
            <p:nvPr/>
          </p:nvSpPr>
          <p:spPr>
            <a:xfrm>
              <a:off x="3769795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4" name="Shape 294"/>
            <p:cNvSpPr/>
            <p:nvPr/>
          </p:nvSpPr>
          <p:spPr>
            <a:xfrm>
              <a:off x="885026" y="793669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5" name="Shape 295"/>
            <p:cNvSpPr/>
            <p:nvPr/>
          </p:nvSpPr>
          <p:spPr>
            <a:xfrm>
              <a:off x="4299517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6" name="Shape 296"/>
            <p:cNvSpPr/>
            <p:nvPr/>
          </p:nvSpPr>
          <p:spPr>
            <a:xfrm>
              <a:off x="1780826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7" name="Shape 297"/>
            <p:cNvSpPr/>
            <p:nvPr/>
          </p:nvSpPr>
          <p:spPr>
            <a:xfrm>
              <a:off x="2652667" y="793669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8" name="Shape 298"/>
            <p:cNvSpPr/>
            <p:nvPr/>
          </p:nvSpPr>
          <p:spPr>
            <a:xfrm>
              <a:off x="3484832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03" name="Group 303"/>
          <p:cNvGrpSpPr/>
          <p:nvPr/>
        </p:nvGrpSpPr>
        <p:grpSpPr>
          <a:xfrm>
            <a:off x="4738409" y="3273638"/>
            <a:ext cx="3859422" cy="2243251"/>
            <a:chOff x="-90" y="286543"/>
            <a:chExt cx="3859420" cy="2243249"/>
          </a:xfrm>
        </p:grpSpPr>
        <p:pic>
          <p:nvPicPr>
            <p:cNvPr id="300" name="Screen shot 2011-12-07 at 10.36.44 PM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54106" t="22763" r="1081" b="2497"/>
            <a:stretch>
              <a:fillRect/>
            </a:stretch>
          </p:blipFill>
          <p:spPr>
            <a:xfrm>
              <a:off x="621547" y="286543"/>
              <a:ext cx="3237784" cy="2243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fill="norm" stroke="1" extrusionOk="0">
                  <a:moveTo>
                    <a:pt x="4389" y="0"/>
                  </a:moveTo>
                  <a:cubicBezTo>
                    <a:pt x="3944" y="1"/>
                    <a:pt x="3500" y="122"/>
                    <a:pt x="3152" y="363"/>
                  </a:cubicBezTo>
                  <a:cubicBezTo>
                    <a:pt x="2309" y="949"/>
                    <a:pt x="1822" y="1677"/>
                    <a:pt x="1326" y="3090"/>
                  </a:cubicBezTo>
                  <a:cubicBezTo>
                    <a:pt x="1123" y="3671"/>
                    <a:pt x="880" y="4515"/>
                    <a:pt x="867" y="4695"/>
                  </a:cubicBezTo>
                  <a:cubicBezTo>
                    <a:pt x="850" y="4927"/>
                    <a:pt x="646" y="5765"/>
                    <a:pt x="589" y="5832"/>
                  </a:cubicBezTo>
                  <a:cubicBezTo>
                    <a:pt x="480" y="5962"/>
                    <a:pt x="434" y="5766"/>
                    <a:pt x="402" y="5013"/>
                  </a:cubicBezTo>
                  <a:cubicBezTo>
                    <a:pt x="384" y="4615"/>
                    <a:pt x="348" y="4132"/>
                    <a:pt x="322" y="3940"/>
                  </a:cubicBezTo>
                  <a:cubicBezTo>
                    <a:pt x="297" y="3748"/>
                    <a:pt x="267" y="3468"/>
                    <a:pt x="256" y="3321"/>
                  </a:cubicBezTo>
                  <a:cubicBezTo>
                    <a:pt x="245" y="3173"/>
                    <a:pt x="192" y="2873"/>
                    <a:pt x="137" y="2652"/>
                  </a:cubicBezTo>
                  <a:cubicBezTo>
                    <a:pt x="83" y="2431"/>
                    <a:pt x="23" y="2158"/>
                    <a:pt x="3" y="2048"/>
                  </a:cubicBezTo>
                  <a:cubicBezTo>
                    <a:pt x="2" y="2045"/>
                    <a:pt x="0" y="2042"/>
                    <a:pt x="0" y="2040"/>
                  </a:cubicBezTo>
                  <a:lnTo>
                    <a:pt x="0" y="12382"/>
                  </a:lnTo>
                  <a:cubicBezTo>
                    <a:pt x="16" y="12441"/>
                    <a:pt x="27" y="12537"/>
                    <a:pt x="32" y="12710"/>
                  </a:cubicBezTo>
                  <a:cubicBezTo>
                    <a:pt x="54" y="13491"/>
                    <a:pt x="144" y="14656"/>
                    <a:pt x="217" y="15113"/>
                  </a:cubicBezTo>
                  <a:cubicBezTo>
                    <a:pt x="257" y="15366"/>
                    <a:pt x="295" y="15654"/>
                    <a:pt x="301" y="15751"/>
                  </a:cubicBezTo>
                  <a:cubicBezTo>
                    <a:pt x="319" y="16031"/>
                    <a:pt x="599" y="16960"/>
                    <a:pt x="809" y="17435"/>
                  </a:cubicBezTo>
                  <a:cubicBezTo>
                    <a:pt x="1560" y="19139"/>
                    <a:pt x="2975" y="19908"/>
                    <a:pt x="4265" y="19316"/>
                  </a:cubicBezTo>
                  <a:cubicBezTo>
                    <a:pt x="4743" y="19097"/>
                    <a:pt x="5222" y="18687"/>
                    <a:pt x="5527" y="18232"/>
                  </a:cubicBezTo>
                  <a:cubicBezTo>
                    <a:pt x="5712" y="17958"/>
                    <a:pt x="6199" y="16885"/>
                    <a:pt x="6199" y="16752"/>
                  </a:cubicBezTo>
                  <a:cubicBezTo>
                    <a:pt x="6199" y="16719"/>
                    <a:pt x="6241" y="16551"/>
                    <a:pt x="6294" y="16378"/>
                  </a:cubicBezTo>
                  <a:cubicBezTo>
                    <a:pt x="6454" y="15854"/>
                    <a:pt x="6705" y="14849"/>
                    <a:pt x="6748" y="14554"/>
                  </a:cubicBezTo>
                  <a:cubicBezTo>
                    <a:pt x="6785" y="14305"/>
                    <a:pt x="7084" y="13891"/>
                    <a:pt x="7261" y="13843"/>
                  </a:cubicBezTo>
                  <a:cubicBezTo>
                    <a:pt x="7571" y="13760"/>
                    <a:pt x="7809" y="13982"/>
                    <a:pt x="7969" y="14504"/>
                  </a:cubicBezTo>
                  <a:cubicBezTo>
                    <a:pt x="8000" y="14606"/>
                    <a:pt x="8071" y="15404"/>
                    <a:pt x="8127" y="16280"/>
                  </a:cubicBezTo>
                  <a:cubicBezTo>
                    <a:pt x="8224" y="17789"/>
                    <a:pt x="8241" y="17904"/>
                    <a:pt x="8408" y="18516"/>
                  </a:cubicBezTo>
                  <a:cubicBezTo>
                    <a:pt x="8808" y="19985"/>
                    <a:pt x="9611" y="20976"/>
                    <a:pt x="10638" y="21265"/>
                  </a:cubicBezTo>
                  <a:cubicBezTo>
                    <a:pt x="11823" y="21600"/>
                    <a:pt x="12948" y="20923"/>
                    <a:pt x="13592" y="19486"/>
                  </a:cubicBezTo>
                  <a:cubicBezTo>
                    <a:pt x="13679" y="19290"/>
                    <a:pt x="13842" y="18847"/>
                    <a:pt x="13951" y="18501"/>
                  </a:cubicBezTo>
                  <a:cubicBezTo>
                    <a:pt x="14060" y="18154"/>
                    <a:pt x="14199" y="17722"/>
                    <a:pt x="14260" y="17537"/>
                  </a:cubicBezTo>
                  <a:cubicBezTo>
                    <a:pt x="14321" y="17353"/>
                    <a:pt x="14371" y="17180"/>
                    <a:pt x="14371" y="17152"/>
                  </a:cubicBezTo>
                  <a:cubicBezTo>
                    <a:pt x="14371" y="17124"/>
                    <a:pt x="14439" y="16910"/>
                    <a:pt x="14522" y="16680"/>
                  </a:cubicBezTo>
                  <a:cubicBezTo>
                    <a:pt x="14604" y="16450"/>
                    <a:pt x="14677" y="16224"/>
                    <a:pt x="14683" y="16178"/>
                  </a:cubicBezTo>
                  <a:cubicBezTo>
                    <a:pt x="14696" y="16070"/>
                    <a:pt x="14920" y="15688"/>
                    <a:pt x="15042" y="15566"/>
                  </a:cubicBezTo>
                  <a:cubicBezTo>
                    <a:pt x="15224" y="15383"/>
                    <a:pt x="16490" y="15504"/>
                    <a:pt x="16701" y="15724"/>
                  </a:cubicBezTo>
                  <a:cubicBezTo>
                    <a:pt x="16779" y="15805"/>
                    <a:pt x="16782" y="15867"/>
                    <a:pt x="16730" y="16638"/>
                  </a:cubicBezTo>
                  <a:cubicBezTo>
                    <a:pt x="16636" y="18046"/>
                    <a:pt x="16635" y="18043"/>
                    <a:pt x="16767" y="18183"/>
                  </a:cubicBezTo>
                  <a:cubicBezTo>
                    <a:pt x="16844" y="18264"/>
                    <a:pt x="17064" y="18340"/>
                    <a:pt x="17399" y="18406"/>
                  </a:cubicBezTo>
                  <a:cubicBezTo>
                    <a:pt x="18023" y="18530"/>
                    <a:pt x="18338" y="18536"/>
                    <a:pt x="18400" y="18425"/>
                  </a:cubicBezTo>
                  <a:cubicBezTo>
                    <a:pt x="18426" y="18379"/>
                    <a:pt x="18482" y="17902"/>
                    <a:pt x="18527" y="17367"/>
                  </a:cubicBezTo>
                  <a:cubicBezTo>
                    <a:pt x="18609" y="16390"/>
                    <a:pt x="18679" y="16095"/>
                    <a:pt x="18820" y="16095"/>
                  </a:cubicBezTo>
                  <a:cubicBezTo>
                    <a:pt x="18863" y="16095"/>
                    <a:pt x="19032" y="15984"/>
                    <a:pt x="19198" y="15845"/>
                  </a:cubicBezTo>
                  <a:cubicBezTo>
                    <a:pt x="19620" y="15495"/>
                    <a:pt x="19639" y="15476"/>
                    <a:pt x="19806" y="15305"/>
                  </a:cubicBezTo>
                  <a:cubicBezTo>
                    <a:pt x="20037" y="15069"/>
                    <a:pt x="20284" y="14974"/>
                    <a:pt x="20525" y="15029"/>
                  </a:cubicBezTo>
                  <a:cubicBezTo>
                    <a:pt x="20641" y="15056"/>
                    <a:pt x="20834" y="15083"/>
                    <a:pt x="20953" y="15086"/>
                  </a:cubicBezTo>
                  <a:lnTo>
                    <a:pt x="21169" y="15090"/>
                  </a:lnTo>
                  <a:lnTo>
                    <a:pt x="21312" y="14236"/>
                  </a:lnTo>
                  <a:cubicBezTo>
                    <a:pt x="21464" y="13331"/>
                    <a:pt x="21600" y="11422"/>
                    <a:pt x="21542" y="10980"/>
                  </a:cubicBezTo>
                  <a:cubicBezTo>
                    <a:pt x="21514" y="10765"/>
                    <a:pt x="21496" y="10744"/>
                    <a:pt x="21294" y="10705"/>
                  </a:cubicBezTo>
                  <a:cubicBezTo>
                    <a:pt x="21174" y="10681"/>
                    <a:pt x="20991" y="10663"/>
                    <a:pt x="20887" y="10663"/>
                  </a:cubicBezTo>
                  <a:cubicBezTo>
                    <a:pt x="20708" y="10663"/>
                    <a:pt x="20666" y="10620"/>
                    <a:pt x="20107" y="9836"/>
                  </a:cubicBezTo>
                  <a:lnTo>
                    <a:pt x="19515" y="9005"/>
                  </a:lnTo>
                  <a:lnTo>
                    <a:pt x="19098" y="8960"/>
                  </a:lnTo>
                  <a:cubicBezTo>
                    <a:pt x="18869" y="8936"/>
                    <a:pt x="18664" y="8900"/>
                    <a:pt x="18641" y="8880"/>
                  </a:cubicBezTo>
                  <a:cubicBezTo>
                    <a:pt x="18618" y="8860"/>
                    <a:pt x="18613" y="8547"/>
                    <a:pt x="18630" y="8182"/>
                  </a:cubicBezTo>
                  <a:lnTo>
                    <a:pt x="18662" y="7517"/>
                  </a:lnTo>
                  <a:lnTo>
                    <a:pt x="18532" y="7449"/>
                  </a:lnTo>
                  <a:cubicBezTo>
                    <a:pt x="18383" y="7368"/>
                    <a:pt x="18223" y="7358"/>
                    <a:pt x="18144" y="7430"/>
                  </a:cubicBezTo>
                  <a:cubicBezTo>
                    <a:pt x="18113" y="7458"/>
                    <a:pt x="18069" y="7718"/>
                    <a:pt x="18044" y="8008"/>
                  </a:cubicBezTo>
                  <a:cubicBezTo>
                    <a:pt x="18018" y="8298"/>
                    <a:pt x="17967" y="8579"/>
                    <a:pt x="17930" y="8631"/>
                  </a:cubicBezTo>
                  <a:cubicBezTo>
                    <a:pt x="17874" y="8711"/>
                    <a:pt x="17782" y="8716"/>
                    <a:pt x="17351" y="8654"/>
                  </a:cubicBezTo>
                  <a:cubicBezTo>
                    <a:pt x="16046" y="8465"/>
                    <a:pt x="15840" y="8387"/>
                    <a:pt x="15650" y="8000"/>
                  </a:cubicBezTo>
                  <a:cubicBezTo>
                    <a:pt x="15512" y="7721"/>
                    <a:pt x="15371" y="6804"/>
                    <a:pt x="15219" y="5198"/>
                  </a:cubicBezTo>
                  <a:cubicBezTo>
                    <a:pt x="15056" y="3469"/>
                    <a:pt x="14542" y="2198"/>
                    <a:pt x="13737" y="1534"/>
                  </a:cubicBezTo>
                  <a:cubicBezTo>
                    <a:pt x="12911" y="853"/>
                    <a:pt x="11732" y="874"/>
                    <a:pt x="10828" y="1583"/>
                  </a:cubicBezTo>
                  <a:cubicBezTo>
                    <a:pt x="10194" y="2080"/>
                    <a:pt x="9611" y="3083"/>
                    <a:pt x="9348" y="4125"/>
                  </a:cubicBezTo>
                  <a:cubicBezTo>
                    <a:pt x="9302" y="4309"/>
                    <a:pt x="9215" y="4656"/>
                    <a:pt x="9155" y="4896"/>
                  </a:cubicBezTo>
                  <a:cubicBezTo>
                    <a:pt x="9096" y="5135"/>
                    <a:pt x="8988" y="5557"/>
                    <a:pt x="8915" y="5828"/>
                  </a:cubicBezTo>
                  <a:cubicBezTo>
                    <a:pt x="8842" y="6100"/>
                    <a:pt x="8783" y="6360"/>
                    <a:pt x="8783" y="6406"/>
                  </a:cubicBezTo>
                  <a:cubicBezTo>
                    <a:pt x="8783" y="6519"/>
                    <a:pt x="8399" y="7015"/>
                    <a:pt x="8267" y="7075"/>
                  </a:cubicBezTo>
                  <a:cubicBezTo>
                    <a:pt x="8001" y="7196"/>
                    <a:pt x="7686" y="6925"/>
                    <a:pt x="7570" y="6474"/>
                  </a:cubicBezTo>
                  <a:cubicBezTo>
                    <a:pt x="7542" y="6364"/>
                    <a:pt x="7497" y="5908"/>
                    <a:pt x="7470" y="5466"/>
                  </a:cubicBezTo>
                  <a:cubicBezTo>
                    <a:pt x="7333" y="3265"/>
                    <a:pt x="7244" y="2755"/>
                    <a:pt x="6838" y="1847"/>
                  </a:cubicBezTo>
                  <a:cubicBezTo>
                    <a:pt x="6519" y="1134"/>
                    <a:pt x="6234" y="782"/>
                    <a:pt x="5625" y="359"/>
                  </a:cubicBezTo>
                  <a:cubicBezTo>
                    <a:pt x="5279" y="118"/>
                    <a:pt x="4834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301" name="Screen shot 2011-12-07 at 10.36.44 PM.png"/>
            <p:cNvPicPr>
              <a:picLocks noChangeAspect="1"/>
            </p:cNvPicPr>
            <p:nvPr/>
          </p:nvPicPr>
          <p:blipFill>
            <a:blip r:embed="rId4">
              <a:alphaModFix amt="93454"/>
              <a:extLst/>
            </a:blip>
            <a:srcRect l="1855" t="20567" r="87783" b="36298"/>
            <a:stretch>
              <a:fillRect/>
            </a:stretch>
          </p:blipFill>
          <p:spPr>
            <a:xfrm>
              <a:off x="-91" y="594605"/>
              <a:ext cx="748598" cy="129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fill="norm" stroke="1" extrusionOk="0">
                  <a:moveTo>
                    <a:pt x="13425" y="0"/>
                  </a:moveTo>
                  <a:cubicBezTo>
                    <a:pt x="11836" y="7"/>
                    <a:pt x="11158" y="68"/>
                    <a:pt x="9626" y="364"/>
                  </a:cubicBezTo>
                  <a:cubicBezTo>
                    <a:pt x="8601" y="562"/>
                    <a:pt x="7507" y="828"/>
                    <a:pt x="7189" y="953"/>
                  </a:cubicBezTo>
                  <a:cubicBezTo>
                    <a:pt x="6871" y="1078"/>
                    <a:pt x="6231" y="1330"/>
                    <a:pt x="5758" y="1509"/>
                  </a:cubicBezTo>
                  <a:cubicBezTo>
                    <a:pt x="4712" y="1906"/>
                    <a:pt x="3664" y="2810"/>
                    <a:pt x="3664" y="3316"/>
                  </a:cubicBezTo>
                  <a:cubicBezTo>
                    <a:pt x="3664" y="3637"/>
                    <a:pt x="4269" y="4516"/>
                    <a:pt x="5232" y="5599"/>
                  </a:cubicBezTo>
                  <a:cubicBezTo>
                    <a:pt x="5633" y="6050"/>
                    <a:pt x="5432" y="6155"/>
                    <a:pt x="4191" y="6155"/>
                  </a:cubicBezTo>
                  <a:cubicBezTo>
                    <a:pt x="3409" y="6155"/>
                    <a:pt x="2925" y="6227"/>
                    <a:pt x="2428" y="6420"/>
                  </a:cubicBezTo>
                  <a:cubicBezTo>
                    <a:pt x="991" y="6979"/>
                    <a:pt x="58" y="8199"/>
                    <a:pt x="3" y="9378"/>
                  </a:cubicBezTo>
                  <a:cubicBezTo>
                    <a:pt x="-16" y="9771"/>
                    <a:pt x="65" y="10158"/>
                    <a:pt x="254" y="10517"/>
                  </a:cubicBezTo>
                  <a:cubicBezTo>
                    <a:pt x="605" y="11181"/>
                    <a:pt x="1990" y="12032"/>
                    <a:pt x="2726" y="12032"/>
                  </a:cubicBezTo>
                  <a:cubicBezTo>
                    <a:pt x="3405" y="12032"/>
                    <a:pt x="4172" y="12465"/>
                    <a:pt x="4877" y="13257"/>
                  </a:cubicBezTo>
                  <a:cubicBezTo>
                    <a:pt x="5479" y="13932"/>
                    <a:pt x="6492" y="14436"/>
                    <a:pt x="7727" y="14673"/>
                  </a:cubicBezTo>
                  <a:cubicBezTo>
                    <a:pt x="8888" y="14895"/>
                    <a:pt x="14465" y="15433"/>
                    <a:pt x="15599" y="15434"/>
                  </a:cubicBezTo>
                  <a:cubicBezTo>
                    <a:pt x="17182" y="15435"/>
                    <a:pt x="17293" y="15496"/>
                    <a:pt x="18620" y="17082"/>
                  </a:cubicBezTo>
                  <a:cubicBezTo>
                    <a:pt x="18755" y="17243"/>
                    <a:pt x="19066" y="17850"/>
                    <a:pt x="19318" y="18432"/>
                  </a:cubicBezTo>
                  <a:cubicBezTo>
                    <a:pt x="19570" y="19014"/>
                    <a:pt x="20003" y="19745"/>
                    <a:pt x="20280" y="20060"/>
                  </a:cubicBezTo>
                  <a:cubicBezTo>
                    <a:pt x="20556" y="20375"/>
                    <a:pt x="20823" y="20733"/>
                    <a:pt x="20863" y="20854"/>
                  </a:cubicBezTo>
                  <a:cubicBezTo>
                    <a:pt x="20891" y="20938"/>
                    <a:pt x="21295" y="21308"/>
                    <a:pt x="21584" y="21589"/>
                  </a:cubicBezTo>
                  <a:lnTo>
                    <a:pt x="21584" y="3733"/>
                  </a:lnTo>
                  <a:cubicBezTo>
                    <a:pt x="21109" y="4275"/>
                    <a:pt x="20633" y="4768"/>
                    <a:pt x="20531" y="4805"/>
                  </a:cubicBezTo>
                  <a:cubicBezTo>
                    <a:pt x="20339" y="4873"/>
                    <a:pt x="19402" y="3837"/>
                    <a:pt x="19490" y="3653"/>
                  </a:cubicBezTo>
                  <a:cubicBezTo>
                    <a:pt x="19513" y="3604"/>
                    <a:pt x="19213" y="3203"/>
                    <a:pt x="18826" y="2760"/>
                  </a:cubicBezTo>
                  <a:cubicBezTo>
                    <a:pt x="18439" y="2316"/>
                    <a:pt x="18156" y="1930"/>
                    <a:pt x="18197" y="1906"/>
                  </a:cubicBezTo>
                  <a:cubicBezTo>
                    <a:pt x="18238" y="1882"/>
                    <a:pt x="18037" y="1572"/>
                    <a:pt x="17739" y="1218"/>
                  </a:cubicBezTo>
                  <a:cubicBezTo>
                    <a:pt x="16929" y="255"/>
                    <a:pt x="15970" y="-11"/>
                    <a:pt x="13425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302" name="Shape 302"/>
            <p:cNvSpPr/>
            <p:nvPr/>
          </p:nvSpPr>
          <p:spPr>
            <a:xfrm>
              <a:off x="559272" y="502824"/>
              <a:ext cx="159558" cy="375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09" name="Group 309"/>
          <p:cNvGrpSpPr/>
          <p:nvPr/>
        </p:nvGrpSpPr>
        <p:grpSpPr>
          <a:xfrm>
            <a:off x="702004" y="3202589"/>
            <a:ext cx="2647341" cy="2057113"/>
            <a:chOff x="-90" y="379778"/>
            <a:chExt cx="2647340" cy="2057111"/>
          </a:xfrm>
        </p:grpSpPr>
        <p:grpSp>
          <p:nvGrpSpPr>
            <p:cNvPr id="307" name="Group 307"/>
            <p:cNvGrpSpPr/>
            <p:nvPr/>
          </p:nvGrpSpPr>
          <p:grpSpPr>
            <a:xfrm>
              <a:off x="-91" y="386512"/>
              <a:ext cx="1492383" cy="2050379"/>
              <a:chOff x="-90" y="286543"/>
              <a:chExt cx="1492381" cy="2050378"/>
            </a:xfrm>
          </p:grpSpPr>
          <p:pic>
            <p:nvPicPr>
              <p:cNvPr id="304" name="Screen shot 2011-12-07 at 10.36.44 PM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54106" t="22763" r="33842" b="8923"/>
              <a:stretch>
                <a:fillRect/>
              </a:stretch>
            </p:blipFill>
            <p:spPr>
              <a:xfrm>
                <a:off x="621547" y="286543"/>
                <a:ext cx="870745" cy="20503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2" fill="norm" stroke="1" extrusionOk="0">
                    <a:moveTo>
                      <a:pt x="16353" y="0"/>
                    </a:moveTo>
                    <a:cubicBezTo>
                      <a:pt x="14695" y="1"/>
                      <a:pt x="13041" y="132"/>
                      <a:pt x="11745" y="394"/>
                    </a:cubicBezTo>
                    <a:cubicBezTo>
                      <a:pt x="8602" y="1030"/>
                      <a:pt x="6787" y="1819"/>
                      <a:pt x="4942" y="3353"/>
                    </a:cubicBezTo>
                    <a:cubicBezTo>
                      <a:pt x="4184" y="3983"/>
                      <a:pt x="3278" y="4899"/>
                      <a:pt x="3229" y="5094"/>
                    </a:cubicBezTo>
                    <a:cubicBezTo>
                      <a:pt x="3166" y="5346"/>
                      <a:pt x="2406" y="6255"/>
                      <a:pt x="2195" y="6328"/>
                    </a:cubicBezTo>
                    <a:cubicBezTo>
                      <a:pt x="1788" y="6468"/>
                      <a:pt x="1618" y="6256"/>
                      <a:pt x="1496" y="5439"/>
                    </a:cubicBezTo>
                    <a:cubicBezTo>
                      <a:pt x="1432" y="5007"/>
                      <a:pt x="1297" y="4483"/>
                      <a:pt x="1201" y="4275"/>
                    </a:cubicBezTo>
                    <a:cubicBezTo>
                      <a:pt x="1105" y="4066"/>
                      <a:pt x="996" y="3763"/>
                      <a:pt x="955" y="3603"/>
                    </a:cubicBezTo>
                    <a:cubicBezTo>
                      <a:pt x="914" y="3443"/>
                      <a:pt x="714" y="3117"/>
                      <a:pt x="512" y="2877"/>
                    </a:cubicBezTo>
                    <a:cubicBezTo>
                      <a:pt x="310" y="2637"/>
                      <a:pt x="87" y="2342"/>
                      <a:pt x="10" y="2222"/>
                    </a:cubicBezTo>
                    <a:cubicBezTo>
                      <a:pt x="8" y="2219"/>
                      <a:pt x="2" y="2216"/>
                      <a:pt x="0" y="2213"/>
                    </a:cubicBezTo>
                    <a:lnTo>
                      <a:pt x="0" y="13434"/>
                    </a:lnTo>
                    <a:cubicBezTo>
                      <a:pt x="60" y="13498"/>
                      <a:pt x="100" y="13603"/>
                      <a:pt x="118" y="13790"/>
                    </a:cubicBezTo>
                    <a:cubicBezTo>
                      <a:pt x="199" y="14637"/>
                      <a:pt x="537" y="15902"/>
                      <a:pt x="807" y="16397"/>
                    </a:cubicBezTo>
                    <a:cubicBezTo>
                      <a:pt x="958" y="16672"/>
                      <a:pt x="1099" y="16984"/>
                      <a:pt x="1122" y="17089"/>
                    </a:cubicBezTo>
                    <a:cubicBezTo>
                      <a:pt x="1189" y="17393"/>
                      <a:pt x="2231" y="18401"/>
                      <a:pt x="3013" y="18917"/>
                    </a:cubicBezTo>
                    <a:cubicBezTo>
                      <a:pt x="5812" y="20765"/>
                      <a:pt x="11083" y="21600"/>
                      <a:pt x="15890" y="20958"/>
                    </a:cubicBezTo>
                    <a:cubicBezTo>
                      <a:pt x="17673" y="20720"/>
                      <a:pt x="19456" y="20275"/>
                      <a:pt x="20596" y="19782"/>
                    </a:cubicBezTo>
                    <a:cubicBezTo>
                      <a:pt x="20825" y="19683"/>
                      <a:pt x="21229" y="19430"/>
                      <a:pt x="21600" y="19208"/>
                    </a:cubicBezTo>
                    <a:lnTo>
                      <a:pt x="21600" y="533"/>
                    </a:lnTo>
                    <a:cubicBezTo>
                      <a:pt x="21384" y="485"/>
                      <a:pt x="21202" y="439"/>
                      <a:pt x="20960" y="390"/>
                    </a:cubicBezTo>
                    <a:cubicBezTo>
                      <a:pt x="19668" y="129"/>
                      <a:pt x="18010" y="0"/>
                      <a:pt x="16353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5" name="Screen shot 2011-12-07 at 10.36.44 PM.png"/>
              <p:cNvPicPr>
                <a:picLocks noChangeAspect="1"/>
              </p:cNvPicPr>
              <p:nvPr/>
            </p:nvPicPr>
            <p:blipFill>
              <a:blip r:embed="rId4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594605"/>
                <a:ext cx="748598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fill="norm" stroke="1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06" name="Shape 306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pic>
          <p:nvPicPr>
            <p:cNvPr id="308" name="Screen shot 2011-12-07 at 10.36.44 PM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8223" t="26400" r="1081" b="2646"/>
            <a:stretch>
              <a:fillRect/>
            </a:stretch>
          </p:blipFill>
          <p:spPr>
            <a:xfrm>
              <a:off x="1212142" y="379778"/>
              <a:ext cx="1435109" cy="2043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91" fill="norm" stroke="1" extrusionOk="0">
                  <a:moveTo>
                    <a:pt x="1540" y="0"/>
                  </a:moveTo>
                  <a:cubicBezTo>
                    <a:pt x="1026" y="4"/>
                    <a:pt x="506" y="50"/>
                    <a:pt x="0" y="134"/>
                  </a:cubicBezTo>
                  <a:lnTo>
                    <a:pt x="0" y="21591"/>
                  </a:lnTo>
                  <a:cubicBezTo>
                    <a:pt x="1747" y="21431"/>
                    <a:pt x="3295" y="20760"/>
                    <a:pt x="4300" y="19654"/>
                  </a:cubicBezTo>
                  <a:cubicBezTo>
                    <a:pt x="4490" y="19445"/>
                    <a:pt x="4838" y="18971"/>
                    <a:pt x="5073" y="18602"/>
                  </a:cubicBezTo>
                  <a:cubicBezTo>
                    <a:pt x="5308" y="18233"/>
                    <a:pt x="5612" y="17771"/>
                    <a:pt x="5745" y="17575"/>
                  </a:cubicBezTo>
                  <a:cubicBezTo>
                    <a:pt x="5878" y="17378"/>
                    <a:pt x="5983" y="17193"/>
                    <a:pt x="5983" y="17164"/>
                  </a:cubicBezTo>
                  <a:cubicBezTo>
                    <a:pt x="5982" y="17134"/>
                    <a:pt x="6131" y="16910"/>
                    <a:pt x="6310" y="16665"/>
                  </a:cubicBezTo>
                  <a:cubicBezTo>
                    <a:pt x="6488" y="16420"/>
                    <a:pt x="6642" y="16177"/>
                    <a:pt x="6655" y="16128"/>
                  </a:cubicBezTo>
                  <a:cubicBezTo>
                    <a:pt x="6684" y="16013"/>
                    <a:pt x="7171" y="15604"/>
                    <a:pt x="7434" y="15474"/>
                  </a:cubicBezTo>
                  <a:cubicBezTo>
                    <a:pt x="7827" y="15279"/>
                    <a:pt x="10564" y="15407"/>
                    <a:pt x="11020" y="15642"/>
                  </a:cubicBezTo>
                  <a:cubicBezTo>
                    <a:pt x="11187" y="15728"/>
                    <a:pt x="11191" y="15797"/>
                    <a:pt x="11079" y="16619"/>
                  </a:cubicBezTo>
                  <a:cubicBezTo>
                    <a:pt x="10875" y="18118"/>
                    <a:pt x="10875" y="18113"/>
                    <a:pt x="11162" y="18262"/>
                  </a:cubicBezTo>
                  <a:cubicBezTo>
                    <a:pt x="11328" y="18348"/>
                    <a:pt x="11801" y="18431"/>
                    <a:pt x="12524" y="18501"/>
                  </a:cubicBezTo>
                  <a:cubicBezTo>
                    <a:pt x="13872" y="18633"/>
                    <a:pt x="14554" y="18641"/>
                    <a:pt x="14689" y="18522"/>
                  </a:cubicBezTo>
                  <a:cubicBezTo>
                    <a:pt x="14745" y="18473"/>
                    <a:pt x="14866" y="17964"/>
                    <a:pt x="14963" y="17394"/>
                  </a:cubicBezTo>
                  <a:cubicBezTo>
                    <a:pt x="15139" y="16353"/>
                    <a:pt x="15287" y="16040"/>
                    <a:pt x="15593" y="16040"/>
                  </a:cubicBezTo>
                  <a:cubicBezTo>
                    <a:pt x="15684" y="16040"/>
                    <a:pt x="16053" y="15919"/>
                    <a:pt x="16414" y="15772"/>
                  </a:cubicBezTo>
                  <a:cubicBezTo>
                    <a:pt x="17325" y="15399"/>
                    <a:pt x="17367" y="15380"/>
                    <a:pt x="17728" y="15198"/>
                  </a:cubicBezTo>
                  <a:cubicBezTo>
                    <a:pt x="18226" y="14946"/>
                    <a:pt x="18760" y="14845"/>
                    <a:pt x="19280" y="14904"/>
                  </a:cubicBezTo>
                  <a:cubicBezTo>
                    <a:pt x="19531" y="14933"/>
                    <a:pt x="19945" y="14960"/>
                    <a:pt x="20202" y="14963"/>
                  </a:cubicBezTo>
                  <a:lnTo>
                    <a:pt x="20672" y="14967"/>
                  </a:lnTo>
                  <a:lnTo>
                    <a:pt x="20981" y="14057"/>
                  </a:lnTo>
                  <a:cubicBezTo>
                    <a:pt x="21310" y="13093"/>
                    <a:pt x="21600" y="11061"/>
                    <a:pt x="21475" y="10590"/>
                  </a:cubicBezTo>
                  <a:cubicBezTo>
                    <a:pt x="21413" y="10361"/>
                    <a:pt x="21376" y="10339"/>
                    <a:pt x="20939" y="10297"/>
                  </a:cubicBezTo>
                  <a:cubicBezTo>
                    <a:pt x="20681" y="10272"/>
                    <a:pt x="20284" y="10255"/>
                    <a:pt x="20059" y="10255"/>
                  </a:cubicBezTo>
                  <a:cubicBezTo>
                    <a:pt x="19673" y="10255"/>
                    <a:pt x="19583" y="10206"/>
                    <a:pt x="18376" y="9370"/>
                  </a:cubicBezTo>
                  <a:lnTo>
                    <a:pt x="17098" y="8485"/>
                  </a:lnTo>
                  <a:lnTo>
                    <a:pt x="16200" y="8439"/>
                  </a:lnTo>
                  <a:cubicBezTo>
                    <a:pt x="15705" y="8414"/>
                    <a:pt x="15256" y="8377"/>
                    <a:pt x="15206" y="8355"/>
                  </a:cubicBezTo>
                  <a:cubicBezTo>
                    <a:pt x="15157" y="8334"/>
                    <a:pt x="15146" y="7998"/>
                    <a:pt x="15183" y="7609"/>
                  </a:cubicBezTo>
                  <a:lnTo>
                    <a:pt x="15248" y="6901"/>
                  </a:lnTo>
                  <a:lnTo>
                    <a:pt x="14974" y="6825"/>
                  </a:lnTo>
                  <a:cubicBezTo>
                    <a:pt x="14651" y="6739"/>
                    <a:pt x="14306" y="6732"/>
                    <a:pt x="14136" y="6808"/>
                  </a:cubicBezTo>
                  <a:cubicBezTo>
                    <a:pt x="14069" y="6838"/>
                    <a:pt x="13970" y="7116"/>
                    <a:pt x="13916" y="7425"/>
                  </a:cubicBezTo>
                  <a:cubicBezTo>
                    <a:pt x="13861" y="7733"/>
                    <a:pt x="13752" y="8031"/>
                    <a:pt x="13672" y="8087"/>
                  </a:cubicBezTo>
                  <a:cubicBezTo>
                    <a:pt x="13551" y="8173"/>
                    <a:pt x="13353" y="8178"/>
                    <a:pt x="12423" y="8112"/>
                  </a:cubicBezTo>
                  <a:cubicBezTo>
                    <a:pt x="9603" y="7911"/>
                    <a:pt x="9160" y="7828"/>
                    <a:pt x="8748" y="7416"/>
                  </a:cubicBezTo>
                  <a:cubicBezTo>
                    <a:pt x="8450" y="7119"/>
                    <a:pt x="8148" y="6143"/>
                    <a:pt x="7820" y="4431"/>
                  </a:cubicBezTo>
                  <a:cubicBezTo>
                    <a:pt x="7467" y="2589"/>
                    <a:pt x="6354" y="1236"/>
                    <a:pt x="4615" y="528"/>
                  </a:cubicBezTo>
                  <a:cubicBezTo>
                    <a:pt x="3723" y="165"/>
                    <a:pt x="2644" y="-9"/>
                    <a:pt x="154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314" name="Group 314"/>
          <p:cNvGrpSpPr/>
          <p:nvPr/>
        </p:nvGrpSpPr>
        <p:grpSpPr>
          <a:xfrm>
            <a:off x="2701901" y="281452"/>
            <a:ext cx="7022496" cy="3834316"/>
            <a:chOff x="0" y="0"/>
            <a:chExt cx="7022495" cy="3834314"/>
          </a:xfrm>
        </p:grpSpPr>
        <p:sp>
          <p:nvSpPr>
            <p:cNvPr id="310" name="Shape 310"/>
            <p:cNvSpPr/>
            <p:nvPr/>
          </p:nvSpPr>
          <p:spPr>
            <a:xfrm rot="8275468">
              <a:off x="517460" y="552515"/>
              <a:ext cx="2632470" cy="255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7" h="20745" fill="norm" stroke="1" extrusionOk="0">
                  <a:moveTo>
                    <a:pt x="0" y="18168"/>
                  </a:moveTo>
                  <a:cubicBezTo>
                    <a:pt x="3903" y="21280"/>
                    <a:pt x="9141" y="21600"/>
                    <a:pt x="13343" y="18984"/>
                  </a:cubicBezTo>
                  <a:cubicBezTo>
                    <a:pt x="19502" y="15150"/>
                    <a:pt x="21600" y="6635"/>
                    <a:pt x="1802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1" name="Shape 311"/>
            <p:cNvSpPr/>
            <p:nvPr/>
          </p:nvSpPr>
          <p:spPr>
            <a:xfrm rot="8275468">
              <a:off x="5333823" y="2127357"/>
              <a:ext cx="1390536" cy="1424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8" h="19052" fill="norm" stroke="1" extrusionOk="0">
                  <a:moveTo>
                    <a:pt x="1928" y="19052"/>
                  </a:moveTo>
                  <a:cubicBezTo>
                    <a:pt x="470" y="16974"/>
                    <a:pt x="-192" y="14537"/>
                    <a:pt x="47" y="12100"/>
                  </a:cubicBezTo>
                  <a:cubicBezTo>
                    <a:pt x="938" y="3041"/>
                    <a:pt x="11851" y="-2548"/>
                    <a:pt x="21408" y="1161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2" name="Shape 312"/>
            <p:cNvSpPr/>
            <p:nvPr/>
          </p:nvSpPr>
          <p:spPr>
            <a:xfrm rot="8275468">
              <a:off x="2734232" y="1409633"/>
              <a:ext cx="1748028" cy="938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48" fill="norm" stroke="1" extrusionOk="0">
                  <a:moveTo>
                    <a:pt x="0" y="21050"/>
                  </a:moveTo>
                  <a:cubicBezTo>
                    <a:pt x="3008" y="21600"/>
                    <a:pt x="6046" y="21002"/>
                    <a:pt x="8922" y="19292"/>
                  </a:cubicBezTo>
                  <a:cubicBezTo>
                    <a:pt x="14341" y="16072"/>
                    <a:pt x="18878" y="9167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3" name="Shape 313"/>
            <p:cNvSpPr/>
            <p:nvPr/>
          </p:nvSpPr>
          <p:spPr>
            <a:xfrm rot="8275468">
              <a:off x="4139724" y="1498079"/>
              <a:ext cx="539865" cy="1564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462" y="19407"/>
                    <a:pt x="1399" y="17226"/>
                    <a:pt x="2801" y="15077"/>
                  </a:cubicBezTo>
                  <a:cubicBezTo>
                    <a:pt x="6315" y="9690"/>
                    <a:pt x="12691" y="4575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grpSp>
        <p:nvGrpSpPr>
          <p:cNvPr id="319" name="Group 319"/>
          <p:cNvGrpSpPr/>
          <p:nvPr/>
        </p:nvGrpSpPr>
        <p:grpSpPr>
          <a:xfrm>
            <a:off x="1904363" y="166965"/>
            <a:ext cx="4964616" cy="4453597"/>
            <a:chOff x="0" y="0"/>
            <a:chExt cx="4964614" cy="4453596"/>
          </a:xfrm>
        </p:grpSpPr>
        <p:sp>
          <p:nvSpPr>
            <p:cNvPr id="315" name="Shape 315"/>
            <p:cNvSpPr/>
            <p:nvPr/>
          </p:nvSpPr>
          <p:spPr>
            <a:xfrm rot="8275468">
              <a:off x="-260232" y="1108811"/>
              <a:ext cx="3533310" cy="582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37" fill="norm" stroke="1" extrusionOk="0">
                  <a:moveTo>
                    <a:pt x="0" y="4013"/>
                  </a:moveTo>
                  <a:cubicBezTo>
                    <a:pt x="3312" y="15779"/>
                    <a:pt x="7140" y="21600"/>
                    <a:pt x="11011" y="20757"/>
                  </a:cubicBezTo>
                  <a:cubicBezTo>
                    <a:pt x="14808" y="19930"/>
                    <a:pt x="18484" y="12724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6" name="Shape 316"/>
            <p:cNvSpPr/>
            <p:nvPr/>
          </p:nvSpPr>
          <p:spPr>
            <a:xfrm rot="8275468">
              <a:off x="1109334" y="2918353"/>
              <a:ext cx="2366890" cy="362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402" fill="norm" stroke="1" extrusionOk="0">
                  <a:moveTo>
                    <a:pt x="0" y="16402"/>
                  </a:moveTo>
                  <a:cubicBezTo>
                    <a:pt x="587" y="14438"/>
                    <a:pt x="1197" y="12640"/>
                    <a:pt x="1825" y="11018"/>
                  </a:cubicBezTo>
                  <a:cubicBezTo>
                    <a:pt x="8105" y="-5198"/>
                    <a:pt x="15660" y="-3411"/>
                    <a:pt x="21600" y="15697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7" name="Shape 317"/>
            <p:cNvSpPr/>
            <p:nvPr/>
          </p:nvSpPr>
          <p:spPr>
            <a:xfrm rot="8275468">
              <a:off x="1004507" y="2197844"/>
              <a:ext cx="3597387" cy="747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18" fill="norm" stroke="1" extrusionOk="0">
                  <a:moveTo>
                    <a:pt x="0" y="18218"/>
                  </a:moveTo>
                  <a:cubicBezTo>
                    <a:pt x="394" y="17211"/>
                    <a:pt x="795" y="16244"/>
                    <a:pt x="1201" y="15316"/>
                  </a:cubicBezTo>
                  <a:cubicBezTo>
                    <a:pt x="7395" y="1165"/>
                    <a:pt x="14643" y="-3382"/>
                    <a:pt x="21600" y="2519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318" name="Shape 318"/>
            <p:cNvSpPr/>
            <p:nvPr/>
          </p:nvSpPr>
          <p:spPr>
            <a:xfrm rot="8275468">
              <a:off x="890196" y="1769937"/>
              <a:ext cx="4098591" cy="1504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5" fill="norm" stroke="1" extrusionOk="0">
                  <a:moveTo>
                    <a:pt x="0" y="1689"/>
                  </a:moveTo>
                  <a:cubicBezTo>
                    <a:pt x="397" y="1261"/>
                    <a:pt x="806" y="915"/>
                    <a:pt x="1224" y="653"/>
                  </a:cubicBezTo>
                  <a:cubicBezTo>
                    <a:pt x="4190" y="-1205"/>
                    <a:pt x="7210" y="1203"/>
                    <a:pt x="10042" y="4126"/>
                  </a:cubicBezTo>
                  <a:cubicBezTo>
                    <a:pt x="14130" y="8347"/>
                    <a:pt x="18002" y="13853"/>
                    <a:pt x="21600" y="20395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grpSp>
        <p:nvGrpSpPr>
          <p:cNvPr id="331" name="Group 331"/>
          <p:cNvGrpSpPr/>
          <p:nvPr/>
        </p:nvGrpSpPr>
        <p:grpSpPr>
          <a:xfrm>
            <a:off x="7087259" y="278866"/>
            <a:ext cx="4958413" cy="4814664"/>
            <a:chOff x="0" y="0"/>
            <a:chExt cx="4958412" cy="4814662"/>
          </a:xfrm>
        </p:grpSpPr>
        <p:grpSp>
          <p:nvGrpSpPr>
            <p:cNvPr id="325" name="Group 325"/>
            <p:cNvGrpSpPr/>
            <p:nvPr/>
          </p:nvGrpSpPr>
          <p:grpSpPr>
            <a:xfrm>
              <a:off x="2899664" y="3538402"/>
              <a:ext cx="2058749" cy="1276261"/>
              <a:chOff x="-45" y="152796"/>
              <a:chExt cx="2058747" cy="1276259"/>
            </a:xfrm>
          </p:grpSpPr>
          <p:sp>
            <p:nvSpPr>
              <p:cNvPr id="320" name="Shape 320"/>
              <p:cNvSpPr/>
              <p:nvPr/>
            </p:nvSpPr>
            <p:spPr>
              <a:xfrm>
                <a:off x="144250" y="1263126"/>
                <a:ext cx="1770271" cy="165931"/>
              </a:xfrm>
              <a:prstGeom prst="rect">
                <a:avLst/>
              </a:prstGeom>
              <a:solidFill>
                <a:srgbClr val="76D6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grpSp>
            <p:nvGrpSpPr>
              <p:cNvPr id="324" name="Group 324"/>
              <p:cNvGrpSpPr/>
              <p:nvPr/>
            </p:nvGrpSpPr>
            <p:grpSpPr>
              <a:xfrm>
                <a:off x="-46" y="152796"/>
                <a:ext cx="2058748" cy="1196940"/>
                <a:chOff x="-45" y="152796"/>
                <a:chExt cx="2058747" cy="1196938"/>
              </a:xfrm>
            </p:grpSpPr>
            <p:pic>
              <p:nvPicPr>
                <p:cNvPr id="321" name="Screen shot 2011-12-07 at 10.36.44 PM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54106" t="22759" r="1085" b="2488"/>
                <a:stretch>
                  <a:fillRect/>
                </a:stretch>
              </p:blipFill>
              <p:spPr>
                <a:xfrm>
                  <a:off x="331580" y="152796"/>
                  <a:ext cx="1727122" cy="11969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56" h="21349" fill="norm" stroke="1" extrusionOk="0">
                      <a:moveTo>
                        <a:pt x="4389" y="0"/>
                      </a:moveTo>
                      <a:cubicBezTo>
                        <a:pt x="3944" y="1"/>
                        <a:pt x="3498" y="120"/>
                        <a:pt x="3150" y="361"/>
                      </a:cubicBezTo>
                      <a:cubicBezTo>
                        <a:pt x="2307" y="947"/>
                        <a:pt x="1823" y="1674"/>
                        <a:pt x="1327" y="3087"/>
                      </a:cubicBezTo>
                      <a:cubicBezTo>
                        <a:pt x="1124" y="3668"/>
                        <a:pt x="880" y="4514"/>
                        <a:pt x="867" y="4694"/>
                      </a:cubicBezTo>
                      <a:cubicBezTo>
                        <a:pt x="850" y="4925"/>
                        <a:pt x="646" y="5766"/>
                        <a:pt x="589" y="5833"/>
                      </a:cubicBezTo>
                      <a:cubicBezTo>
                        <a:pt x="480" y="5963"/>
                        <a:pt x="434" y="5766"/>
                        <a:pt x="401" y="5012"/>
                      </a:cubicBezTo>
                      <a:cubicBezTo>
                        <a:pt x="384" y="4614"/>
                        <a:pt x="348" y="4128"/>
                        <a:pt x="322" y="3936"/>
                      </a:cubicBezTo>
                      <a:cubicBezTo>
                        <a:pt x="296" y="3744"/>
                        <a:pt x="269" y="3468"/>
                        <a:pt x="258" y="3320"/>
                      </a:cubicBezTo>
                      <a:cubicBezTo>
                        <a:pt x="247" y="3173"/>
                        <a:pt x="193" y="2876"/>
                        <a:pt x="139" y="2655"/>
                      </a:cubicBezTo>
                      <a:cubicBezTo>
                        <a:pt x="84" y="2434"/>
                        <a:pt x="21" y="2157"/>
                        <a:pt x="0" y="2046"/>
                      </a:cubicBezTo>
                      <a:lnTo>
                        <a:pt x="0" y="12544"/>
                      </a:lnTo>
                      <a:cubicBezTo>
                        <a:pt x="9" y="12607"/>
                        <a:pt x="31" y="12584"/>
                        <a:pt x="35" y="12707"/>
                      </a:cubicBezTo>
                      <a:cubicBezTo>
                        <a:pt x="56" y="13487"/>
                        <a:pt x="145" y="14658"/>
                        <a:pt x="218" y="15114"/>
                      </a:cubicBezTo>
                      <a:cubicBezTo>
                        <a:pt x="258" y="15368"/>
                        <a:pt x="296" y="15654"/>
                        <a:pt x="302" y="15751"/>
                      </a:cubicBezTo>
                      <a:cubicBezTo>
                        <a:pt x="320" y="16031"/>
                        <a:pt x="598" y="16961"/>
                        <a:pt x="807" y="17436"/>
                      </a:cubicBezTo>
                      <a:cubicBezTo>
                        <a:pt x="1559" y="19139"/>
                        <a:pt x="2975" y="19910"/>
                        <a:pt x="4265" y="19319"/>
                      </a:cubicBezTo>
                      <a:cubicBezTo>
                        <a:pt x="4743" y="19099"/>
                        <a:pt x="5222" y="18683"/>
                        <a:pt x="5528" y="18229"/>
                      </a:cubicBezTo>
                      <a:cubicBezTo>
                        <a:pt x="5713" y="17954"/>
                        <a:pt x="6197" y="16882"/>
                        <a:pt x="6197" y="16749"/>
                      </a:cubicBezTo>
                      <a:cubicBezTo>
                        <a:pt x="6197" y="16716"/>
                        <a:pt x="6243" y="16547"/>
                        <a:pt x="6296" y="16374"/>
                      </a:cubicBezTo>
                      <a:cubicBezTo>
                        <a:pt x="6456" y="15850"/>
                        <a:pt x="6708" y="14850"/>
                        <a:pt x="6751" y="14555"/>
                      </a:cubicBezTo>
                      <a:cubicBezTo>
                        <a:pt x="6788" y="14306"/>
                        <a:pt x="7084" y="13887"/>
                        <a:pt x="7262" y="13840"/>
                      </a:cubicBezTo>
                      <a:cubicBezTo>
                        <a:pt x="7572" y="13757"/>
                        <a:pt x="7810" y="13983"/>
                        <a:pt x="7970" y="14505"/>
                      </a:cubicBezTo>
                      <a:cubicBezTo>
                        <a:pt x="8001" y="14607"/>
                        <a:pt x="8072" y="15399"/>
                        <a:pt x="8128" y="16275"/>
                      </a:cubicBezTo>
                      <a:cubicBezTo>
                        <a:pt x="8225" y="17784"/>
                        <a:pt x="8239" y="17900"/>
                        <a:pt x="8406" y="18512"/>
                      </a:cubicBezTo>
                      <a:cubicBezTo>
                        <a:pt x="8806" y="19981"/>
                        <a:pt x="9613" y="20976"/>
                        <a:pt x="10640" y="21265"/>
                      </a:cubicBezTo>
                      <a:cubicBezTo>
                        <a:pt x="11826" y="21600"/>
                        <a:pt x="12948" y="20925"/>
                        <a:pt x="13592" y="19489"/>
                      </a:cubicBezTo>
                      <a:cubicBezTo>
                        <a:pt x="13680" y="19292"/>
                        <a:pt x="13845" y="18844"/>
                        <a:pt x="13953" y="18498"/>
                      </a:cubicBezTo>
                      <a:cubicBezTo>
                        <a:pt x="14062" y="18151"/>
                        <a:pt x="14199" y="17719"/>
                        <a:pt x="14261" y="17535"/>
                      </a:cubicBezTo>
                      <a:cubicBezTo>
                        <a:pt x="14322" y="17351"/>
                        <a:pt x="14375" y="17181"/>
                        <a:pt x="14374" y="17153"/>
                      </a:cubicBezTo>
                      <a:cubicBezTo>
                        <a:pt x="14374" y="17125"/>
                        <a:pt x="14440" y="16909"/>
                        <a:pt x="14523" y="16678"/>
                      </a:cubicBezTo>
                      <a:cubicBezTo>
                        <a:pt x="14606" y="16448"/>
                        <a:pt x="14676" y="16222"/>
                        <a:pt x="14682" y="16176"/>
                      </a:cubicBezTo>
                      <a:cubicBezTo>
                        <a:pt x="14695" y="16068"/>
                        <a:pt x="14922" y="15689"/>
                        <a:pt x="15043" y="15567"/>
                      </a:cubicBezTo>
                      <a:cubicBezTo>
                        <a:pt x="15225" y="15384"/>
                        <a:pt x="16492" y="15503"/>
                        <a:pt x="16703" y="15723"/>
                      </a:cubicBezTo>
                      <a:cubicBezTo>
                        <a:pt x="16780" y="15804"/>
                        <a:pt x="16784" y="15865"/>
                        <a:pt x="16732" y="16636"/>
                      </a:cubicBezTo>
                      <a:cubicBezTo>
                        <a:pt x="16638" y="18043"/>
                        <a:pt x="16634" y="18039"/>
                        <a:pt x="16767" y="18179"/>
                      </a:cubicBezTo>
                      <a:cubicBezTo>
                        <a:pt x="16844" y="18260"/>
                        <a:pt x="17066" y="18339"/>
                        <a:pt x="17401" y="18406"/>
                      </a:cubicBezTo>
                      <a:cubicBezTo>
                        <a:pt x="18025" y="18529"/>
                        <a:pt x="18339" y="18538"/>
                        <a:pt x="18402" y="18427"/>
                      </a:cubicBezTo>
                      <a:cubicBezTo>
                        <a:pt x="18427" y="18381"/>
                        <a:pt x="18486" y="17900"/>
                        <a:pt x="18530" y="17365"/>
                      </a:cubicBezTo>
                      <a:cubicBezTo>
                        <a:pt x="18612" y="16387"/>
                        <a:pt x="18681" y="16091"/>
                        <a:pt x="18823" y="16091"/>
                      </a:cubicBezTo>
                      <a:cubicBezTo>
                        <a:pt x="18865" y="16091"/>
                        <a:pt x="19032" y="15981"/>
                        <a:pt x="19199" y="15843"/>
                      </a:cubicBezTo>
                      <a:cubicBezTo>
                        <a:pt x="19621" y="15493"/>
                        <a:pt x="19641" y="15476"/>
                        <a:pt x="19808" y="15305"/>
                      </a:cubicBezTo>
                      <a:cubicBezTo>
                        <a:pt x="20039" y="15069"/>
                        <a:pt x="20286" y="14973"/>
                        <a:pt x="20526" y="15029"/>
                      </a:cubicBezTo>
                      <a:cubicBezTo>
                        <a:pt x="20643" y="15056"/>
                        <a:pt x="20839" y="15083"/>
                        <a:pt x="20957" y="15086"/>
                      </a:cubicBezTo>
                      <a:lnTo>
                        <a:pt x="21170" y="15086"/>
                      </a:lnTo>
                      <a:lnTo>
                        <a:pt x="21314" y="14236"/>
                      </a:lnTo>
                      <a:cubicBezTo>
                        <a:pt x="21466" y="13331"/>
                        <a:pt x="21600" y="11422"/>
                        <a:pt x="21542" y="10980"/>
                      </a:cubicBezTo>
                      <a:cubicBezTo>
                        <a:pt x="21514" y="10765"/>
                        <a:pt x="21496" y="10743"/>
                        <a:pt x="21294" y="10704"/>
                      </a:cubicBezTo>
                      <a:cubicBezTo>
                        <a:pt x="21175" y="10680"/>
                        <a:pt x="20992" y="10661"/>
                        <a:pt x="20888" y="10661"/>
                      </a:cubicBezTo>
                      <a:cubicBezTo>
                        <a:pt x="20709" y="10661"/>
                        <a:pt x="20669" y="10617"/>
                        <a:pt x="20110" y="9833"/>
                      </a:cubicBezTo>
                      <a:lnTo>
                        <a:pt x="19516" y="9005"/>
                      </a:lnTo>
                      <a:lnTo>
                        <a:pt x="19100" y="8962"/>
                      </a:lnTo>
                      <a:cubicBezTo>
                        <a:pt x="18871" y="8939"/>
                        <a:pt x="18667" y="8905"/>
                        <a:pt x="18644" y="8884"/>
                      </a:cubicBezTo>
                      <a:cubicBezTo>
                        <a:pt x="18621" y="8864"/>
                        <a:pt x="18618" y="8549"/>
                        <a:pt x="18634" y="8184"/>
                      </a:cubicBezTo>
                      <a:lnTo>
                        <a:pt x="18664" y="7518"/>
                      </a:lnTo>
                      <a:lnTo>
                        <a:pt x="18535" y="7447"/>
                      </a:lnTo>
                      <a:cubicBezTo>
                        <a:pt x="18386" y="7366"/>
                        <a:pt x="18223" y="7362"/>
                        <a:pt x="18144" y="7433"/>
                      </a:cubicBezTo>
                      <a:cubicBezTo>
                        <a:pt x="18113" y="7461"/>
                        <a:pt x="18070" y="7717"/>
                        <a:pt x="18045" y="8007"/>
                      </a:cubicBezTo>
                      <a:cubicBezTo>
                        <a:pt x="18020" y="8297"/>
                        <a:pt x="17968" y="8577"/>
                        <a:pt x="17931" y="8630"/>
                      </a:cubicBezTo>
                      <a:cubicBezTo>
                        <a:pt x="17875" y="8710"/>
                        <a:pt x="17782" y="8713"/>
                        <a:pt x="17351" y="8651"/>
                      </a:cubicBezTo>
                      <a:cubicBezTo>
                        <a:pt x="16046" y="8462"/>
                        <a:pt x="15843" y="8386"/>
                        <a:pt x="15652" y="8000"/>
                      </a:cubicBezTo>
                      <a:cubicBezTo>
                        <a:pt x="15515" y="7721"/>
                        <a:pt x="15373" y="6803"/>
                        <a:pt x="15222" y="5196"/>
                      </a:cubicBezTo>
                      <a:cubicBezTo>
                        <a:pt x="15058" y="3468"/>
                        <a:pt x="14546" y="2201"/>
                        <a:pt x="13740" y="1537"/>
                      </a:cubicBezTo>
                      <a:cubicBezTo>
                        <a:pt x="12915" y="855"/>
                        <a:pt x="11732" y="877"/>
                        <a:pt x="10828" y="1586"/>
                      </a:cubicBezTo>
                      <a:cubicBezTo>
                        <a:pt x="10194" y="2083"/>
                        <a:pt x="9610" y="3085"/>
                        <a:pt x="9347" y="4127"/>
                      </a:cubicBezTo>
                      <a:cubicBezTo>
                        <a:pt x="9300" y="4312"/>
                        <a:pt x="9213" y="4659"/>
                        <a:pt x="9154" y="4899"/>
                      </a:cubicBezTo>
                      <a:cubicBezTo>
                        <a:pt x="9094" y="5139"/>
                        <a:pt x="8989" y="5555"/>
                        <a:pt x="8916" y="5826"/>
                      </a:cubicBezTo>
                      <a:cubicBezTo>
                        <a:pt x="8843" y="6098"/>
                        <a:pt x="8782" y="6361"/>
                        <a:pt x="8782" y="6407"/>
                      </a:cubicBezTo>
                      <a:cubicBezTo>
                        <a:pt x="8782" y="6519"/>
                        <a:pt x="8399" y="7012"/>
                        <a:pt x="8267" y="7072"/>
                      </a:cubicBezTo>
                      <a:cubicBezTo>
                        <a:pt x="8001" y="7193"/>
                        <a:pt x="7689" y="6921"/>
                        <a:pt x="7574" y="6471"/>
                      </a:cubicBezTo>
                      <a:cubicBezTo>
                        <a:pt x="7545" y="6360"/>
                        <a:pt x="7497" y="5908"/>
                        <a:pt x="7470" y="5465"/>
                      </a:cubicBezTo>
                      <a:cubicBezTo>
                        <a:pt x="7333" y="3265"/>
                        <a:pt x="7247" y="2756"/>
                        <a:pt x="6841" y="1848"/>
                      </a:cubicBezTo>
                      <a:cubicBezTo>
                        <a:pt x="6521" y="1134"/>
                        <a:pt x="6235" y="784"/>
                        <a:pt x="5627" y="361"/>
                      </a:cubicBezTo>
                      <a:cubicBezTo>
                        <a:pt x="5280" y="121"/>
                        <a:pt x="4833" y="0"/>
                        <a:pt x="4389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22" name="Screen shot 2011-12-07 at 10.36.44 PM.png"/>
                <p:cNvPicPr>
                  <a:picLocks noChangeAspect="1"/>
                </p:cNvPicPr>
                <p:nvPr/>
              </p:nvPicPr>
              <p:blipFill>
                <a:blip r:embed="rId4">
                  <a:alphaModFix amt="93454"/>
                  <a:extLst/>
                </a:blip>
                <a:srcRect l="1855" t="20577" r="87785" b="36467"/>
                <a:stretch>
                  <a:fillRect/>
                </a:stretch>
              </p:blipFill>
              <p:spPr>
                <a:xfrm>
                  <a:off x="-46" y="317361"/>
                  <a:ext cx="399303" cy="68779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84" h="21589" fill="norm" stroke="1" extrusionOk="0">
                      <a:moveTo>
                        <a:pt x="13432" y="0"/>
                      </a:moveTo>
                      <a:cubicBezTo>
                        <a:pt x="11843" y="7"/>
                        <a:pt x="11167" y="65"/>
                        <a:pt x="9635" y="361"/>
                      </a:cubicBezTo>
                      <a:cubicBezTo>
                        <a:pt x="8610" y="560"/>
                        <a:pt x="7507" y="833"/>
                        <a:pt x="7189" y="959"/>
                      </a:cubicBezTo>
                      <a:cubicBezTo>
                        <a:pt x="6871" y="1085"/>
                        <a:pt x="6224" y="1328"/>
                        <a:pt x="5752" y="1507"/>
                      </a:cubicBezTo>
                      <a:cubicBezTo>
                        <a:pt x="4706" y="1906"/>
                        <a:pt x="3671" y="2818"/>
                        <a:pt x="3671" y="3326"/>
                      </a:cubicBezTo>
                      <a:cubicBezTo>
                        <a:pt x="3671" y="3649"/>
                        <a:pt x="4273" y="4531"/>
                        <a:pt x="5237" y="5618"/>
                      </a:cubicBezTo>
                      <a:cubicBezTo>
                        <a:pt x="5638" y="6071"/>
                        <a:pt x="5427" y="6179"/>
                        <a:pt x="4186" y="6179"/>
                      </a:cubicBezTo>
                      <a:cubicBezTo>
                        <a:pt x="3404" y="6179"/>
                        <a:pt x="2923" y="6247"/>
                        <a:pt x="2427" y="6441"/>
                      </a:cubicBezTo>
                      <a:cubicBezTo>
                        <a:pt x="989" y="7002"/>
                        <a:pt x="58" y="8221"/>
                        <a:pt x="3" y="9405"/>
                      </a:cubicBezTo>
                      <a:cubicBezTo>
                        <a:pt x="-16" y="9800"/>
                        <a:pt x="70" y="10191"/>
                        <a:pt x="260" y="10552"/>
                      </a:cubicBezTo>
                      <a:cubicBezTo>
                        <a:pt x="611" y="11218"/>
                        <a:pt x="1991" y="12071"/>
                        <a:pt x="2727" y="12071"/>
                      </a:cubicBezTo>
                      <a:cubicBezTo>
                        <a:pt x="3406" y="12071"/>
                        <a:pt x="4167" y="12510"/>
                        <a:pt x="4872" y="13305"/>
                      </a:cubicBezTo>
                      <a:cubicBezTo>
                        <a:pt x="5474" y="13983"/>
                        <a:pt x="6490" y="14487"/>
                        <a:pt x="7726" y="14725"/>
                      </a:cubicBezTo>
                      <a:cubicBezTo>
                        <a:pt x="8887" y="14948"/>
                        <a:pt x="14464" y="15497"/>
                        <a:pt x="15599" y="15497"/>
                      </a:cubicBezTo>
                      <a:cubicBezTo>
                        <a:pt x="17181" y="15498"/>
                        <a:pt x="17296" y="15549"/>
                        <a:pt x="18624" y="17142"/>
                      </a:cubicBezTo>
                      <a:cubicBezTo>
                        <a:pt x="18759" y="17304"/>
                        <a:pt x="19079" y="17916"/>
                        <a:pt x="19331" y="18500"/>
                      </a:cubicBezTo>
                      <a:cubicBezTo>
                        <a:pt x="19584" y="19084"/>
                        <a:pt x="19999" y="19827"/>
                        <a:pt x="20275" y="20144"/>
                      </a:cubicBezTo>
                      <a:cubicBezTo>
                        <a:pt x="20551" y="20461"/>
                        <a:pt x="20814" y="20819"/>
                        <a:pt x="20855" y="20941"/>
                      </a:cubicBezTo>
                      <a:cubicBezTo>
                        <a:pt x="20876" y="21007"/>
                        <a:pt x="21394" y="21395"/>
                        <a:pt x="21584" y="21589"/>
                      </a:cubicBezTo>
                      <a:lnTo>
                        <a:pt x="21584" y="3750"/>
                      </a:lnTo>
                      <a:cubicBezTo>
                        <a:pt x="21112" y="4290"/>
                        <a:pt x="20634" y="4785"/>
                        <a:pt x="20533" y="4821"/>
                      </a:cubicBezTo>
                      <a:cubicBezTo>
                        <a:pt x="20341" y="4890"/>
                        <a:pt x="19415" y="3847"/>
                        <a:pt x="19503" y="3663"/>
                      </a:cubicBezTo>
                      <a:cubicBezTo>
                        <a:pt x="19527" y="3613"/>
                        <a:pt x="19225" y="3211"/>
                        <a:pt x="18838" y="2766"/>
                      </a:cubicBezTo>
                      <a:cubicBezTo>
                        <a:pt x="18451" y="2320"/>
                        <a:pt x="18153" y="1930"/>
                        <a:pt x="18194" y="1906"/>
                      </a:cubicBezTo>
                      <a:cubicBezTo>
                        <a:pt x="18236" y="1882"/>
                        <a:pt x="18042" y="1577"/>
                        <a:pt x="17744" y="1221"/>
                      </a:cubicBezTo>
                      <a:cubicBezTo>
                        <a:pt x="16934" y="254"/>
                        <a:pt x="15977" y="-11"/>
                        <a:pt x="13432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23" name="Shape 323"/>
                <p:cNvSpPr/>
                <p:nvPr/>
              </p:nvSpPr>
              <p:spPr>
                <a:xfrm>
                  <a:off x="298358" y="268245"/>
                  <a:ext cx="85121" cy="2000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</p:grpSp>
        <p:grpSp>
          <p:nvGrpSpPr>
            <p:cNvPr id="330" name="Group 330"/>
            <p:cNvGrpSpPr/>
            <p:nvPr/>
          </p:nvGrpSpPr>
          <p:grpSpPr>
            <a:xfrm>
              <a:off x="0" y="0"/>
              <a:ext cx="4246488" cy="4172567"/>
              <a:chOff x="0" y="0"/>
              <a:chExt cx="4246487" cy="4172566"/>
            </a:xfrm>
          </p:grpSpPr>
          <p:sp>
            <p:nvSpPr>
              <p:cNvPr id="326" name="Shape 326"/>
              <p:cNvSpPr/>
              <p:nvPr/>
            </p:nvSpPr>
            <p:spPr>
              <a:xfrm rot="8275468">
                <a:off x="2271272" y="-219573"/>
                <a:ext cx="806041" cy="3799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59" h="21600" fill="norm" stroke="1" extrusionOk="0">
                    <a:moveTo>
                      <a:pt x="8804" y="21600"/>
                    </a:moveTo>
                    <a:cubicBezTo>
                      <a:pt x="4038" y="19363"/>
                      <a:pt x="1147" y="16942"/>
                      <a:pt x="281" y="14462"/>
                    </a:cubicBezTo>
                    <a:cubicBezTo>
                      <a:pt x="-1541" y="9239"/>
                      <a:pt x="5545" y="4057"/>
                      <a:pt x="20059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327" name="Shape 327"/>
              <p:cNvSpPr/>
              <p:nvPr/>
            </p:nvSpPr>
            <p:spPr>
              <a:xfrm rot="8275468">
                <a:off x="2224768" y="1509919"/>
                <a:ext cx="409629" cy="2150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13" h="21600" fill="norm" stroke="1" extrusionOk="0">
                    <a:moveTo>
                      <a:pt x="19213" y="21600"/>
                    </a:moveTo>
                    <a:cubicBezTo>
                      <a:pt x="12596" y="19555"/>
                      <a:pt x="7479" y="17227"/>
                      <a:pt x="4212" y="14746"/>
                    </a:cubicBezTo>
                    <a:cubicBezTo>
                      <a:pt x="-2387" y="9735"/>
                      <a:pt x="-1126" y="4417"/>
                      <a:pt x="7249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328" name="Shape 328"/>
              <p:cNvSpPr/>
              <p:nvPr/>
            </p:nvSpPr>
            <p:spPr>
              <a:xfrm rot="8275468">
                <a:off x="1170662" y="702577"/>
                <a:ext cx="636176" cy="3738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15" h="21600" fill="norm" stroke="1" extrusionOk="0">
                    <a:moveTo>
                      <a:pt x="0" y="21600"/>
                    </a:moveTo>
                    <a:cubicBezTo>
                      <a:pt x="3842" y="20442"/>
                      <a:pt x="7111" y="19210"/>
                      <a:pt x="9758" y="17920"/>
                    </a:cubicBezTo>
                    <a:cubicBezTo>
                      <a:pt x="21600" y="12151"/>
                      <a:pt x="20668" y="5619"/>
                      <a:pt x="7201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329" name="Shape 329"/>
              <p:cNvSpPr/>
              <p:nvPr/>
            </p:nvSpPr>
            <p:spPr>
              <a:xfrm rot="8275468">
                <a:off x="1641048" y="1103202"/>
                <a:ext cx="295114" cy="2903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58" h="21600" fill="norm" stroke="1" extrusionOk="0">
                    <a:moveTo>
                      <a:pt x="8269" y="21600"/>
                    </a:moveTo>
                    <a:cubicBezTo>
                      <a:pt x="10739" y="20409"/>
                      <a:pt x="12721" y="19203"/>
                      <a:pt x="14207" y="17986"/>
                    </a:cubicBezTo>
                    <a:cubicBezTo>
                      <a:pt x="21600" y="11937"/>
                      <a:pt x="16715" y="5752"/>
                      <a:pt x="0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8" grpId="6"/>
      <p:bldP build="whole" bldLvl="1" animBg="1" rev="0" advAuto="0" spid="319" grpId="1"/>
      <p:bldP build="whole" bldLvl="1" animBg="1" rev="0" advAuto="0" spid="309" grpId="2"/>
      <p:bldP build="whole" bldLvl="1" animBg="1" rev="0" advAuto="0" spid="314" grpId="3"/>
      <p:bldP build="whole" bldLvl="1" animBg="1" rev="0" advAuto="0" spid="303" grpId="4"/>
      <p:bldP build="whole" bldLvl="1" animBg="1" rev="0" advAuto="0" spid="331" grpId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/>
        </p:nvSpPr>
        <p:spPr>
          <a:xfrm>
            <a:off x="10621117" y="9450561"/>
            <a:ext cx="111208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both beams</a:t>
            </a:r>
          </a:p>
        </p:txBody>
      </p:sp>
      <p:sp>
        <p:nvSpPr>
          <p:cNvPr id="334" name="Shape 334"/>
          <p:cNvSpPr/>
          <p:nvPr>
            <p:ph type="ctrTitle"/>
          </p:nvPr>
        </p:nvSpPr>
        <p:spPr>
          <a:xfrm>
            <a:off x="1371600" y="-167001"/>
            <a:ext cx="10464800" cy="1422401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Design and Technology</a:t>
            </a:r>
          </a:p>
        </p:txBody>
      </p:sp>
      <p:sp>
        <p:nvSpPr>
          <p:cNvPr id="335" name="Shape 335"/>
          <p:cNvSpPr/>
          <p:nvPr>
            <p:ph type="subTitle" sz="quarter" idx="1"/>
          </p:nvPr>
        </p:nvSpPr>
        <p:spPr>
          <a:xfrm>
            <a:off x="1371600" y="1166499"/>
            <a:ext cx="10464801" cy="1130301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3 Different Designs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4 Machines</a:t>
            </a:r>
          </a:p>
        </p:txBody>
      </p:sp>
      <p:graphicFrame>
        <p:nvGraphicFramePr>
          <p:cNvPr id="336" name="Table 336"/>
          <p:cNvGraphicFramePr/>
          <p:nvPr/>
        </p:nvGraphicFramePr>
        <p:xfrm>
          <a:off x="764759" y="2498236"/>
          <a:ext cx="11703882" cy="628669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423117"/>
                <a:gridCol w="826326"/>
                <a:gridCol w="872233"/>
                <a:gridCol w="872233"/>
                <a:gridCol w="826326"/>
                <a:gridCol w="872233"/>
                <a:gridCol w="872233"/>
                <a:gridCol w="826326"/>
                <a:gridCol w="872233"/>
                <a:gridCol w="872233"/>
                <a:gridCol w="872233"/>
                <a:gridCol w="872233"/>
                <a:gridCol w="798515"/>
              </a:tblGrid>
              <a:tr h="209550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C000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0000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AD47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00B0F0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47600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solidFill>
                      <a:srgbClr val="76D6FF"/>
                    </a:solidFill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 u="sng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Technology&amp;design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6D6FF"/>
                    </a:solidFill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cavity choice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cell, 400MHz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800MHz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cell, 400MHz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800MHz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cell, 400MHz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800MHz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cell, 400MHz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800MHz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2CC"/>
                    </a:solidFill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frequency [MHz]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Nb cells/cavity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Eacc [MV/m]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1.65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R/Q [Ohm]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k// [V/pC]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Pfpc max [kW]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 [Ohm]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Rs [nOhm]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Operating Temp [K]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 u="sng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RF system parameters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Cell length [m]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0.1875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0.1875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0.1875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0.1875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Active length/cavity [m]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Vcell [MV]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0.79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0.39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Pbeam loss [MW]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50.16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49.83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49.83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49.83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Qext matched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7.1E+03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7.1E+03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5.6E+03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3.3E+05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6.6E+05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6.6E+05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2.3E+06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4.6E+06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4.6E+06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4.2E+06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8.4E+06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8.4E+06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BW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56343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56343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143418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1204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1204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96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Nb cells 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259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2667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Nb cavities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129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1333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Pdiss/cav [W]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RF system active length [m]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RF system length [m]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379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229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2603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1577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935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1183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717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850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23097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Pcryo tot [MW]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PRF/cell [kW]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235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Phom [kW]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3.9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5.4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7.8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0.4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 "allowable" k// [V/pC]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0.52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2.68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10.27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21.49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b="1" sz="1100" u="sng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Cavity choices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1" sz="1100" u="sng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 [MHz]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 cells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Vcell [MV/m]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R/Q [Ohm]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 [Ohm]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k// [V/pC]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Rs [nOhm]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Operating T [K]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Pmax/FPC [kW]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cell,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0.50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400MHz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cells, 800MHz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b="1" sz="1100" u="sng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Fixed values/limits</a:t>
                      </a: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b="1" sz="1100" u="sng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note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Frev [kHz]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Phom[kW]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--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state_of_the_art for 4 "hook" couplers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RF system length [m]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--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4000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FCC_ee layout: 2 x 2000m RF LSS 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Qext matched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?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5.00E+06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BW &gt; 100Hz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0069">
                <a:tc>
                  <a:txBody>
                    <a:bodyPr/>
                    <a:lstStyle/>
                    <a:p>
                      <a:pPr algn="l"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Cryo efficiency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0.10</a:t>
                      </a: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8CBA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1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</a:p>
                  </a:txBody>
                  <a:tcPr marL="25400" marR="25400" marT="0" marB="25400" anchor="b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51" name="Group 351"/>
          <p:cNvGrpSpPr/>
          <p:nvPr/>
        </p:nvGrpSpPr>
        <p:grpSpPr>
          <a:xfrm>
            <a:off x="10006433" y="2793023"/>
            <a:ext cx="2341395" cy="496873"/>
            <a:chOff x="41" y="74570"/>
            <a:chExt cx="2341393" cy="496871"/>
          </a:xfrm>
        </p:grpSpPr>
        <p:grpSp>
          <p:nvGrpSpPr>
            <p:cNvPr id="340" name="Group 340"/>
            <p:cNvGrpSpPr/>
            <p:nvPr/>
          </p:nvGrpSpPr>
          <p:grpSpPr>
            <a:xfrm>
              <a:off x="777863" y="74570"/>
              <a:ext cx="854840" cy="496872"/>
              <a:chOff x="41" y="63499"/>
              <a:chExt cx="854838" cy="496871"/>
            </a:xfrm>
          </p:grpSpPr>
          <p:pic>
            <p:nvPicPr>
              <p:cNvPr id="337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68" r="1074" b="2486"/>
              <a:stretch>
                <a:fillRect/>
              </a:stretch>
            </p:blipFill>
            <p:spPr>
              <a:xfrm>
                <a:off x="137660" y="63499"/>
                <a:ext cx="717221" cy="49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50" fill="norm" stroke="1" extrusionOk="0">
                    <a:moveTo>
                      <a:pt x="4389" y="0"/>
                    </a:moveTo>
                    <a:cubicBezTo>
                      <a:pt x="3945" y="1"/>
                      <a:pt x="3497" y="117"/>
                      <a:pt x="3149" y="359"/>
                    </a:cubicBezTo>
                    <a:cubicBezTo>
                      <a:pt x="2306" y="945"/>
                      <a:pt x="1819" y="1674"/>
                      <a:pt x="1324" y="3087"/>
                    </a:cubicBezTo>
                    <a:cubicBezTo>
                      <a:pt x="1120" y="3668"/>
                      <a:pt x="884" y="4510"/>
                      <a:pt x="871" y="4690"/>
                    </a:cubicBezTo>
                    <a:cubicBezTo>
                      <a:pt x="854" y="4922"/>
                      <a:pt x="641" y="5766"/>
                      <a:pt x="584" y="5833"/>
                    </a:cubicBezTo>
                    <a:cubicBezTo>
                      <a:pt x="475" y="5962"/>
                      <a:pt x="438" y="5767"/>
                      <a:pt x="406" y="5014"/>
                    </a:cubicBezTo>
                    <a:cubicBezTo>
                      <a:pt x="388" y="4616"/>
                      <a:pt x="348" y="4132"/>
                      <a:pt x="322" y="3940"/>
                    </a:cubicBezTo>
                    <a:cubicBezTo>
                      <a:pt x="296" y="3748"/>
                      <a:pt x="273" y="3473"/>
                      <a:pt x="262" y="3326"/>
                    </a:cubicBezTo>
                    <a:cubicBezTo>
                      <a:pt x="251" y="3178"/>
                      <a:pt x="197" y="2865"/>
                      <a:pt x="143" y="2644"/>
                    </a:cubicBezTo>
                    <a:cubicBezTo>
                      <a:pt x="89" y="2422"/>
                      <a:pt x="21" y="2157"/>
                      <a:pt x="0" y="2047"/>
                    </a:cubicBezTo>
                    <a:lnTo>
                      <a:pt x="0" y="12534"/>
                    </a:lnTo>
                    <a:cubicBezTo>
                      <a:pt x="10" y="12598"/>
                      <a:pt x="32" y="12573"/>
                      <a:pt x="36" y="12705"/>
                    </a:cubicBezTo>
                    <a:cubicBezTo>
                      <a:pt x="58" y="13485"/>
                      <a:pt x="142" y="14653"/>
                      <a:pt x="215" y="15109"/>
                    </a:cubicBezTo>
                    <a:cubicBezTo>
                      <a:pt x="255" y="15363"/>
                      <a:pt x="292" y="15660"/>
                      <a:pt x="298" y="15757"/>
                    </a:cubicBezTo>
                    <a:cubicBezTo>
                      <a:pt x="316" y="16038"/>
                      <a:pt x="601" y="16953"/>
                      <a:pt x="811" y="17429"/>
                    </a:cubicBezTo>
                    <a:cubicBezTo>
                      <a:pt x="1562" y="19132"/>
                      <a:pt x="2969" y="19913"/>
                      <a:pt x="4258" y="19321"/>
                    </a:cubicBezTo>
                    <a:cubicBezTo>
                      <a:pt x="4737" y="19102"/>
                      <a:pt x="5217" y="18684"/>
                      <a:pt x="5523" y="18230"/>
                    </a:cubicBezTo>
                    <a:cubicBezTo>
                      <a:pt x="5707" y="17956"/>
                      <a:pt x="6203" y="16879"/>
                      <a:pt x="6203" y="16746"/>
                    </a:cubicBezTo>
                    <a:cubicBezTo>
                      <a:pt x="6203" y="16713"/>
                      <a:pt x="6245" y="16544"/>
                      <a:pt x="6298" y="16371"/>
                    </a:cubicBezTo>
                    <a:cubicBezTo>
                      <a:pt x="6459" y="15847"/>
                      <a:pt x="6708" y="14842"/>
                      <a:pt x="6751" y="14547"/>
                    </a:cubicBezTo>
                    <a:cubicBezTo>
                      <a:pt x="6788" y="14298"/>
                      <a:pt x="7087" y="13895"/>
                      <a:pt x="7264" y="13847"/>
                    </a:cubicBezTo>
                    <a:cubicBezTo>
                      <a:pt x="7575" y="13764"/>
                      <a:pt x="7808" y="13973"/>
                      <a:pt x="7968" y="14495"/>
                    </a:cubicBezTo>
                    <a:cubicBezTo>
                      <a:pt x="7999" y="14597"/>
                      <a:pt x="8067" y="15393"/>
                      <a:pt x="8123" y="16269"/>
                    </a:cubicBezTo>
                    <a:cubicBezTo>
                      <a:pt x="8220" y="17778"/>
                      <a:pt x="8243" y="17908"/>
                      <a:pt x="8409" y="18520"/>
                    </a:cubicBezTo>
                    <a:cubicBezTo>
                      <a:pt x="8810" y="19989"/>
                      <a:pt x="9613" y="20976"/>
                      <a:pt x="10640" y="21265"/>
                    </a:cubicBezTo>
                    <a:cubicBezTo>
                      <a:pt x="11826" y="21600"/>
                      <a:pt x="12942" y="20928"/>
                      <a:pt x="13586" y="19492"/>
                    </a:cubicBezTo>
                    <a:cubicBezTo>
                      <a:pt x="13674" y="19296"/>
                      <a:pt x="13835" y="18849"/>
                      <a:pt x="13944" y="18503"/>
                    </a:cubicBezTo>
                    <a:cubicBezTo>
                      <a:pt x="14053" y="18157"/>
                      <a:pt x="14192" y="17715"/>
                      <a:pt x="14254" y="17531"/>
                    </a:cubicBezTo>
                    <a:cubicBezTo>
                      <a:pt x="14315" y="17346"/>
                      <a:pt x="14373" y="17184"/>
                      <a:pt x="14373" y="17156"/>
                    </a:cubicBezTo>
                    <a:cubicBezTo>
                      <a:pt x="14373" y="17128"/>
                      <a:pt x="14434" y="16908"/>
                      <a:pt x="14516" y="16678"/>
                    </a:cubicBezTo>
                    <a:cubicBezTo>
                      <a:pt x="14599" y="16448"/>
                      <a:pt x="14678" y="16230"/>
                      <a:pt x="14683" y="16184"/>
                    </a:cubicBezTo>
                    <a:cubicBezTo>
                      <a:pt x="14697" y="16076"/>
                      <a:pt x="14920" y="15692"/>
                      <a:pt x="15041" y="15570"/>
                    </a:cubicBezTo>
                    <a:cubicBezTo>
                      <a:pt x="15223" y="15387"/>
                      <a:pt x="16488" y="15503"/>
                      <a:pt x="16699" y="15723"/>
                    </a:cubicBezTo>
                    <a:cubicBezTo>
                      <a:pt x="16777" y="15804"/>
                      <a:pt x="16775" y="15873"/>
                      <a:pt x="16723" y="16644"/>
                    </a:cubicBezTo>
                    <a:cubicBezTo>
                      <a:pt x="16628" y="18052"/>
                      <a:pt x="16638" y="18038"/>
                      <a:pt x="16771" y="18179"/>
                    </a:cubicBezTo>
                    <a:cubicBezTo>
                      <a:pt x="16847" y="18260"/>
                      <a:pt x="17056" y="18334"/>
                      <a:pt x="17391" y="18401"/>
                    </a:cubicBezTo>
                    <a:cubicBezTo>
                      <a:pt x="18015" y="18524"/>
                      <a:pt x="18331" y="18529"/>
                      <a:pt x="18393" y="18418"/>
                    </a:cubicBezTo>
                    <a:cubicBezTo>
                      <a:pt x="18419" y="18372"/>
                      <a:pt x="18479" y="17895"/>
                      <a:pt x="18524" y="17360"/>
                    </a:cubicBezTo>
                    <a:cubicBezTo>
                      <a:pt x="18606" y="16383"/>
                      <a:pt x="18681" y="16098"/>
                      <a:pt x="18822" y="16098"/>
                    </a:cubicBezTo>
                    <a:cubicBezTo>
                      <a:pt x="18864" y="16098"/>
                      <a:pt x="19025" y="15981"/>
                      <a:pt x="19192" y="15843"/>
                    </a:cubicBezTo>
                    <a:cubicBezTo>
                      <a:pt x="19614" y="15493"/>
                      <a:pt x="19633" y="15468"/>
                      <a:pt x="19800" y="15297"/>
                    </a:cubicBezTo>
                    <a:cubicBezTo>
                      <a:pt x="20031" y="15061"/>
                      <a:pt x="20287" y="14968"/>
                      <a:pt x="20528" y="15024"/>
                    </a:cubicBezTo>
                    <a:cubicBezTo>
                      <a:pt x="20644" y="15051"/>
                      <a:pt x="20827" y="15072"/>
                      <a:pt x="20946" y="15075"/>
                    </a:cubicBezTo>
                    <a:lnTo>
                      <a:pt x="21160" y="15092"/>
                    </a:lnTo>
                    <a:lnTo>
                      <a:pt x="21315" y="14240"/>
                    </a:lnTo>
                    <a:cubicBezTo>
                      <a:pt x="21468" y="13335"/>
                      <a:pt x="21600" y="11424"/>
                      <a:pt x="21542" y="10983"/>
                    </a:cubicBezTo>
                    <a:cubicBezTo>
                      <a:pt x="21514" y="10767"/>
                      <a:pt x="21494" y="10749"/>
                      <a:pt x="21291" y="10710"/>
                    </a:cubicBezTo>
                    <a:cubicBezTo>
                      <a:pt x="21172" y="10686"/>
                      <a:pt x="20990" y="10659"/>
                      <a:pt x="20886" y="10659"/>
                    </a:cubicBezTo>
                    <a:cubicBezTo>
                      <a:pt x="20707" y="10659"/>
                      <a:pt x="20657" y="10624"/>
                      <a:pt x="20099" y="9840"/>
                    </a:cubicBezTo>
                    <a:lnTo>
                      <a:pt x="19514" y="9004"/>
                    </a:lnTo>
                    <a:lnTo>
                      <a:pt x="19097" y="8953"/>
                    </a:lnTo>
                    <a:cubicBezTo>
                      <a:pt x="18868" y="8930"/>
                      <a:pt x="18666" y="8905"/>
                      <a:pt x="18643" y="8885"/>
                    </a:cubicBezTo>
                    <a:cubicBezTo>
                      <a:pt x="18621" y="8865"/>
                      <a:pt x="18615" y="8551"/>
                      <a:pt x="18632" y="8186"/>
                    </a:cubicBezTo>
                    <a:lnTo>
                      <a:pt x="18655" y="7521"/>
                    </a:lnTo>
                    <a:lnTo>
                      <a:pt x="18536" y="7453"/>
                    </a:lnTo>
                    <a:cubicBezTo>
                      <a:pt x="18387" y="7371"/>
                      <a:pt x="18221" y="7364"/>
                      <a:pt x="18142" y="7436"/>
                    </a:cubicBezTo>
                    <a:cubicBezTo>
                      <a:pt x="18112" y="7464"/>
                      <a:pt x="18060" y="7725"/>
                      <a:pt x="18035" y="8015"/>
                    </a:cubicBezTo>
                    <a:cubicBezTo>
                      <a:pt x="18010" y="8305"/>
                      <a:pt x="17965" y="8577"/>
                      <a:pt x="17928" y="8629"/>
                    </a:cubicBezTo>
                    <a:cubicBezTo>
                      <a:pt x="17872" y="8709"/>
                      <a:pt x="17774" y="8708"/>
                      <a:pt x="17343" y="8646"/>
                    </a:cubicBezTo>
                    <a:cubicBezTo>
                      <a:pt x="16038" y="8458"/>
                      <a:pt x="15840" y="8385"/>
                      <a:pt x="15650" y="7998"/>
                    </a:cubicBezTo>
                    <a:cubicBezTo>
                      <a:pt x="15512" y="7719"/>
                      <a:pt x="15372" y="6808"/>
                      <a:pt x="15220" y="5202"/>
                    </a:cubicBezTo>
                    <a:cubicBezTo>
                      <a:pt x="15057" y="3473"/>
                      <a:pt x="14546" y="2199"/>
                      <a:pt x="13741" y="1535"/>
                    </a:cubicBezTo>
                    <a:cubicBezTo>
                      <a:pt x="12915" y="854"/>
                      <a:pt x="11735" y="877"/>
                      <a:pt x="10831" y="1586"/>
                    </a:cubicBezTo>
                    <a:cubicBezTo>
                      <a:pt x="10197" y="2084"/>
                      <a:pt x="9614" y="3085"/>
                      <a:pt x="9352" y="4127"/>
                    </a:cubicBezTo>
                    <a:cubicBezTo>
                      <a:pt x="9305" y="4312"/>
                      <a:pt x="9208" y="4655"/>
                      <a:pt x="9149" y="4895"/>
                    </a:cubicBezTo>
                    <a:cubicBezTo>
                      <a:pt x="9089" y="5134"/>
                      <a:pt x="8983" y="5561"/>
                      <a:pt x="8910" y="5833"/>
                    </a:cubicBezTo>
                    <a:cubicBezTo>
                      <a:pt x="8838" y="6104"/>
                      <a:pt x="8779" y="6349"/>
                      <a:pt x="8779" y="6395"/>
                    </a:cubicBezTo>
                    <a:cubicBezTo>
                      <a:pt x="8779" y="6507"/>
                      <a:pt x="8398" y="7018"/>
                      <a:pt x="8266" y="7077"/>
                    </a:cubicBezTo>
                    <a:cubicBezTo>
                      <a:pt x="8000" y="7198"/>
                      <a:pt x="7690" y="6914"/>
                      <a:pt x="7574" y="6464"/>
                    </a:cubicBezTo>
                    <a:cubicBezTo>
                      <a:pt x="7546" y="6353"/>
                      <a:pt x="7494" y="5900"/>
                      <a:pt x="7467" y="5457"/>
                    </a:cubicBezTo>
                    <a:cubicBezTo>
                      <a:pt x="7331" y="3256"/>
                      <a:pt x="7241" y="2750"/>
                      <a:pt x="6835" y="1842"/>
                    </a:cubicBezTo>
                    <a:cubicBezTo>
                      <a:pt x="6516" y="1129"/>
                      <a:pt x="6226" y="781"/>
                      <a:pt x="5618" y="359"/>
                    </a:cubicBezTo>
                    <a:cubicBezTo>
                      <a:pt x="5271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8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59" t="20559" r="87776" b="36514"/>
              <a:stretch>
                <a:fillRect/>
              </a:stretch>
            </p:blipFill>
            <p:spPr>
              <a:xfrm>
                <a:off x="41" y="131636"/>
                <a:ext cx="165853" cy="285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6" h="21589" fill="norm" stroke="1" extrusionOk="0">
                    <a:moveTo>
                      <a:pt x="13126" y="0"/>
                    </a:moveTo>
                    <a:cubicBezTo>
                      <a:pt x="11573" y="7"/>
                      <a:pt x="10886" y="63"/>
                      <a:pt x="9389" y="360"/>
                    </a:cubicBezTo>
                    <a:cubicBezTo>
                      <a:pt x="8387" y="559"/>
                      <a:pt x="7326" y="835"/>
                      <a:pt x="7015" y="961"/>
                    </a:cubicBezTo>
                    <a:cubicBezTo>
                      <a:pt x="6704" y="1087"/>
                      <a:pt x="6062" y="1351"/>
                      <a:pt x="5601" y="1531"/>
                    </a:cubicBezTo>
                    <a:cubicBezTo>
                      <a:pt x="4578" y="1930"/>
                      <a:pt x="3581" y="2825"/>
                      <a:pt x="3581" y="3333"/>
                    </a:cubicBezTo>
                    <a:cubicBezTo>
                      <a:pt x="3581" y="3656"/>
                      <a:pt x="4154" y="4527"/>
                      <a:pt x="5096" y="5615"/>
                    </a:cubicBezTo>
                    <a:cubicBezTo>
                      <a:pt x="5488" y="6068"/>
                      <a:pt x="5299" y="6185"/>
                      <a:pt x="4086" y="6185"/>
                    </a:cubicBezTo>
                    <a:cubicBezTo>
                      <a:pt x="3322" y="6185"/>
                      <a:pt x="2854" y="6262"/>
                      <a:pt x="2369" y="6456"/>
                    </a:cubicBezTo>
                    <a:cubicBezTo>
                      <a:pt x="496" y="7205"/>
                      <a:pt x="-494" y="9127"/>
                      <a:pt x="247" y="10569"/>
                    </a:cubicBezTo>
                    <a:cubicBezTo>
                      <a:pt x="590" y="11237"/>
                      <a:pt x="1952" y="12101"/>
                      <a:pt x="2672" y="12101"/>
                    </a:cubicBezTo>
                    <a:cubicBezTo>
                      <a:pt x="3336" y="12101"/>
                      <a:pt x="4053" y="12536"/>
                      <a:pt x="4742" y="13332"/>
                    </a:cubicBezTo>
                    <a:cubicBezTo>
                      <a:pt x="5330" y="14010"/>
                      <a:pt x="6313" y="14505"/>
                      <a:pt x="7520" y="14743"/>
                    </a:cubicBezTo>
                    <a:cubicBezTo>
                      <a:pt x="8656" y="14966"/>
                      <a:pt x="14138" y="15523"/>
                      <a:pt x="15247" y="15524"/>
                    </a:cubicBezTo>
                    <a:cubicBezTo>
                      <a:pt x="16794" y="15525"/>
                      <a:pt x="16879" y="15582"/>
                      <a:pt x="18177" y="17175"/>
                    </a:cubicBezTo>
                    <a:cubicBezTo>
                      <a:pt x="18309" y="17337"/>
                      <a:pt x="18637" y="17942"/>
                      <a:pt x="18884" y="18526"/>
                    </a:cubicBezTo>
                    <a:cubicBezTo>
                      <a:pt x="19130" y="19111"/>
                      <a:pt x="19573" y="19861"/>
                      <a:pt x="19843" y="20178"/>
                    </a:cubicBezTo>
                    <a:cubicBezTo>
                      <a:pt x="20113" y="20495"/>
                      <a:pt x="20359" y="20836"/>
                      <a:pt x="20399" y="20958"/>
                    </a:cubicBezTo>
                    <a:cubicBezTo>
                      <a:pt x="20420" y="21023"/>
                      <a:pt x="20927" y="21401"/>
                      <a:pt x="21106" y="21589"/>
                    </a:cubicBezTo>
                    <a:lnTo>
                      <a:pt x="21106" y="3723"/>
                    </a:lnTo>
                    <a:cubicBezTo>
                      <a:pt x="20631" y="4284"/>
                      <a:pt x="20147" y="4797"/>
                      <a:pt x="20045" y="4834"/>
                    </a:cubicBezTo>
                    <a:cubicBezTo>
                      <a:pt x="19858" y="4903"/>
                      <a:pt x="18950" y="3848"/>
                      <a:pt x="19035" y="3663"/>
                    </a:cubicBezTo>
                    <a:cubicBezTo>
                      <a:pt x="19058" y="3614"/>
                      <a:pt x="18757" y="3208"/>
                      <a:pt x="18379" y="2762"/>
                    </a:cubicBezTo>
                    <a:cubicBezTo>
                      <a:pt x="18001" y="2317"/>
                      <a:pt x="17732" y="1946"/>
                      <a:pt x="17773" y="1922"/>
                    </a:cubicBezTo>
                    <a:cubicBezTo>
                      <a:pt x="17813" y="1898"/>
                      <a:pt x="17610" y="1587"/>
                      <a:pt x="17318" y="1231"/>
                    </a:cubicBezTo>
                    <a:cubicBezTo>
                      <a:pt x="16527" y="264"/>
                      <a:pt x="15614" y="-11"/>
                      <a:pt x="1312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39" name="Shape 339"/>
              <p:cNvSpPr/>
              <p:nvPr/>
            </p:nvSpPr>
            <p:spPr>
              <a:xfrm>
                <a:off x="123867" y="111365"/>
                <a:ext cx="35340" cy="83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44" name="Group 344"/>
            <p:cNvGrpSpPr/>
            <p:nvPr/>
          </p:nvGrpSpPr>
          <p:grpSpPr>
            <a:xfrm>
              <a:off x="1885687" y="194830"/>
              <a:ext cx="455749" cy="265354"/>
              <a:chOff x="132" y="33734"/>
              <a:chExt cx="455747" cy="265353"/>
            </a:xfrm>
          </p:grpSpPr>
          <p:pic>
            <p:nvPicPr>
              <p:cNvPr id="341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28" r="1095" b="2446"/>
              <a:stretch>
                <a:fillRect/>
              </a:stretch>
            </p:blipFill>
            <p:spPr>
              <a:xfrm>
                <a:off x="73438" y="33734"/>
                <a:ext cx="382443" cy="26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4" y="0"/>
                    </a:moveTo>
                    <a:cubicBezTo>
                      <a:pt x="3939" y="1"/>
                      <a:pt x="3502" y="142"/>
                      <a:pt x="3154" y="384"/>
                    </a:cubicBezTo>
                    <a:cubicBezTo>
                      <a:pt x="2310" y="969"/>
                      <a:pt x="1815" y="1686"/>
                      <a:pt x="1320" y="3098"/>
                    </a:cubicBezTo>
                    <a:cubicBezTo>
                      <a:pt x="1116" y="3678"/>
                      <a:pt x="886" y="4514"/>
                      <a:pt x="872" y="4694"/>
                    </a:cubicBezTo>
                    <a:cubicBezTo>
                      <a:pt x="856" y="4925"/>
                      <a:pt x="638" y="5777"/>
                      <a:pt x="582" y="5844"/>
                    </a:cubicBezTo>
                    <a:cubicBezTo>
                      <a:pt x="472" y="5973"/>
                      <a:pt x="435" y="5766"/>
                      <a:pt x="403" y="5013"/>
                    </a:cubicBezTo>
                    <a:cubicBezTo>
                      <a:pt x="385" y="4616"/>
                      <a:pt x="339" y="4151"/>
                      <a:pt x="313" y="3960"/>
                    </a:cubicBezTo>
                    <a:cubicBezTo>
                      <a:pt x="287" y="3768"/>
                      <a:pt x="257" y="3469"/>
                      <a:pt x="246" y="3321"/>
                    </a:cubicBezTo>
                    <a:cubicBezTo>
                      <a:pt x="235" y="3174"/>
                      <a:pt x="189" y="2872"/>
                      <a:pt x="134" y="2651"/>
                    </a:cubicBezTo>
                    <a:cubicBezTo>
                      <a:pt x="80" y="2430"/>
                      <a:pt x="21" y="2154"/>
                      <a:pt x="0" y="2044"/>
                    </a:cubicBezTo>
                    <a:lnTo>
                      <a:pt x="0" y="12581"/>
                    </a:lnTo>
                    <a:cubicBezTo>
                      <a:pt x="5" y="12639"/>
                      <a:pt x="20" y="12615"/>
                      <a:pt x="22" y="12709"/>
                    </a:cubicBezTo>
                    <a:cubicBezTo>
                      <a:pt x="44" y="13488"/>
                      <a:pt x="151" y="14648"/>
                      <a:pt x="224" y="15103"/>
                    </a:cubicBezTo>
                    <a:cubicBezTo>
                      <a:pt x="264" y="15357"/>
                      <a:pt x="285" y="15645"/>
                      <a:pt x="291" y="15742"/>
                    </a:cubicBezTo>
                    <a:cubicBezTo>
                      <a:pt x="309" y="16022"/>
                      <a:pt x="596" y="16959"/>
                      <a:pt x="805" y="17434"/>
                    </a:cubicBezTo>
                    <a:cubicBezTo>
                      <a:pt x="1557" y="19135"/>
                      <a:pt x="2982" y="19909"/>
                      <a:pt x="4273" y="19318"/>
                    </a:cubicBezTo>
                    <a:cubicBezTo>
                      <a:pt x="4751" y="19099"/>
                      <a:pt x="5219" y="18686"/>
                      <a:pt x="5525" y="18232"/>
                    </a:cubicBezTo>
                    <a:cubicBezTo>
                      <a:pt x="5710" y="17958"/>
                      <a:pt x="6196" y="16864"/>
                      <a:pt x="6196" y="16732"/>
                    </a:cubicBezTo>
                    <a:cubicBezTo>
                      <a:pt x="6196" y="16699"/>
                      <a:pt x="6233" y="16553"/>
                      <a:pt x="6286" y="16381"/>
                    </a:cubicBezTo>
                    <a:cubicBezTo>
                      <a:pt x="6446" y="15857"/>
                      <a:pt x="6712" y="14856"/>
                      <a:pt x="6756" y="14561"/>
                    </a:cubicBezTo>
                    <a:cubicBezTo>
                      <a:pt x="6792" y="14312"/>
                      <a:pt x="7093" y="13874"/>
                      <a:pt x="7270" y="13826"/>
                    </a:cubicBezTo>
                    <a:cubicBezTo>
                      <a:pt x="7581" y="13743"/>
                      <a:pt x="7803" y="13975"/>
                      <a:pt x="7964" y="14497"/>
                    </a:cubicBezTo>
                    <a:cubicBezTo>
                      <a:pt x="7995" y="14598"/>
                      <a:pt x="8064" y="15410"/>
                      <a:pt x="8120" y="16285"/>
                    </a:cubicBezTo>
                    <a:cubicBezTo>
                      <a:pt x="8217" y="17792"/>
                      <a:pt x="8244" y="17909"/>
                      <a:pt x="8411" y="18520"/>
                    </a:cubicBezTo>
                    <a:cubicBezTo>
                      <a:pt x="8812" y="19988"/>
                      <a:pt x="9621" y="20976"/>
                      <a:pt x="10648" y="21266"/>
                    </a:cubicBezTo>
                    <a:cubicBezTo>
                      <a:pt x="11834" y="21600"/>
                      <a:pt x="12957" y="20913"/>
                      <a:pt x="13601" y="19478"/>
                    </a:cubicBezTo>
                    <a:cubicBezTo>
                      <a:pt x="13689" y="19282"/>
                      <a:pt x="13850" y="18834"/>
                      <a:pt x="13959" y="18488"/>
                    </a:cubicBezTo>
                    <a:cubicBezTo>
                      <a:pt x="14068" y="18142"/>
                      <a:pt x="14210" y="17714"/>
                      <a:pt x="14272" y="17530"/>
                    </a:cubicBezTo>
                    <a:cubicBezTo>
                      <a:pt x="14333" y="17346"/>
                      <a:pt x="14384" y="17175"/>
                      <a:pt x="14384" y="17147"/>
                    </a:cubicBezTo>
                    <a:cubicBezTo>
                      <a:pt x="14384" y="17119"/>
                      <a:pt x="14435" y="16898"/>
                      <a:pt x="14518" y="16668"/>
                    </a:cubicBezTo>
                    <a:cubicBezTo>
                      <a:pt x="14601" y="16438"/>
                      <a:pt x="14691" y="16203"/>
                      <a:pt x="14697" y="16157"/>
                    </a:cubicBezTo>
                    <a:cubicBezTo>
                      <a:pt x="14710" y="16049"/>
                      <a:pt x="14933" y="15672"/>
                      <a:pt x="15055" y="15550"/>
                    </a:cubicBezTo>
                    <a:cubicBezTo>
                      <a:pt x="15237" y="15368"/>
                      <a:pt x="16499" y="15490"/>
                      <a:pt x="16710" y="15710"/>
                    </a:cubicBezTo>
                    <a:cubicBezTo>
                      <a:pt x="16788" y="15791"/>
                      <a:pt x="16784" y="15866"/>
                      <a:pt x="16732" y="16636"/>
                    </a:cubicBezTo>
                    <a:cubicBezTo>
                      <a:pt x="16638" y="18042"/>
                      <a:pt x="16644" y="18028"/>
                      <a:pt x="16777" y="18169"/>
                    </a:cubicBezTo>
                    <a:cubicBezTo>
                      <a:pt x="16854" y="18249"/>
                      <a:pt x="17069" y="18326"/>
                      <a:pt x="17404" y="18392"/>
                    </a:cubicBezTo>
                    <a:cubicBezTo>
                      <a:pt x="18028" y="18516"/>
                      <a:pt x="18348" y="18535"/>
                      <a:pt x="18410" y="18424"/>
                    </a:cubicBezTo>
                    <a:cubicBezTo>
                      <a:pt x="18436" y="18378"/>
                      <a:pt x="18500" y="17904"/>
                      <a:pt x="18544" y="17370"/>
                    </a:cubicBezTo>
                    <a:cubicBezTo>
                      <a:pt x="18626" y="16394"/>
                      <a:pt x="18694" y="16093"/>
                      <a:pt x="18835" y="16093"/>
                    </a:cubicBezTo>
                    <a:cubicBezTo>
                      <a:pt x="18877" y="16093"/>
                      <a:pt x="19049" y="15976"/>
                      <a:pt x="19215" y="15838"/>
                    </a:cubicBezTo>
                    <a:cubicBezTo>
                      <a:pt x="19638" y="15488"/>
                      <a:pt x="19652" y="15466"/>
                      <a:pt x="19819" y="15295"/>
                    </a:cubicBezTo>
                    <a:cubicBezTo>
                      <a:pt x="20050" y="15059"/>
                      <a:pt x="20295" y="14952"/>
                      <a:pt x="20535" y="15008"/>
                    </a:cubicBezTo>
                    <a:cubicBezTo>
                      <a:pt x="20652" y="15034"/>
                      <a:pt x="20841" y="15069"/>
                      <a:pt x="20960" y="15071"/>
                    </a:cubicBezTo>
                    <a:lnTo>
                      <a:pt x="21184" y="15071"/>
                    </a:lnTo>
                    <a:lnTo>
                      <a:pt x="21318" y="14241"/>
                    </a:lnTo>
                    <a:cubicBezTo>
                      <a:pt x="21471" y="13337"/>
                      <a:pt x="21600" y="11426"/>
                      <a:pt x="21542" y="10984"/>
                    </a:cubicBezTo>
                    <a:cubicBezTo>
                      <a:pt x="21514" y="10769"/>
                      <a:pt x="21498" y="10736"/>
                      <a:pt x="21296" y="10697"/>
                    </a:cubicBezTo>
                    <a:cubicBezTo>
                      <a:pt x="21176" y="10674"/>
                      <a:pt x="20997" y="10665"/>
                      <a:pt x="20893" y="10665"/>
                    </a:cubicBezTo>
                    <a:cubicBezTo>
                      <a:pt x="20714" y="10665"/>
                      <a:pt x="20669" y="10618"/>
                      <a:pt x="20110" y="9835"/>
                    </a:cubicBezTo>
                    <a:lnTo>
                      <a:pt x="19529" y="9005"/>
                    </a:lnTo>
                    <a:lnTo>
                      <a:pt x="19104" y="8973"/>
                    </a:lnTo>
                    <a:cubicBezTo>
                      <a:pt x="18874" y="8949"/>
                      <a:pt x="18679" y="8897"/>
                      <a:pt x="18656" y="8877"/>
                    </a:cubicBezTo>
                    <a:cubicBezTo>
                      <a:pt x="18633" y="8857"/>
                      <a:pt x="18617" y="8540"/>
                      <a:pt x="18634" y="8175"/>
                    </a:cubicBezTo>
                    <a:lnTo>
                      <a:pt x="18656" y="7504"/>
                    </a:lnTo>
                    <a:lnTo>
                      <a:pt x="18544" y="7440"/>
                    </a:lnTo>
                    <a:cubicBezTo>
                      <a:pt x="18395" y="7359"/>
                      <a:pt x="18221" y="7369"/>
                      <a:pt x="18142" y="7440"/>
                    </a:cubicBezTo>
                    <a:cubicBezTo>
                      <a:pt x="18111" y="7468"/>
                      <a:pt x="18077" y="7725"/>
                      <a:pt x="18052" y="8015"/>
                    </a:cubicBezTo>
                    <a:cubicBezTo>
                      <a:pt x="18027" y="8304"/>
                      <a:pt x="17977" y="8569"/>
                      <a:pt x="17940" y="8622"/>
                    </a:cubicBezTo>
                    <a:cubicBezTo>
                      <a:pt x="17884" y="8702"/>
                      <a:pt x="17789" y="8716"/>
                      <a:pt x="17359" y="8653"/>
                    </a:cubicBezTo>
                    <a:cubicBezTo>
                      <a:pt x="16053" y="8465"/>
                      <a:pt x="15849" y="8401"/>
                      <a:pt x="15659" y="8015"/>
                    </a:cubicBezTo>
                    <a:cubicBezTo>
                      <a:pt x="15521" y="7736"/>
                      <a:pt x="15386" y="6810"/>
                      <a:pt x="15234" y="5205"/>
                    </a:cubicBezTo>
                    <a:cubicBezTo>
                      <a:pt x="15070" y="3478"/>
                      <a:pt x="14540" y="2197"/>
                      <a:pt x="13735" y="1533"/>
                    </a:cubicBezTo>
                    <a:cubicBezTo>
                      <a:pt x="12909" y="853"/>
                      <a:pt x="11731" y="888"/>
                      <a:pt x="10827" y="1597"/>
                    </a:cubicBezTo>
                    <a:cubicBezTo>
                      <a:pt x="10193" y="2094"/>
                      <a:pt x="9613" y="3078"/>
                      <a:pt x="9350" y="4119"/>
                    </a:cubicBezTo>
                    <a:cubicBezTo>
                      <a:pt x="9304" y="4304"/>
                      <a:pt x="9209" y="4646"/>
                      <a:pt x="9149" y="4886"/>
                    </a:cubicBezTo>
                    <a:cubicBezTo>
                      <a:pt x="9090" y="5125"/>
                      <a:pt x="8998" y="5572"/>
                      <a:pt x="8925" y="5844"/>
                    </a:cubicBezTo>
                    <a:cubicBezTo>
                      <a:pt x="8853" y="6115"/>
                      <a:pt x="8791" y="6372"/>
                      <a:pt x="8791" y="6418"/>
                    </a:cubicBezTo>
                    <a:cubicBezTo>
                      <a:pt x="8791" y="6530"/>
                      <a:pt x="8409" y="7029"/>
                      <a:pt x="8277" y="7089"/>
                    </a:cubicBezTo>
                    <a:cubicBezTo>
                      <a:pt x="8010" y="7209"/>
                      <a:pt x="7699" y="6932"/>
                      <a:pt x="7583" y="6482"/>
                    </a:cubicBezTo>
                    <a:cubicBezTo>
                      <a:pt x="7555" y="6372"/>
                      <a:pt x="7499" y="5903"/>
                      <a:pt x="7471" y="5460"/>
                    </a:cubicBezTo>
                    <a:cubicBezTo>
                      <a:pt x="7335" y="3262"/>
                      <a:pt x="7251" y="2759"/>
                      <a:pt x="6845" y="1852"/>
                    </a:cubicBezTo>
                    <a:cubicBezTo>
                      <a:pt x="6526" y="1140"/>
                      <a:pt x="6246" y="806"/>
                      <a:pt x="5637" y="384"/>
                    </a:cubicBezTo>
                    <a:cubicBezTo>
                      <a:pt x="5290" y="143"/>
                      <a:pt x="4829" y="0"/>
                      <a:pt x="4384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2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71" t="20601" r="87776" b="36423"/>
              <a:stretch>
                <a:fillRect/>
              </a:stretch>
            </p:blipFill>
            <p:spPr>
              <a:xfrm>
                <a:off x="132" y="70376"/>
                <a:ext cx="88372" cy="152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0" h="21589" fill="norm" stroke="1" extrusionOk="0">
                    <a:moveTo>
                      <a:pt x="13146" y="0"/>
                    </a:moveTo>
                    <a:cubicBezTo>
                      <a:pt x="11591" y="7"/>
                      <a:pt x="10853" y="41"/>
                      <a:pt x="9354" y="337"/>
                    </a:cubicBezTo>
                    <a:cubicBezTo>
                      <a:pt x="8351" y="536"/>
                      <a:pt x="7295" y="830"/>
                      <a:pt x="6984" y="956"/>
                    </a:cubicBezTo>
                    <a:cubicBezTo>
                      <a:pt x="6673" y="1082"/>
                      <a:pt x="6024" y="1338"/>
                      <a:pt x="5562" y="1518"/>
                    </a:cubicBezTo>
                    <a:cubicBezTo>
                      <a:pt x="4538" y="1916"/>
                      <a:pt x="3571" y="2809"/>
                      <a:pt x="3571" y="3317"/>
                    </a:cubicBezTo>
                    <a:cubicBezTo>
                      <a:pt x="3571" y="3640"/>
                      <a:pt x="4144" y="4535"/>
                      <a:pt x="5088" y="5622"/>
                    </a:cubicBezTo>
                    <a:cubicBezTo>
                      <a:pt x="5480" y="6074"/>
                      <a:pt x="5259" y="6184"/>
                      <a:pt x="4045" y="6184"/>
                    </a:cubicBezTo>
                    <a:cubicBezTo>
                      <a:pt x="3279" y="6184"/>
                      <a:pt x="2824" y="6215"/>
                      <a:pt x="2338" y="6409"/>
                    </a:cubicBezTo>
                    <a:cubicBezTo>
                      <a:pt x="462" y="7158"/>
                      <a:pt x="-490" y="9073"/>
                      <a:pt x="252" y="10513"/>
                    </a:cubicBezTo>
                    <a:cubicBezTo>
                      <a:pt x="596" y="11180"/>
                      <a:pt x="1902" y="12031"/>
                      <a:pt x="2623" y="12031"/>
                    </a:cubicBezTo>
                    <a:cubicBezTo>
                      <a:pt x="3287" y="12031"/>
                      <a:pt x="4018" y="12473"/>
                      <a:pt x="4708" y="13268"/>
                    </a:cubicBezTo>
                    <a:cubicBezTo>
                      <a:pt x="5297" y="13946"/>
                      <a:pt x="6344" y="14493"/>
                      <a:pt x="7553" y="14730"/>
                    </a:cubicBezTo>
                    <a:cubicBezTo>
                      <a:pt x="8690" y="14953"/>
                      <a:pt x="14121" y="15460"/>
                      <a:pt x="15232" y="15461"/>
                    </a:cubicBezTo>
                    <a:cubicBezTo>
                      <a:pt x="16781" y="15462"/>
                      <a:pt x="16872" y="15556"/>
                      <a:pt x="18171" y="17148"/>
                    </a:cubicBezTo>
                    <a:cubicBezTo>
                      <a:pt x="18303" y="17310"/>
                      <a:pt x="18588" y="17913"/>
                      <a:pt x="18835" y="18497"/>
                    </a:cubicBezTo>
                    <a:cubicBezTo>
                      <a:pt x="19081" y="19081"/>
                      <a:pt x="19512" y="19811"/>
                      <a:pt x="19783" y="20127"/>
                    </a:cubicBezTo>
                    <a:cubicBezTo>
                      <a:pt x="20053" y="20444"/>
                      <a:pt x="20312" y="20792"/>
                      <a:pt x="20352" y="20914"/>
                    </a:cubicBezTo>
                    <a:cubicBezTo>
                      <a:pt x="20374" y="20983"/>
                      <a:pt x="20910" y="21382"/>
                      <a:pt x="21110" y="21589"/>
                    </a:cubicBezTo>
                    <a:lnTo>
                      <a:pt x="21110" y="3767"/>
                    </a:lnTo>
                    <a:cubicBezTo>
                      <a:pt x="20658" y="4293"/>
                      <a:pt x="20165" y="4799"/>
                      <a:pt x="20067" y="4835"/>
                    </a:cubicBezTo>
                    <a:cubicBezTo>
                      <a:pt x="19879" y="4904"/>
                      <a:pt x="18938" y="3839"/>
                      <a:pt x="19024" y="3654"/>
                    </a:cubicBezTo>
                    <a:cubicBezTo>
                      <a:pt x="19047" y="3605"/>
                      <a:pt x="18739" y="3200"/>
                      <a:pt x="18361" y="2755"/>
                    </a:cubicBezTo>
                    <a:cubicBezTo>
                      <a:pt x="17982" y="2310"/>
                      <a:pt x="17751" y="1935"/>
                      <a:pt x="17792" y="1912"/>
                    </a:cubicBezTo>
                    <a:cubicBezTo>
                      <a:pt x="17832" y="1888"/>
                      <a:pt x="17610" y="1537"/>
                      <a:pt x="17318" y="1181"/>
                    </a:cubicBezTo>
                    <a:cubicBezTo>
                      <a:pt x="16525" y="215"/>
                      <a:pt x="15637" y="-11"/>
                      <a:pt x="1314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43" name="Shape 343"/>
              <p:cNvSpPr/>
              <p:nvPr/>
            </p:nvSpPr>
            <p:spPr>
              <a:xfrm>
                <a:off x="66080" y="59410"/>
                <a:ext cx="18853" cy="44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50" name="Group 350"/>
            <p:cNvGrpSpPr/>
            <p:nvPr/>
          </p:nvGrpSpPr>
          <p:grpSpPr>
            <a:xfrm>
              <a:off x="41" y="84130"/>
              <a:ext cx="586349" cy="455733"/>
              <a:chOff x="41" y="84130"/>
              <a:chExt cx="586347" cy="455731"/>
            </a:xfrm>
          </p:grpSpPr>
          <p:grpSp>
            <p:nvGrpSpPr>
              <p:cNvPr id="348" name="Group 348"/>
              <p:cNvGrpSpPr/>
              <p:nvPr/>
            </p:nvGrpSpPr>
            <p:grpSpPr>
              <a:xfrm>
                <a:off x="41" y="85640"/>
                <a:ext cx="330501" cy="454223"/>
                <a:chOff x="41" y="63499"/>
                <a:chExt cx="330499" cy="454221"/>
              </a:xfrm>
            </p:grpSpPr>
            <p:pic>
              <p:nvPicPr>
                <p:cNvPr id="345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54106" t="22768" r="33840" b="8902"/>
                <a:stretch>
                  <a:fillRect/>
                </a:stretch>
              </p:blipFill>
              <p:spPr>
                <a:xfrm>
                  <a:off x="137660" y="63499"/>
                  <a:ext cx="192882" cy="454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0" fill="norm" stroke="1" extrusionOk="0">
                      <a:moveTo>
                        <a:pt x="16356" y="0"/>
                      </a:moveTo>
                      <a:cubicBezTo>
                        <a:pt x="14698" y="1"/>
                        <a:pt x="13029" y="127"/>
                        <a:pt x="11733" y="389"/>
                      </a:cubicBezTo>
                      <a:cubicBezTo>
                        <a:pt x="8591" y="1025"/>
                        <a:pt x="6778" y="1816"/>
                        <a:pt x="4933" y="3349"/>
                      </a:cubicBezTo>
                      <a:cubicBezTo>
                        <a:pt x="4175" y="3979"/>
                        <a:pt x="3293" y="4892"/>
                        <a:pt x="3244" y="5087"/>
                      </a:cubicBezTo>
                      <a:cubicBezTo>
                        <a:pt x="3182" y="5338"/>
                        <a:pt x="2389" y="6254"/>
                        <a:pt x="2178" y="6327"/>
                      </a:cubicBezTo>
                      <a:cubicBezTo>
                        <a:pt x="1771" y="6467"/>
                        <a:pt x="1633" y="6256"/>
                        <a:pt x="1511" y="5439"/>
                      </a:cubicBezTo>
                      <a:cubicBezTo>
                        <a:pt x="1447" y="5007"/>
                        <a:pt x="1296" y="4482"/>
                        <a:pt x="1200" y="4273"/>
                      </a:cubicBezTo>
                      <a:cubicBezTo>
                        <a:pt x="1104" y="4065"/>
                        <a:pt x="1019" y="3767"/>
                        <a:pt x="978" y="3607"/>
                      </a:cubicBezTo>
                      <a:cubicBezTo>
                        <a:pt x="937" y="3447"/>
                        <a:pt x="736" y="3108"/>
                        <a:pt x="533" y="2868"/>
                      </a:cubicBezTo>
                      <a:cubicBezTo>
                        <a:pt x="331" y="2628"/>
                        <a:pt x="77" y="2340"/>
                        <a:pt x="0" y="2220"/>
                      </a:cubicBezTo>
                      <a:lnTo>
                        <a:pt x="0" y="13596"/>
                      </a:lnTo>
                      <a:cubicBezTo>
                        <a:pt x="36" y="13665"/>
                        <a:pt x="120" y="13638"/>
                        <a:pt x="133" y="13781"/>
                      </a:cubicBezTo>
                      <a:cubicBezTo>
                        <a:pt x="215" y="14628"/>
                        <a:pt x="529" y="15895"/>
                        <a:pt x="800" y="16389"/>
                      </a:cubicBezTo>
                      <a:cubicBezTo>
                        <a:pt x="951" y="16665"/>
                        <a:pt x="1088" y="16987"/>
                        <a:pt x="1111" y="17092"/>
                      </a:cubicBezTo>
                      <a:cubicBezTo>
                        <a:pt x="1177" y="17396"/>
                        <a:pt x="2241" y="18389"/>
                        <a:pt x="3022" y="18905"/>
                      </a:cubicBezTo>
                      <a:cubicBezTo>
                        <a:pt x="5821" y="20752"/>
                        <a:pt x="11061" y="21600"/>
                        <a:pt x="15867" y="20958"/>
                      </a:cubicBezTo>
                      <a:cubicBezTo>
                        <a:pt x="17650" y="20720"/>
                        <a:pt x="19438" y="20267"/>
                        <a:pt x="20578" y="19774"/>
                      </a:cubicBezTo>
                      <a:cubicBezTo>
                        <a:pt x="20855" y="19654"/>
                        <a:pt x="21150" y="19405"/>
                        <a:pt x="21600" y="19127"/>
                      </a:cubicBezTo>
                      <a:lnTo>
                        <a:pt x="21600" y="555"/>
                      </a:lnTo>
                      <a:cubicBezTo>
                        <a:pt x="21353" y="500"/>
                        <a:pt x="21214" y="446"/>
                        <a:pt x="20933" y="389"/>
                      </a:cubicBezTo>
                      <a:cubicBezTo>
                        <a:pt x="19642" y="128"/>
                        <a:pt x="18013" y="0"/>
                        <a:pt x="1635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6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alphaModFix amt="93454"/>
                  <a:extLst/>
                </a:blip>
                <a:srcRect l="1859" t="20559" r="87776" b="36514"/>
                <a:stretch>
                  <a:fillRect/>
                </a:stretch>
              </p:blipFill>
              <p:spPr>
                <a:xfrm>
                  <a:off x="41" y="131636"/>
                  <a:ext cx="165853" cy="2853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06" h="21589" fill="norm" stroke="1" extrusionOk="0">
                      <a:moveTo>
                        <a:pt x="13126" y="0"/>
                      </a:moveTo>
                      <a:cubicBezTo>
                        <a:pt x="11573" y="7"/>
                        <a:pt x="10886" y="63"/>
                        <a:pt x="9389" y="360"/>
                      </a:cubicBezTo>
                      <a:cubicBezTo>
                        <a:pt x="8387" y="559"/>
                        <a:pt x="7326" y="835"/>
                        <a:pt x="7015" y="961"/>
                      </a:cubicBezTo>
                      <a:cubicBezTo>
                        <a:pt x="6704" y="1087"/>
                        <a:pt x="6062" y="1351"/>
                        <a:pt x="5601" y="1531"/>
                      </a:cubicBezTo>
                      <a:cubicBezTo>
                        <a:pt x="4578" y="1930"/>
                        <a:pt x="3581" y="2825"/>
                        <a:pt x="3581" y="3333"/>
                      </a:cubicBezTo>
                      <a:cubicBezTo>
                        <a:pt x="3581" y="3656"/>
                        <a:pt x="4154" y="4527"/>
                        <a:pt x="5096" y="5615"/>
                      </a:cubicBezTo>
                      <a:cubicBezTo>
                        <a:pt x="5488" y="6068"/>
                        <a:pt x="5299" y="6185"/>
                        <a:pt x="4086" y="6185"/>
                      </a:cubicBezTo>
                      <a:cubicBezTo>
                        <a:pt x="3322" y="6185"/>
                        <a:pt x="2854" y="6262"/>
                        <a:pt x="2369" y="6456"/>
                      </a:cubicBezTo>
                      <a:cubicBezTo>
                        <a:pt x="496" y="7205"/>
                        <a:pt x="-494" y="9127"/>
                        <a:pt x="247" y="10569"/>
                      </a:cubicBezTo>
                      <a:cubicBezTo>
                        <a:pt x="590" y="11237"/>
                        <a:pt x="1952" y="12101"/>
                        <a:pt x="2672" y="12101"/>
                      </a:cubicBezTo>
                      <a:cubicBezTo>
                        <a:pt x="3336" y="12101"/>
                        <a:pt x="4053" y="12536"/>
                        <a:pt x="4742" y="13332"/>
                      </a:cubicBezTo>
                      <a:cubicBezTo>
                        <a:pt x="5330" y="14010"/>
                        <a:pt x="6313" y="14505"/>
                        <a:pt x="7520" y="14743"/>
                      </a:cubicBezTo>
                      <a:cubicBezTo>
                        <a:pt x="8656" y="14966"/>
                        <a:pt x="14138" y="15523"/>
                        <a:pt x="15247" y="15524"/>
                      </a:cubicBezTo>
                      <a:cubicBezTo>
                        <a:pt x="16794" y="15525"/>
                        <a:pt x="16879" y="15582"/>
                        <a:pt x="18177" y="17175"/>
                      </a:cubicBezTo>
                      <a:cubicBezTo>
                        <a:pt x="18309" y="17337"/>
                        <a:pt x="18637" y="17942"/>
                        <a:pt x="18884" y="18526"/>
                      </a:cubicBezTo>
                      <a:cubicBezTo>
                        <a:pt x="19130" y="19111"/>
                        <a:pt x="19573" y="19861"/>
                        <a:pt x="19843" y="20178"/>
                      </a:cubicBezTo>
                      <a:cubicBezTo>
                        <a:pt x="20113" y="20495"/>
                        <a:pt x="20359" y="20836"/>
                        <a:pt x="20399" y="20958"/>
                      </a:cubicBezTo>
                      <a:cubicBezTo>
                        <a:pt x="20420" y="21023"/>
                        <a:pt x="20927" y="21401"/>
                        <a:pt x="21106" y="21589"/>
                      </a:cubicBezTo>
                      <a:lnTo>
                        <a:pt x="21106" y="3723"/>
                      </a:lnTo>
                      <a:cubicBezTo>
                        <a:pt x="20631" y="4284"/>
                        <a:pt x="20147" y="4797"/>
                        <a:pt x="20045" y="4834"/>
                      </a:cubicBezTo>
                      <a:cubicBezTo>
                        <a:pt x="19858" y="4903"/>
                        <a:pt x="18950" y="3848"/>
                        <a:pt x="19035" y="3663"/>
                      </a:cubicBezTo>
                      <a:cubicBezTo>
                        <a:pt x="19058" y="3614"/>
                        <a:pt x="18757" y="3208"/>
                        <a:pt x="18379" y="2762"/>
                      </a:cubicBezTo>
                      <a:cubicBezTo>
                        <a:pt x="18001" y="2317"/>
                        <a:pt x="17732" y="1946"/>
                        <a:pt x="17773" y="1922"/>
                      </a:cubicBezTo>
                      <a:cubicBezTo>
                        <a:pt x="17813" y="1898"/>
                        <a:pt x="17610" y="1587"/>
                        <a:pt x="17318" y="1231"/>
                      </a:cubicBezTo>
                      <a:cubicBezTo>
                        <a:pt x="16527" y="264"/>
                        <a:pt x="15614" y="-11"/>
                        <a:pt x="1312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47" name="Shape 347"/>
                <p:cNvSpPr/>
                <p:nvPr/>
              </p:nvSpPr>
              <p:spPr>
                <a:xfrm>
                  <a:off x="123867" y="111365"/>
                  <a:ext cx="35340" cy="83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  <p:pic>
            <p:nvPicPr>
              <p:cNvPr id="349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78223" t="26402" r="1076" b="2682"/>
              <a:stretch>
                <a:fillRect/>
              </a:stretch>
            </p:blipFill>
            <p:spPr>
              <a:xfrm>
                <a:off x="268465" y="84130"/>
                <a:ext cx="317925" cy="452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91" fill="norm" stroke="1" extrusionOk="0">
                    <a:moveTo>
                      <a:pt x="1530" y="0"/>
                    </a:moveTo>
                    <a:cubicBezTo>
                      <a:pt x="1001" y="4"/>
                      <a:pt x="520" y="195"/>
                      <a:pt x="0" y="284"/>
                    </a:cubicBezTo>
                    <a:lnTo>
                      <a:pt x="0" y="21591"/>
                    </a:lnTo>
                    <a:cubicBezTo>
                      <a:pt x="1748" y="21432"/>
                      <a:pt x="3290" y="20766"/>
                      <a:pt x="4295" y="19659"/>
                    </a:cubicBezTo>
                    <a:cubicBezTo>
                      <a:pt x="4485" y="19450"/>
                      <a:pt x="4838" y="18987"/>
                      <a:pt x="5073" y="18617"/>
                    </a:cubicBezTo>
                    <a:cubicBezTo>
                      <a:pt x="5309" y="18248"/>
                      <a:pt x="5612" y="17772"/>
                      <a:pt x="5744" y="17576"/>
                    </a:cubicBezTo>
                    <a:cubicBezTo>
                      <a:pt x="5877" y="17379"/>
                      <a:pt x="5986" y="17208"/>
                      <a:pt x="5986" y="17178"/>
                    </a:cubicBezTo>
                    <a:cubicBezTo>
                      <a:pt x="5986" y="17148"/>
                      <a:pt x="6130" y="16912"/>
                      <a:pt x="6308" y="16667"/>
                    </a:cubicBezTo>
                    <a:cubicBezTo>
                      <a:pt x="6487" y="16421"/>
                      <a:pt x="6645" y="16186"/>
                      <a:pt x="6657" y="16136"/>
                    </a:cubicBezTo>
                    <a:cubicBezTo>
                      <a:pt x="6686" y="16022"/>
                      <a:pt x="7173" y="15604"/>
                      <a:pt x="7436" y="15474"/>
                    </a:cubicBezTo>
                    <a:cubicBezTo>
                      <a:pt x="7829" y="15279"/>
                      <a:pt x="10550" y="15409"/>
                      <a:pt x="11006" y="15644"/>
                    </a:cubicBezTo>
                    <a:cubicBezTo>
                      <a:pt x="11173" y="15730"/>
                      <a:pt x="11198" y="15807"/>
                      <a:pt x="11086" y="16629"/>
                    </a:cubicBezTo>
                    <a:cubicBezTo>
                      <a:pt x="10882" y="18129"/>
                      <a:pt x="10880" y="18127"/>
                      <a:pt x="11167" y="18277"/>
                    </a:cubicBezTo>
                    <a:cubicBezTo>
                      <a:pt x="11332" y="18363"/>
                      <a:pt x="11786" y="18433"/>
                      <a:pt x="12509" y="18504"/>
                    </a:cubicBezTo>
                    <a:cubicBezTo>
                      <a:pt x="13856" y="18636"/>
                      <a:pt x="14549" y="18642"/>
                      <a:pt x="14683" y="18523"/>
                    </a:cubicBezTo>
                    <a:cubicBezTo>
                      <a:pt x="14739" y="18474"/>
                      <a:pt x="14855" y="17975"/>
                      <a:pt x="14952" y="17405"/>
                    </a:cubicBezTo>
                    <a:cubicBezTo>
                      <a:pt x="15128" y="16363"/>
                      <a:pt x="15290" y="16042"/>
                      <a:pt x="15596" y="16042"/>
                    </a:cubicBezTo>
                    <a:cubicBezTo>
                      <a:pt x="15687" y="16042"/>
                      <a:pt x="16041" y="15924"/>
                      <a:pt x="16401" y="15777"/>
                    </a:cubicBezTo>
                    <a:cubicBezTo>
                      <a:pt x="17313" y="15404"/>
                      <a:pt x="17356" y="15391"/>
                      <a:pt x="17717" y="15208"/>
                    </a:cubicBezTo>
                    <a:cubicBezTo>
                      <a:pt x="18215" y="14956"/>
                      <a:pt x="18754" y="14846"/>
                      <a:pt x="19273" y="14905"/>
                    </a:cubicBezTo>
                    <a:cubicBezTo>
                      <a:pt x="19525" y="14934"/>
                      <a:pt x="19929" y="14959"/>
                      <a:pt x="20186" y="14962"/>
                    </a:cubicBezTo>
                    <a:lnTo>
                      <a:pt x="20669" y="14981"/>
                    </a:lnTo>
                    <a:lnTo>
                      <a:pt x="20965" y="14072"/>
                    </a:lnTo>
                    <a:cubicBezTo>
                      <a:pt x="21293" y="13107"/>
                      <a:pt x="21600" y="11058"/>
                      <a:pt x="21475" y="10587"/>
                    </a:cubicBezTo>
                    <a:cubicBezTo>
                      <a:pt x="21413" y="10358"/>
                      <a:pt x="21374" y="10345"/>
                      <a:pt x="20938" y="10303"/>
                    </a:cubicBezTo>
                    <a:cubicBezTo>
                      <a:pt x="20680" y="10278"/>
                      <a:pt x="20276" y="10265"/>
                      <a:pt x="20052" y="10265"/>
                    </a:cubicBezTo>
                    <a:cubicBezTo>
                      <a:pt x="19666" y="10265"/>
                      <a:pt x="19568" y="10211"/>
                      <a:pt x="18361" y="9375"/>
                    </a:cubicBezTo>
                    <a:lnTo>
                      <a:pt x="17099" y="8485"/>
                    </a:lnTo>
                    <a:lnTo>
                      <a:pt x="16186" y="8447"/>
                    </a:lnTo>
                    <a:cubicBezTo>
                      <a:pt x="15692" y="8422"/>
                      <a:pt x="15242" y="8374"/>
                      <a:pt x="15193" y="8352"/>
                    </a:cubicBezTo>
                    <a:cubicBezTo>
                      <a:pt x="15144" y="8331"/>
                      <a:pt x="15157" y="8003"/>
                      <a:pt x="15193" y="7614"/>
                    </a:cubicBezTo>
                    <a:lnTo>
                      <a:pt x="15247" y="6894"/>
                    </a:lnTo>
                    <a:lnTo>
                      <a:pt x="14979" y="6837"/>
                    </a:lnTo>
                    <a:cubicBezTo>
                      <a:pt x="14656" y="6751"/>
                      <a:pt x="14290" y="6742"/>
                      <a:pt x="14120" y="6818"/>
                    </a:cubicBezTo>
                    <a:cubicBezTo>
                      <a:pt x="14053" y="6848"/>
                      <a:pt x="13959" y="7115"/>
                      <a:pt x="13905" y="7424"/>
                    </a:cubicBezTo>
                    <a:cubicBezTo>
                      <a:pt x="13850" y="7733"/>
                      <a:pt x="13743" y="8031"/>
                      <a:pt x="13663" y="8087"/>
                    </a:cubicBezTo>
                    <a:cubicBezTo>
                      <a:pt x="13542" y="8173"/>
                      <a:pt x="13358" y="8172"/>
                      <a:pt x="12428" y="8106"/>
                    </a:cubicBezTo>
                    <a:cubicBezTo>
                      <a:pt x="9609" y="7905"/>
                      <a:pt x="9163" y="7836"/>
                      <a:pt x="8751" y="7424"/>
                    </a:cubicBezTo>
                    <a:cubicBezTo>
                      <a:pt x="8453" y="7127"/>
                      <a:pt x="8139" y="6144"/>
                      <a:pt x="7811" y="4432"/>
                    </a:cubicBezTo>
                    <a:cubicBezTo>
                      <a:pt x="7459" y="2589"/>
                      <a:pt x="6356" y="1238"/>
                      <a:pt x="4617" y="530"/>
                    </a:cubicBezTo>
                    <a:cubicBezTo>
                      <a:pt x="3725" y="167"/>
                      <a:pt x="2634" y="-9"/>
                      <a:pt x="153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366" name="Group 366"/>
          <p:cNvGrpSpPr/>
          <p:nvPr/>
        </p:nvGrpSpPr>
        <p:grpSpPr>
          <a:xfrm>
            <a:off x="7453733" y="2793023"/>
            <a:ext cx="2341395" cy="496872"/>
            <a:chOff x="41" y="74570"/>
            <a:chExt cx="2341393" cy="496871"/>
          </a:xfrm>
        </p:grpSpPr>
        <p:grpSp>
          <p:nvGrpSpPr>
            <p:cNvPr id="355" name="Group 355"/>
            <p:cNvGrpSpPr/>
            <p:nvPr/>
          </p:nvGrpSpPr>
          <p:grpSpPr>
            <a:xfrm>
              <a:off x="777863" y="74570"/>
              <a:ext cx="854840" cy="496872"/>
              <a:chOff x="41" y="63499"/>
              <a:chExt cx="854838" cy="496871"/>
            </a:xfrm>
          </p:grpSpPr>
          <p:pic>
            <p:nvPicPr>
              <p:cNvPr id="352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68" r="1074" b="2486"/>
              <a:stretch>
                <a:fillRect/>
              </a:stretch>
            </p:blipFill>
            <p:spPr>
              <a:xfrm>
                <a:off x="137660" y="63499"/>
                <a:ext cx="717221" cy="49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50" fill="norm" stroke="1" extrusionOk="0">
                    <a:moveTo>
                      <a:pt x="4389" y="0"/>
                    </a:moveTo>
                    <a:cubicBezTo>
                      <a:pt x="3945" y="1"/>
                      <a:pt x="3497" y="117"/>
                      <a:pt x="3149" y="359"/>
                    </a:cubicBezTo>
                    <a:cubicBezTo>
                      <a:pt x="2306" y="945"/>
                      <a:pt x="1819" y="1674"/>
                      <a:pt x="1324" y="3087"/>
                    </a:cubicBezTo>
                    <a:cubicBezTo>
                      <a:pt x="1120" y="3668"/>
                      <a:pt x="884" y="4510"/>
                      <a:pt x="871" y="4690"/>
                    </a:cubicBezTo>
                    <a:cubicBezTo>
                      <a:pt x="854" y="4922"/>
                      <a:pt x="641" y="5766"/>
                      <a:pt x="584" y="5833"/>
                    </a:cubicBezTo>
                    <a:cubicBezTo>
                      <a:pt x="475" y="5962"/>
                      <a:pt x="438" y="5767"/>
                      <a:pt x="406" y="5014"/>
                    </a:cubicBezTo>
                    <a:cubicBezTo>
                      <a:pt x="388" y="4616"/>
                      <a:pt x="348" y="4132"/>
                      <a:pt x="322" y="3940"/>
                    </a:cubicBezTo>
                    <a:cubicBezTo>
                      <a:pt x="296" y="3748"/>
                      <a:pt x="273" y="3473"/>
                      <a:pt x="262" y="3326"/>
                    </a:cubicBezTo>
                    <a:cubicBezTo>
                      <a:pt x="251" y="3178"/>
                      <a:pt x="197" y="2865"/>
                      <a:pt x="143" y="2644"/>
                    </a:cubicBezTo>
                    <a:cubicBezTo>
                      <a:pt x="89" y="2422"/>
                      <a:pt x="21" y="2157"/>
                      <a:pt x="0" y="2047"/>
                    </a:cubicBezTo>
                    <a:lnTo>
                      <a:pt x="0" y="12534"/>
                    </a:lnTo>
                    <a:cubicBezTo>
                      <a:pt x="10" y="12598"/>
                      <a:pt x="32" y="12573"/>
                      <a:pt x="36" y="12705"/>
                    </a:cubicBezTo>
                    <a:cubicBezTo>
                      <a:pt x="58" y="13485"/>
                      <a:pt x="142" y="14653"/>
                      <a:pt x="215" y="15109"/>
                    </a:cubicBezTo>
                    <a:cubicBezTo>
                      <a:pt x="255" y="15363"/>
                      <a:pt x="292" y="15660"/>
                      <a:pt x="298" y="15757"/>
                    </a:cubicBezTo>
                    <a:cubicBezTo>
                      <a:pt x="316" y="16038"/>
                      <a:pt x="601" y="16953"/>
                      <a:pt x="811" y="17429"/>
                    </a:cubicBezTo>
                    <a:cubicBezTo>
                      <a:pt x="1562" y="19132"/>
                      <a:pt x="2969" y="19913"/>
                      <a:pt x="4258" y="19321"/>
                    </a:cubicBezTo>
                    <a:cubicBezTo>
                      <a:pt x="4737" y="19102"/>
                      <a:pt x="5217" y="18684"/>
                      <a:pt x="5523" y="18230"/>
                    </a:cubicBezTo>
                    <a:cubicBezTo>
                      <a:pt x="5707" y="17956"/>
                      <a:pt x="6203" y="16879"/>
                      <a:pt x="6203" y="16746"/>
                    </a:cubicBezTo>
                    <a:cubicBezTo>
                      <a:pt x="6203" y="16713"/>
                      <a:pt x="6245" y="16544"/>
                      <a:pt x="6298" y="16371"/>
                    </a:cubicBezTo>
                    <a:cubicBezTo>
                      <a:pt x="6459" y="15847"/>
                      <a:pt x="6708" y="14842"/>
                      <a:pt x="6751" y="14547"/>
                    </a:cubicBezTo>
                    <a:cubicBezTo>
                      <a:pt x="6788" y="14298"/>
                      <a:pt x="7087" y="13895"/>
                      <a:pt x="7264" y="13847"/>
                    </a:cubicBezTo>
                    <a:cubicBezTo>
                      <a:pt x="7575" y="13764"/>
                      <a:pt x="7808" y="13973"/>
                      <a:pt x="7968" y="14495"/>
                    </a:cubicBezTo>
                    <a:cubicBezTo>
                      <a:pt x="7999" y="14597"/>
                      <a:pt x="8067" y="15393"/>
                      <a:pt x="8123" y="16269"/>
                    </a:cubicBezTo>
                    <a:cubicBezTo>
                      <a:pt x="8220" y="17778"/>
                      <a:pt x="8243" y="17908"/>
                      <a:pt x="8409" y="18520"/>
                    </a:cubicBezTo>
                    <a:cubicBezTo>
                      <a:pt x="8810" y="19989"/>
                      <a:pt x="9613" y="20976"/>
                      <a:pt x="10640" y="21265"/>
                    </a:cubicBezTo>
                    <a:cubicBezTo>
                      <a:pt x="11826" y="21600"/>
                      <a:pt x="12942" y="20928"/>
                      <a:pt x="13586" y="19492"/>
                    </a:cubicBezTo>
                    <a:cubicBezTo>
                      <a:pt x="13674" y="19296"/>
                      <a:pt x="13835" y="18849"/>
                      <a:pt x="13944" y="18503"/>
                    </a:cubicBezTo>
                    <a:cubicBezTo>
                      <a:pt x="14053" y="18157"/>
                      <a:pt x="14192" y="17715"/>
                      <a:pt x="14254" y="17531"/>
                    </a:cubicBezTo>
                    <a:cubicBezTo>
                      <a:pt x="14315" y="17346"/>
                      <a:pt x="14373" y="17184"/>
                      <a:pt x="14373" y="17156"/>
                    </a:cubicBezTo>
                    <a:cubicBezTo>
                      <a:pt x="14373" y="17128"/>
                      <a:pt x="14434" y="16908"/>
                      <a:pt x="14516" y="16678"/>
                    </a:cubicBezTo>
                    <a:cubicBezTo>
                      <a:pt x="14599" y="16448"/>
                      <a:pt x="14678" y="16230"/>
                      <a:pt x="14683" y="16184"/>
                    </a:cubicBezTo>
                    <a:cubicBezTo>
                      <a:pt x="14697" y="16076"/>
                      <a:pt x="14920" y="15692"/>
                      <a:pt x="15041" y="15570"/>
                    </a:cubicBezTo>
                    <a:cubicBezTo>
                      <a:pt x="15223" y="15387"/>
                      <a:pt x="16488" y="15503"/>
                      <a:pt x="16699" y="15723"/>
                    </a:cubicBezTo>
                    <a:cubicBezTo>
                      <a:pt x="16777" y="15804"/>
                      <a:pt x="16775" y="15873"/>
                      <a:pt x="16723" y="16644"/>
                    </a:cubicBezTo>
                    <a:cubicBezTo>
                      <a:pt x="16628" y="18052"/>
                      <a:pt x="16638" y="18038"/>
                      <a:pt x="16771" y="18179"/>
                    </a:cubicBezTo>
                    <a:cubicBezTo>
                      <a:pt x="16847" y="18260"/>
                      <a:pt x="17056" y="18334"/>
                      <a:pt x="17391" y="18401"/>
                    </a:cubicBezTo>
                    <a:cubicBezTo>
                      <a:pt x="18015" y="18524"/>
                      <a:pt x="18331" y="18529"/>
                      <a:pt x="18393" y="18418"/>
                    </a:cubicBezTo>
                    <a:cubicBezTo>
                      <a:pt x="18419" y="18372"/>
                      <a:pt x="18479" y="17895"/>
                      <a:pt x="18524" y="17360"/>
                    </a:cubicBezTo>
                    <a:cubicBezTo>
                      <a:pt x="18606" y="16383"/>
                      <a:pt x="18681" y="16098"/>
                      <a:pt x="18822" y="16098"/>
                    </a:cubicBezTo>
                    <a:cubicBezTo>
                      <a:pt x="18864" y="16098"/>
                      <a:pt x="19025" y="15981"/>
                      <a:pt x="19192" y="15843"/>
                    </a:cubicBezTo>
                    <a:cubicBezTo>
                      <a:pt x="19614" y="15493"/>
                      <a:pt x="19633" y="15468"/>
                      <a:pt x="19800" y="15297"/>
                    </a:cubicBezTo>
                    <a:cubicBezTo>
                      <a:pt x="20031" y="15061"/>
                      <a:pt x="20287" y="14968"/>
                      <a:pt x="20528" y="15024"/>
                    </a:cubicBezTo>
                    <a:cubicBezTo>
                      <a:pt x="20644" y="15051"/>
                      <a:pt x="20827" y="15072"/>
                      <a:pt x="20946" y="15075"/>
                    </a:cubicBezTo>
                    <a:lnTo>
                      <a:pt x="21160" y="15092"/>
                    </a:lnTo>
                    <a:lnTo>
                      <a:pt x="21315" y="14240"/>
                    </a:lnTo>
                    <a:cubicBezTo>
                      <a:pt x="21468" y="13335"/>
                      <a:pt x="21600" y="11424"/>
                      <a:pt x="21542" y="10983"/>
                    </a:cubicBezTo>
                    <a:cubicBezTo>
                      <a:pt x="21514" y="10767"/>
                      <a:pt x="21494" y="10749"/>
                      <a:pt x="21291" y="10710"/>
                    </a:cubicBezTo>
                    <a:cubicBezTo>
                      <a:pt x="21172" y="10686"/>
                      <a:pt x="20990" y="10659"/>
                      <a:pt x="20886" y="10659"/>
                    </a:cubicBezTo>
                    <a:cubicBezTo>
                      <a:pt x="20707" y="10659"/>
                      <a:pt x="20657" y="10624"/>
                      <a:pt x="20099" y="9840"/>
                    </a:cubicBezTo>
                    <a:lnTo>
                      <a:pt x="19514" y="9004"/>
                    </a:lnTo>
                    <a:lnTo>
                      <a:pt x="19097" y="8953"/>
                    </a:lnTo>
                    <a:cubicBezTo>
                      <a:pt x="18868" y="8930"/>
                      <a:pt x="18666" y="8905"/>
                      <a:pt x="18643" y="8885"/>
                    </a:cubicBezTo>
                    <a:cubicBezTo>
                      <a:pt x="18621" y="8865"/>
                      <a:pt x="18615" y="8551"/>
                      <a:pt x="18632" y="8186"/>
                    </a:cubicBezTo>
                    <a:lnTo>
                      <a:pt x="18655" y="7521"/>
                    </a:lnTo>
                    <a:lnTo>
                      <a:pt x="18536" y="7453"/>
                    </a:lnTo>
                    <a:cubicBezTo>
                      <a:pt x="18387" y="7371"/>
                      <a:pt x="18221" y="7364"/>
                      <a:pt x="18142" y="7436"/>
                    </a:cubicBezTo>
                    <a:cubicBezTo>
                      <a:pt x="18112" y="7464"/>
                      <a:pt x="18060" y="7725"/>
                      <a:pt x="18035" y="8015"/>
                    </a:cubicBezTo>
                    <a:cubicBezTo>
                      <a:pt x="18010" y="8305"/>
                      <a:pt x="17965" y="8577"/>
                      <a:pt x="17928" y="8629"/>
                    </a:cubicBezTo>
                    <a:cubicBezTo>
                      <a:pt x="17872" y="8709"/>
                      <a:pt x="17774" y="8708"/>
                      <a:pt x="17343" y="8646"/>
                    </a:cubicBezTo>
                    <a:cubicBezTo>
                      <a:pt x="16038" y="8458"/>
                      <a:pt x="15840" y="8385"/>
                      <a:pt x="15650" y="7998"/>
                    </a:cubicBezTo>
                    <a:cubicBezTo>
                      <a:pt x="15512" y="7719"/>
                      <a:pt x="15372" y="6808"/>
                      <a:pt x="15220" y="5202"/>
                    </a:cubicBezTo>
                    <a:cubicBezTo>
                      <a:pt x="15057" y="3473"/>
                      <a:pt x="14546" y="2199"/>
                      <a:pt x="13741" y="1535"/>
                    </a:cubicBezTo>
                    <a:cubicBezTo>
                      <a:pt x="12915" y="854"/>
                      <a:pt x="11735" y="877"/>
                      <a:pt x="10831" y="1586"/>
                    </a:cubicBezTo>
                    <a:cubicBezTo>
                      <a:pt x="10197" y="2084"/>
                      <a:pt x="9614" y="3085"/>
                      <a:pt x="9352" y="4127"/>
                    </a:cubicBezTo>
                    <a:cubicBezTo>
                      <a:pt x="9305" y="4312"/>
                      <a:pt x="9208" y="4655"/>
                      <a:pt x="9149" y="4895"/>
                    </a:cubicBezTo>
                    <a:cubicBezTo>
                      <a:pt x="9089" y="5134"/>
                      <a:pt x="8983" y="5561"/>
                      <a:pt x="8910" y="5833"/>
                    </a:cubicBezTo>
                    <a:cubicBezTo>
                      <a:pt x="8838" y="6104"/>
                      <a:pt x="8779" y="6349"/>
                      <a:pt x="8779" y="6395"/>
                    </a:cubicBezTo>
                    <a:cubicBezTo>
                      <a:pt x="8779" y="6507"/>
                      <a:pt x="8398" y="7018"/>
                      <a:pt x="8266" y="7077"/>
                    </a:cubicBezTo>
                    <a:cubicBezTo>
                      <a:pt x="8000" y="7198"/>
                      <a:pt x="7690" y="6914"/>
                      <a:pt x="7574" y="6464"/>
                    </a:cubicBezTo>
                    <a:cubicBezTo>
                      <a:pt x="7546" y="6353"/>
                      <a:pt x="7494" y="5900"/>
                      <a:pt x="7467" y="5457"/>
                    </a:cubicBezTo>
                    <a:cubicBezTo>
                      <a:pt x="7331" y="3256"/>
                      <a:pt x="7241" y="2750"/>
                      <a:pt x="6835" y="1842"/>
                    </a:cubicBezTo>
                    <a:cubicBezTo>
                      <a:pt x="6516" y="1129"/>
                      <a:pt x="6226" y="781"/>
                      <a:pt x="5618" y="359"/>
                    </a:cubicBezTo>
                    <a:cubicBezTo>
                      <a:pt x="5271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3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59" t="20559" r="87776" b="36514"/>
              <a:stretch>
                <a:fillRect/>
              </a:stretch>
            </p:blipFill>
            <p:spPr>
              <a:xfrm>
                <a:off x="41" y="131636"/>
                <a:ext cx="165853" cy="285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6" h="21589" fill="norm" stroke="1" extrusionOk="0">
                    <a:moveTo>
                      <a:pt x="13126" y="0"/>
                    </a:moveTo>
                    <a:cubicBezTo>
                      <a:pt x="11573" y="7"/>
                      <a:pt x="10886" y="63"/>
                      <a:pt x="9389" y="360"/>
                    </a:cubicBezTo>
                    <a:cubicBezTo>
                      <a:pt x="8387" y="559"/>
                      <a:pt x="7326" y="835"/>
                      <a:pt x="7015" y="961"/>
                    </a:cubicBezTo>
                    <a:cubicBezTo>
                      <a:pt x="6704" y="1087"/>
                      <a:pt x="6062" y="1351"/>
                      <a:pt x="5601" y="1531"/>
                    </a:cubicBezTo>
                    <a:cubicBezTo>
                      <a:pt x="4578" y="1930"/>
                      <a:pt x="3581" y="2825"/>
                      <a:pt x="3581" y="3333"/>
                    </a:cubicBezTo>
                    <a:cubicBezTo>
                      <a:pt x="3581" y="3656"/>
                      <a:pt x="4154" y="4527"/>
                      <a:pt x="5096" y="5615"/>
                    </a:cubicBezTo>
                    <a:cubicBezTo>
                      <a:pt x="5488" y="6068"/>
                      <a:pt x="5299" y="6185"/>
                      <a:pt x="4086" y="6185"/>
                    </a:cubicBezTo>
                    <a:cubicBezTo>
                      <a:pt x="3322" y="6185"/>
                      <a:pt x="2854" y="6262"/>
                      <a:pt x="2369" y="6456"/>
                    </a:cubicBezTo>
                    <a:cubicBezTo>
                      <a:pt x="496" y="7205"/>
                      <a:pt x="-494" y="9127"/>
                      <a:pt x="247" y="10569"/>
                    </a:cubicBezTo>
                    <a:cubicBezTo>
                      <a:pt x="590" y="11237"/>
                      <a:pt x="1952" y="12101"/>
                      <a:pt x="2672" y="12101"/>
                    </a:cubicBezTo>
                    <a:cubicBezTo>
                      <a:pt x="3336" y="12101"/>
                      <a:pt x="4053" y="12536"/>
                      <a:pt x="4742" y="13332"/>
                    </a:cubicBezTo>
                    <a:cubicBezTo>
                      <a:pt x="5330" y="14010"/>
                      <a:pt x="6313" y="14505"/>
                      <a:pt x="7520" y="14743"/>
                    </a:cubicBezTo>
                    <a:cubicBezTo>
                      <a:pt x="8656" y="14966"/>
                      <a:pt x="14138" y="15523"/>
                      <a:pt x="15247" y="15524"/>
                    </a:cubicBezTo>
                    <a:cubicBezTo>
                      <a:pt x="16794" y="15525"/>
                      <a:pt x="16879" y="15582"/>
                      <a:pt x="18177" y="17175"/>
                    </a:cubicBezTo>
                    <a:cubicBezTo>
                      <a:pt x="18309" y="17337"/>
                      <a:pt x="18637" y="17942"/>
                      <a:pt x="18884" y="18526"/>
                    </a:cubicBezTo>
                    <a:cubicBezTo>
                      <a:pt x="19130" y="19111"/>
                      <a:pt x="19573" y="19861"/>
                      <a:pt x="19843" y="20178"/>
                    </a:cubicBezTo>
                    <a:cubicBezTo>
                      <a:pt x="20113" y="20495"/>
                      <a:pt x="20359" y="20836"/>
                      <a:pt x="20399" y="20958"/>
                    </a:cubicBezTo>
                    <a:cubicBezTo>
                      <a:pt x="20420" y="21023"/>
                      <a:pt x="20927" y="21401"/>
                      <a:pt x="21106" y="21589"/>
                    </a:cubicBezTo>
                    <a:lnTo>
                      <a:pt x="21106" y="3723"/>
                    </a:lnTo>
                    <a:cubicBezTo>
                      <a:pt x="20631" y="4284"/>
                      <a:pt x="20147" y="4797"/>
                      <a:pt x="20045" y="4834"/>
                    </a:cubicBezTo>
                    <a:cubicBezTo>
                      <a:pt x="19858" y="4903"/>
                      <a:pt x="18950" y="3848"/>
                      <a:pt x="19035" y="3663"/>
                    </a:cubicBezTo>
                    <a:cubicBezTo>
                      <a:pt x="19058" y="3614"/>
                      <a:pt x="18757" y="3208"/>
                      <a:pt x="18379" y="2762"/>
                    </a:cubicBezTo>
                    <a:cubicBezTo>
                      <a:pt x="18001" y="2317"/>
                      <a:pt x="17732" y="1946"/>
                      <a:pt x="17773" y="1922"/>
                    </a:cubicBezTo>
                    <a:cubicBezTo>
                      <a:pt x="17813" y="1898"/>
                      <a:pt x="17610" y="1587"/>
                      <a:pt x="17318" y="1231"/>
                    </a:cubicBezTo>
                    <a:cubicBezTo>
                      <a:pt x="16527" y="264"/>
                      <a:pt x="15614" y="-11"/>
                      <a:pt x="1312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54" name="Shape 354"/>
              <p:cNvSpPr/>
              <p:nvPr/>
            </p:nvSpPr>
            <p:spPr>
              <a:xfrm>
                <a:off x="123867" y="111365"/>
                <a:ext cx="35340" cy="83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59" name="Group 359"/>
            <p:cNvGrpSpPr/>
            <p:nvPr/>
          </p:nvGrpSpPr>
          <p:grpSpPr>
            <a:xfrm>
              <a:off x="1885687" y="194830"/>
              <a:ext cx="455749" cy="265354"/>
              <a:chOff x="132" y="33734"/>
              <a:chExt cx="455747" cy="265353"/>
            </a:xfrm>
          </p:grpSpPr>
          <p:pic>
            <p:nvPicPr>
              <p:cNvPr id="356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28" r="1095" b="2446"/>
              <a:stretch>
                <a:fillRect/>
              </a:stretch>
            </p:blipFill>
            <p:spPr>
              <a:xfrm>
                <a:off x="73438" y="33734"/>
                <a:ext cx="382443" cy="26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4" y="0"/>
                    </a:moveTo>
                    <a:cubicBezTo>
                      <a:pt x="3939" y="1"/>
                      <a:pt x="3502" y="142"/>
                      <a:pt x="3154" y="384"/>
                    </a:cubicBezTo>
                    <a:cubicBezTo>
                      <a:pt x="2310" y="969"/>
                      <a:pt x="1815" y="1686"/>
                      <a:pt x="1320" y="3098"/>
                    </a:cubicBezTo>
                    <a:cubicBezTo>
                      <a:pt x="1116" y="3678"/>
                      <a:pt x="886" y="4514"/>
                      <a:pt x="872" y="4694"/>
                    </a:cubicBezTo>
                    <a:cubicBezTo>
                      <a:pt x="856" y="4925"/>
                      <a:pt x="638" y="5777"/>
                      <a:pt x="582" y="5844"/>
                    </a:cubicBezTo>
                    <a:cubicBezTo>
                      <a:pt x="472" y="5973"/>
                      <a:pt x="435" y="5766"/>
                      <a:pt x="403" y="5013"/>
                    </a:cubicBezTo>
                    <a:cubicBezTo>
                      <a:pt x="385" y="4616"/>
                      <a:pt x="339" y="4151"/>
                      <a:pt x="313" y="3960"/>
                    </a:cubicBezTo>
                    <a:cubicBezTo>
                      <a:pt x="287" y="3768"/>
                      <a:pt x="257" y="3469"/>
                      <a:pt x="246" y="3321"/>
                    </a:cubicBezTo>
                    <a:cubicBezTo>
                      <a:pt x="235" y="3174"/>
                      <a:pt x="189" y="2872"/>
                      <a:pt x="134" y="2651"/>
                    </a:cubicBezTo>
                    <a:cubicBezTo>
                      <a:pt x="80" y="2430"/>
                      <a:pt x="21" y="2154"/>
                      <a:pt x="0" y="2044"/>
                    </a:cubicBezTo>
                    <a:lnTo>
                      <a:pt x="0" y="12581"/>
                    </a:lnTo>
                    <a:cubicBezTo>
                      <a:pt x="5" y="12639"/>
                      <a:pt x="20" y="12615"/>
                      <a:pt x="22" y="12709"/>
                    </a:cubicBezTo>
                    <a:cubicBezTo>
                      <a:pt x="44" y="13488"/>
                      <a:pt x="151" y="14648"/>
                      <a:pt x="224" y="15103"/>
                    </a:cubicBezTo>
                    <a:cubicBezTo>
                      <a:pt x="264" y="15357"/>
                      <a:pt x="285" y="15645"/>
                      <a:pt x="291" y="15742"/>
                    </a:cubicBezTo>
                    <a:cubicBezTo>
                      <a:pt x="309" y="16022"/>
                      <a:pt x="596" y="16959"/>
                      <a:pt x="805" y="17434"/>
                    </a:cubicBezTo>
                    <a:cubicBezTo>
                      <a:pt x="1557" y="19135"/>
                      <a:pt x="2982" y="19909"/>
                      <a:pt x="4273" y="19318"/>
                    </a:cubicBezTo>
                    <a:cubicBezTo>
                      <a:pt x="4751" y="19099"/>
                      <a:pt x="5219" y="18686"/>
                      <a:pt x="5525" y="18232"/>
                    </a:cubicBezTo>
                    <a:cubicBezTo>
                      <a:pt x="5710" y="17958"/>
                      <a:pt x="6196" y="16864"/>
                      <a:pt x="6196" y="16732"/>
                    </a:cubicBezTo>
                    <a:cubicBezTo>
                      <a:pt x="6196" y="16699"/>
                      <a:pt x="6233" y="16553"/>
                      <a:pt x="6286" y="16381"/>
                    </a:cubicBezTo>
                    <a:cubicBezTo>
                      <a:pt x="6446" y="15857"/>
                      <a:pt x="6712" y="14856"/>
                      <a:pt x="6756" y="14561"/>
                    </a:cubicBezTo>
                    <a:cubicBezTo>
                      <a:pt x="6792" y="14312"/>
                      <a:pt x="7093" y="13874"/>
                      <a:pt x="7270" y="13826"/>
                    </a:cubicBezTo>
                    <a:cubicBezTo>
                      <a:pt x="7581" y="13743"/>
                      <a:pt x="7803" y="13975"/>
                      <a:pt x="7964" y="14497"/>
                    </a:cubicBezTo>
                    <a:cubicBezTo>
                      <a:pt x="7995" y="14598"/>
                      <a:pt x="8064" y="15410"/>
                      <a:pt x="8120" y="16285"/>
                    </a:cubicBezTo>
                    <a:cubicBezTo>
                      <a:pt x="8217" y="17792"/>
                      <a:pt x="8244" y="17909"/>
                      <a:pt x="8411" y="18520"/>
                    </a:cubicBezTo>
                    <a:cubicBezTo>
                      <a:pt x="8812" y="19988"/>
                      <a:pt x="9621" y="20976"/>
                      <a:pt x="10648" y="21266"/>
                    </a:cubicBezTo>
                    <a:cubicBezTo>
                      <a:pt x="11834" y="21600"/>
                      <a:pt x="12957" y="20913"/>
                      <a:pt x="13601" y="19478"/>
                    </a:cubicBezTo>
                    <a:cubicBezTo>
                      <a:pt x="13689" y="19282"/>
                      <a:pt x="13850" y="18834"/>
                      <a:pt x="13959" y="18488"/>
                    </a:cubicBezTo>
                    <a:cubicBezTo>
                      <a:pt x="14068" y="18142"/>
                      <a:pt x="14210" y="17714"/>
                      <a:pt x="14272" y="17530"/>
                    </a:cubicBezTo>
                    <a:cubicBezTo>
                      <a:pt x="14333" y="17346"/>
                      <a:pt x="14384" y="17175"/>
                      <a:pt x="14384" y="17147"/>
                    </a:cubicBezTo>
                    <a:cubicBezTo>
                      <a:pt x="14384" y="17119"/>
                      <a:pt x="14435" y="16898"/>
                      <a:pt x="14518" y="16668"/>
                    </a:cubicBezTo>
                    <a:cubicBezTo>
                      <a:pt x="14601" y="16438"/>
                      <a:pt x="14691" y="16203"/>
                      <a:pt x="14697" y="16157"/>
                    </a:cubicBezTo>
                    <a:cubicBezTo>
                      <a:pt x="14710" y="16049"/>
                      <a:pt x="14933" y="15672"/>
                      <a:pt x="15055" y="15550"/>
                    </a:cubicBezTo>
                    <a:cubicBezTo>
                      <a:pt x="15237" y="15368"/>
                      <a:pt x="16499" y="15490"/>
                      <a:pt x="16710" y="15710"/>
                    </a:cubicBezTo>
                    <a:cubicBezTo>
                      <a:pt x="16788" y="15791"/>
                      <a:pt x="16784" y="15866"/>
                      <a:pt x="16732" y="16636"/>
                    </a:cubicBezTo>
                    <a:cubicBezTo>
                      <a:pt x="16638" y="18042"/>
                      <a:pt x="16644" y="18028"/>
                      <a:pt x="16777" y="18169"/>
                    </a:cubicBezTo>
                    <a:cubicBezTo>
                      <a:pt x="16854" y="18249"/>
                      <a:pt x="17069" y="18326"/>
                      <a:pt x="17404" y="18392"/>
                    </a:cubicBezTo>
                    <a:cubicBezTo>
                      <a:pt x="18028" y="18516"/>
                      <a:pt x="18348" y="18535"/>
                      <a:pt x="18410" y="18424"/>
                    </a:cubicBezTo>
                    <a:cubicBezTo>
                      <a:pt x="18436" y="18378"/>
                      <a:pt x="18500" y="17904"/>
                      <a:pt x="18544" y="17370"/>
                    </a:cubicBezTo>
                    <a:cubicBezTo>
                      <a:pt x="18626" y="16394"/>
                      <a:pt x="18694" y="16093"/>
                      <a:pt x="18835" y="16093"/>
                    </a:cubicBezTo>
                    <a:cubicBezTo>
                      <a:pt x="18877" y="16093"/>
                      <a:pt x="19049" y="15976"/>
                      <a:pt x="19215" y="15838"/>
                    </a:cubicBezTo>
                    <a:cubicBezTo>
                      <a:pt x="19638" y="15488"/>
                      <a:pt x="19652" y="15466"/>
                      <a:pt x="19819" y="15295"/>
                    </a:cubicBezTo>
                    <a:cubicBezTo>
                      <a:pt x="20050" y="15059"/>
                      <a:pt x="20295" y="14952"/>
                      <a:pt x="20535" y="15008"/>
                    </a:cubicBezTo>
                    <a:cubicBezTo>
                      <a:pt x="20652" y="15034"/>
                      <a:pt x="20841" y="15069"/>
                      <a:pt x="20960" y="15071"/>
                    </a:cubicBezTo>
                    <a:lnTo>
                      <a:pt x="21184" y="15071"/>
                    </a:lnTo>
                    <a:lnTo>
                      <a:pt x="21318" y="14241"/>
                    </a:lnTo>
                    <a:cubicBezTo>
                      <a:pt x="21471" y="13337"/>
                      <a:pt x="21600" y="11426"/>
                      <a:pt x="21542" y="10984"/>
                    </a:cubicBezTo>
                    <a:cubicBezTo>
                      <a:pt x="21514" y="10769"/>
                      <a:pt x="21498" y="10736"/>
                      <a:pt x="21296" y="10697"/>
                    </a:cubicBezTo>
                    <a:cubicBezTo>
                      <a:pt x="21176" y="10674"/>
                      <a:pt x="20997" y="10665"/>
                      <a:pt x="20893" y="10665"/>
                    </a:cubicBezTo>
                    <a:cubicBezTo>
                      <a:pt x="20714" y="10665"/>
                      <a:pt x="20669" y="10618"/>
                      <a:pt x="20110" y="9835"/>
                    </a:cubicBezTo>
                    <a:lnTo>
                      <a:pt x="19529" y="9005"/>
                    </a:lnTo>
                    <a:lnTo>
                      <a:pt x="19104" y="8973"/>
                    </a:lnTo>
                    <a:cubicBezTo>
                      <a:pt x="18874" y="8949"/>
                      <a:pt x="18679" y="8897"/>
                      <a:pt x="18656" y="8877"/>
                    </a:cubicBezTo>
                    <a:cubicBezTo>
                      <a:pt x="18633" y="8857"/>
                      <a:pt x="18617" y="8540"/>
                      <a:pt x="18634" y="8175"/>
                    </a:cubicBezTo>
                    <a:lnTo>
                      <a:pt x="18656" y="7504"/>
                    </a:lnTo>
                    <a:lnTo>
                      <a:pt x="18544" y="7440"/>
                    </a:lnTo>
                    <a:cubicBezTo>
                      <a:pt x="18395" y="7359"/>
                      <a:pt x="18221" y="7369"/>
                      <a:pt x="18142" y="7440"/>
                    </a:cubicBezTo>
                    <a:cubicBezTo>
                      <a:pt x="18111" y="7468"/>
                      <a:pt x="18077" y="7725"/>
                      <a:pt x="18052" y="8015"/>
                    </a:cubicBezTo>
                    <a:cubicBezTo>
                      <a:pt x="18027" y="8304"/>
                      <a:pt x="17977" y="8569"/>
                      <a:pt x="17940" y="8622"/>
                    </a:cubicBezTo>
                    <a:cubicBezTo>
                      <a:pt x="17884" y="8702"/>
                      <a:pt x="17789" y="8716"/>
                      <a:pt x="17359" y="8653"/>
                    </a:cubicBezTo>
                    <a:cubicBezTo>
                      <a:pt x="16053" y="8465"/>
                      <a:pt x="15849" y="8401"/>
                      <a:pt x="15659" y="8015"/>
                    </a:cubicBezTo>
                    <a:cubicBezTo>
                      <a:pt x="15521" y="7736"/>
                      <a:pt x="15386" y="6810"/>
                      <a:pt x="15234" y="5205"/>
                    </a:cubicBezTo>
                    <a:cubicBezTo>
                      <a:pt x="15070" y="3478"/>
                      <a:pt x="14540" y="2197"/>
                      <a:pt x="13735" y="1533"/>
                    </a:cubicBezTo>
                    <a:cubicBezTo>
                      <a:pt x="12909" y="853"/>
                      <a:pt x="11731" y="888"/>
                      <a:pt x="10827" y="1597"/>
                    </a:cubicBezTo>
                    <a:cubicBezTo>
                      <a:pt x="10193" y="2094"/>
                      <a:pt x="9613" y="3078"/>
                      <a:pt x="9350" y="4119"/>
                    </a:cubicBezTo>
                    <a:cubicBezTo>
                      <a:pt x="9304" y="4304"/>
                      <a:pt x="9209" y="4646"/>
                      <a:pt x="9149" y="4886"/>
                    </a:cubicBezTo>
                    <a:cubicBezTo>
                      <a:pt x="9090" y="5125"/>
                      <a:pt x="8998" y="5572"/>
                      <a:pt x="8925" y="5844"/>
                    </a:cubicBezTo>
                    <a:cubicBezTo>
                      <a:pt x="8853" y="6115"/>
                      <a:pt x="8791" y="6372"/>
                      <a:pt x="8791" y="6418"/>
                    </a:cubicBezTo>
                    <a:cubicBezTo>
                      <a:pt x="8791" y="6530"/>
                      <a:pt x="8409" y="7029"/>
                      <a:pt x="8277" y="7089"/>
                    </a:cubicBezTo>
                    <a:cubicBezTo>
                      <a:pt x="8010" y="7209"/>
                      <a:pt x="7699" y="6932"/>
                      <a:pt x="7583" y="6482"/>
                    </a:cubicBezTo>
                    <a:cubicBezTo>
                      <a:pt x="7555" y="6372"/>
                      <a:pt x="7499" y="5903"/>
                      <a:pt x="7471" y="5460"/>
                    </a:cubicBezTo>
                    <a:cubicBezTo>
                      <a:pt x="7335" y="3262"/>
                      <a:pt x="7251" y="2759"/>
                      <a:pt x="6845" y="1852"/>
                    </a:cubicBezTo>
                    <a:cubicBezTo>
                      <a:pt x="6526" y="1140"/>
                      <a:pt x="6246" y="806"/>
                      <a:pt x="5637" y="384"/>
                    </a:cubicBezTo>
                    <a:cubicBezTo>
                      <a:pt x="5290" y="143"/>
                      <a:pt x="4829" y="0"/>
                      <a:pt x="4384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7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71" t="20601" r="87776" b="36423"/>
              <a:stretch>
                <a:fillRect/>
              </a:stretch>
            </p:blipFill>
            <p:spPr>
              <a:xfrm>
                <a:off x="132" y="70376"/>
                <a:ext cx="88372" cy="152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0" h="21589" fill="norm" stroke="1" extrusionOk="0">
                    <a:moveTo>
                      <a:pt x="13146" y="0"/>
                    </a:moveTo>
                    <a:cubicBezTo>
                      <a:pt x="11591" y="7"/>
                      <a:pt x="10853" y="41"/>
                      <a:pt x="9354" y="337"/>
                    </a:cubicBezTo>
                    <a:cubicBezTo>
                      <a:pt x="8351" y="536"/>
                      <a:pt x="7295" y="830"/>
                      <a:pt x="6984" y="956"/>
                    </a:cubicBezTo>
                    <a:cubicBezTo>
                      <a:pt x="6673" y="1082"/>
                      <a:pt x="6024" y="1338"/>
                      <a:pt x="5562" y="1518"/>
                    </a:cubicBezTo>
                    <a:cubicBezTo>
                      <a:pt x="4538" y="1916"/>
                      <a:pt x="3571" y="2809"/>
                      <a:pt x="3571" y="3317"/>
                    </a:cubicBezTo>
                    <a:cubicBezTo>
                      <a:pt x="3571" y="3640"/>
                      <a:pt x="4144" y="4535"/>
                      <a:pt x="5088" y="5622"/>
                    </a:cubicBezTo>
                    <a:cubicBezTo>
                      <a:pt x="5480" y="6074"/>
                      <a:pt x="5259" y="6184"/>
                      <a:pt x="4045" y="6184"/>
                    </a:cubicBezTo>
                    <a:cubicBezTo>
                      <a:pt x="3279" y="6184"/>
                      <a:pt x="2824" y="6215"/>
                      <a:pt x="2338" y="6409"/>
                    </a:cubicBezTo>
                    <a:cubicBezTo>
                      <a:pt x="462" y="7158"/>
                      <a:pt x="-490" y="9073"/>
                      <a:pt x="252" y="10513"/>
                    </a:cubicBezTo>
                    <a:cubicBezTo>
                      <a:pt x="596" y="11180"/>
                      <a:pt x="1902" y="12031"/>
                      <a:pt x="2623" y="12031"/>
                    </a:cubicBezTo>
                    <a:cubicBezTo>
                      <a:pt x="3287" y="12031"/>
                      <a:pt x="4018" y="12473"/>
                      <a:pt x="4708" y="13268"/>
                    </a:cubicBezTo>
                    <a:cubicBezTo>
                      <a:pt x="5297" y="13946"/>
                      <a:pt x="6344" y="14493"/>
                      <a:pt x="7553" y="14730"/>
                    </a:cubicBezTo>
                    <a:cubicBezTo>
                      <a:pt x="8690" y="14953"/>
                      <a:pt x="14121" y="15460"/>
                      <a:pt x="15232" y="15461"/>
                    </a:cubicBezTo>
                    <a:cubicBezTo>
                      <a:pt x="16781" y="15462"/>
                      <a:pt x="16872" y="15556"/>
                      <a:pt x="18171" y="17148"/>
                    </a:cubicBezTo>
                    <a:cubicBezTo>
                      <a:pt x="18303" y="17310"/>
                      <a:pt x="18588" y="17913"/>
                      <a:pt x="18835" y="18497"/>
                    </a:cubicBezTo>
                    <a:cubicBezTo>
                      <a:pt x="19081" y="19081"/>
                      <a:pt x="19512" y="19811"/>
                      <a:pt x="19783" y="20127"/>
                    </a:cubicBezTo>
                    <a:cubicBezTo>
                      <a:pt x="20053" y="20444"/>
                      <a:pt x="20312" y="20792"/>
                      <a:pt x="20352" y="20914"/>
                    </a:cubicBezTo>
                    <a:cubicBezTo>
                      <a:pt x="20374" y="20983"/>
                      <a:pt x="20910" y="21382"/>
                      <a:pt x="21110" y="21589"/>
                    </a:cubicBezTo>
                    <a:lnTo>
                      <a:pt x="21110" y="3767"/>
                    </a:lnTo>
                    <a:cubicBezTo>
                      <a:pt x="20658" y="4293"/>
                      <a:pt x="20165" y="4799"/>
                      <a:pt x="20067" y="4835"/>
                    </a:cubicBezTo>
                    <a:cubicBezTo>
                      <a:pt x="19879" y="4904"/>
                      <a:pt x="18938" y="3839"/>
                      <a:pt x="19024" y="3654"/>
                    </a:cubicBezTo>
                    <a:cubicBezTo>
                      <a:pt x="19047" y="3605"/>
                      <a:pt x="18739" y="3200"/>
                      <a:pt x="18361" y="2755"/>
                    </a:cubicBezTo>
                    <a:cubicBezTo>
                      <a:pt x="17982" y="2310"/>
                      <a:pt x="17751" y="1935"/>
                      <a:pt x="17792" y="1912"/>
                    </a:cubicBezTo>
                    <a:cubicBezTo>
                      <a:pt x="17832" y="1888"/>
                      <a:pt x="17610" y="1537"/>
                      <a:pt x="17318" y="1181"/>
                    </a:cubicBezTo>
                    <a:cubicBezTo>
                      <a:pt x="16525" y="215"/>
                      <a:pt x="15637" y="-11"/>
                      <a:pt x="1314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58" name="Shape 358"/>
              <p:cNvSpPr/>
              <p:nvPr/>
            </p:nvSpPr>
            <p:spPr>
              <a:xfrm>
                <a:off x="66080" y="59410"/>
                <a:ext cx="18853" cy="44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65" name="Group 365"/>
            <p:cNvGrpSpPr/>
            <p:nvPr/>
          </p:nvGrpSpPr>
          <p:grpSpPr>
            <a:xfrm>
              <a:off x="41" y="84130"/>
              <a:ext cx="586349" cy="455733"/>
              <a:chOff x="41" y="84130"/>
              <a:chExt cx="586347" cy="455731"/>
            </a:xfrm>
          </p:grpSpPr>
          <p:grpSp>
            <p:nvGrpSpPr>
              <p:cNvPr id="363" name="Group 363"/>
              <p:cNvGrpSpPr/>
              <p:nvPr/>
            </p:nvGrpSpPr>
            <p:grpSpPr>
              <a:xfrm>
                <a:off x="41" y="85640"/>
                <a:ext cx="330501" cy="454223"/>
                <a:chOff x="41" y="63499"/>
                <a:chExt cx="330499" cy="454221"/>
              </a:xfrm>
            </p:grpSpPr>
            <p:pic>
              <p:nvPicPr>
                <p:cNvPr id="360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54106" t="22768" r="33840" b="8902"/>
                <a:stretch>
                  <a:fillRect/>
                </a:stretch>
              </p:blipFill>
              <p:spPr>
                <a:xfrm>
                  <a:off x="137660" y="63499"/>
                  <a:ext cx="192882" cy="454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0" fill="norm" stroke="1" extrusionOk="0">
                      <a:moveTo>
                        <a:pt x="16356" y="0"/>
                      </a:moveTo>
                      <a:cubicBezTo>
                        <a:pt x="14698" y="1"/>
                        <a:pt x="13029" y="127"/>
                        <a:pt x="11733" y="389"/>
                      </a:cubicBezTo>
                      <a:cubicBezTo>
                        <a:pt x="8591" y="1025"/>
                        <a:pt x="6778" y="1816"/>
                        <a:pt x="4933" y="3349"/>
                      </a:cubicBezTo>
                      <a:cubicBezTo>
                        <a:pt x="4175" y="3979"/>
                        <a:pt x="3293" y="4892"/>
                        <a:pt x="3244" y="5087"/>
                      </a:cubicBezTo>
                      <a:cubicBezTo>
                        <a:pt x="3182" y="5338"/>
                        <a:pt x="2389" y="6254"/>
                        <a:pt x="2178" y="6327"/>
                      </a:cubicBezTo>
                      <a:cubicBezTo>
                        <a:pt x="1771" y="6467"/>
                        <a:pt x="1633" y="6256"/>
                        <a:pt x="1511" y="5439"/>
                      </a:cubicBezTo>
                      <a:cubicBezTo>
                        <a:pt x="1447" y="5007"/>
                        <a:pt x="1296" y="4482"/>
                        <a:pt x="1200" y="4273"/>
                      </a:cubicBezTo>
                      <a:cubicBezTo>
                        <a:pt x="1104" y="4065"/>
                        <a:pt x="1019" y="3767"/>
                        <a:pt x="978" y="3607"/>
                      </a:cubicBezTo>
                      <a:cubicBezTo>
                        <a:pt x="937" y="3447"/>
                        <a:pt x="736" y="3108"/>
                        <a:pt x="533" y="2868"/>
                      </a:cubicBezTo>
                      <a:cubicBezTo>
                        <a:pt x="331" y="2628"/>
                        <a:pt x="77" y="2340"/>
                        <a:pt x="0" y="2220"/>
                      </a:cubicBezTo>
                      <a:lnTo>
                        <a:pt x="0" y="13596"/>
                      </a:lnTo>
                      <a:cubicBezTo>
                        <a:pt x="36" y="13665"/>
                        <a:pt x="120" y="13638"/>
                        <a:pt x="133" y="13781"/>
                      </a:cubicBezTo>
                      <a:cubicBezTo>
                        <a:pt x="215" y="14628"/>
                        <a:pt x="529" y="15895"/>
                        <a:pt x="800" y="16389"/>
                      </a:cubicBezTo>
                      <a:cubicBezTo>
                        <a:pt x="951" y="16665"/>
                        <a:pt x="1088" y="16987"/>
                        <a:pt x="1111" y="17092"/>
                      </a:cubicBezTo>
                      <a:cubicBezTo>
                        <a:pt x="1177" y="17396"/>
                        <a:pt x="2241" y="18389"/>
                        <a:pt x="3022" y="18905"/>
                      </a:cubicBezTo>
                      <a:cubicBezTo>
                        <a:pt x="5821" y="20752"/>
                        <a:pt x="11061" y="21600"/>
                        <a:pt x="15867" y="20958"/>
                      </a:cubicBezTo>
                      <a:cubicBezTo>
                        <a:pt x="17650" y="20720"/>
                        <a:pt x="19438" y="20267"/>
                        <a:pt x="20578" y="19774"/>
                      </a:cubicBezTo>
                      <a:cubicBezTo>
                        <a:pt x="20855" y="19654"/>
                        <a:pt x="21150" y="19405"/>
                        <a:pt x="21600" y="19127"/>
                      </a:cubicBezTo>
                      <a:lnTo>
                        <a:pt x="21600" y="555"/>
                      </a:lnTo>
                      <a:cubicBezTo>
                        <a:pt x="21353" y="500"/>
                        <a:pt x="21214" y="446"/>
                        <a:pt x="20933" y="389"/>
                      </a:cubicBezTo>
                      <a:cubicBezTo>
                        <a:pt x="19642" y="128"/>
                        <a:pt x="18013" y="0"/>
                        <a:pt x="1635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1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alphaModFix amt="93454"/>
                  <a:extLst/>
                </a:blip>
                <a:srcRect l="1859" t="20559" r="87776" b="36514"/>
                <a:stretch>
                  <a:fillRect/>
                </a:stretch>
              </p:blipFill>
              <p:spPr>
                <a:xfrm>
                  <a:off x="41" y="131636"/>
                  <a:ext cx="165853" cy="2853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06" h="21589" fill="norm" stroke="1" extrusionOk="0">
                      <a:moveTo>
                        <a:pt x="13126" y="0"/>
                      </a:moveTo>
                      <a:cubicBezTo>
                        <a:pt x="11573" y="7"/>
                        <a:pt x="10886" y="63"/>
                        <a:pt x="9389" y="360"/>
                      </a:cubicBezTo>
                      <a:cubicBezTo>
                        <a:pt x="8387" y="559"/>
                        <a:pt x="7326" y="835"/>
                        <a:pt x="7015" y="961"/>
                      </a:cubicBezTo>
                      <a:cubicBezTo>
                        <a:pt x="6704" y="1087"/>
                        <a:pt x="6062" y="1351"/>
                        <a:pt x="5601" y="1531"/>
                      </a:cubicBezTo>
                      <a:cubicBezTo>
                        <a:pt x="4578" y="1930"/>
                        <a:pt x="3581" y="2825"/>
                        <a:pt x="3581" y="3333"/>
                      </a:cubicBezTo>
                      <a:cubicBezTo>
                        <a:pt x="3581" y="3656"/>
                        <a:pt x="4154" y="4527"/>
                        <a:pt x="5096" y="5615"/>
                      </a:cubicBezTo>
                      <a:cubicBezTo>
                        <a:pt x="5488" y="6068"/>
                        <a:pt x="5299" y="6185"/>
                        <a:pt x="4086" y="6185"/>
                      </a:cubicBezTo>
                      <a:cubicBezTo>
                        <a:pt x="3322" y="6185"/>
                        <a:pt x="2854" y="6262"/>
                        <a:pt x="2369" y="6456"/>
                      </a:cubicBezTo>
                      <a:cubicBezTo>
                        <a:pt x="496" y="7205"/>
                        <a:pt x="-494" y="9127"/>
                        <a:pt x="247" y="10569"/>
                      </a:cubicBezTo>
                      <a:cubicBezTo>
                        <a:pt x="590" y="11237"/>
                        <a:pt x="1952" y="12101"/>
                        <a:pt x="2672" y="12101"/>
                      </a:cubicBezTo>
                      <a:cubicBezTo>
                        <a:pt x="3336" y="12101"/>
                        <a:pt x="4053" y="12536"/>
                        <a:pt x="4742" y="13332"/>
                      </a:cubicBezTo>
                      <a:cubicBezTo>
                        <a:pt x="5330" y="14010"/>
                        <a:pt x="6313" y="14505"/>
                        <a:pt x="7520" y="14743"/>
                      </a:cubicBezTo>
                      <a:cubicBezTo>
                        <a:pt x="8656" y="14966"/>
                        <a:pt x="14138" y="15523"/>
                        <a:pt x="15247" y="15524"/>
                      </a:cubicBezTo>
                      <a:cubicBezTo>
                        <a:pt x="16794" y="15525"/>
                        <a:pt x="16879" y="15582"/>
                        <a:pt x="18177" y="17175"/>
                      </a:cubicBezTo>
                      <a:cubicBezTo>
                        <a:pt x="18309" y="17337"/>
                        <a:pt x="18637" y="17942"/>
                        <a:pt x="18884" y="18526"/>
                      </a:cubicBezTo>
                      <a:cubicBezTo>
                        <a:pt x="19130" y="19111"/>
                        <a:pt x="19573" y="19861"/>
                        <a:pt x="19843" y="20178"/>
                      </a:cubicBezTo>
                      <a:cubicBezTo>
                        <a:pt x="20113" y="20495"/>
                        <a:pt x="20359" y="20836"/>
                        <a:pt x="20399" y="20958"/>
                      </a:cubicBezTo>
                      <a:cubicBezTo>
                        <a:pt x="20420" y="21023"/>
                        <a:pt x="20927" y="21401"/>
                        <a:pt x="21106" y="21589"/>
                      </a:cubicBezTo>
                      <a:lnTo>
                        <a:pt x="21106" y="3723"/>
                      </a:lnTo>
                      <a:cubicBezTo>
                        <a:pt x="20631" y="4284"/>
                        <a:pt x="20147" y="4797"/>
                        <a:pt x="20045" y="4834"/>
                      </a:cubicBezTo>
                      <a:cubicBezTo>
                        <a:pt x="19858" y="4903"/>
                        <a:pt x="18950" y="3848"/>
                        <a:pt x="19035" y="3663"/>
                      </a:cubicBezTo>
                      <a:cubicBezTo>
                        <a:pt x="19058" y="3614"/>
                        <a:pt x="18757" y="3208"/>
                        <a:pt x="18379" y="2762"/>
                      </a:cubicBezTo>
                      <a:cubicBezTo>
                        <a:pt x="18001" y="2317"/>
                        <a:pt x="17732" y="1946"/>
                        <a:pt x="17773" y="1922"/>
                      </a:cubicBezTo>
                      <a:cubicBezTo>
                        <a:pt x="17813" y="1898"/>
                        <a:pt x="17610" y="1587"/>
                        <a:pt x="17318" y="1231"/>
                      </a:cubicBezTo>
                      <a:cubicBezTo>
                        <a:pt x="16527" y="264"/>
                        <a:pt x="15614" y="-11"/>
                        <a:pt x="1312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62" name="Shape 362"/>
                <p:cNvSpPr/>
                <p:nvPr/>
              </p:nvSpPr>
              <p:spPr>
                <a:xfrm>
                  <a:off x="123867" y="111365"/>
                  <a:ext cx="35340" cy="83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  <p:pic>
            <p:nvPicPr>
              <p:cNvPr id="364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78223" t="26402" r="1076" b="2682"/>
              <a:stretch>
                <a:fillRect/>
              </a:stretch>
            </p:blipFill>
            <p:spPr>
              <a:xfrm>
                <a:off x="268465" y="84130"/>
                <a:ext cx="317925" cy="452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91" fill="norm" stroke="1" extrusionOk="0">
                    <a:moveTo>
                      <a:pt x="1530" y="0"/>
                    </a:moveTo>
                    <a:cubicBezTo>
                      <a:pt x="1001" y="4"/>
                      <a:pt x="520" y="195"/>
                      <a:pt x="0" y="284"/>
                    </a:cubicBezTo>
                    <a:lnTo>
                      <a:pt x="0" y="21591"/>
                    </a:lnTo>
                    <a:cubicBezTo>
                      <a:pt x="1748" y="21432"/>
                      <a:pt x="3290" y="20766"/>
                      <a:pt x="4295" y="19659"/>
                    </a:cubicBezTo>
                    <a:cubicBezTo>
                      <a:pt x="4485" y="19450"/>
                      <a:pt x="4838" y="18987"/>
                      <a:pt x="5073" y="18617"/>
                    </a:cubicBezTo>
                    <a:cubicBezTo>
                      <a:pt x="5309" y="18248"/>
                      <a:pt x="5612" y="17772"/>
                      <a:pt x="5744" y="17576"/>
                    </a:cubicBezTo>
                    <a:cubicBezTo>
                      <a:pt x="5877" y="17379"/>
                      <a:pt x="5986" y="17208"/>
                      <a:pt x="5986" y="17178"/>
                    </a:cubicBezTo>
                    <a:cubicBezTo>
                      <a:pt x="5986" y="17148"/>
                      <a:pt x="6130" y="16912"/>
                      <a:pt x="6308" y="16667"/>
                    </a:cubicBezTo>
                    <a:cubicBezTo>
                      <a:pt x="6487" y="16421"/>
                      <a:pt x="6645" y="16186"/>
                      <a:pt x="6657" y="16136"/>
                    </a:cubicBezTo>
                    <a:cubicBezTo>
                      <a:pt x="6686" y="16022"/>
                      <a:pt x="7173" y="15604"/>
                      <a:pt x="7436" y="15474"/>
                    </a:cubicBezTo>
                    <a:cubicBezTo>
                      <a:pt x="7829" y="15279"/>
                      <a:pt x="10550" y="15409"/>
                      <a:pt x="11006" y="15644"/>
                    </a:cubicBezTo>
                    <a:cubicBezTo>
                      <a:pt x="11173" y="15730"/>
                      <a:pt x="11198" y="15807"/>
                      <a:pt x="11086" y="16629"/>
                    </a:cubicBezTo>
                    <a:cubicBezTo>
                      <a:pt x="10882" y="18129"/>
                      <a:pt x="10880" y="18127"/>
                      <a:pt x="11167" y="18277"/>
                    </a:cubicBezTo>
                    <a:cubicBezTo>
                      <a:pt x="11332" y="18363"/>
                      <a:pt x="11786" y="18433"/>
                      <a:pt x="12509" y="18504"/>
                    </a:cubicBezTo>
                    <a:cubicBezTo>
                      <a:pt x="13856" y="18636"/>
                      <a:pt x="14549" y="18642"/>
                      <a:pt x="14683" y="18523"/>
                    </a:cubicBezTo>
                    <a:cubicBezTo>
                      <a:pt x="14739" y="18474"/>
                      <a:pt x="14855" y="17975"/>
                      <a:pt x="14952" y="17405"/>
                    </a:cubicBezTo>
                    <a:cubicBezTo>
                      <a:pt x="15128" y="16363"/>
                      <a:pt x="15290" y="16042"/>
                      <a:pt x="15596" y="16042"/>
                    </a:cubicBezTo>
                    <a:cubicBezTo>
                      <a:pt x="15687" y="16042"/>
                      <a:pt x="16041" y="15924"/>
                      <a:pt x="16401" y="15777"/>
                    </a:cubicBezTo>
                    <a:cubicBezTo>
                      <a:pt x="17313" y="15404"/>
                      <a:pt x="17356" y="15391"/>
                      <a:pt x="17717" y="15208"/>
                    </a:cubicBezTo>
                    <a:cubicBezTo>
                      <a:pt x="18215" y="14956"/>
                      <a:pt x="18754" y="14846"/>
                      <a:pt x="19273" y="14905"/>
                    </a:cubicBezTo>
                    <a:cubicBezTo>
                      <a:pt x="19525" y="14934"/>
                      <a:pt x="19929" y="14959"/>
                      <a:pt x="20186" y="14962"/>
                    </a:cubicBezTo>
                    <a:lnTo>
                      <a:pt x="20669" y="14981"/>
                    </a:lnTo>
                    <a:lnTo>
                      <a:pt x="20965" y="14072"/>
                    </a:lnTo>
                    <a:cubicBezTo>
                      <a:pt x="21293" y="13107"/>
                      <a:pt x="21600" y="11058"/>
                      <a:pt x="21475" y="10587"/>
                    </a:cubicBezTo>
                    <a:cubicBezTo>
                      <a:pt x="21413" y="10358"/>
                      <a:pt x="21374" y="10345"/>
                      <a:pt x="20938" y="10303"/>
                    </a:cubicBezTo>
                    <a:cubicBezTo>
                      <a:pt x="20680" y="10278"/>
                      <a:pt x="20276" y="10265"/>
                      <a:pt x="20052" y="10265"/>
                    </a:cubicBezTo>
                    <a:cubicBezTo>
                      <a:pt x="19666" y="10265"/>
                      <a:pt x="19568" y="10211"/>
                      <a:pt x="18361" y="9375"/>
                    </a:cubicBezTo>
                    <a:lnTo>
                      <a:pt x="17099" y="8485"/>
                    </a:lnTo>
                    <a:lnTo>
                      <a:pt x="16186" y="8447"/>
                    </a:lnTo>
                    <a:cubicBezTo>
                      <a:pt x="15692" y="8422"/>
                      <a:pt x="15242" y="8374"/>
                      <a:pt x="15193" y="8352"/>
                    </a:cubicBezTo>
                    <a:cubicBezTo>
                      <a:pt x="15144" y="8331"/>
                      <a:pt x="15157" y="8003"/>
                      <a:pt x="15193" y="7614"/>
                    </a:cubicBezTo>
                    <a:lnTo>
                      <a:pt x="15247" y="6894"/>
                    </a:lnTo>
                    <a:lnTo>
                      <a:pt x="14979" y="6837"/>
                    </a:lnTo>
                    <a:cubicBezTo>
                      <a:pt x="14656" y="6751"/>
                      <a:pt x="14290" y="6742"/>
                      <a:pt x="14120" y="6818"/>
                    </a:cubicBezTo>
                    <a:cubicBezTo>
                      <a:pt x="14053" y="6848"/>
                      <a:pt x="13959" y="7115"/>
                      <a:pt x="13905" y="7424"/>
                    </a:cubicBezTo>
                    <a:cubicBezTo>
                      <a:pt x="13850" y="7733"/>
                      <a:pt x="13743" y="8031"/>
                      <a:pt x="13663" y="8087"/>
                    </a:cubicBezTo>
                    <a:cubicBezTo>
                      <a:pt x="13542" y="8173"/>
                      <a:pt x="13358" y="8172"/>
                      <a:pt x="12428" y="8106"/>
                    </a:cubicBezTo>
                    <a:cubicBezTo>
                      <a:pt x="9609" y="7905"/>
                      <a:pt x="9163" y="7836"/>
                      <a:pt x="8751" y="7424"/>
                    </a:cubicBezTo>
                    <a:cubicBezTo>
                      <a:pt x="8453" y="7127"/>
                      <a:pt x="8139" y="6144"/>
                      <a:pt x="7811" y="4432"/>
                    </a:cubicBezTo>
                    <a:cubicBezTo>
                      <a:pt x="7459" y="2589"/>
                      <a:pt x="6356" y="1238"/>
                      <a:pt x="4617" y="530"/>
                    </a:cubicBezTo>
                    <a:cubicBezTo>
                      <a:pt x="3725" y="167"/>
                      <a:pt x="2634" y="-9"/>
                      <a:pt x="153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381" name="Group 381"/>
          <p:cNvGrpSpPr/>
          <p:nvPr/>
        </p:nvGrpSpPr>
        <p:grpSpPr>
          <a:xfrm>
            <a:off x="4901033" y="2793023"/>
            <a:ext cx="2341395" cy="496873"/>
            <a:chOff x="41" y="74570"/>
            <a:chExt cx="2341393" cy="496871"/>
          </a:xfrm>
        </p:grpSpPr>
        <p:grpSp>
          <p:nvGrpSpPr>
            <p:cNvPr id="370" name="Group 370"/>
            <p:cNvGrpSpPr/>
            <p:nvPr/>
          </p:nvGrpSpPr>
          <p:grpSpPr>
            <a:xfrm>
              <a:off x="777863" y="74570"/>
              <a:ext cx="854840" cy="496872"/>
              <a:chOff x="41" y="63499"/>
              <a:chExt cx="854838" cy="496871"/>
            </a:xfrm>
          </p:grpSpPr>
          <p:pic>
            <p:nvPicPr>
              <p:cNvPr id="367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68" r="1074" b="2486"/>
              <a:stretch>
                <a:fillRect/>
              </a:stretch>
            </p:blipFill>
            <p:spPr>
              <a:xfrm>
                <a:off x="137660" y="63499"/>
                <a:ext cx="717221" cy="49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50" fill="norm" stroke="1" extrusionOk="0">
                    <a:moveTo>
                      <a:pt x="4389" y="0"/>
                    </a:moveTo>
                    <a:cubicBezTo>
                      <a:pt x="3945" y="1"/>
                      <a:pt x="3497" y="117"/>
                      <a:pt x="3149" y="359"/>
                    </a:cubicBezTo>
                    <a:cubicBezTo>
                      <a:pt x="2306" y="945"/>
                      <a:pt x="1819" y="1674"/>
                      <a:pt x="1324" y="3087"/>
                    </a:cubicBezTo>
                    <a:cubicBezTo>
                      <a:pt x="1120" y="3668"/>
                      <a:pt x="884" y="4510"/>
                      <a:pt x="871" y="4690"/>
                    </a:cubicBezTo>
                    <a:cubicBezTo>
                      <a:pt x="854" y="4922"/>
                      <a:pt x="641" y="5766"/>
                      <a:pt x="584" y="5833"/>
                    </a:cubicBezTo>
                    <a:cubicBezTo>
                      <a:pt x="475" y="5962"/>
                      <a:pt x="438" y="5767"/>
                      <a:pt x="406" y="5014"/>
                    </a:cubicBezTo>
                    <a:cubicBezTo>
                      <a:pt x="388" y="4616"/>
                      <a:pt x="348" y="4132"/>
                      <a:pt x="322" y="3940"/>
                    </a:cubicBezTo>
                    <a:cubicBezTo>
                      <a:pt x="296" y="3748"/>
                      <a:pt x="273" y="3473"/>
                      <a:pt x="262" y="3326"/>
                    </a:cubicBezTo>
                    <a:cubicBezTo>
                      <a:pt x="251" y="3178"/>
                      <a:pt x="197" y="2865"/>
                      <a:pt x="143" y="2644"/>
                    </a:cubicBezTo>
                    <a:cubicBezTo>
                      <a:pt x="89" y="2422"/>
                      <a:pt x="21" y="2157"/>
                      <a:pt x="0" y="2047"/>
                    </a:cubicBezTo>
                    <a:lnTo>
                      <a:pt x="0" y="12534"/>
                    </a:lnTo>
                    <a:cubicBezTo>
                      <a:pt x="10" y="12598"/>
                      <a:pt x="32" y="12573"/>
                      <a:pt x="36" y="12705"/>
                    </a:cubicBezTo>
                    <a:cubicBezTo>
                      <a:pt x="58" y="13485"/>
                      <a:pt x="142" y="14653"/>
                      <a:pt x="215" y="15109"/>
                    </a:cubicBezTo>
                    <a:cubicBezTo>
                      <a:pt x="255" y="15363"/>
                      <a:pt x="292" y="15660"/>
                      <a:pt x="298" y="15757"/>
                    </a:cubicBezTo>
                    <a:cubicBezTo>
                      <a:pt x="316" y="16038"/>
                      <a:pt x="601" y="16953"/>
                      <a:pt x="811" y="17429"/>
                    </a:cubicBezTo>
                    <a:cubicBezTo>
                      <a:pt x="1562" y="19132"/>
                      <a:pt x="2969" y="19913"/>
                      <a:pt x="4258" y="19321"/>
                    </a:cubicBezTo>
                    <a:cubicBezTo>
                      <a:pt x="4737" y="19102"/>
                      <a:pt x="5217" y="18684"/>
                      <a:pt x="5523" y="18230"/>
                    </a:cubicBezTo>
                    <a:cubicBezTo>
                      <a:pt x="5707" y="17956"/>
                      <a:pt x="6203" y="16879"/>
                      <a:pt x="6203" y="16746"/>
                    </a:cubicBezTo>
                    <a:cubicBezTo>
                      <a:pt x="6203" y="16713"/>
                      <a:pt x="6245" y="16544"/>
                      <a:pt x="6298" y="16371"/>
                    </a:cubicBezTo>
                    <a:cubicBezTo>
                      <a:pt x="6459" y="15847"/>
                      <a:pt x="6708" y="14842"/>
                      <a:pt x="6751" y="14547"/>
                    </a:cubicBezTo>
                    <a:cubicBezTo>
                      <a:pt x="6788" y="14298"/>
                      <a:pt x="7087" y="13895"/>
                      <a:pt x="7264" y="13847"/>
                    </a:cubicBezTo>
                    <a:cubicBezTo>
                      <a:pt x="7575" y="13764"/>
                      <a:pt x="7808" y="13973"/>
                      <a:pt x="7968" y="14495"/>
                    </a:cubicBezTo>
                    <a:cubicBezTo>
                      <a:pt x="7999" y="14597"/>
                      <a:pt x="8067" y="15393"/>
                      <a:pt x="8123" y="16269"/>
                    </a:cubicBezTo>
                    <a:cubicBezTo>
                      <a:pt x="8220" y="17778"/>
                      <a:pt x="8243" y="17908"/>
                      <a:pt x="8409" y="18520"/>
                    </a:cubicBezTo>
                    <a:cubicBezTo>
                      <a:pt x="8810" y="19989"/>
                      <a:pt x="9613" y="20976"/>
                      <a:pt x="10640" y="21265"/>
                    </a:cubicBezTo>
                    <a:cubicBezTo>
                      <a:pt x="11826" y="21600"/>
                      <a:pt x="12942" y="20928"/>
                      <a:pt x="13586" y="19492"/>
                    </a:cubicBezTo>
                    <a:cubicBezTo>
                      <a:pt x="13674" y="19296"/>
                      <a:pt x="13835" y="18849"/>
                      <a:pt x="13944" y="18503"/>
                    </a:cubicBezTo>
                    <a:cubicBezTo>
                      <a:pt x="14053" y="18157"/>
                      <a:pt x="14192" y="17715"/>
                      <a:pt x="14254" y="17531"/>
                    </a:cubicBezTo>
                    <a:cubicBezTo>
                      <a:pt x="14315" y="17346"/>
                      <a:pt x="14373" y="17184"/>
                      <a:pt x="14373" y="17156"/>
                    </a:cubicBezTo>
                    <a:cubicBezTo>
                      <a:pt x="14373" y="17128"/>
                      <a:pt x="14434" y="16908"/>
                      <a:pt x="14516" y="16678"/>
                    </a:cubicBezTo>
                    <a:cubicBezTo>
                      <a:pt x="14599" y="16448"/>
                      <a:pt x="14678" y="16230"/>
                      <a:pt x="14683" y="16184"/>
                    </a:cubicBezTo>
                    <a:cubicBezTo>
                      <a:pt x="14697" y="16076"/>
                      <a:pt x="14920" y="15692"/>
                      <a:pt x="15041" y="15570"/>
                    </a:cubicBezTo>
                    <a:cubicBezTo>
                      <a:pt x="15223" y="15387"/>
                      <a:pt x="16488" y="15503"/>
                      <a:pt x="16699" y="15723"/>
                    </a:cubicBezTo>
                    <a:cubicBezTo>
                      <a:pt x="16777" y="15804"/>
                      <a:pt x="16775" y="15873"/>
                      <a:pt x="16723" y="16644"/>
                    </a:cubicBezTo>
                    <a:cubicBezTo>
                      <a:pt x="16628" y="18052"/>
                      <a:pt x="16638" y="18038"/>
                      <a:pt x="16771" y="18179"/>
                    </a:cubicBezTo>
                    <a:cubicBezTo>
                      <a:pt x="16847" y="18260"/>
                      <a:pt x="17056" y="18334"/>
                      <a:pt x="17391" y="18401"/>
                    </a:cubicBezTo>
                    <a:cubicBezTo>
                      <a:pt x="18015" y="18524"/>
                      <a:pt x="18331" y="18529"/>
                      <a:pt x="18393" y="18418"/>
                    </a:cubicBezTo>
                    <a:cubicBezTo>
                      <a:pt x="18419" y="18372"/>
                      <a:pt x="18479" y="17895"/>
                      <a:pt x="18524" y="17360"/>
                    </a:cubicBezTo>
                    <a:cubicBezTo>
                      <a:pt x="18606" y="16383"/>
                      <a:pt x="18681" y="16098"/>
                      <a:pt x="18822" y="16098"/>
                    </a:cubicBezTo>
                    <a:cubicBezTo>
                      <a:pt x="18864" y="16098"/>
                      <a:pt x="19025" y="15981"/>
                      <a:pt x="19192" y="15843"/>
                    </a:cubicBezTo>
                    <a:cubicBezTo>
                      <a:pt x="19614" y="15493"/>
                      <a:pt x="19633" y="15468"/>
                      <a:pt x="19800" y="15297"/>
                    </a:cubicBezTo>
                    <a:cubicBezTo>
                      <a:pt x="20031" y="15061"/>
                      <a:pt x="20287" y="14968"/>
                      <a:pt x="20528" y="15024"/>
                    </a:cubicBezTo>
                    <a:cubicBezTo>
                      <a:pt x="20644" y="15051"/>
                      <a:pt x="20827" y="15072"/>
                      <a:pt x="20946" y="15075"/>
                    </a:cubicBezTo>
                    <a:lnTo>
                      <a:pt x="21160" y="15092"/>
                    </a:lnTo>
                    <a:lnTo>
                      <a:pt x="21315" y="14240"/>
                    </a:lnTo>
                    <a:cubicBezTo>
                      <a:pt x="21468" y="13335"/>
                      <a:pt x="21600" y="11424"/>
                      <a:pt x="21542" y="10983"/>
                    </a:cubicBezTo>
                    <a:cubicBezTo>
                      <a:pt x="21514" y="10767"/>
                      <a:pt x="21494" y="10749"/>
                      <a:pt x="21291" y="10710"/>
                    </a:cubicBezTo>
                    <a:cubicBezTo>
                      <a:pt x="21172" y="10686"/>
                      <a:pt x="20990" y="10659"/>
                      <a:pt x="20886" y="10659"/>
                    </a:cubicBezTo>
                    <a:cubicBezTo>
                      <a:pt x="20707" y="10659"/>
                      <a:pt x="20657" y="10624"/>
                      <a:pt x="20099" y="9840"/>
                    </a:cubicBezTo>
                    <a:lnTo>
                      <a:pt x="19514" y="9004"/>
                    </a:lnTo>
                    <a:lnTo>
                      <a:pt x="19097" y="8953"/>
                    </a:lnTo>
                    <a:cubicBezTo>
                      <a:pt x="18868" y="8930"/>
                      <a:pt x="18666" y="8905"/>
                      <a:pt x="18643" y="8885"/>
                    </a:cubicBezTo>
                    <a:cubicBezTo>
                      <a:pt x="18621" y="8865"/>
                      <a:pt x="18615" y="8551"/>
                      <a:pt x="18632" y="8186"/>
                    </a:cubicBezTo>
                    <a:lnTo>
                      <a:pt x="18655" y="7521"/>
                    </a:lnTo>
                    <a:lnTo>
                      <a:pt x="18536" y="7453"/>
                    </a:lnTo>
                    <a:cubicBezTo>
                      <a:pt x="18387" y="7371"/>
                      <a:pt x="18221" y="7364"/>
                      <a:pt x="18142" y="7436"/>
                    </a:cubicBezTo>
                    <a:cubicBezTo>
                      <a:pt x="18112" y="7464"/>
                      <a:pt x="18060" y="7725"/>
                      <a:pt x="18035" y="8015"/>
                    </a:cubicBezTo>
                    <a:cubicBezTo>
                      <a:pt x="18010" y="8305"/>
                      <a:pt x="17965" y="8577"/>
                      <a:pt x="17928" y="8629"/>
                    </a:cubicBezTo>
                    <a:cubicBezTo>
                      <a:pt x="17872" y="8709"/>
                      <a:pt x="17774" y="8708"/>
                      <a:pt x="17343" y="8646"/>
                    </a:cubicBezTo>
                    <a:cubicBezTo>
                      <a:pt x="16038" y="8458"/>
                      <a:pt x="15840" y="8385"/>
                      <a:pt x="15650" y="7998"/>
                    </a:cubicBezTo>
                    <a:cubicBezTo>
                      <a:pt x="15512" y="7719"/>
                      <a:pt x="15372" y="6808"/>
                      <a:pt x="15220" y="5202"/>
                    </a:cubicBezTo>
                    <a:cubicBezTo>
                      <a:pt x="15057" y="3473"/>
                      <a:pt x="14546" y="2199"/>
                      <a:pt x="13741" y="1535"/>
                    </a:cubicBezTo>
                    <a:cubicBezTo>
                      <a:pt x="12915" y="854"/>
                      <a:pt x="11735" y="877"/>
                      <a:pt x="10831" y="1586"/>
                    </a:cubicBezTo>
                    <a:cubicBezTo>
                      <a:pt x="10197" y="2084"/>
                      <a:pt x="9614" y="3085"/>
                      <a:pt x="9352" y="4127"/>
                    </a:cubicBezTo>
                    <a:cubicBezTo>
                      <a:pt x="9305" y="4312"/>
                      <a:pt x="9208" y="4655"/>
                      <a:pt x="9149" y="4895"/>
                    </a:cubicBezTo>
                    <a:cubicBezTo>
                      <a:pt x="9089" y="5134"/>
                      <a:pt x="8983" y="5561"/>
                      <a:pt x="8910" y="5833"/>
                    </a:cubicBezTo>
                    <a:cubicBezTo>
                      <a:pt x="8838" y="6104"/>
                      <a:pt x="8779" y="6349"/>
                      <a:pt x="8779" y="6395"/>
                    </a:cubicBezTo>
                    <a:cubicBezTo>
                      <a:pt x="8779" y="6507"/>
                      <a:pt x="8398" y="7018"/>
                      <a:pt x="8266" y="7077"/>
                    </a:cubicBezTo>
                    <a:cubicBezTo>
                      <a:pt x="8000" y="7198"/>
                      <a:pt x="7690" y="6914"/>
                      <a:pt x="7574" y="6464"/>
                    </a:cubicBezTo>
                    <a:cubicBezTo>
                      <a:pt x="7546" y="6353"/>
                      <a:pt x="7494" y="5900"/>
                      <a:pt x="7467" y="5457"/>
                    </a:cubicBezTo>
                    <a:cubicBezTo>
                      <a:pt x="7331" y="3256"/>
                      <a:pt x="7241" y="2750"/>
                      <a:pt x="6835" y="1842"/>
                    </a:cubicBezTo>
                    <a:cubicBezTo>
                      <a:pt x="6516" y="1129"/>
                      <a:pt x="6226" y="781"/>
                      <a:pt x="5618" y="359"/>
                    </a:cubicBezTo>
                    <a:cubicBezTo>
                      <a:pt x="5271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8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59" t="20559" r="87776" b="36514"/>
              <a:stretch>
                <a:fillRect/>
              </a:stretch>
            </p:blipFill>
            <p:spPr>
              <a:xfrm>
                <a:off x="41" y="131636"/>
                <a:ext cx="165853" cy="285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6" h="21589" fill="norm" stroke="1" extrusionOk="0">
                    <a:moveTo>
                      <a:pt x="13126" y="0"/>
                    </a:moveTo>
                    <a:cubicBezTo>
                      <a:pt x="11573" y="7"/>
                      <a:pt x="10886" y="63"/>
                      <a:pt x="9389" y="360"/>
                    </a:cubicBezTo>
                    <a:cubicBezTo>
                      <a:pt x="8387" y="559"/>
                      <a:pt x="7326" y="835"/>
                      <a:pt x="7015" y="961"/>
                    </a:cubicBezTo>
                    <a:cubicBezTo>
                      <a:pt x="6704" y="1087"/>
                      <a:pt x="6062" y="1351"/>
                      <a:pt x="5601" y="1531"/>
                    </a:cubicBezTo>
                    <a:cubicBezTo>
                      <a:pt x="4578" y="1930"/>
                      <a:pt x="3581" y="2825"/>
                      <a:pt x="3581" y="3333"/>
                    </a:cubicBezTo>
                    <a:cubicBezTo>
                      <a:pt x="3581" y="3656"/>
                      <a:pt x="4154" y="4527"/>
                      <a:pt x="5096" y="5615"/>
                    </a:cubicBezTo>
                    <a:cubicBezTo>
                      <a:pt x="5488" y="6068"/>
                      <a:pt x="5299" y="6185"/>
                      <a:pt x="4086" y="6185"/>
                    </a:cubicBezTo>
                    <a:cubicBezTo>
                      <a:pt x="3322" y="6185"/>
                      <a:pt x="2854" y="6262"/>
                      <a:pt x="2369" y="6456"/>
                    </a:cubicBezTo>
                    <a:cubicBezTo>
                      <a:pt x="496" y="7205"/>
                      <a:pt x="-494" y="9127"/>
                      <a:pt x="247" y="10569"/>
                    </a:cubicBezTo>
                    <a:cubicBezTo>
                      <a:pt x="590" y="11237"/>
                      <a:pt x="1952" y="12101"/>
                      <a:pt x="2672" y="12101"/>
                    </a:cubicBezTo>
                    <a:cubicBezTo>
                      <a:pt x="3336" y="12101"/>
                      <a:pt x="4053" y="12536"/>
                      <a:pt x="4742" y="13332"/>
                    </a:cubicBezTo>
                    <a:cubicBezTo>
                      <a:pt x="5330" y="14010"/>
                      <a:pt x="6313" y="14505"/>
                      <a:pt x="7520" y="14743"/>
                    </a:cubicBezTo>
                    <a:cubicBezTo>
                      <a:pt x="8656" y="14966"/>
                      <a:pt x="14138" y="15523"/>
                      <a:pt x="15247" y="15524"/>
                    </a:cubicBezTo>
                    <a:cubicBezTo>
                      <a:pt x="16794" y="15525"/>
                      <a:pt x="16879" y="15582"/>
                      <a:pt x="18177" y="17175"/>
                    </a:cubicBezTo>
                    <a:cubicBezTo>
                      <a:pt x="18309" y="17337"/>
                      <a:pt x="18637" y="17942"/>
                      <a:pt x="18884" y="18526"/>
                    </a:cubicBezTo>
                    <a:cubicBezTo>
                      <a:pt x="19130" y="19111"/>
                      <a:pt x="19573" y="19861"/>
                      <a:pt x="19843" y="20178"/>
                    </a:cubicBezTo>
                    <a:cubicBezTo>
                      <a:pt x="20113" y="20495"/>
                      <a:pt x="20359" y="20836"/>
                      <a:pt x="20399" y="20958"/>
                    </a:cubicBezTo>
                    <a:cubicBezTo>
                      <a:pt x="20420" y="21023"/>
                      <a:pt x="20927" y="21401"/>
                      <a:pt x="21106" y="21589"/>
                    </a:cubicBezTo>
                    <a:lnTo>
                      <a:pt x="21106" y="3723"/>
                    </a:lnTo>
                    <a:cubicBezTo>
                      <a:pt x="20631" y="4284"/>
                      <a:pt x="20147" y="4797"/>
                      <a:pt x="20045" y="4834"/>
                    </a:cubicBezTo>
                    <a:cubicBezTo>
                      <a:pt x="19858" y="4903"/>
                      <a:pt x="18950" y="3848"/>
                      <a:pt x="19035" y="3663"/>
                    </a:cubicBezTo>
                    <a:cubicBezTo>
                      <a:pt x="19058" y="3614"/>
                      <a:pt x="18757" y="3208"/>
                      <a:pt x="18379" y="2762"/>
                    </a:cubicBezTo>
                    <a:cubicBezTo>
                      <a:pt x="18001" y="2317"/>
                      <a:pt x="17732" y="1946"/>
                      <a:pt x="17773" y="1922"/>
                    </a:cubicBezTo>
                    <a:cubicBezTo>
                      <a:pt x="17813" y="1898"/>
                      <a:pt x="17610" y="1587"/>
                      <a:pt x="17318" y="1231"/>
                    </a:cubicBezTo>
                    <a:cubicBezTo>
                      <a:pt x="16527" y="264"/>
                      <a:pt x="15614" y="-11"/>
                      <a:pt x="1312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69" name="Shape 369"/>
              <p:cNvSpPr/>
              <p:nvPr/>
            </p:nvSpPr>
            <p:spPr>
              <a:xfrm>
                <a:off x="123867" y="111365"/>
                <a:ext cx="35340" cy="83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74" name="Group 374"/>
            <p:cNvGrpSpPr/>
            <p:nvPr/>
          </p:nvGrpSpPr>
          <p:grpSpPr>
            <a:xfrm>
              <a:off x="1885687" y="194830"/>
              <a:ext cx="455749" cy="265354"/>
              <a:chOff x="132" y="33734"/>
              <a:chExt cx="455747" cy="265353"/>
            </a:xfrm>
          </p:grpSpPr>
          <p:pic>
            <p:nvPicPr>
              <p:cNvPr id="371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28" r="1095" b="2446"/>
              <a:stretch>
                <a:fillRect/>
              </a:stretch>
            </p:blipFill>
            <p:spPr>
              <a:xfrm>
                <a:off x="73438" y="33734"/>
                <a:ext cx="382443" cy="26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4" y="0"/>
                    </a:moveTo>
                    <a:cubicBezTo>
                      <a:pt x="3939" y="1"/>
                      <a:pt x="3502" y="142"/>
                      <a:pt x="3154" y="384"/>
                    </a:cubicBezTo>
                    <a:cubicBezTo>
                      <a:pt x="2310" y="969"/>
                      <a:pt x="1815" y="1686"/>
                      <a:pt x="1320" y="3098"/>
                    </a:cubicBezTo>
                    <a:cubicBezTo>
                      <a:pt x="1116" y="3678"/>
                      <a:pt x="886" y="4514"/>
                      <a:pt x="872" y="4694"/>
                    </a:cubicBezTo>
                    <a:cubicBezTo>
                      <a:pt x="856" y="4925"/>
                      <a:pt x="638" y="5777"/>
                      <a:pt x="582" y="5844"/>
                    </a:cubicBezTo>
                    <a:cubicBezTo>
                      <a:pt x="472" y="5973"/>
                      <a:pt x="435" y="5766"/>
                      <a:pt x="403" y="5013"/>
                    </a:cubicBezTo>
                    <a:cubicBezTo>
                      <a:pt x="385" y="4616"/>
                      <a:pt x="339" y="4151"/>
                      <a:pt x="313" y="3960"/>
                    </a:cubicBezTo>
                    <a:cubicBezTo>
                      <a:pt x="287" y="3768"/>
                      <a:pt x="257" y="3469"/>
                      <a:pt x="246" y="3321"/>
                    </a:cubicBezTo>
                    <a:cubicBezTo>
                      <a:pt x="235" y="3174"/>
                      <a:pt x="189" y="2872"/>
                      <a:pt x="134" y="2651"/>
                    </a:cubicBezTo>
                    <a:cubicBezTo>
                      <a:pt x="80" y="2430"/>
                      <a:pt x="21" y="2154"/>
                      <a:pt x="0" y="2044"/>
                    </a:cubicBezTo>
                    <a:lnTo>
                      <a:pt x="0" y="12581"/>
                    </a:lnTo>
                    <a:cubicBezTo>
                      <a:pt x="5" y="12639"/>
                      <a:pt x="20" y="12615"/>
                      <a:pt x="22" y="12709"/>
                    </a:cubicBezTo>
                    <a:cubicBezTo>
                      <a:pt x="44" y="13488"/>
                      <a:pt x="151" y="14648"/>
                      <a:pt x="224" y="15103"/>
                    </a:cubicBezTo>
                    <a:cubicBezTo>
                      <a:pt x="264" y="15357"/>
                      <a:pt x="285" y="15645"/>
                      <a:pt x="291" y="15742"/>
                    </a:cubicBezTo>
                    <a:cubicBezTo>
                      <a:pt x="309" y="16022"/>
                      <a:pt x="596" y="16959"/>
                      <a:pt x="805" y="17434"/>
                    </a:cubicBezTo>
                    <a:cubicBezTo>
                      <a:pt x="1557" y="19135"/>
                      <a:pt x="2982" y="19909"/>
                      <a:pt x="4273" y="19318"/>
                    </a:cubicBezTo>
                    <a:cubicBezTo>
                      <a:pt x="4751" y="19099"/>
                      <a:pt x="5219" y="18686"/>
                      <a:pt x="5525" y="18232"/>
                    </a:cubicBezTo>
                    <a:cubicBezTo>
                      <a:pt x="5710" y="17958"/>
                      <a:pt x="6196" y="16864"/>
                      <a:pt x="6196" y="16732"/>
                    </a:cubicBezTo>
                    <a:cubicBezTo>
                      <a:pt x="6196" y="16699"/>
                      <a:pt x="6233" y="16553"/>
                      <a:pt x="6286" y="16381"/>
                    </a:cubicBezTo>
                    <a:cubicBezTo>
                      <a:pt x="6446" y="15857"/>
                      <a:pt x="6712" y="14856"/>
                      <a:pt x="6756" y="14561"/>
                    </a:cubicBezTo>
                    <a:cubicBezTo>
                      <a:pt x="6792" y="14312"/>
                      <a:pt x="7093" y="13874"/>
                      <a:pt x="7270" y="13826"/>
                    </a:cubicBezTo>
                    <a:cubicBezTo>
                      <a:pt x="7581" y="13743"/>
                      <a:pt x="7803" y="13975"/>
                      <a:pt x="7964" y="14497"/>
                    </a:cubicBezTo>
                    <a:cubicBezTo>
                      <a:pt x="7995" y="14598"/>
                      <a:pt x="8064" y="15410"/>
                      <a:pt x="8120" y="16285"/>
                    </a:cubicBezTo>
                    <a:cubicBezTo>
                      <a:pt x="8217" y="17792"/>
                      <a:pt x="8244" y="17909"/>
                      <a:pt x="8411" y="18520"/>
                    </a:cubicBezTo>
                    <a:cubicBezTo>
                      <a:pt x="8812" y="19988"/>
                      <a:pt x="9621" y="20976"/>
                      <a:pt x="10648" y="21266"/>
                    </a:cubicBezTo>
                    <a:cubicBezTo>
                      <a:pt x="11834" y="21600"/>
                      <a:pt x="12957" y="20913"/>
                      <a:pt x="13601" y="19478"/>
                    </a:cubicBezTo>
                    <a:cubicBezTo>
                      <a:pt x="13689" y="19282"/>
                      <a:pt x="13850" y="18834"/>
                      <a:pt x="13959" y="18488"/>
                    </a:cubicBezTo>
                    <a:cubicBezTo>
                      <a:pt x="14068" y="18142"/>
                      <a:pt x="14210" y="17714"/>
                      <a:pt x="14272" y="17530"/>
                    </a:cubicBezTo>
                    <a:cubicBezTo>
                      <a:pt x="14333" y="17346"/>
                      <a:pt x="14384" y="17175"/>
                      <a:pt x="14384" y="17147"/>
                    </a:cubicBezTo>
                    <a:cubicBezTo>
                      <a:pt x="14384" y="17119"/>
                      <a:pt x="14435" y="16898"/>
                      <a:pt x="14518" y="16668"/>
                    </a:cubicBezTo>
                    <a:cubicBezTo>
                      <a:pt x="14601" y="16438"/>
                      <a:pt x="14691" y="16203"/>
                      <a:pt x="14697" y="16157"/>
                    </a:cubicBezTo>
                    <a:cubicBezTo>
                      <a:pt x="14710" y="16049"/>
                      <a:pt x="14933" y="15672"/>
                      <a:pt x="15055" y="15550"/>
                    </a:cubicBezTo>
                    <a:cubicBezTo>
                      <a:pt x="15237" y="15368"/>
                      <a:pt x="16499" y="15490"/>
                      <a:pt x="16710" y="15710"/>
                    </a:cubicBezTo>
                    <a:cubicBezTo>
                      <a:pt x="16788" y="15791"/>
                      <a:pt x="16784" y="15866"/>
                      <a:pt x="16732" y="16636"/>
                    </a:cubicBezTo>
                    <a:cubicBezTo>
                      <a:pt x="16638" y="18042"/>
                      <a:pt x="16644" y="18028"/>
                      <a:pt x="16777" y="18169"/>
                    </a:cubicBezTo>
                    <a:cubicBezTo>
                      <a:pt x="16854" y="18249"/>
                      <a:pt x="17069" y="18326"/>
                      <a:pt x="17404" y="18392"/>
                    </a:cubicBezTo>
                    <a:cubicBezTo>
                      <a:pt x="18028" y="18516"/>
                      <a:pt x="18348" y="18535"/>
                      <a:pt x="18410" y="18424"/>
                    </a:cubicBezTo>
                    <a:cubicBezTo>
                      <a:pt x="18436" y="18378"/>
                      <a:pt x="18500" y="17904"/>
                      <a:pt x="18544" y="17370"/>
                    </a:cubicBezTo>
                    <a:cubicBezTo>
                      <a:pt x="18626" y="16394"/>
                      <a:pt x="18694" y="16093"/>
                      <a:pt x="18835" y="16093"/>
                    </a:cubicBezTo>
                    <a:cubicBezTo>
                      <a:pt x="18877" y="16093"/>
                      <a:pt x="19049" y="15976"/>
                      <a:pt x="19215" y="15838"/>
                    </a:cubicBezTo>
                    <a:cubicBezTo>
                      <a:pt x="19638" y="15488"/>
                      <a:pt x="19652" y="15466"/>
                      <a:pt x="19819" y="15295"/>
                    </a:cubicBezTo>
                    <a:cubicBezTo>
                      <a:pt x="20050" y="15059"/>
                      <a:pt x="20295" y="14952"/>
                      <a:pt x="20535" y="15008"/>
                    </a:cubicBezTo>
                    <a:cubicBezTo>
                      <a:pt x="20652" y="15034"/>
                      <a:pt x="20841" y="15069"/>
                      <a:pt x="20960" y="15071"/>
                    </a:cubicBezTo>
                    <a:lnTo>
                      <a:pt x="21184" y="15071"/>
                    </a:lnTo>
                    <a:lnTo>
                      <a:pt x="21318" y="14241"/>
                    </a:lnTo>
                    <a:cubicBezTo>
                      <a:pt x="21471" y="13337"/>
                      <a:pt x="21600" y="11426"/>
                      <a:pt x="21542" y="10984"/>
                    </a:cubicBezTo>
                    <a:cubicBezTo>
                      <a:pt x="21514" y="10769"/>
                      <a:pt x="21498" y="10736"/>
                      <a:pt x="21296" y="10697"/>
                    </a:cubicBezTo>
                    <a:cubicBezTo>
                      <a:pt x="21176" y="10674"/>
                      <a:pt x="20997" y="10665"/>
                      <a:pt x="20893" y="10665"/>
                    </a:cubicBezTo>
                    <a:cubicBezTo>
                      <a:pt x="20714" y="10665"/>
                      <a:pt x="20669" y="10618"/>
                      <a:pt x="20110" y="9835"/>
                    </a:cubicBezTo>
                    <a:lnTo>
                      <a:pt x="19529" y="9005"/>
                    </a:lnTo>
                    <a:lnTo>
                      <a:pt x="19104" y="8973"/>
                    </a:lnTo>
                    <a:cubicBezTo>
                      <a:pt x="18874" y="8949"/>
                      <a:pt x="18679" y="8897"/>
                      <a:pt x="18656" y="8877"/>
                    </a:cubicBezTo>
                    <a:cubicBezTo>
                      <a:pt x="18633" y="8857"/>
                      <a:pt x="18617" y="8540"/>
                      <a:pt x="18634" y="8175"/>
                    </a:cubicBezTo>
                    <a:lnTo>
                      <a:pt x="18656" y="7504"/>
                    </a:lnTo>
                    <a:lnTo>
                      <a:pt x="18544" y="7440"/>
                    </a:lnTo>
                    <a:cubicBezTo>
                      <a:pt x="18395" y="7359"/>
                      <a:pt x="18221" y="7369"/>
                      <a:pt x="18142" y="7440"/>
                    </a:cubicBezTo>
                    <a:cubicBezTo>
                      <a:pt x="18111" y="7468"/>
                      <a:pt x="18077" y="7725"/>
                      <a:pt x="18052" y="8015"/>
                    </a:cubicBezTo>
                    <a:cubicBezTo>
                      <a:pt x="18027" y="8304"/>
                      <a:pt x="17977" y="8569"/>
                      <a:pt x="17940" y="8622"/>
                    </a:cubicBezTo>
                    <a:cubicBezTo>
                      <a:pt x="17884" y="8702"/>
                      <a:pt x="17789" y="8716"/>
                      <a:pt x="17359" y="8653"/>
                    </a:cubicBezTo>
                    <a:cubicBezTo>
                      <a:pt x="16053" y="8465"/>
                      <a:pt x="15849" y="8401"/>
                      <a:pt x="15659" y="8015"/>
                    </a:cubicBezTo>
                    <a:cubicBezTo>
                      <a:pt x="15521" y="7736"/>
                      <a:pt x="15386" y="6810"/>
                      <a:pt x="15234" y="5205"/>
                    </a:cubicBezTo>
                    <a:cubicBezTo>
                      <a:pt x="15070" y="3478"/>
                      <a:pt x="14540" y="2197"/>
                      <a:pt x="13735" y="1533"/>
                    </a:cubicBezTo>
                    <a:cubicBezTo>
                      <a:pt x="12909" y="853"/>
                      <a:pt x="11731" y="888"/>
                      <a:pt x="10827" y="1597"/>
                    </a:cubicBezTo>
                    <a:cubicBezTo>
                      <a:pt x="10193" y="2094"/>
                      <a:pt x="9613" y="3078"/>
                      <a:pt x="9350" y="4119"/>
                    </a:cubicBezTo>
                    <a:cubicBezTo>
                      <a:pt x="9304" y="4304"/>
                      <a:pt x="9209" y="4646"/>
                      <a:pt x="9149" y="4886"/>
                    </a:cubicBezTo>
                    <a:cubicBezTo>
                      <a:pt x="9090" y="5125"/>
                      <a:pt x="8998" y="5572"/>
                      <a:pt x="8925" y="5844"/>
                    </a:cubicBezTo>
                    <a:cubicBezTo>
                      <a:pt x="8853" y="6115"/>
                      <a:pt x="8791" y="6372"/>
                      <a:pt x="8791" y="6418"/>
                    </a:cubicBezTo>
                    <a:cubicBezTo>
                      <a:pt x="8791" y="6530"/>
                      <a:pt x="8409" y="7029"/>
                      <a:pt x="8277" y="7089"/>
                    </a:cubicBezTo>
                    <a:cubicBezTo>
                      <a:pt x="8010" y="7209"/>
                      <a:pt x="7699" y="6932"/>
                      <a:pt x="7583" y="6482"/>
                    </a:cubicBezTo>
                    <a:cubicBezTo>
                      <a:pt x="7555" y="6372"/>
                      <a:pt x="7499" y="5903"/>
                      <a:pt x="7471" y="5460"/>
                    </a:cubicBezTo>
                    <a:cubicBezTo>
                      <a:pt x="7335" y="3262"/>
                      <a:pt x="7251" y="2759"/>
                      <a:pt x="6845" y="1852"/>
                    </a:cubicBezTo>
                    <a:cubicBezTo>
                      <a:pt x="6526" y="1140"/>
                      <a:pt x="6246" y="806"/>
                      <a:pt x="5637" y="384"/>
                    </a:cubicBezTo>
                    <a:cubicBezTo>
                      <a:pt x="5290" y="143"/>
                      <a:pt x="4829" y="0"/>
                      <a:pt x="4384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2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71" t="20601" r="87776" b="36423"/>
              <a:stretch>
                <a:fillRect/>
              </a:stretch>
            </p:blipFill>
            <p:spPr>
              <a:xfrm>
                <a:off x="132" y="70376"/>
                <a:ext cx="88372" cy="152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0" h="21589" fill="norm" stroke="1" extrusionOk="0">
                    <a:moveTo>
                      <a:pt x="13146" y="0"/>
                    </a:moveTo>
                    <a:cubicBezTo>
                      <a:pt x="11591" y="7"/>
                      <a:pt x="10853" y="41"/>
                      <a:pt x="9354" y="337"/>
                    </a:cubicBezTo>
                    <a:cubicBezTo>
                      <a:pt x="8351" y="536"/>
                      <a:pt x="7295" y="830"/>
                      <a:pt x="6984" y="956"/>
                    </a:cubicBezTo>
                    <a:cubicBezTo>
                      <a:pt x="6673" y="1082"/>
                      <a:pt x="6024" y="1338"/>
                      <a:pt x="5562" y="1518"/>
                    </a:cubicBezTo>
                    <a:cubicBezTo>
                      <a:pt x="4538" y="1916"/>
                      <a:pt x="3571" y="2809"/>
                      <a:pt x="3571" y="3317"/>
                    </a:cubicBezTo>
                    <a:cubicBezTo>
                      <a:pt x="3571" y="3640"/>
                      <a:pt x="4144" y="4535"/>
                      <a:pt x="5088" y="5622"/>
                    </a:cubicBezTo>
                    <a:cubicBezTo>
                      <a:pt x="5480" y="6074"/>
                      <a:pt x="5259" y="6184"/>
                      <a:pt x="4045" y="6184"/>
                    </a:cubicBezTo>
                    <a:cubicBezTo>
                      <a:pt x="3279" y="6184"/>
                      <a:pt x="2824" y="6215"/>
                      <a:pt x="2338" y="6409"/>
                    </a:cubicBezTo>
                    <a:cubicBezTo>
                      <a:pt x="462" y="7158"/>
                      <a:pt x="-490" y="9073"/>
                      <a:pt x="252" y="10513"/>
                    </a:cubicBezTo>
                    <a:cubicBezTo>
                      <a:pt x="596" y="11180"/>
                      <a:pt x="1902" y="12031"/>
                      <a:pt x="2623" y="12031"/>
                    </a:cubicBezTo>
                    <a:cubicBezTo>
                      <a:pt x="3287" y="12031"/>
                      <a:pt x="4018" y="12473"/>
                      <a:pt x="4708" y="13268"/>
                    </a:cubicBezTo>
                    <a:cubicBezTo>
                      <a:pt x="5297" y="13946"/>
                      <a:pt x="6344" y="14493"/>
                      <a:pt x="7553" y="14730"/>
                    </a:cubicBezTo>
                    <a:cubicBezTo>
                      <a:pt x="8690" y="14953"/>
                      <a:pt x="14121" y="15460"/>
                      <a:pt x="15232" y="15461"/>
                    </a:cubicBezTo>
                    <a:cubicBezTo>
                      <a:pt x="16781" y="15462"/>
                      <a:pt x="16872" y="15556"/>
                      <a:pt x="18171" y="17148"/>
                    </a:cubicBezTo>
                    <a:cubicBezTo>
                      <a:pt x="18303" y="17310"/>
                      <a:pt x="18588" y="17913"/>
                      <a:pt x="18835" y="18497"/>
                    </a:cubicBezTo>
                    <a:cubicBezTo>
                      <a:pt x="19081" y="19081"/>
                      <a:pt x="19512" y="19811"/>
                      <a:pt x="19783" y="20127"/>
                    </a:cubicBezTo>
                    <a:cubicBezTo>
                      <a:pt x="20053" y="20444"/>
                      <a:pt x="20312" y="20792"/>
                      <a:pt x="20352" y="20914"/>
                    </a:cubicBezTo>
                    <a:cubicBezTo>
                      <a:pt x="20374" y="20983"/>
                      <a:pt x="20910" y="21382"/>
                      <a:pt x="21110" y="21589"/>
                    </a:cubicBezTo>
                    <a:lnTo>
                      <a:pt x="21110" y="3767"/>
                    </a:lnTo>
                    <a:cubicBezTo>
                      <a:pt x="20658" y="4293"/>
                      <a:pt x="20165" y="4799"/>
                      <a:pt x="20067" y="4835"/>
                    </a:cubicBezTo>
                    <a:cubicBezTo>
                      <a:pt x="19879" y="4904"/>
                      <a:pt x="18938" y="3839"/>
                      <a:pt x="19024" y="3654"/>
                    </a:cubicBezTo>
                    <a:cubicBezTo>
                      <a:pt x="19047" y="3605"/>
                      <a:pt x="18739" y="3200"/>
                      <a:pt x="18361" y="2755"/>
                    </a:cubicBezTo>
                    <a:cubicBezTo>
                      <a:pt x="17982" y="2310"/>
                      <a:pt x="17751" y="1935"/>
                      <a:pt x="17792" y="1912"/>
                    </a:cubicBezTo>
                    <a:cubicBezTo>
                      <a:pt x="17832" y="1888"/>
                      <a:pt x="17610" y="1537"/>
                      <a:pt x="17318" y="1181"/>
                    </a:cubicBezTo>
                    <a:cubicBezTo>
                      <a:pt x="16525" y="215"/>
                      <a:pt x="15637" y="-11"/>
                      <a:pt x="1314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73" name="Shape 373"/>
              <p:cNvSpPr/>
              <p:nvPr/>
            </p:nvSpPr>
            <p:spPr>
              <a:xfrm>
                <a:off x="66080" y="59410"/>
                <a:ext cx="18853" cy="44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80" name="Group 380"/>
            <p:cNvGrpSpPr/>
            <p:nvPr/>
          </p:nvGrpSpPr>
          <p:grpSpPr>
            <a:xfrm>
              <a:off x="41" y="84130"/>
              <a:ext cx="586349" cy="455733"/>
              <a:chOff x="41" y="84130"/>
              <a:chExt cx="586347" cy="455731"/>
            </a:xfrm>
          </p:grpSpPr>
          <p:grpSp>
            <p:nvGrpSpPr>
              <p:cNvPr id="378" name="Group 378"/>
              <p:cNvGrpSpPr/>
              <p:nvPr/>
            </p:nvGrpSpPr>
            <p:grpSpPr>
              <a:xfrm>
                <a:off x="41" y="85640"/>
                <a:ext cx="330501" cy="454223"/>
                <a:chOff x="41" y="63499"/>
                <a:chExt cx="330499" cy="454221"/>
              </a:xfrm>
            </p:grpSpPr>
            <p:pic>
              <p:nvPicPr>
                <p:cNvPr id="375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54106" t="22768" r="33840" b="8902"/>
                <a:stretch>
                  <a:fillRect/>
                </a:stretch>
              </p:blipFill>
              <p:spPr>
                <a:xfrm>
                  <a:off x="137660" y="63499"/>
                  <a:ext cx="192882" cy="454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0" fill="norm" stroke="1" extrusionOk="0">
                      <a:moveTo>
                        <a:pt x="16356" y="0"/>
                      </a:moveTo>
                      <a:cubicBezTo>
                        <a:pt x="14698" y="1"/>
                        <a:pt x="13029" y="127"/>
                        <a:pt x="11733" y="389"/>
                      </a:cubicBezTo>
                      <a:cubicBezTo>
                        <a:pt x="8591" y="1025"/>
                        <a:pt x="6778" y="1816"/>
                        <a:pt x="4933" y="3349"/>
                      </a:cubicBezTo>
                      <a:cubicBezTo>
                        <a:pt x="4175" y="3979"/>
                        <a:pt x="3293" y="4892"/>
                        <a:pt x="3244" y="5087"/>
                      </a:cubicBezTo>
                      <a:cubicBezTo>
                        <a:pt x="3182" y="5338"/>
                        <a:pt x="2389" y="6254"/>
                        <a:pt x="2178" y="6327"/>
                      </a:cubicBezTo>
                      <a:cubicBezTo>
                        <a:pt x="1771" y="6467"/>
                        <a:pt x="1633" y="6256"/>
                        <a:pt x="1511" y="5439"/>
                      </a:cubicBezTo>
                      <a:cubicBezTo>
                        <a:pt x="1447" y="5007"/>
                        <a:pt x="1296" y="4482"/>
                        <a:pt x="1200" y="4273"/>
                      </a:cubicBezTo>
                      <a:cubicBezTo>
                        <a:pt x="1104" y="4065"/>
                        <a:pt x="1019" y="3767"/>
                        <a:pt x="978" y="3607"/>
                      </a:cubicBezTo>
                      <a:cubicBezTo>
                        <a:pt x="937" y="3447"/>
                        <a:pt x="736" y="3108"/>
                        <a:pt x="533" y="2868"/>
                      </a:cubicBezTo>
                      <a:cubicBezTo>
                        <a:pt x="331" y="2628"/>
                        <a:pt x="77" y="2340"/>
                        <a:pt x="0" y="2220"/>
                      </a:cubicBezTo>
                      <a:lnTo>
                        <a:pt x="0" y="13596"/>
                      </a:lnTo>
                      <a:cubicBezTo>
                        <a:pt x="36" y="13665"/>
                        <a:pt x="120" y="13638"/>
                        <a:pt x="133" y="13781"/>
                      </a:cubicBezTo>
                      <a:cubicBezTo>
                        <a:pt x="215" y="14628"/>
                        <a:pt x="529" y="15895"/>
                        <a:pt x="800" y="16389"/>
                      </a:cubicBezTo>
                      <a:cubicBezTo>
                        <a:pt x="951" y="16665"/>
                        <a:pt x="1088" y="16987"/>
                        <a:pt x="1111" y="17092"/>
                      </a:cubicBezTo>
                      <a:cubicBezTo>
                        <a:pt x="1177" y="17396"/>
                        <a:pt x="2241" y="18389"/>
                        <a:pt x="3022" y="18905"/>
                      </a:cubicBezTo>
                      <a:cubicBezTo>
                        <a:pt x="5821" y="20752"/>
                        <a:pt x="11061" y="21600"/>
                        <a:pt x="15867" y="20958"/>
                      </a:cubicBezTo>
                      <a:cubicBezTo>
                        <a:pt x="17650" y="20720"/>
                        <a:pt x="19438" y="20267"/>
                        <a:pt x="20578" y="19774"/>
                      </a:cubicBezTo>
                      <a:cubicBezTo>
                        <a:pt x="20855" y="19654"/>
                        <a:pt x="21150" y="19405"/>
                        <a:pt x="21600" y="19127"/>
                      </a:cubicBezTo>
                      <a:lnTo>
                        <a:pt x="21600" y="555"/>
                      </a:lnTo>
                      <a:cubicBezTo>
                        <a:pt x="21353" y="500"/>
                        <a:pt x="21214" y="446"/>
                        <a:pt x="20933" y="389"/>
                      </a:cubicBezTo>
                      <a:cubicBezTo>
                        <a:pt x="19642" y="128"/>
                        <a:pt x="18013" y="0"/>
                        <a:pt x="1635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76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alphaModFix amt="93454"/>
                  <a:extLst/>
                </a:blip>
                <a:srcRect l="1859" t="20559" r="87776" b="36514"/>
                <a:stretch>
                  <a:fillRect/>
                </a:stretch>
              </p:blipFill>
              <p:spPr>
                <a:xfrm>
                  <a:off x="41" y="131636"/>
                  <a:ext cx="165853" cy="2853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06" h="21589" fill="norm" stroke="1" extrusionOk="0">
                      <a:moveTo>
                        <a:pt x="13126" y="0"/>
                      </a:moveTo>
                      <a:cubicBezTo>
                        <a:pt x="11573" y="7"/>
                        <a:pt x="10886" y="63"/>
                        <a:pt x="9389" y="360"/>
                      </a:cubicBezTo>
                      <a:cubicBezTo>
                        <a:pt x="8387" y="559"/>
                        <a:pt x="7326" y="835"/>
                        <a:pt x="7015" y="961"/>
                      </a:cubicBezTo>
                      <a:cubicBezTo>
                        <a:pt x="6704" y="1087"/>
                        <a:pt x="6062" y="1351"/>
                        <a:pt x="5601" y="1531"/>
                      </a:cubicBezTo>
                      <a:cubicBezTo>
                        <a:pt x="4578" y="1930"/>
                        <a:pt x="3581" y="2825"/>
                        <a:pt x="3581" y="3333"/>
                      </a:cubicBezTo>
                      <a:cubicBezTo>
                        <a:pt x="3581" y="3656"/>
                        <a:pt x="4154" y="4527"/>
                        <a:pt x="5096" y="5615"/>
                      </a:cubicBezTo>
                      <a:cubicBezTo>
                        <a:pt x="5488" y="6068"/>
                        <a:pt x="5299" y="6185"/>
                        <a:pt x="4086" y="6185"/>
                      </a:cubicBezTo>
                      <a:cubicBezTo>
                        <a:pt x="3322" y="6185"/>
                        <a:pt x="2854" y="6262"/>
                        <a:pt x="2369" y="6456"/>
                      </a:cubicBezTo>
                      <a:cubicBezTo>
                        <a:pt x="496" y="7205"/>
                        <a:pt x="-494" y="9127"/>
                        <a:pt x="247" y="10569"/>
                      </a:cubicBezTo>
                      <a:cubicBezTo>
                        <a:pt x="590" y="11237"/>
                        <a:pt x="1952" y="12101"/>
                        <a:pt x="2672" y="12101"/>
                      </a:cubicBezTo>
                      <a:cubicBezTo>
                        <a:pt x="3336" y="12101"/>
                        <a:pt x="4053" y="12536"/>
                        <a:pt x="4742" y="13332"/>
                      </a:cubicBezTo>
                      <a:cubicBezTo>
                        <a:pt x="5330" y="14010"/>
                        <a:pt x="6313" y="14505"/>
                        <a:pt x="7520" y="14743"/>
                      </a:cubicBezTo>
                      <a:cubicBezTo>
                        <a:pt x="8656" y="14966"/>
                        <a:pt x="14138" y="15523"/>
                        <a:pt x="15247" y="15524"/>
                      </a:cubicBezTo>
                      <a:cubicBezTo>
                        <a:pt x="16794" y="15525"/>
                        <a:pt x="16879" y="15582"/>
                        <a:pt x="18177" y="17175"/>
                      </a:cubicBezTo>
                      <a:cubicBezTo>
                        <a:pt x="18309" y="17337"/>
                        <a:pt x="18637" y="17942"/>
                        <a:pt x="18884" y="18526"/>
                      </a:cubicBezTo>
                      <a:cubicBezTo>
                        <a:pt x="19130" y="19111"/>
                        <a:pt x="19573" y="19861"/>
                        <a:pt x="19843" y="20178"/>
                      </a:cubicBezTo>
                      <a:cubicBezTo>
                        <a:pt x="20113" y="20495"/>
                        <a:pt x="20359" y="20836"/>
                        <a:pt x="20399" y="20958"/>
                      </a:cubicBezTo>
                      <a:cubicBezTo>
                        <a:pt x="20420" y="21023"/>
                        <a:pt x="20927" y="21401"/>
                        <a:pt x="21106" y="21589"/>
                      </a:cubicBezTo>
                      <a:lnTo>
                        <a:pt x="21106" y="3723"/>
                      </a:lnTo>
                      <a:cubicBezTo>
                        <a:pt x="20631" y="4284"/>
                        <a:pt x="20147" y="4797"/>
                        <a:pt x="20045" y="4834"/>
                      </a:cubicBezTo>
                      <a:cubicBezTo>
                        <a:pt x="19858" y="4903"/>
                        <a:pt x="18950" y="3848"/>
                        <a:pt x="19035" y="3663"/>
                      </a:cubicBezTo>
                      <a:cubicBezTo>
                        <a:pt x="19058" y="3614"/>
                        <a:pt x="18757" y="3208"/>
                        <a:pt x="18379" y="2762"/>
                      </a:cubicBezTo>
                      <a:cubicBezTo>
                        <a:pt x="18001" y="2317"/>
                        <a:pt x="17732" y="1946"/>
                        <a:pt x="17773" y="1922"/>
                      </a:cubicBezTo>
                      <a:cubicBezTo>
                        <a:pt x="17813" y="1898"/>
                        <a:pt x="17610" y="1587"/>
                        <a:pt x="17318" y="1231"/>
                      </a:cubicBezTo>
                      <a:cubicBezTo>
                        <a:pt x="16527" y="264"/>
                        <a:pt x="15614" y="-11"/>
                        <a:pt x="1312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77" name="Shape 377"/>
                <p:cNvSpPr/>
                <p:nvPr/>
              </p:nvSpPr>
              <p:spPr>
                <a:xfrm>
                  <a:off x="123867" y="111365"/>
                  <a:ext cx="35340" cy="83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  <p:pic>
            <p:nvPicPr>
              <p:cNvPr id="379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78223" t="26402" r="1076" b="2682"/>
              <a:stretch>
                <a:fillRect/>
              </a:stretch>
            </p:blipFill>
            <p:spPr>
              <a:xfrm>
                <a:off x="268465" y="84130"/>
                <a:ext cx="317925" cy="452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91" fill="norm" stroke="1" extrusionOk="0">
                    <a:moveTo>
                      <a:pt x="1530" y="0"/>
                    </a:moveTo>
                    <a:cubicBezTo>
                      <a:pt x="1001" y="4"/>
                      <a:pt x="520" y="195"/>
                      <a:pt x="0" y="284"/>
                    </a:cubicBezTo>
                    <a:lnTo>
                      <a:pt x="0" y="21591"/>
                    </a:lnTo>
                    <a:cubicBezTo>
                      <a:pt x="1748" y="21432"/>
                      <a:pt x="3290" y="20766"/>
                      <a:pt x="4295" y="19659"/>
                    </a:cubicBezTo>
                    <a:cubicBezTo>
                      <a:pt x="4485" y="19450"/>
                      <a:pt x="4838" y="18987"/>
                      <a:pt x="5073" y="18617"/>
                    </a:cubicBezTo>
                    <a:cubicBezTo>
                      <a:pt x="5309" y="18248"/>
                      <a:pt x="5612" y="17772"/>
                      <a:pt x="5744" y="17576"/>
                    </a:cubicBezTo>
                    <a:cubicBezTo>
                      <a:pt x="5877" y="17379"/>
                      <a:pt x="5986" y="17208"/>
                      <a:pt x="5986" y="17178"/>
                    </a:cubicBezTo>
                    <a:cubicBezTo>
                      <a:pt x="5986" y="17148"/>
                      <a:pt x="6130" y="16912"/>
                      <a:pt x="6308" y="16667"/>
                    </a:cubicBezTo>
                    <a:cubicBezTo>
                      <a:pt x="6487" y="16421"/>
                      <a:pt x="6645" y="16186"/>
                      <a:pt x="6657" y="16136"/>
                    </a:cubicBezTo>
                    <a:cubicBezTo>
                      <a:pt x="6686" y="16022"/>
                      <a:pt x="7173" y="15604"/>
                      <a:pt x="7436" y="15474"/>
                    </a:cubicBezTo>
                    <a:cubicBezTo>
                      <a:pt x="7829" y="15279"/>
                      <a:pt x="10550" y="15409"/>
                      <a:pt x="11006" y="15644"/>
                    </a:cubicBezTo>
                    <a:cubicBezTo>
                      <a:pt x="11173" y="15730"/>
                      <a:pt x="11198" y="15807"/>
                      <a:pt x="11086" y="16629"/>
                    </a:cubicBezTo>
                    <a:cubicBezTo>
                      <a:pt x="10882" y="18129"/>
                      <a:pt x="10880" y="18127"/>
                      <a:pt x="11167" y="18277"/>
                    </a:cubicBezTo>
                    <a:cubicBezTo>
                      <a:pt x="11332" y="18363"/>
                      <a:pt x="11786" y="18433"/>
                      <a:pt x="12509" y="18504"/>
                    </a:cubicBezTo>
                    <a:cubicBezTo>
                      <a:pt x="13856" y="18636"/>
                      <a:pt x="14549" y="18642"/>
                      <a:pt x="14683" y="18523"/>
                    </a:cubicBezTo>
                    <a:cubicBezTo>
                      <a:pt x="14739" y="18474"/>
                      <a:pt x="14855" y="17975"/>
                      <a:pt x="14952" y="17405"/>
                    </a:cubicBezTo>
                    <a:cubicBezTo>
                      <a:pt x="15128" y="16363"/>
                      <a:pt x="15290" y="16042"/>
                      <a:pt x="15596" y="16042"/>
                    </a:cubicBezTo>
                    <a:cubicBezTo>
                      <a:pt x="15687" y="16042"/>
                      <a:pt x="16041" y="15924"/>
                      <a:pt x="16401" y="15777"/>
                    </a:cubicBezTo>
                    <a:cubicBezTo>
                      <a:pt x="17313" y="15404"/>
                      <a:pt x="17356" y="15391"/>
                      <a:pt x="17717" y="15208"/>
                    </a:cubicBezTo>
                    <a:cubicBezTo>
                      <a:pt x="18215" y="14956"/>
                      <a:pt x="18754" y="14846"/>
                      <a:pt x="19273" y="14905"/>
                    </a:cubicBezTo>
                    <a:cubicBezTo>
                      <a:pt x="19525" y="14934"/>
                      <a:pt x="19929" y="14959"/>
                      <a:pt x="20186" y="14962"/>
                    </a:cubicBezTo>
                    <a:lnTo>
                      <a:pt x="20669" y="14981"/>
                    </a:lnTo>
                    <a:lnTo>
                      <a:pt x="20965" y="14072"/>
                    </a:lnTo>
                    <a:cubicBezTo>
                      <a:pt x="21293" y="13107"/>
                      <a:pt x="21600" y="11058"/>
                      <a:pt x="21475" y="10587"/>
                    </a:cubicBezTo>
                    <a:cubicBezTo>
                      <a:pt x="21413" y="10358"/>
                      <a:pt x="21374" y="10345"/>
                      <a:pt x="20938" y="10303"/>
                    </a:cubicBezTo>
                    <a:cubicBezTo>
                      <a:pt x="20680" y="10278"/>
                      <a:pt x="20276" y="10265"/>
                      <a:pt x="20052" y="10265"/>
                    </a:cubicBezTo>
                    <a:cubicBezTo>
                      <a:pt x="19666" y="10265"/>
                      <a:pt x="19568" y="10211"/>
                      <a:pt x="18361" y="9375"/>
                    </a:cubicBezTo>
                    <a:lnTo>
                      <a:pt x="17099" y="8485"/>
                    </a:lnTo>
                    <a:lnTo>
                      <a:pt x="16186" y="8447"/>
                    </a:lnTo>
                    <a:cubicBezTo>
                      <a:pt x="15692" y="8422"/>
                      <a:pt x="15242" y="8374"/>
                      <a:pt x="15193" y="8352"/>
                    </a:cubicBezTo>
                    <a:cubicBezTo>
                      <a:pt x="15144" y="8331"/>
                      <a:pt x="15157" y="8003"/>
                      <a:pt x="15193" y="7614"/>
                    </a:cubicBezTo>
                    <a:lnTo>
                      <a:pt x="15247" y="6894"/>
                    </a:lnTo>
                    <a:lnTo>
                      <a:pt x="14979" y="6837"/>
                    </a:lnTo>
                    <a:cubicBezTo>
                      <a:pt x="14656" y="6751"/>
                      <a:pt x="14290" y="6742"/>
                      <a:pt x="14120" y="6818"/>
                    </a:cubicBezTo>
                    <a:cubicBezTo>
                      <a:pt x="14053" y="6848"/>
                      <a:pt x="13959" y="7115"/>
                      <a:pt x="13905" y="7424"/>
                    </a:cubicBezTo>
                    <a:cubicBezTo>
                      <a:pt x="13850" y="7733"/>
                      <a:pt x="13743" y="8031"/>
                      <a:pt x="13663" y="8087"/>
                    </a:cubicBezTo>
                    <a:cubicBezTo>
                      <a:pt x="13542" y="8173"/>
                      <a:pt x="13358" y="8172"/>
                      <a:pt x="12428" y="8106"/>
                    </a:cubicBezTo>
                    <a:cubicBezTo>
                      <a:pt x="9609" y="7905"/>
                      <a:pt x="9163" y="7836"/>
                      <a:pt x="8751" y="7424"/>
                    </a:cubicBezTo>
                    <a:cubicBezTo>
                      <a:pt x="8453" y="7127"/>
                      <a:pt x="8139" y="6144"/>
                      <a:pt x="7811" y="4432"/>
                    </a:cubicBezTo>
                    <a:cubicBezTo>
                      <a:pt x="7459" y="2589"/>
                      <a:pt x="6356" y="1238"/>
                      <a:pt x="4617" y="530"/>
                    </a:cubicBezTo>
                    <a:cubicBezTo>
                      <a:pt x="3725" y="167"/>
                      <a:pt x="2634" y="-9"/>
                      <a:pt x="153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396" name="Group 396"/>
          <p:cNvGrpSpPr/>
          <p:nvPr/>
        </p:nvGrpSpPr>
        <p:grpSpPr>
          <a:xfrm>
            <a:off x="2348333" y="2793023"/>
            <a:ext cx="2341395" cy="496873"/>
            <a:chOff x="41" y="74570"/>
            <a:chExt cx="2341393" cy="496871"/>
          </a:xfrm>
        </p:grpSpPr>
        <p:grpSp>
          <p:nvGrpSpPr>
            <p:cNvPr id="385" name="Group 385"/>
            <p:cNvGrpSpPr/>
            <p:nvPr/>
          </p:nvGrpSpPr>
          <p:grpSpPr>
            <a:xfrm>
              <a:off x="777863" y="74570"/>
              <a:ext cx="854840" cy="496872"/>
              <a:chOff x="41" y="63499"/>
              <a:chExt cx="854838" cy="496871"/>
            </a:xfrm>
          </p:grpSpPr>
          <p:pic>
            <p:nvPicPr>
              <p:cNvPr id="382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68" r="1074" b="2486"/>
              <a:stretch>
                <a:fillRect/>
              </a:stretch>
            </p:blipFill>
            <p:spPr>
              <a:xfrm>
                <a:off x="137660" y="63499"/>
                <a:ext cx="717221" cy="496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50" fill="norm" stroke="1" extrusionOk="0">
                    <a:moveTo>
                      <a:pt x="4389" y="0"/>
                    </a:moveTo>
                    <a:cubicBezTo>
                      <a:pt x="3945" y="1"/>
                      <a:pt x="3497" y="117"/>
                      <a:pt x="3149" y="359"/>
                    </a:cubicBezTo>
                    <a:cubicBezTo>
                      <a:pt x="2306" y="945"/>
                      <a:pt x="1819" y="1674"/>
                      <a:pt x="1324" y="3087"/>
                    </a:cubicBezTo>
                    <a:cubicBezTo>
                      <a:pt x="1120" y="3668"/>
                      <a:pt x="884" y="4510"/>
                      <a:pt x="871" y="4690"/>
                    </a:cubicBezTo>
                    <a:cubicBezTo>
                      <a:pt x="854" y="4922"/>
                      <a:pt x="641" y="5766"/>
                      <a:pt x="584" y="5833"/>
                    </a:cubicBezTo>
                    <a:cubicBezTo>
                      <a:pt x="475" y="5962"/>
                      <a:pt x="438" y="5767"/>
                      <a:pt x="406" y="5014"/>
                    </a:cubicBezTo>
                    <a:cubicBezTo>
                      <a:pt x="388" y="4616"/>
                      <a:pt x="348" y="4132"/>
                      <a:pt x="322" y="3940"/>
                    </a:cubicBezTo>
                    <a:cubicBezTo>
                      <a:pt x="296" y="3748"/>
                      <a:pt x="273" y="3473"/>
                      <a:pt x="262" y="3326"/>
                    </a:cubicBezTo>
                    <a:cubicBezTo>
                      <a:pt x="251" y="3178"/>
                      <a:pt x="197" y="2865"/>
                      <a:pt x="143" y="2644"/>
                    </a:cubicBezTo>
                    <a:cubicBezTo>
                      <a:pt x="89" y="2422"/>
                      <a:pt x="21" y="2157"/>
                      <a:pt x="0" y="2047"/>
                    </a:cubicBezTo>
                    <a:lnTo>
                      <a:pt x="0" y="12534"/>
                    </a:lnTo>
                    <a:cubicBezTo>
                      <a:pt x="10" y="12598"/>
                      <a:pt x="32" y="12573"/>
                      <a:pt x="36" y="12705"/>
                    </a:cubicBezTo>
                    <a:cubicBezTo>
                      <a:pt x="58" y="13485"/>
                      <a:pt x="142" y="14653"/>
                      <a:pt x="215" y="15109"/>
                    </a:cubicBezTo>
                    <a:cubicBezTo>
                      <a:pt x="255" y="15363"/>
                      <a:pt x="292" y="15660"/>
                      <a:pt x="298" y="15757"/>
                    </a:cubicBezTo>
                    <a:cubicBezTo>
                      <a:pt x="316" y="16038"/>
                      <a:pt x="601" y="16953"/>
                      <a:pt x="811" y="17429"/>
                    </a:cubicBezTo>
                    <a:cubicBezTo>
                      <a:pt x="1562" y="19132"/>
                      <a:pt x="2969" y="19913"/>
                      <a:pt x="4258" y="19321"/>
                    </a:cubicBezTo>
                    <a:cubicBezTo>
                      <a:pt x="4737" y="19102"/>
                      <a:pt x="5217" y="18684"/>
                      <a:pt x="5523" y="18230"/>
                    </a:cubicBezTo>
                    <a:cubicBezTo>
                      <a:pt x="5707" y="17956"/>
                      <a:pt x="6203" y="16879"/>
                      <a:pt x="6203" y="16746"/>
                    </a:cubicBezTo>
                    <a:cubicBezTo>
                      <a:pt x="6203" y="16713"/>
                      <a:pt x="6245" y="16544"/>
                      <a:pt x="6298" y="16371"/>
                    </a:cubicBezTo>
                    <a:cubicBezTo>
                      <a:pt x="6459" y="15847"/>
                      <a:pt x="6708" y="14842"/>
                      <a:pt x="6751" y="14547"/>
                    </a:cubicBezTo>
                    <a:cubicBezTo>
                      <a:pt x="6788" y="14298"/>
                      <a:pt x="7087" y="13895"/>
                      <a:pt x="7264" y="13847"/>
                    </a:cubicBezTo>
                    <a:cubicBezTo>
                      <a:pt x="7575" y="13764"/>
                      <a:pt x="7808" y="13973"/>
                      <a:pt x="7968" y="14495"/>
                    </a:cubicBezTo>
                    <a:cubicBezTo>
                      <a:pt x="7999" y="14597"/>
                      <a:pt x="8067" y="15393"/>
                      <a:pt x="8123" y="16269"/>
                    </a:cubicBezTo>
                    <a:cubicBezTo>
                      <a:pt x="8220" y="17778"/>
                      <a:pt x="8243" y="17908"/>
                      <a:pt x="8409" y="18520"/>
                    </a:cubicBezTo>
                    <a:cubicBezTo>
                      <a:pt x="8810" y="19989"/>
                      <a:pt x="9613" y="20976"/>
                      <a:pt x="10640" y="21265"/>
                    </a:cubicBezTo>
                    <a:cubicBezTo>
                      <a:pt x="11826" y="21600"/>
                      <a:pt x="12942" y="20928"/>
                      <a:pt x="13586" y="19492"/>
                    </a:cubicBezTo>
                    <a:cubicBezTo>
                      <a:pt x="13674" y="19296"/>
                      <a:pt x="13835" y="18849"/>
                      <a:pt x="13944" y="18503"/>
                    </a:cubicBezTo>
                    <a:cubicBezTo>
                      <a:pt x="14053" y="18157"/>
                      <a:pt x="14192" y="17715"/>
                      <a:pt x="14254" y="17531"/>
                    </a:cubicBezTo>
                    <a:cubicBezTo>
                      <a:pt x="14315" y="17346"/>
                      <a:pt x="14373" y="17184"/>
                      <a:pt x="14373" y="17156"/>
                    </a:cubicBezTo>
                    <a:cubicBezTo>
                      <a:pt x="14373" y="17128"/>
                      <a:pt x="14434" y="16908"/>
                      <a:pt x="14516" y="16678"/>
                    </a:cubicBezTo>
                    <a:cubicBezTo>
                      <a:pt x="14599" y="16448"/>
                      <a:pt x="14678" y="16230"/>
                      <a:pt x="14683" y="16184"/>
                    </a:cubicBezTo>
                    <a:cubicBezTo>
                      <a:pt x="14697" y="16076"/>
                      <a:pt x="14920" y="15692"/>
                      <a:pt x="15041" y="15570"/>
                    </a:cubicBezTo>
                    <a:cubicBezTo>
                      <a:pt x="15223" y="15387"/>
                      <a:pt x="16488" y="15503"/>
                      <a:pt x="16699" y="15723"/>
                    </a:cubicBezTo>
                    <a:cubicBezTo>
                      <a:pt x="16777" y="15804"/>
                      <a:pt x="16775" y="15873"/>
                      <a:pt x="16723" y="16644"/>
                    </a:cubicBezTo>
                    <a:cubicBezTo>
                      <a:pt x="16628" y="18052"/>
                      <a:pt x="16638" y="18038"/>
                      <a:pt x="16771" y="18179"/>
                    </a:cubicBezTo>
                    <a:cubicBezTo>
                      <a:pt x="16847" y="18260"/>
                      <a:pt x="17056" y="18334"/>
                      <a:pt x="17391" y="18401"/>
                    </a:cubicBezTo>
                    <a:cubicBezTo>
                      <a:pt x="18015" y="18524"/>
                      <a:pt x="18331" y="18529"/>
                      <a:pt x="18393" y="18418"/>
                    </a:cubicBezTo>
                    <a:cubicBezTo>
                      <a:pt x="18419" y="18372"/>
                      <a:pt x="18479" y="17895"/>
                      <a:pt x="18524" y="17360"/>
                    </a:cubicBezTo>
                    <a:cubicBezTo>
                      <a:pt x="18606" y="16383"/>
                      <a:pt x="18681" y="16098"/>
                      <a:pt x="18822" y="16098"/>
                    </a:cubicBezTo>
                    <a:cubicBezTo>
                      <a:pt x="18864" y="16098"/>
                      <a:pt x="19025" y="15981"/>
                      <a:pt x="19192" y="15843"/>
                    </a:cubicBezTo>
                    <a:cubicBezTo>
                      <a:pt x="19614" y="15493"/>
                      <a:pt x="19633" y="15468"/>
                      <a:pt x="19800" y="15297"/>
                    </a:cubicBezTo>
                    <a:cubicBezTo>
                      <a:pt x="20031" y="15061"/>
                      <a:pt x="20287" y="14968"/>
                      <a:pt x="20528" y="15024"/>
                    </a:cubicBezTo>
                    <a:cubicBezTo>
                      <a:pt x="20644" y="15051"/>
                      <a:pt x="20827" y="15072"/>
                      <a:pt x="20946" y="15075"/>
                    </a:cubicBezTo>
                    <a:lnTo>
                      <a:pt x="21160" y="15092"/>
                    </a:lnTo>
                    <a:lnTo>
                      <a:pt x="21315" y="14240"/>
                    </a:lnTo>
                    <a:cubicBezTo>
                      <a:pt x="21468" y="13335"/>
                      <a:pt x="21600" y="11424"/>
                      <a:pt x="21542" y="10983"/>
                    </a:cubicBezTo>
                    <a:cubicBezTo>
                      <a:pt x="21514" y="10767"/>
                      <a:pt x="21494" y="10749"/>
                      <a:pt x="21291" y="10710"/>
                    </a:cubicBezTo>
                    <a:cubicBezTo>
                      <a:pt x="21172" y="10686"/>
                      <a:pt x="20990" y="10659"/>
                      <a:pt x="20886" y="10659"/>
                    </a:cubicBezTo>
                    <a:cubicBezTo>
                      <a:pt x="20707" y="10659"/>
                      <a:pt x="20657" y="10624"/>
                      <a:pt x="20099" y="9840"/>
                    </a:cubicBezTo>
                    <a:lnTo>
                      <a:pt x="19514" y="9004"/>
                    </a:lnTo>
                    <a:lnTo>
                      <a:pt x="19097" y="8953"/>
                    </a:lnTo>
                    <a:cubicBezTo>
                      <a:pt x="18868" y="8930"/>
                      <a:pt x="18666" y="8905"/>
                      <a:pt x="18643" y="8885"/>
                    </a:cubicBezTo>
                    <a:cubicBezTo>
                      <a:pt x="18621" y="8865"/>
                      <a:pt x="18615" y="8551"/>
                      <a:pt x="18632" y="8186"/>
                    </a:cubicBezTo>
                    <a:lnTo>
                      <a:pt x="18655" y="7521"/>
                    </a:lnTo>
                    <a:lnTo>
                      <a:pt x="18536" y="7453"/>
                    </a:lnTo>
                    <a:cubicBezTo>
                      <a:pt x="18387" y="7371"/>
                      <a:pt x="18221" y="7364"/>
                      <a:pt x="18142" y="7436"/>
                    </a:cubicBezTo>
                    <a:cubicBezTo>
                      <a:pt x="18112" y="7464"/>
                      <a:pt x="18060" y="7725"/>
                      <a:pt x="18035" y="8015"/>
                    </a:cubicBezTo>
                    <a:cubicBezTo>
                      <a:pt x="18010" y="8305"/>
                      <a:pt x="17965" y="8577"/>
                      <a:pt x="17928" y="8629"/>
                    </a:cubicBezTo>
                    <a:cubicBezTo>
                      <a:pt x="17872" y="8709"/>
                      <a:pt x="17774" y="8708"/>
                      <a:pt x="17343" y="8646"/>
                    </a:cubicBezTo>
                    <a:cubicBezTo>
                      <a:pt x="16038" y="8458"/>
                      <a:pt x="15840" y="8385"/>
                      <a:pt x="15650" y="7998"/>
                    </a:cubicBezTo>
                    <a:cubicBezTo>
                      <a:pt x="15512" y="7719"/>
                      <a:pt x="15372" y="6808"/>
                      <a:pt x="15220" y="5202"/>
                    </a:cubicBezTo>
                    <a:cubicBezTo>
                      <a:pt x="15057" y="3473"/>
                      <a:pt x="14546" y="2199"/>
                      <a:pt x="13741" y="1535"/>
                    </a:cubicBezTo>
                    <a:cubicBezTo>
                      <a:pt x="12915" y="854"/>
                      <a:pt x="11735" y="877"/>
                      <a:pt x="10831" y="1586"/>
                    </a:cubicBezTo>
                    <a:cubicBezTo>
                      <a:pt x="10197" y="2084"/>
                      <a:pt x="9614" y="3085"/>
                      <a:pt x="9352" y="4127"/>
                    </a:cubicBezTo>
                    <a:cubicBezTo>
                      <a:pt x="9305" y="4312"/>
                      <a:pt x="9208" y="4655"/>
                      <a:pt x="9149" y="4895"/>
                    </a:cubicBezTo>
                    <a:cubicBezTo>
                      <a:pt x="9089" y="5134"/>
                      <a:pt x="8983" y="5561"/>
                      <a:pt x="8910" y="5833"/>
                    </a:cubicBezTo>
                    <a:cubicBezTo>
                      <a:pt x="8838" y="6104"/>
                      <a:pt x="8779" y="6349"/>
                      <a:pt x="8779" y="6395"/>
                    </a:cubicBezTo>
                    <a:cubicBezTo>
                      <a:pt x="8779" y="6507"/>
                      <a:pt x="8398" y="7018"/>
                      <a:pt x="8266" y="7077"/>
                    </a:cubicBezTo>
                    <a:cubicBezTo>
                      <a:pt x="8000" y="7198"/>
                      <a:pt x="7690" y="6914"/>
                      <a:pt x="7574" y="6464"/>
                    </a:cubicBezTo>
                    <a:cubicBezTo>
                      <a:pt x="7546" y="6353"/>
                      <a:pt x="7494" y="5900"/>
                      <a:pt x="7467" y="5457"/>
                    </a:cubicBezTo>
                    <a:cubicBezTo>
                      <a:pt x="7331" y="3256"/>
                      <a:pt x="7241" y="2750"/>
                      <a:pt x="6835" y="1842"/>
                    </a:cubicBezTo>
                    <a:cubicBezTo>
                      <a:pt x="6516" y="1129"/>
                      <a:pt x="6226" y="781"/>
                      <a:pt x="5618" y="359"/>
                    </a:cubicBezTo>
                    <a:cubicBezTo>
                      <a:pt x="5271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3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59" t="20559" r="87776" b="36514"/>
              <a:stretch>
                <a:fillRect/>
              </a:stretch>
            </p:blipFill>
            <p:spPr>
              <a:xfrm>
                <a:off x="41" y="131636"/>
                <a:ext cx="165853" cy="285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6" h="21589" fill="norm" stroke="1" extrusionOk="0">
                    <a:moveTo>
                      <a:pt x="13126" y="0"/>
                    </a:moveTo>
                    <a:cubicBezTo>
                      <a:pt x="11573" y="7"/>
                      <a:pt x="10886" y="63"/>
                      <a:pt x="9389" y="360"/>
                    </a:cubicBezTo>
                    <a:cubicBezTo>
                      <a:pt x="8387" y="559"/>
                      <a:pt x="7326" y="835"/>
                      <a:pt x="7015" y="961"/>
                    </a:cubicBezTo>
                    <a:cubicBezTo>
                      <a:pt x="6704" y="1087"/>
                      <a:pt x="6062" y="1351"/>
                      <a:pt x="5601" y="1531"/>
                    </a:cubicBezTo>
                    <a:cubicBezTo>
                      <a:pt x="4578" y="1930"/>
                      <a:pt x="3581" y="2825"/>
                      <a:pt x="3581" y="3333"/>
                    </a:cubicBezTo>
                    <a:cubicBezTo>
                      <a:pt x="3581" y="3656"/>
                      <a:pt x="4154" y="4527"/>
                      <a:pt x="5096" y="5615"/>
                    </a:cubicBezTo>
                    <a:cubicBezTo>
                      <a:pt x="5488" y="6068"/>
                      <a:pt x="5299" y="6185"/>
                      <a:pt x="4086" y="6185"/>
                    </a:cubicBezTo>
                    <a:cubicBezTo>
                      <a:pt x="3322" y="6185"/>
                      <a:pt x="2854" y="6262"/>
                      <a:pt x="2369" y="6456"/>
                    </a:cubicBezTo>
                    <a:cubicBezTo>
                      <a:pt x="496" y="7205"/>
                      <a:pt x="-494" y="9127"/>
                      <a:pt x="247" y="10569"/>
                    </a:cubicBezTo>
                    <a:cubicBezTo>
                      <a:pt x="590" y="11237"/>
                      <a:pt x="1952" y="12101"/>
                      <a:pt x="2672" y="12101"/>
                    </a:cubicBezTo>
                    <a:cubicBezTo>
                      <a:pt x="3336" y="12101"/>
                      <a:pt x="4053" y="12536"/>
                      <a:pt x="4742" y="13332"/>
                    </a:cubicBezTo>
                    <a:cubicBezTo>
                      <a:pt x="5330" y="14010"/>
                      <a:pt x="6313" y="14505"/>
                      <a:pt x="7520" y="14743"/>
                    </a:cubicBezTo>
                    <a:cubicBezTo>
                      <a:pt x="8656" y="14966"/>
                      <a:pt x="14138" y="15523"/>
                      <a:pt x="15247" y="15524"/>
                    </a:cubicBezTo>
                    <a:cubicBezTo>
                      <a:pt x="16794" y="15525"/>
                      <a:pt x="16879" y="15582"/>
                      <a:pt x="18177" y="17175"/>
                    </a:cubicBezTo>
                    <a:cubicBezTo>
                      <a:pt x="18309" y="17337"/>
                      <a:pt x="18637" y="17942"/>
                      <a:pt x="18884" y="18526"/>
                    </a:cubicBezTo>
                    <a:cubicBezTo>
                      <a:pt x="19130" y="19111"/>
                      <a:pt x="19573" y="19861"/>
                      <a:pt x="19843" y="20178"/>
                    </a:cubicBezTo>
                    <a:cubicBezTo>
                      <a:pt x="20113" y="20495"/>
                      <a:pt x="20359" y="20836"/>
                      <a:pt x="20399" y="20958"/>
                    </a:cubicBezTo>
                    <a:cubicBezTo>
                      <a:pt x="20420" y="21023"/>
                      <a:pt x="20927" y="21401"/>
                      <a:pt x="21106" y="21589"/>
                    </a:cubicBezTo>
                    <a:lnTo>
                      <a:pt x="21106" y="3723"/>
                    </a:lnTo>
                    <a:cubicBezTo>
                      <a:pt x="20631" y="4284"/>
                      <a:pt x="20147" y="4797"/>
                      <a:pt x="20045" y="4834"/>
                    </a:cubicBezTo>
                    <a:cubicBezTo>
                      <a:pt x="19858" y="4903"/>
                      <a:pt x="18950" y="3848"/>
                      <a:pt x="19035" y="3663"/>
                    </a:cubicBezTo>
                    <a:cubicBezTo>
                      <a:pt x="19058" y="3614"/>
                      <a:pt x="18757" y="3208"/>
                      <a:pt x="18379" y="2762"/>
                    </a:cubicBezTo>
                    <a:cubicBezTo>
                      <a:pt x="18001" y="2317"/>
                      <a:pt x="17732" y="1946"/>
                      <a:pt x="17773" y="1922"/>
                    </a:cubicBezTo>
                    <a:cubicBezTo>
                      <a:pt x="17813" y="1898"/>
                      <a:pt x="17610" y="1587"/>
                      <a:pt x="17318" y="1231"/>
                    </a:cubicBezTo>
                    <a:cubicBezTo>
                      <a:pt x="16527" y="264"/>
                      <a:pt x="15614" y="-11"/>
                      <a:pt x="1312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84" name="Shape 384"/>
              <p:cNvSpPr/>
              <p:nvPr/>
            </p:nvSpPr>
            <p:spPr>
              <a:xfrm>
                <a:off x="123867" y="111365"/>
                <a:ext cx="35340" cy="83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89" name="Group 389"/>
            <p:cNvGrpSpPr/>
            <p:nvPr/>
          </p:nvGrpSpPr>
          <p:grpSpPr>
            <a:xfrm>
              <a:off x="1885687" y="194830"/>
              <a:ext cx="455749" cy="265354"/>
              <a:chOff x="132" y="33734"/>
              <a:chExt cx="455747" cy="265353"/>
            </a:xfrm>
          </p:grpSpPr>
          <p:pic>
            <p:nvPicPr>
              <p:cNvPr id="386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4106" t="22728" r="1095" b="2446"/>
              <a:stretch>
                <a:fillRect/>
              </a:stretch>
            </p:blipFill>
            <p:spPr>
              <a:xfrm>
                <a:off x="73438" y="33734"/>
                <a:ext cx="382443" cy="26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4" y="0"/>
                    </a:moveTo>
                    <a:cubicBezTo>
                      <a:pt x="3939" y="1"/>
                      <a:pt x="3502" y="142"/>
                      <a:pt x="3154" y="384"/>
                    </a:cubicBezTo>
                    <a:cubicBezTo>
                      <a:pt x="2310" y="969"/>
                      <a:pt x="1815" y="1686"/>
                      <a:pt x="1320" y="3098"/>
                    </a:cubicBezTo>
                    <a:cubicBezTo>
                      <a:pt x="1116" y="3678"/>
                      <a:pt x="886" y="4514"/>
                      <a:pt x="872" y="4694"/>
                    </a:cubicBezTo>
                    <a:cubicBezTo>
                      <a:pt x="856" y="4925"/>
                      <a:pt x="638" y="5777"/>
                      <a:pt x="582" y="5844"/>
                    </a:cubicBezTo>
                    <a:cubicBezTo>
                      <a:pt x="472" y="5973"/>
                      <a:pt x="435" y="5766"/>
                      <a:pt x="403" y="5013"/>
                    </a:cubicBezTo>
                    <a:cubicBezTo>
                      <a:pt x="385" y="4616"/>
                      <a:pt x="339" y="4151"/>
                      <a:pt x="313" y="3960"/>
                    </a:cubicBezTo>
                    <a:cubicBezTo>
                      <a:pt x="287" y="3768"/>
                      <a:pt x="257" y="3469"/>
                      <a:pt x="246" y="3321"/>
                    </a:cubicBezTo>
                    <a:cubicBezTo>
                      <a:pt x="235" y="3174"/>
                      <a:pt x="189" y="2872"/>
                      <a:pt x="134" y="2651"/>
                    </a:cubicBezTo>
                    <a:cubicBezTo>
                      <a:pt x="80" y="2430"/>
                      <a:pt x="21" y="2154"/>
                      <a:pt x="0" y="2044"/>
                    </a:cubicBezTo>
                    <a:lnTo>
                      <a:pt x="0" y="12581"/>
                    </a:lnTo>
                    <a:cubicBezTo>
                      <a:pt x="5" y="12639"/>
                      <a:pt x="20" y="12615"/>
                      <a:pt x="22" y="12709"/>
                    </a:cubicBezTo>
                    <a:cubicBezTo>
                      <a:pt x="44" y="13488"/>
                      <a:pt x="151" y="14648"/>
                      <a:pt x="224" y="15103"/>
                    </a:cubicBezTo>
                    <a:cubicBezTo>
                      <a:pt x="264" y="15357"/>
                      <a:pt x="285" y="15645"/>
                      <a:pt x="291" y="15742"/>
                    </a:cubicBezTo>
                    <a:cubicBezTo>
                      <a:pt x="309" y="16022"/>
                      <a:pt x="596" y="16959"/>
                      <a:pt x="805" y="17434"/>
                    </a:cubicBezTo>
                    <a:cubicBezTo>
                      <a:pt x="1557" y="19135"/>
                      <a:pt x="2982" y="19909"/>
                      <a:pt x="4273" y="19318"/>
                    </a:cubicBezTo>
                    <a:cubicBezTo>
                      <a:pt x="4751" y="19099"/>
                      <a:pt x="5219" y="18686"/>
                      <a:pt x="5525" y="18232"/>
                    </a:cubicBezTo>
                    <a:cubicBezTo>
                      <a:pt x="5710" y="17958"/>
                      <a:pt x="6196" y="16864"/>
                      <a:pt x="6196" y="16732"/>
                    </a:cubicBezTo>
                    <a:cubicBezTo>
                      <a:pt x="6196" y="16699"/>
                      <a:pt x="6233" y="16553"/>
                      <a:pt x="6286" y="16381"/>
                    </a:cubicBezTo>
                    <a:cubicBezTo>
                      <a:pt x="6446" y="15857"/>
                      <a:pt x="6712" y="14856"/>
                      <a:pt x="6756" y="14561"/>
                    </a:cubicBezTo>
                    <a:cubicBezTo>
                      <a:pt x="6792" y="14312"/>
                      <a:pt x="7093" y="13874"/>
                      <a:pt x="7270" y="13826"/>
                    </a:cubicBezTo>
                    <a:cubicBezTo>
                      <a:pt x="7581" y="13743"/>
                      <a:pt x="7803" y="13975"/>
                      <a:pt x="7964" y="14497"/>
                    </a:cubicBezTo>
                    <a:cubicBezTo>
                      <a:pt x="7995" y="14598"/>
                      <a:pt x="8064" y="15410"/>
                      <a:pt x="8120" y="16285"/>
                    </a:cubicBezTo>
                    <a:cubicBezTo>
                      <a:pt x="8217" y="17792"/>
                      <a:pt x="8244" y="17909"/>
                      <a:pt x="8411" y="18520"/>
                    </a:cubicBezTo>
                    <a:cubicBezTo>
                      <a:pt x="8812" y="19988"/>
                      <a:pt x="9621" y="20976"/>
                      <a:pt x="10648" y="21266"/>
                    </a:cubicBezTo>
                    <a:cubicBezTo>
                      <a:pt x="11834" y="21600"/>
                      <a:pt x="12957" y="20913"/>
                      <a:pt x="13601" y="19478"/>
                    </a:cubicBezTo>
                    <a:cubicBezTo>
                      <a:pt x="13689" y="19282"/>
                      <a:pt x="13850" y="18834"/>
                      <a:pt x="13959" y="18488"/>
                    </a:cubicBezTo>
                    <a:cubicBezTo>
                      <a:pt x="14068" y="18142"/>
                      <a:pt x="14210" y="17714"/>
                      <a:pt x="14272" y="17530"/>
                    </a:cubicBezTo>
                    <a:cubicBezTo>
                      <a:pt x="14333" y="17346"/>
                      <a:pt x="14384" y="17175"/>
                      <a:pt x="14384" y="17147"/>
                    </a:cubicBezTo>
                    <a:cubicBezTo>
                      <a:pt x="14384" y="17119"/>
                      <a:pt x="14435" y="16898"/>
                      <a:pt x="14518" y="16668"/>
                    </a:cubicBezTo>
                    <a:cubicBezTo>
                      <a:pt x="14601" y="16438"/>
                      <a:pt x="14691" y="16203"/>
                      <a:pt x="14697" y="16157"/>
                    </a:cubicBezTo>
                    <a:cubicBezTo>
                      <a:pt x="14710" y="16049"/>
                      <a:pt x="14933" y="15672"/>
                      <a:pt x="15055" y="15550"/>
                    </a:cubicBezTo>
                    <a:cubicBezTo>
                      <a:pt x="15237" y="15368"/>
                      <a:pt x="16499" y="15490"/>
                      <a:pt x="16710" y="15710"/>
                    </a:cubicBezTo>
                    <a:cubicBezTo>
                      <a:pt x="16788" y="15791"/>
                      <a:pt x="16784" y="15866"/>
                      <a:pt x="16732" y="16636"/>
                    </a:cubicBezTo>
                    <a:cubicBezTo>
                      <a:pt x="16638" y="18042"/>
                      <a:pt x="16644" y="18028"/>
                      <a:pt x="16777" y="18169"/>
                    </a:cubicBezTo>
                    <a:cubicBezTo>
                      <a:pt x="16854" y="18249"/>
                      <a:pt x="17069" y="18326"/>
                      <a:pt x="17404" y="18392"/>
                    </a:cubicBezTo>
                    <a:cubicBezTo>
                      <a:pt x="18028" y="18516"/>
                      <a:pt x="18348" y="18535"/>
                      <a:pt x="18410" y="18424"/>
                    </a:cubicBezTo>
                    <a:cubicBezTo>
                      <a:pt x="18436" y="18378"/>
                      <a:pt x="18500" y="17904"/>
                      <a:pt x="18544" y="17370"/>
                    </a:cubicBezTo>
                    <a:cubicBezTo>
                      <a:pt x="18626" y="16394"/>
                      <a:pt x="18694" y="16093"/>
                      <a:pt x="18835" y="16093"/>
                    </a:cubicBezTo>
                    <a:cubicBezTo>
                      <a:pt x="18877" y="16093"/>
                      <a:pt x="19049" y="15976"/>
                      <a:pt x="19215" y="15838"/>
                    </a:cubicBezTo>
                    <a:cubicBezTo>
                      <a:pt x="19638" y="15488"/>
                      <a:pt x="19652" y="15466"/>
                      <a:pt x="19819" y="15295"/>
                    </a:cubicBezTo>
                    <a:cubicBezTo>
                      <a:pt x="20050" y="15059"/>
                      <a:pt x="20295" y="14952"/>
                      <a:pt x="20535" y="15008"/>
                    </a:cubicBezTo>
                    <a:cubicBezTo>
                      <a:pt x="20652" y="15034"/>
                      <a:pt x="20841" y="15069"/>
                      <a:pt x="20960" y="15071"/>
                    </a:cubicBezTo>
                    <a:lnTo>
                      <a:pt x="21184" y="15071"/>
                    </a:lnTo>
                    <a:lnTo>
                      <a:pt x="21318" y="14241"/>
                    </a:lnTo>
                    <a:cubicBezTo>
                      <a:pt x="21471" y="13337"/>
                      <a:pt x="21600" y="11426"/>
                      <a:pt x="21542" y="10984"/>
                    </a:cubicBezTo>
                    <a:cubicBezTo>
                      <a:pt x="21514" y="10769"/>
                      <a:pt x="21498" y="10736"/>
                      <a:pt x="21296" y="10697"/>
                    </a:cubicBezTo>
                    <a:cubicBezTo>
                      <a:pt x="21176" y="10674"/>
                      <a:pt x="20997" y="10665"/>
                      <a:pt x="20893" y="10665"/>
                    </a:cubicBezTo>
                    <a:cubicBezTo>
                      <a:pt x="20714" y="10665"/>
                      <a:pt x="20669" y="10618"/>
                      <a:pt x="20110" y="9835"/>
                    </a:cubicBezTo>
                    <a:lnTo>
                      <a:pt x="19529" y="9005"/>
                    </a:lnTo>
                    <a:lnTo>
                      <a:pt x="19104" y="8973"/>
                    </a:lnTo>
                    <a:cubicBezTo>
                      <a:pt x="18874" y="8949"/>
                      <a:pt x="18679" y="8897"/>
                      <a:pt x="18656" y="8877"/>
                    </a:cubicBezTo>
                    <a:cubicBezTo>
                      <a:pt x="18633" y="8857"/>
                      <a:pt x="18617" y="8540"/>
                      <a:pt x="18634" y="8175"/>
                    </a:cubicBezTo>
                    <a:lnTo>
                      <a:pt x="18656" y="7504"/>
                    </a:lnTo>
                    <a:lnTo>
                      <a:pt x="18544" y="7440"/>
                    </a:lnTo>
                    <a:cubicBezTo>
                      <a:pt x="18395" y="7359"/>
                      <a:pt x="18221" y="7369"/>
                      <a:pt x="18142" y="7440"/>
                    </a:cubicBezTo>
                    <a:cubicBezTo>
                      <a:pt x="18111" y="7468"/>
                      <a:pt x="18077" y="7725"/>
                      <a:pt x="18052" y="8015"/>
                    </a:cubicBezTo>
                    <a:cubicBezTo>
                      <a:pt x="18027" y="8304"/>
                      <a:pt x="17977" y="8569"/>
                      <a:pt x="17940" y="8622"/>
                    </a:cubicBezTo>
                    <a:cubicBezTo>
                      <a:pt x="17884" y="8702"/>
                      <a:pt x="17789" y="8716"/>
                      <a:pt x="17359" y="8653"/>
                    </a:cubicBezTo>
                    <a:cubicBezTo>
                      <a:pt x="16053" y="8465"/>
                      <a:pt x="15849" y="8401"/>
                      <a:pt x="15659" y="8015"/>
                    </a:cubicBezTo>
                    <a:cubicBezTo>
                      <a:pt x="15521" y="7736"/>
                      <a:pt x="15386" y="6810"/>
                      <a:pt x="15234" y="5205"/>
                    </a:cubicBezTo>
                    <a:cubicBezTo>
                      <a:pt x="15070" y="3478"/>
                      <a:pt x="14540" y="2197"/>
                      <a:pt x="13735" y="1533"/>
                    </a:cubicBezTo>
                    <a:cubicBezTo>
                      <a:pt x="12909" y="853"/>
                      <a:pt x="11731" y="888"/>
                      <a:pt x="10827" y="1597"/>
                    </a:cubicBezTo>
                    <a:cubicBezTo>
                      <a:pt x="10193" y="2094"/>
                      <a:pt x="9613" y="3078"/>
                      <a:pt x="9350" y="4119"/>
                    </a:cubicBezTo>
                    <a:cubicBezTo>
                      <a:pt x="9304" y="4304"/>
                      <a:pt x="9209" y="4646"/>
                      <a:pt x="9149" y="4886"/>
                    </a:cubicBezTo>
                    <a:cubicBezTo>
                      <a:pt x="9090" y="5125"/>
                      <a:pt x="8998" y="5572"/>
                      <a:pt x="8925" y="5844"/>
                    </a:cubicBezTo>
                    <a:cubicBezTo>
                      <a:pt x="8853" y="6115"/>
                      <a:pt x="8791" y="6372"/>
                      <a:pt x="8791" y="6418"/>
                    </a:cubicBezTo>
                    <a:cubicBezTo>
                      <a:pt x="8791" y="6530"/>
                      <a:pt x="8409" y="7029"/>
                      <a:pt x="8277" y="7089"/>
                    </a:cubicBezTo>
                    <a:cubicBezTo>
                      <a:pt x="8010" y="7209"/>
                      <a:pt x="7699" y="6932"/>
                      <a:pt x="7583" y="6482"/>
                    </a:cubicBezTo>
                    <a:cubicBezTo>
                      <a:pt x="7555" y="6372"/>
                      <a:pt x="7499" y="5903"/>
                      <a:pt x="7471" y="5460"/>
                    </a:cubicBezTo>
                    <a:cubicBezTo>
                      <a:pt x="7335" y="3262"/>
                      <a:pt x="7251" y="2759"/>
                      <a:pt x="6845" y="1852"/>
                    </a:cubicBezTo>
                    <a:cubicBezTo>
                      <a:pt x="6526" y="1140"/>
                      <a:pt x="6246" y="806"/>
                      <a:pt x="5637" y="384"/>
                    </a:cubicBezTo>
                    <a:cubicBezTo>
                      <a:pt x="5290" y="143"/>
                      <a:pt x="4829" y="0"/>
                      <a:pt x="4384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7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alphaModFix amt="93454"/>
                <a:extLst/>
              </a:blip>
              <a:srcRect l="1871" t="20601" r="87776" b="36423"/>
              <a:stretch>
                <a:fillRect/>
              </a:stretch>
            </p:blipFill>
            <p:spPr>
              <a:xfrm>
                <a:off x="132" y="70376"/>
                <a:ext cx="88372" cy="152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0" h="21589" fill="norm" stroke="1" extrusionOk="0">
                    <a:moveTo>
                      <a:pt x="13146" y="0"/>
                    </a:moveTo>
                    <a:cubicBezTo>
                      <a:pt x="11591" y="7"/>
                      <a:pt x="10853" y="41"/>
                      <a:pt x="9354" y="337"/>
                    </a:cubicBezTo>
                    <a:cubicBezTo>
                      <a:pt x="8351" y="536"/>
                      <a:pt x="7295" y="830"/>
                      <a:pt x="6984" y="956"/>
                    </a:cubicBezTo>
                    <a:cubicBezTo>
                      <a:pt x="6673" y="1082"/>
                      <a:pt x="6024" y="1338"/>
                      <a:pt x="5562" y="1518"/>
                    </a:cubicBezTo>
                    <a:cubicBezTo>
                      <a:pt x="4538" y="1916"/>
                      <a:pt x="3571" y="2809"/>
                      <a:pt x="3571" y="3317"/>
                    </a:cubicBezTo>
                    <a:cubicBezTo>
                      <a:pt x="3571" y="3640"/>
                      <a:pt x="4144" y="4535"/>
                      <a:pt x="5088" y="5622"/>
                    </a:cubicBezTo>
                    <a:cubicBezTo>
                      <a:pt x="5480" y="6074"/>
                      <a:pt x="5259" y="6184"/>
                      <a:pt x="4045" y="6184"/>
                    </a:cubicBezTo>
                    <a:cubicBezTo>
                      <a:pt x="3279" y="6184"/>
                      <a:pt x="2824" y="6215"/>
                      <a:pt x="2338" y="6409"/>
                    </a:cubicBezTo>
                    <a:cubicBezTo>
                      <a:pt x="462" y="7158"/>
                      <a:pt x="-490" y="9073"/>
                      <a:pt x="252" y="10513"/>
                    </a:cubicBezTo>
                    <a:cubicBezTo>
                      <a:pt x="596" y="11180"/>
                      <a:pt x="1902" y="12031"/>
                      <a:pt x="2623" y="12031"/>
                    </a:cubicBezTo>
                    <a:cubicBezTo>
                      <a:pt x="3287" y="12031"/>
                      <a:pt x="4018" y="12473"/>
                      <a:pt x="4708" y="13268"/>
                    </a:cubicBezTo>
                    <a:cubicBezTo>
                      <a:pt x="5297" y="13946"/>
                      <a:pt x="6344" y="14493"/>
                      <a:pt x="7553" y="14730"/>
                    </a:cubicBezTo>
                    <a:cubicBezTo>
                      <a:pt x="8690" y="14953"/>
                      <a:pt x="14121" y="15460"/>
                      <a:pt x="15232" y="15461"/>
                    </a:cubicBezTo>
                    <a:cubicBezTo>
                      <a:pt x="16781" y="15462"/>
                      <a:pt x="16872" y="15556"/>
                      <a:pt x="18171" y="17148"/>
                    </a:cubicBezTo>
                    <a:cubicBezTo>
                      <a:pt x="18303" y="17310"/>
                      <a:pt x="18588" y="17913"/>
                      <a:pt x="18835" y="18497"/>
                    </a:cubicBezTo>
                    <a:cubicBezTo>
                      <a:pt x="19081" y="19081"/>
                      <a:pt x="19512" y="19811"/>
                      <a:pt x="19783" y="20127"/>
                    </a:cubicBezTo>
                    <a:cubicBezTo>
                      <a:pt x="20053" y="20444"/>
                      <a:pt x="20312" y="20792"/>
                      <a:pt x="20352" y="20914"/>
                    </a:cubicBezTo>
                    <a:cubicBezTo>
                      <a:pt x="20374" y="20983"/>
                      <a:pt x="20910" y="21382"/>
                      <a:pt x="21110" y="21589"/>
                    </a:cubicBezTo>
                    <a:lnTo>
                      <a:pt x="21110" y="3767"/>
                    </a:lnTo>
                    <a:cubicBezTo>
                      <a:pt x="20658" y="4293"/>
                      <a:pt x="20165" y="4799"/>
                      <a:pt x="20067" y="4835"/>
                    </a:cubicBezTo>
                    <a:cubicBezTo>
                      <a:pt x="19879" y="4904"/>
                      <a:pt x="18938" y="3839"/>
                      <a:pt x="19024" y="3654"/>
                    </a:cubicBezTo>
                    <a:cubicBezTo>
                      <a:pt x="19047" y="3605"/>
                      <a:pt x="18739" y="3200"/>
                      <a:pt x="18361" y="2755"/>
                    </a:cubicBezTo>
                    <a:cubicBezTo>
                      <a:pt x="17982" y="2310"/>
                      <a:pt x="17751" y="1935"/>
                      <a:pt x="17792" y="1912"/>
                    </a:cubicBezTo>
                    <a:cubicBezTo>
                      <a:pt x="17832" y="1888"/>
                      <a:pt x="17610" y="1537"/>
                      <a:pt x="17318" y="1181"/>
                    </a:cubicBezTo>
                    <a:cubicBezTo>
                      <a:pt x="16525" y="215"/>
                      <a:pt x="15637" y="-11"/>
                      <a:pt x="13146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88" name="Shape 388"/>
              <p:cNvSpPr/>
              <p:nvPr/>
            </p:nvSpPr>
            <p:spPr>
              <a:xfrm>
                <a:off x="66080" y="59410"/>
                <a:ext cx="18853" cy="44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95" name="Group 395"/>
            <p:cNvGrpSpPr/>
            <p:nvPr/>
          </p:nvGrpSpPr>
          <p:grpSpPr>
            <a:xfrm>
              <a:off x="41" y="84130"/>
              <a:ext cx="586349" cy="455733"/>
              <a:chOff x="41" y="84130"/>
              <a:chExt cx="586347" cy="455731"/>
            </a:xfrm>
          </p:grpSpPr>
          <p:grpSp>
            <p:nvGrpSpPr>
              <p:cNvPr id="393" name="Group 393"/>
              <p:cNvGrpSpPr/>
              <p:nvPr/>
            </p:nvGrpSpPr>
            <p:grpSpPr>
              <a:xfrm>
                <a:off x="41" y="85640"/>
                <a:ext cx="330501" cy="454223"/>
                <a:chOff x="41" y="63499"/>
                <a:chExt cx="330499" cy="454221"/>
              </a:xfrm>
            </p:grpSpPr>
            <p:pic>
              <p:nvPicPr>
                <p:cNvPr id="390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54106" t="22768" r="33840" b="8902"/>
                <a:stretch>
                  <a:fillRect/>
                </a:stretch>
              </p:blipFill>
              <p:spPr>
                <a:xfrm>
                  <a:off x="137660" y="63499"/>
                  <a:ext cx="192882" cy="4542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0" fill="norm" stroke="1" extrusionOk="0">
                      <a:moveTo>
                        <a:pt x="16356" y="0"/>
                      </a:moveTo>
                      <a:cubicBezTo>
                        <a:pt x="14698" y="1"/>
                        <a:pt x="13029" y="127"/>
                        <a:pt x="11733" y="389"/>
                      </a:cubicBezTo>
                      <a:cubicBezTo>
                        <a:pt x="8591" y="1025"/>
                        <a:pt x="6778" y="1816"/>
                        <a:pt x="4933" y="3349"/>
                      </a:cubicBezTo>
                      <a:cubicBezTo>
                        <a:pt x="4175" y="3979"/>
                        <a:pt x="3293" y="4892"/>
                        <a:pt x="3244" y="5087"/>
                      </a:cubicBezTo>
                      <a:cubicBezTo>
                        <a:pt x="3182" y="5338"/>
                        <a:pt x="2389" y="6254"/>
                        <a:pt x="2178" y="6327"/>
                      </a:cubicBezTo>
                      <a:cubicBezTo>
                        <a:pt x="1771" y="6467"/>
                        <a:pt x="1633" y="6256"/>
                        <a:pt x="1511" y="5439"/>
                      </a:cubicBezTo>
                      <a:cubicBezTo>
                        <a:pt x="1447" y="5007"/>
                        <a:pt x="1296" y="4482"/>
                        <a:pt x="1200" y="4273"/>
                      </a:cubicBezTo>
                      <a:cubicBezTo>
                        <a:pt x="1104" y="4065"/>
                        <a:pt x="1019" y="3767"/>
                        <a:pt x="978" y="3607"/>
                      </a:cubicBezTo>
                      <a:cubicBezTo>
                        <a:pt x="937" y="3447"/>
                        <a:pt x="736" y="3108"/>
                        <a:pt x="533" y="2868"/>
                      </a:cubicBezTo>
                      <a:cubicBezTo>
                        <a:pt x="331" y="2628"/>
                        <a:pt x="77" y="2340"/>
                        <a:pt x="0" y="2220"/>
                      </a:cubicBezTo>
                      <a:lnTo>
                        <a:pt x="0" y="13596"/>
                      </a:lnTo>
                      <a:cubicBezTo>
                        <a:pt x="36" y="13665"/>
                        <a:pt x="120" y="13638"/>
                        <a:pt x="133" y="13781"/>
                      </a:cubicBezTo>
                      <a:cubicBezTo>
                        <a:pt x="215" y="14628"/>
                        <a:pt x="529" y="15895"/>
                        <a:pt x="800" y="16389"/>
                      </a:cubicBezTo>
                      <a:cubicBezTo>
                        <a:pt x="951" y="16665"/>
                        <a:pt x="1088" y="16987"/>
                        <a:pt x="1111" y="17092"/>
                      </a:cubicBezTo>
                      <a:cubicBezTo>
                        <a:pt x="1177" y="17396"/>
                        <a:pt x="2241" y="18389"/>
                        <a:pt x="3022" y="18905"/>
                      </a:cubicBezTo>
                      <a:cubicBezTo>
                        <a:pt x="5821" y="20752"/>
                        <a:pt x="11061" y="21600"/>
                        <a:pt x="15867" y="20958"/>
                      </a:cubicBezTo>
                      <a:cubicBezTo>
                        <a:pt x="17650" y="20720"/>
                        <a:pt x="19438" y="20267"/>
                        <a:pt x="20578" y="19774"/>
                      </a:cubicBezTo>
                      <a:cubicBezTo>
                        <a:pt x="20855" y="19654"/>
                        <a:pt x="21150" y="19405"/>
                        <a:pt x="21600" y="19127"/>
                      </a:cubicBezTo>
                      <a:lnTo>
                        <a:pt x="21600" y="555"/>
                      </a:lnTo>
                      <a:cubicBezTo>
                        <a:pt x="21353" y="500"/>
                        <a:pt x="21214" y="446"/>
                        <a:pt x="20933" y="389"/>
                      </a:cubicBezTo>
                      <a:cubicBezTo>
                        <a:pt x="19642" y="128"/>
                        <a:pt x="18013" y="0"/>
                        <a:pt x="1635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91" name="Screen shot 2011-12-07 at 10.36.44 PM.png"/>
                <p:cNvPicPr>
                  <a:picLocks noChangeAspect="1"/>
                </p:cNvPicPr>
                <p:nvPr/>
              </p:nvPicPr>
              <p:blipFill>
                <a:blip r:embed="rId3">
                  <a:alphaModFix amt="93454"/>
                  <a:extLst/>
                </a:blip>
                <a:srcRect l="1859" t="20559" r="87776" b="36514"/>
                <a:stretch>
                  <a:fillRect/>
                </a:stretch>
              </p:blipFill>
              <p:spPr>
                <a:xfrm>
                  <a:off x="41" y="131636"/>
                  <a:ext cx="165853" cy="2853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06" h="21589" fill="norm" stroke="1" extrusionOk="0">
                      <a:moveTo>
                        <a:pt x="13126" y="0"/>
                      </a:moveTo>
                      <a:cubicBezTo>
                        <a:pt x="11573" y="7"/>
                        <a:pt x="10886" y="63"/>
                        <a:pt x="9389" y="360"/>
                      </a:cubicBezTo>
                      <a:cubicBezTo>
                        <a:pt x="8387" y="559"/>
                        <a:pt x="7326" y="835"/>
                        <a:pt x="7015" y="961"/>
                      </a:cubicBezTo>
                      <a:cubicBezTo>
                        <a:pt x="6704" y="1087"/>
                        <a:pt x="6062" y="1351"/>
                        <a:pt x="5601" y="1531"/>
                      </a:cubicBezTo>
                      <a:cubicBezTo>
                        <a:pt x="4578" y="1930"/>
                        <a:pt x="3581" y="2825"/>
                        <a:pt x="3581" y="3333"/>
                      </a:cubicBezTo>
                      <a:cubicBezTo>
                        <a:pt x="3581" y="3656"/>
                        <a:pt x="4154" y="4527"/>
                        <a:pt x="5096" y="5615"/>
                      </a:cubicBezTo>
                      <a:cubicBezTo>
                        <a:pt x="5488" y="6068"/>
                        <a:pt x="5299" y="6185"/>
                        <a:pt x="4086" y="6185"/>
                      </a:cubicBezTo>
                      <a:cubicBezTo>
                        <a:pt x="3322" y="6185"/>
                        <a:pt x="2854" y="6262"/>
                        <a:pt x="2369" y="6456"/>
                      </a:cubicBezTo>
                      <a:cubicBezTo>
                        <a:pt x="496" y="7205"/>
                        <a:pt x="-494" y="9127"/>
                        <a:pt x="247" y="10569"/>
                      </a:cubicBezTo>
                      <a:cubicBezTo>
                        <a:pt x="590" y="11237"/>
                        <a:pt x="1952" y="12101"/>
                        <a:pt x="2672" y="12101"/>
                      </a:cubicBezTo>
                      <a:cubicBezTo>
                        <a:pt x="3336" y="12101"/>
                        <a:pt x="4053" y="12536"/>
                        <a:pt x="4742" y="13332"/>
                      </a:cubicBezTo>
                      <a:cubicBezTo>
                        <a:pt x="5330" y="14010"/>
                        <a:pt x="6313" y="14505"/>
                        <a:pt x="7520" y="14743"/>
                      </a:cubicBezTo>
                      <a:cubicBezTo>
                        <a:pt x="8656" y="14966"/>
                        <a:pt x="14138" y="15523"/>
                        <a:pt x="15247" y="15524"/>
                      </a:cubicBezTo>
                      <a:cubicBezTo>
                        <a:pt x="16794" y="15525"/>
                        <a:pt x="16879" y="15582"/>
                        <a:pt x="18177" y="17175"/>
                      </a:cubicBezTo>
                      <a:cubicBezTo>
                        <a:pt x="18309" y="17337"/>
                        <a:pt x="18637" y="17942"/>
                        <a:pt x="18884" y="18526"/>
                      </a:cubicBezTo>
                      <a:cubicBezTo>
                        <a:pt x="19130" y="19111"/>
                        <a:pt x="19573" y="19861"/>
                        <a:pt x="19843" y="20178"/>
                      </a:cubicBezTo>
                      <a:cubicBezTo>
                        <a:pt x="20113" y="20495"/>
                        <a:pt x="20359" y="20836"/>
                        <a:pt x="20399" y="20958"/>
                      </a:cubicBezTo>
                      <a:cubicBezTo>
                        <a:pt x="20420" y="21023"/>
                        <a:pt x="20927" y="21401"/>
                        <a:pt x="21106" y="21589"/>
                      </a:cubicBezTo>
                      <a:lnTo>
                        <a:pt x="21106" y="3723"/>
                      </a:lnTo>
                      <a:cubicBezTo>
                        <a:pt x="20631" y="4284"/>
                        <a:pt x="20147" y="4797"/>
                        <a:pt x="20045" y="4834"/>
                      </a:cubicBezTo>
                      <a:cubicBezTo>
                        <a:pt x="19858" y="4903"/>
                        <a:pt x="18950" y="3848"/>
                        <a:pt x="19035" y="3663"/>
                      </a:cubicBezTo>
                      <a:cubicBezTo>
                        <a:pt x="19058" y="3614"/>
                        <a:pt x="18757" y="3208"/>
                        <a:pt x="18379" y="2762"/>
                      </a:cubicBezTo>
                      <a:cubicBezTo>
                        <a:pt x="18001" y="2317"/>
                        <a:pt x="17732" y="1946"/>
                        <a:pt x="17773" y="1922"/>
                      </a:cubicBezTo>
                      <a:cubicBezTo>
                        <a:pt x="17813" y="1898"/>
                        <a:pt x="17610" y="1587"/>
                        <a:pt x="17318" y="1231"/>
                      </a:cubicBezTo>
                      <a:cubicBezTo>
                        <a:pt x="16527" y="264"/>
                        <a:pt x="15614" y="-11"/>
                        <a:pt x="13126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92" name="Shape 392"/>
                <p:cNvSpPr/>
                <p:nvPr/>
              </p:nvSpPr>
              <p:spPr>
                <a:xfrm>
                  <a:off x="123867" y="111365"/>
                  <a:ext cx="35340" cy="83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  <p:pic>
            <p:nvPicPr>
              <p:cNvPr id="394" name="Screen shot 2011-12-07 at 10.36.44 PM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78223" t="26402" r="1076" b="2682"/>
              <a:stretch>
                <a:fillRect/>
              </a:stretch>
            </p:blipFill>
            <p:spPr>
              <a:xfrm>
                <a:off x="268465" y="84130"/>
                <a:ext cx="317925" cy="452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91" fill="norm" stroke="1" extrusionOk="0">
                    <a:moveTo>
                      <a:pt x="1530" y="0"/>
                    </a:moveTo>
                    <a:cubicBezTo>
                      <a:pt x="1001" y="4"/>
                      <a:pt x="520" y="195"/>
                      <a:pt x="0" y="284"/>
                    </a:cubicBezTo>
                    <a:lnTo>
                      <a:pt x="0" y="21591"/>
                    </a:lnTo>
                    <a:cubicBezTo>
                      <a:pt x="1748" y="21432"/>
                      <a:pt x="3290" y="20766"/>
                      <a:pt x="4295" y="19659"/>
                    </a:cubicBezTo>
                    <a:cubicBezTo>
                      <a:pt x="4485" y="19450"/>
                      <a:pt x="4838" y="18987"/>
                      <a:pt x="5073" y="18617"/>
                    </a:cubicBezTo>
                    <a:cubicBezTo>
                      <a:pt x="5309" y="18248"/>
                      <a:pt x="5612" y="17772"/>
                      <a:pt x="5744" y="17576"/>
                    </a:cubicBezTo>
                    <a:cubicBezTo>
                      <a:pt x="5877" y="17379"/>
                      <a:pt x="5986" y="17208"/>
                      <a:pt x="5986" y="17178"/>
                    </a:cubicBezTo>
                    <a:cubicBezTo>
                      <a:pt x="5986" y="17148"/>
                      <a:pt x="6130" y="16912"/>
                      <a:pt x="6308" y="16667"/>
                    </a:cubicBezTo>
                    <a:cubicBezTo>
                      <a:pt x="6487" y="16421"/>
                      <a:pt x="6645" y="16186"/>
                      <a:pt x="6657" y="16136"/>
                    </a:cubicBezTo>
                    <a:cubicBezTo>
                      <a:pt x="6686" y="16022"/>
                      <a:pt x="7173" y="15604"/>
                      <a:pt x="7436" y="15474"/>
                    </a:cubicBezTo>
                    <a:cubicBezTo>
                      <a:pt x="7829" y="15279"/>
                      <a:pt x="10550" y="15409"/>
                      <a:pt x="11006" y="15644"/>
                    </a:cubicBezTo>
                    <a:cubicBezTo>
                      <a:pt x="11173" y="15730"/>
                      <a:pt x="11198" y="15807"/>
                      <a:pt x="11086" y="16629"/>
                    </a:cubicBezTo>
                    <a:cubicBezTo>
                      <a:pt x="10882" y="18129"/>
                      <a:pt x="10880" y="18127"/>
                      <a:pt x="11167" y="18277"/>
                    </a:cubicBezTo>
                    <a:cubicBezTo>
                      <a:pt x="11332" y="18363"/>
                      <a:pt x="11786" y="18433"/>
                      <a:pt x="12509" y="18504"/>
                    </a:cubicBezTo>
                    <a:cubicBezTo>
                      <a:pt x="13856" y="18636"/>
                      <a:pt x="14549" y="18642"/>
                      <a:pt x="14683" y="18523"/>
                    </a:cubicBezTo>
                    <a:cubicBezTo>
                      <a:pt x="14739" y="18474"/>
                      <a:pt x="14855" y="17975"/>
                      <a:pt x="14952" y="17405"/>
                    </a:cubicBezTo>
                    <a:cubicBezTo>
                      <a:pt x="15128" y="16363"/>
                      <a:pt x="15290" y="16042"/>
                      <a:pt x="15596" y="16042"/>
                    </a:cubicBezTo>
                    <a:cubicBezTo>
                      <a:pt x="15687" y="16042"/>
                      <a:pt x="16041" y="15924"/>
                      <a:pt x="16401" y="15777"/>
                    </a:cubicBezTo>
                    <a:cubicBezTo>
                      <a:pt x="17313" y="15404"/>
                      <a:pt x="17356" y="15391"/>
                      <a:pt x="17717" y="15208"/>
                    </a:cubicBezTo>
                    <a:cubicBezTo>
                      <a:pt x="18215" y="14956"/>
                      <a:pt x="18754" y="14846"/>
                      <a:pt x="19273" y="14905"/>
                    </a:cubicBezTo>
                    <a:cubicBezTo>
                      <a:pt x="19525" y="14934"/>
                      <a:pt x="19929" y="14959"/>
                      <a:pt x="20186" y="14962"/>
                    </a:cubicBezTo>
                    <a:lnTo>
                      <a:pt x="20669" y="14981"/>
                    </a:lnTo>
                    <a:lnTo>
                      <a:pt x="20965" y="14072"/>
                    </a:lnTo>
                    <a:cubicBezTo>
                      <a:pt x="21293" y="13107"/>
                      <a:pt x="21600" y="11058"/>
                      <a:pt x="21475" y="10587"/>
                    </a:cubicBezTo>
                    <a:cubicBezTo>
                      <a:pt x="21413" y="10358"/>
                      <a:pt x="21374" y="10345"/>
                      <a:pt x="20938" y="10303"/>
                    </a:cubicBezTo>
                    <a:cubicBezTo>
                      <a:pt x="20680" y="10278"/>
                      <a:pt x="20276" y="10265"/>
                      <a:pt x="20052" y="10265"/>
                    </a:cubicBezTo>
                    <a:cubicBezTo>
                      <a:pt x="19666" y="10265"/>
                      <a:pt x="19568" y="10211"/>
                      <a:pt x="18361" y="9375"/>
                    </a:cubicBezTo>
                    <a:lnTo>
                      <a:pt x="17099" y="8485"/>
                    </a:lnTo>
                    <a:lnTo>
                      <a:pt x="16186" y="8447"/>
                    </a:lnTo>
                    <a:cubicBezTo>
                      <a:pt x="15692" y="8422"/>
                      <a:pt x="15242" y="8374"/>
                      <a:pt x="15193" y="8352"/>
                    </a:cubicBezTo>
                    <a:cubicBezTo>
                      <a:pt x="15144" y="8331"/>
                      <a:pt x="15157" y="8003"/>
                      <a:pt x="15193" y="7614"/>
                    </a:cubicBezTo>
                    <a:lnTo>
                      <a:pt x="15247" y="6894"/>
                    </a:lnTo>
                    <a:lnTo>
                      <a:pt x="14979" y="6837"/>
                    </a:lnTo>
                    <a:cubicBezTo>
                      <a:pt x="14656" y="6751"/>
                      <a:pt x="14290" y="6742"/>
                      <a:pt x="14120" y="6818"/>
                    </a:cubicBezTo>
                    <a:cubicBezTo>
                      <a:pt x="14053" y="6848"/>
                      <a:pt x="13959" y="7115"/>
                      <a:pt x="13905" y="7424"/>
                    </a:cubicBezTo>
                    <a:cubicBezTo>
                      <a:pt x="13850" y="7733"/>
                      <a:pt x="13743" y="8031"/>
                      <a:pt x="13663" y="8087"/>
                    </a:cubicBezTo>
                    <a:cubicBezTo>
                      <a:pt x="13542" y="8173"/>
                      <a:pt x="13358" y="8172"/>
                      <a:pt x="12428" y="8106"/>
                    </a:cubicBezTo>
                    <a:cubicBezTo>
                      <a:pt x="9609" y="7905"/>
                      <a:pt x="9163" y="7836"/>
                      <a:pt x="8751" y="7424"/>
                    </a:cubicBezTo>
                    <a:cubicBezTo>
                      <a:pt x="8453" y="7127"/>
                      <a:pt x="8139" y="6144"/>
                      <a:pt x="7811" y="4432"/>
                    </a:cubicBezTo>
                    <a:cubicBezTo>
                      <a:pt x="7459" y="2589"/>
                      <a:pt x="6356" y="1238"/>
                      <a:pt x="4617" y="530"/>
                    </a:cubicBezTo>
                    <a:cubicBezTo>
                      <a:pt x="3725" y="167"/>
                      <a:pt x="2634" y="-9"/>
                      <a:pt x="153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397" name="Shape 397"/>
          <p:cNvSpPr/>
          <p:nvPr/>
        </p:nvSpPr>
        <p:spPr>
          <a:xfrm>
            <a:off x="2159000" y="2654300"/>
            <a:ext cx="863303" cy="6855669"/>
          </a:xfrm>
          <a:prstGeom prst="roundRect">
            <a:avLst>
              <a:gd name="adj" fmla="val 30011"/>
            </a:avLst>
          </a:prstGeom>
          <a:ln w="381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8166100" y="2654300"/>
            <a:ext cx="1727250" cy="6855669"/>
          </a:xfrm>
          <a:prstGeom prst="roundRect">
            <a:avLst>
              <a:gd name="adj" fmla="val 15000"/>
            </a:avLst>
          </a:prstGeom>
          <a:ln w="381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99" name="Shape 399"/>
          <p:cNvSpPr/>
          <p:nvPr/>
        </p:nvSpPr>
        <p:spPr>
          <a:xfrm>
            <a:off x="3042840" y="5852169"/>
            <a:ext cx="2788464" cy="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400" name="Shape 400"/>
          <p:cNvSpPr/>
          <p:nvPr/>
        </p:nvSpPr>
        <p:spPr>
          <a:xfrm>
            <a:off x="9900840" y="5852169"/>
            <a:ext cx="1498573" cy="1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7" grpId="1"/>
      <p:bldP build="whole" bldLvl="1" animBg="1" rev="0" advAuto="0" spid="398" grpId="2"/>
      <p:bldP build="whole" bldLvl="1" animBg="1" rev="0" advAuto="0" spid="400" grpId="4"/>
      <p:bldP build="whole" bldLvl="1" animBg="1" rev="0" advAuto="0" spid="399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/>
          <p:nvPr/>
        </p:nvSpPr>
        <p:spPr>
          <a:xfrm>
            <a:off x="1100666" y="1322063"/>
            <a:ext cx="580406" cy="580406"/>
          </a:xfrm>
          <a:prstGeom prst="rect">
            <a:avLst/>
          </a:prstGeom>
          <a:solidFill>
            <a:schemeClr val="accent5">
              <a:hueOff val="-444211"/>
              <a:satOff val="-14915"/>
              <a:lumOff val="2285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</a:t>
            </a:r>
          </a:p>
        </p:txBody>
      </p:sp>
      <p:grpSp>
        <p:nvGrpSpPr>
          <p:cNvPr id="408" name="Group 408"/>
          <p:cNvGrpSpPr/>
          <p:nvPr/>
        </p:nvGrpSpPr>
        <p:grpSpPr>
          <a:xfrm>
            <a:off x="1061355" y="1671824"/>
            <a:ext cx="2647342" cy="2057113"/>
            <a:chOff x="-90" y="379778"/>
            <a:chExt cx="2647340" cy="2057111"/>
          </a:xfrm>
        </p:grpSpPr>
        <p:grpSp>
          <p:nvGrpSpPr>
            <p:cNvPr id="406" name="Group 406"/>
            <p:cNvGrpSpPr/>
            <p:nvPr/>
          </p:nvGrpSpPr>
          <p:grpSpPr>
            <a:xfrm>
              <a:off x="-91" y="386512"/>
              <a:ext cx="1492383" cy="2050379"/>
              <a:chOff x="-90" y="286543"/>
              <a:chExt cx="1492381" cy="2050378"/>
            </a:xfrm>
          </p:grpSpPr>
          <p:pic>
            <p:nvPicPr>
              <p:cNvPr id="403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54106" t="22763" r="33842" b="8923"/>
              <a:stretch>
                <a:fillRect/>
              </a:stretch>
            </p:blipFill>
            <p:spPr>
              <a:xfrm>
                <a:off x="621547" y="286543"/>
                <a:ext cx="870745" cy="20503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2" fill="norm" stroke="1" extrusionOk="0">
                    <a:moveTo>
                      <a:pt x="16353" y="0"/>
                    </a:moveTo>
                    <a:cubicBezTo>
                      <a:pt x="14695" y="1"/>
                      <a:pt x="13041" y="132"/>
                      <a:pt x="11745" y="394"/>
                    </a:cubicBezTo>
                    <a:cubicBezTo>
                      <a:pt x="8602" y="1030"/>
                      <a:pt x="6787" y="1819"/>
                      <a:pt x="4942" y="3353"/>
                    </a:cubicBezTo>
                    <a:cubicBezTo>
                      <a:pt x="4184" y="3983"/>
                      <a:pt x="3278" y="4899"/>
                      <a:pt x="3229" y="5094"/>
                    </a:cubicBezTo>
                    <a:cubicBezTo>
                      <a:pt x="3166" y="5346"/>
                      <a:pt x="2406" y="6255"/>
                      <a:pt x="2195" y="6328"/>
                    </a:cubicBezTo>
                    <a:cubicBezTo>
                      <a:pt x="1788" y="6468"/>
                      <a:pt x="1618" y="6256"/>
                      <a:pt x="1496" y="5439"/>
                    </a:cubicBezTo>
                    <a:cubicBezTo>
                      <a:pt x="1432" y="5007"/>
                      <a:pt x="1297" y="4483"/>
                      <a:pt x="1201" y="4275"/>
                    </a:cubicBezTo>
                    <a:cubicBezTo>
                      <a:pt x="1105" y="4066"/>
                      <a:pt x="996" y="3763"/>
                      <a:pt x="955" y="3603"/>
                    </a:cubicBezTo>
                    <a:cubicBezTo>
                      <a:pt x="914" y="3443"/>
                      <a:pt x="714" y="3117"/>
                      <a:pt x="512" y="2877"/>
                    </a:cubicBezTo>
                    <a:cubicBezTo>
                      <a:pt x="310" y="2637"/>
                      <a:pt x="87" y="2342"/>
                      <a:pt x="10" y="2222"/>
                    </a:cubicBezTo>
                    <a:cubicBezTo>
                      <a:pt x="8" y="2219"/>
                      <a:pt x="2" y="2216"/>
                      <a:pt x="0" y="2213"/>
                    </a:cubicBezTo>
                    <a:lnTo>
                      <a:pt x="0" y="13434"/>
                    </a:lnTo>
                    <a:cubicBezTo>
                      <a:pt x="60" y="13498"/>
                      <a:pt x="100" y="13603"/>
                      <a:pt x="118" y="13790"/>
                    </a:cubicBezTo>
                    <a:cubicBezTo>
                      <a:pt x="199" y="14637"/>
                      <a:pt x="537" y="15902"/>
                      <a:pt x="807" y="16397"/>
                    </a:cubicBezTo>
                    <a:cubicBezTo>
                      <a:pt x="958" y="16672"/>
                      <a:pt x="1099" y="16984"/>
                      <a:pt x="1122" y="17089"/>
                    </a:cubicBezTo>
                    <a:cubicBezTo>
                      <a:pt x="1189" y="17393"/>
                      <a:pt x="2231" y="18401"/>
                      <a:pt x="3013" y="18917"/>
                    </a:cubicBezTo>
                    <a:cubicBezTo>
                      <a:pt x="5812" y="20765"/>
                      <a:pt x="11083" y="21600"/>
                      <a:pt x="15890" y="20958"/>
                    </a:cubicBezTo>
                    <a:cubicBezTo>
                      <a:pt x="17673" y="20720"/>
                      <a:pt x="19456" y="20275"/>
                      <a:pt x="20596" y="19782"/>
                    </a:cubicBezTo>
                    <a:cubicBezTo>
                      <a:pt x="20825" y="19683"/>
                      <a:pt x="21229" y="19430"/>
                      <a:pt x="21600" y="19208"/>
                    </a:cubicBezTo>
                    <a:lnTo>
                      <a:pt x="21600" y="533"/>
                    </a:lnTo>
                    <a:cubicBezTo>
                      <a:pt x="21384" y="485"/>
                      <a:pt x="21202" y="439"/>
                      <a:pt x="20960" y="390"/>
                    </a:cubicBezTo>
                    <a:cubicBezTo>
                      <a:pt x="19668" y="129"/>
                      <a:pt x="18010" y="0"/>
                      <a:pt x="16353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4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594605"/>
                <a:ext cx="748598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fill="norm" stroke="1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405" name="Shape 405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pic>
          <p:nvPicPr>
            <p:cNvPr id="407" name="Screen shot 2011-12-07 at 10.36.44 P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8223" t="26400" r="1081" b="2646"/>
            <a:stretch>
              <a:fillRect/>
            </a:stretch>
          </p:blipFill>
          <p:spPr>
            <a:xfrm>
              <a:off x="1212142" y="379778"/>
              <a:ext cx="1435109" cy="2043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91" fill="norm" stroke="1" extrusionOk="0">
                  <a:moveTo>
                    <a:pt x="1540" y="0"/>
                  </a:moveTo>
                  <a:cubicBezTo>
                    <a:pt x="1026" y="4"/>
                    <a:pt x="506" y="50"/>
                    <a:pt x="0" y="134"/>
                  </a:cubicBezTo>
                  <a:lnTo>
                    <a:pt x="0" y="21591"/>
                  </a:lnTo>
                  <a:cubicBezTo>
                    <a:pt x="1747" y="21431"/>
                    <a:pt x="3295" y="20760"/>
                    <a:pt x="4300" y="19654"/>
                  </a:cubicBezTo>
                  <a:cubicBezTo>
                    <a:pt x="4490" y="19445"/>
                    <a:pt x="4838" y="18971"/>
                    <a:pt x="5073" y="18602"/>
                  </a:cubicBezTo>
                  <a:cubicBezTo>
                    <a:pt x="5308" y="18233"/>
                    <a:pt x="5612" y="17771"/>
                    <a:pt x="5745" y="17575"/>
                  </a:cubicBezTo>
                  <a:cubicBezTo>
                    <a:pt x="5878" y="17378"/>
                    <a:pt x="5983" y="17193"/>
                    <a:pt x="5983" y="17164"/>
                  </a:cubicBezTo>
                  <a:cubicBezTo>
                    <a:pt x="5982" y="17134"/>
                    <a:pt x="6131" y="16910"/>
                    <a:pt x="6310" y="16665"/>
                  </a:cubicBezTo>
                  <a:cubicBezTo>
                    <a:pt x="6488" y="16420"/>
                    <a:pt x="6642" y="16177"/>
                    <a:pt x="6655" y="16128"/>
                  </a:cubicBezTo>
                  <a:cubicBezTo>
                    <a:pt x="6684" y="16013"/>
                    <a:pt x="7171" y="15604"/>
                    <a:pt x="7434" y="15474"/>
                  </a:cubicBezTo>
                  <a:cubicBezTo>
                    <a:pt x="7827" y="15279"/>
                    <a:pt x="10564" y="15407"/>
                    <a:pt x="11020" y="15642"/>
                  </a:cubicBezTo>
                  <a:cubicBezTo>
                    <a:pt x="11187" y="15728"/>
                    <a:pt x="11191" y="15797"/>
                    <a:pt x="11079" y="16619"/>
                  </a:cubicBezTo>
                  <a:cubicBezTo>
                    <a:pt x="10875" y="18118"/>
                    <a:pt x="10875" y="18113"/>
                    <a:pt x="11162" y="18262"/>
                  </a:cubicBezTo>
                  <a:cubicBezTo>
                    <a:pt x="11328" y="18348"/>
                    <a:pt x="11801" y="18431"/>
                    <a:pt x="12524" y="18501"/>
                  </a:cubicBezTo>
                  <a:cubicBezTo>
                    <a:pt x="13872" y="18633"/>
                    <a:pt x="14554" y="18641"/>
                    <a:pt x="14689" y="18522"/>
                  </a:cubicBezTo>
                  <a:cubicBezTo>
                    <a:pt x="14745" y="18473"/>
                    <a:pt x="14866" y="17964"/>
                    <a:pt x="14963" y="17394"/>
                  </a:cubicBezTo>
                  <a:cubicBezTo>
                    <a:pt x="15139" y="16353"/>
                    <a:pt x="15287" y="16040"/>
                    <a:pt x="15593" y="16040"/>
                  </a:cubicBezTo>
                  <a:cubicBezTo>
                    <a:pt x="15684" y="16040"/>
                    <a:pt x="16053" y="15919"/>
                    <a:pt x="16414" y="15772"/>
                  </a:cubicBezTo>
                  <a:cubicBezTo>
                    <a:pt x="17325" y="15399"/>
                    <a:pt x="17367" y="15380"/>
                    <a:pt x="17728" y="15198"/>
                  </a:cubicBezTo>
                  <a:cubicBezTo>
                    <a:pt x="18226" y="14946"/>
                    <a:pt x="18760" y="14845"/>
                    <a:pt x="19280" y="14904"/>
                  </a:cubicBezTo>
                  <a:cubicBezTo>
                    <a:pt x="19531" y="14933"/>
                    <a:pt x="19945" y="14960"/>
                    <a:pt x="20202" y="14963"/>
                  </a:cubicBezTo>
                  <a:lnTo>
                    <a:pt x="20672" y="14967"/>
                  </a:lnTo>
                  <a:lnTo>
                    <a:pt x="20981" y="14057"/>
                  </a:lnTo>
                  <a:cubicBezTo>
                    <a:pt x="21310" y="13093"/>
                    <a:pt x="21600" y="11061"/>
                    <a:pt x="21475" y="10590"/>
                  </a:cubicBezTo>
                  <a:cubicBezTo>
                    <a:pt x="21413" y="10361"/>
                    <a:pt x="21376" y="10339"/>
                    <a:pt x="20939" y="10297"/>
                  </a:cubicBezTo>
                  <a:cubicBezTo>
                    <a:pt x="20681" y="10272"/>
                    <a:pt x="20284" y="10255"/>
                    <a:pt x="20059" y="10255"/>
                  </a:cubicBezTo>
                  <a:cubicBezTo>
                    <a:pt x="19673" y="10255"/>
                    <a:pt x="19583" y="10206"/>
                    <a:pt x="18376" y="9370"/>
                  </a:cubicBezTo>
                  <a:lnTo>
                    <a:pt x="17098" y="8485"/>
                  </a:lnTo>
                  <a:lnTo>
                    <a:pt x="16200" y="8439"/>
                  </a:lnTo>
                  <a:cubicBezTo>
                    <a:pt x="15705" y="8414"/>
                    <a:pt x="15256" y="8377"/>
                    <a:pt x="15206" y="8355"/>
                  </a:cubicBezTo>
                  <a:cubicBezTo>
                    <a:pt x="15157" y="8334"/>
                    <a:pt x="15146" y="7998"/>
                    <a:pt x="15183" y="7609"/>
                  </a:cubicBezTo>
                  <a:lnTo>
                    <a:pt x="15248" y="6901"/>
                  </a:lnTo>
                  <a:lnTo>
                    <a:pt x="14974" y="6825"/>
                  </a:lnTo>
                  <a:cubicBezTo>
                    <a:pt x="14651" y="6739"/>
                    <a:pt x="14306" y="6732"/>
                    <a:pt x="14136" y="6808"/>
                  </a:cubicBezTo>
                  <a:cubicBezTo>
                    <a:pt x="14069" y="6838"/>
                    <a:pt x="13970" y="7116"/>
                    <a:pt x="13916" y="7425"/>
                  </a:cubicBezTo>
                  <a:cubicBezTo>
                    <a:pt x="13861" y="7733"/>
                    <a:pt x="13752" y="8031"/>
                    <a:pt x="13672" y="8087"/>
                  </a:cubicBezTo>
                  <a:cubicBezTo>
                    <a:pt x="13551" y="8173"/>
                    <a:pt x="13353" y="8178"/>
                    <a:pt x="12423" y="8112"/>
                  </a:cubicBezTo>
                  <a:cubicBezTo>
                    <a:pt x="9603" y="7911"/>
                    <a:pt x="9160" y="7828"/>
                    <a:pt x="8748" y="7416"/>
                  </a:cubicBezTo>
                  <a:cubicBezTo>
                    <a:pt x="8450" y="7119"/>
                    <a:pt x="8148" y="6143"/>
                    <a:pt x="7820" y="4431"/>
                  </a:cubicBezTo>
                  <a:cubicBezTo>
                    <a:pt x="7467" y="2589"/>
                    <a:pt x="6354" y="1236"/>
                    <a:pt x="4615" y="528"/>
                  </a:cubicBezTo>
                  <a:cubicBezTo>
                    <a:pt x="3723" y="165"/>
                    <a:pt x="2644" y="-9"/>
                    <a:pt x="154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409" name="Shape 409"/>
          <p:cNvSpPr/>
          <p:nvPr/>
        </p:nvSpPr>
        <p:spPr>
          <a:xfrm>
            <a:off x="4471334" y="1689100"/>
            <a:ext cx="4908799" cy="220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0"/>
              </a:spcBef>
              <a:defRPr sz="2800"/>
            </a:pPr>
            <a:r>
              <a:t>400 MHz (1 cell) x 90</a:t>
            </a:r>
          </a:p>
          <a:p>
            <a:pPr algn="l">
              <a:spcBef>
                <a:spcPts val="1000"/>
              </a:spcBef>
              <a:defRPr sz="2800"/>
            </a:pPr>
            <a:r>
              <a:t>RF Power up to 500 kW</a:t>
            </a:r>
          </a:p>
          <a:p>
            <a:pPr algn="l">
              <a:spcBef>
                <a:spcPts val="1000"/>
              </a:spcBef>
              <a:defRPr sz="2800"/>
            </a:pPr>
            <a:r>
              <a:t>HOM Power up to 4 kW</a:t>
            </a:r>
          </a:p>
          <a:p>
            <a:pPr algn="l">
              <a:spcBef>
                <a:spcPts val="1000"/>
              </a:spcBef>
              <a:defRPr sz="2800"/>
            </a:pPr>
            <a:r>
              <a:t>Niobium on Copper @ 4.5 K</a:t>
            </a:r>
          </a:p>
        </p:txBody>
      </p:sp>
      <p:sp>
        <p:nvSpPr>
          <p:cNvPr id="410" name="Shape 410"/>
          <p:cNvSpPr/>
          <p:nvPr/>
        </p:nvSpPr>
        <p:spPr>
          <a:xfrm>
            <a:off x="685800" y="1076530"/>
            <a:ext cx="580405" cy="580406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Z</a:t>
            </a:r>
          </a:p>
        </p:txBody>
      </p:sp>
      <p:grpSp>
        <p:nvGrpSpPr>
          <p:cNvPr id="421" name="Group 421"/>
          <p:cNvGrpSpPr/>
          <p:nvPr/>
        </p:nvGrpSpPr>
        <p:grpSpPr>
          <a:xfrm>
            <a:off x="8046787" y="-24408"/>
            <a:ext cx="4952011" cy="9823186"/>
            <a:chOff x="0" y="0"/>
            <a:chExt cx="4952009" cy="9823185"/>
          </a:xfrm>
        </p:grpSpPr>
        <p:sp>
          <p:nvSpPr>
            <p:cNvPr id="411" name="Shape 411"/>
            <p:cNvSpPr/>
            <p:nvPr/>
          </p:nvSpPr>
          <p:spPr>
            <a:xfrm>
              <a:off x="1092849" y="0"/>
              <a:ext cx="3859161" cy="9823186"/>
            </a:xfrm>
            <a:prstGeom prst="rect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12" name="Shape 412"/>
            <p:cNvSpPr/>
            <p:nvPr/>
          </p:nvSpPr>
          <p:spPr>
            <a:xfrm>
              <a:off x="1490105" y="1611907"/>
              <a:ext cx="3440362" cy="2413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spcBef>
                  <a:spcPts val="2300"/>
                </a:spcBef>
                <a:defRPr sz="2800"/>
              </a:pPr>
              <a:r>
                <a:t>Fundamental Power </a:t>
              </a:r>
              <a:br/>
              <a:r>
                <a:t>Coupler </a:t>
              </a:r>
            </a:p>
            <a:p>
              <a:pPr algn="l">
                <a:spcBef>
                  <a:spcPts val="2300"/>
                </a:spcBef>
                <a:defRPr sz="2800"/>
              </a:pPr>
              <a:r>
                <a:t>Loss factor</a:t>
              </a:r>
            </a:p>
            <a:p>
              <a:pPr algn="l">
                <a:spcBef>
                  <a:spcPts val="2300"/>
                </a:spcBef>
                <a:defRPr sz="2800"/>
              </a:pPr>
              <a:r>
                <a:t>HOM Damping</a:t>
              </a:r>
            </a:p>
          </p:txBody>
        </p:sp>
        <p:sp>
          <p:nvSpPr>
            <p:cNvPr id="413" name="Shape 413"/>
            <p:cNvSpPr/>
            <p:nvPr/>
          </p:nvSpPr>
          <p:spPr>
            <a:xfrm>
              <a:off x="574395" y="3165431"/>
              <a:ext cx="837919" cy="5221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4" name="Shape 414"/>
            <p:cNvSpPr/>
            <p:nvPr/>
          </p:nvSpPr>
          <p:spPr>
            <a:xfrm flipV="1">
              <a:off x="350753" y="1990975"/>
              <a:ext cx="996009" cy="52007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5" name="Shape 415"/>
            <p:cNvSpPr/>
            <p:nvPr/>
          </p:nvSpPr>
          <p:spPr>
            <a:xfrm>
              <a:off x="544153" y="3128737"/>
              <a:ext cx="84372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6" name="Shape 416"/>
            <p:cNvSpPr/>
            <p:nvPr/>
          </p:nvSpPr>
          <p:spPr>
            <a:xfrm>
              <a:off x="1740688" y="202207"/>
              <a:ext cx="2647096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spcBef>
                  <a:spcPts val="2300"/>
                </a:spcBef>
                <a:defRPr b="1" sz="2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R’n’D Topics</a:t>
              </a:r>
            </a:p>
          </p:txBody>
        </p:sp>
        <p:sp>
          <p:nvSpPr>
            <p:cNvPr id="417" name="Shape 417"/>
            <p:cNvSpPr/>
            <p:nvPr/>
          </p:nvSpPr>
          <p:spPr>
            <a:xfrm>
              <a:off x="1490105" y="5936257"/>
              <a:ext cx="3440362" cy="1257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spcBef>
                  <a:spcPts val="2300"/>
                </a:spcBef>
                <a:defRPr sz="2800"/>
              </a:pPr>
              <a:r>
                <a:t>Solid-State Amplifier</a:t>
              </a:r>
            </a:p>
            <a:p>
              <a:pPr algn="l">
                <a:spcBef>
                  <a:spcPts val="2300"/>
                </a:spcBef>
                <a:defRPr sz="2800"/>
              </a:pPr>
              <a:r>
                <a:t>R_s and E_acc</a:t>
              </a:r>
            </a:p>
          </p:txBody>
        </p:sp>
        <p:sp>
          <p:nvSpPr>
            <p:cNvPr id="418" name="Shape 418"/>
            <p:cNvSpPr/>
            <p:nvPr/>
          </p:nvSpPr>
          <p:spPr>
            <a:xfrm flipV="1">
              <a:off x="530838" y="7352236"/>
              <a:ext cx="1178906" cy="50686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9" name="Shape 419"/>
            <p:cNvSpPr/>
            <p:nvPr/>
          </p:nvSpPr>
          <p:spPr>
            <a:xfrm flipV="1">
              <a:off x="0" y="6963954"/>
              <a:ext cx="1429001" cy="6330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20" name="Shape 420"/>
            <p:cNvSpPr/>
            <p:nvPr/>
          </p:nvSpPr>
          <p:spPr>
            <a:xfrm flipV="1">
              <a:off x="477820" y="6202542"/>
              <a:ext cx="979625" cy="2582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grpSp>
        <p:nvGrpSpPr>
          <p:cNvPr id="433" name="Group 433"/>
          <p:cNvGrpSpPr/>
          <p:nvPr/>
        </p:nvGrpSpPr>
        <p:grpSpPr>
          <a:xfrm>
            <a:off x="455323" y="5462897"/>
            <a:ext cx="8924810" cy="3508392"/>
            <a:chOff x="-90" y="0"/>
            <a:chExt cx="8924808" cy="3508390"/>
          </a:xfrm>
        </p:grpSpPr>
        <p:grpSp>
          <p:nvGrpSpPr>
            <p:cNvPr id="425" name="Group 425"/>
            <p:cNvGrpSpPr/>
            <p:nvPr/>
          </p:nvGrpSpPr>
          <p:grpSpPr>
            <a:xfrm>
              <a:off x="1228538" y="455807"/>
              <a:ext cx="2058748" cy="1196940"/>
              <a:chOff x="-45" y="152796"/>
              <a:chExt cx="2058747" cy="1196938"/>
            </a:xfrm>
          </p:grpSpPr>
          <p:pic>
            <p:nvPicPr>
              <p:cNvPr id="422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54106" t="22759" r="1085" b="2488"/>
              <a:stretch>
                <a:fillRect/>
              </a:stretch>
            </p:blipFill>
            <p:spPr>
              <a:xfrm>
                <a:off x="331580" y="152796"/>
                <a:ext cx="1727122" cy="119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9" y="0"/>
                    </a:moveTo>
                    <a:cubicBezTo>
                      <a:pt x="3944" y="1"/>
                      <a:pt x="3498" y="120"/>
                      <a:pt x="3150" y="361"/>
                    </a:cubicBezTo>
                    <a:cubicBezTo>
                      <a:pt x="2307" y="947"/>
                      <a:pt x="1823" y="1674"/>
                      <a:pt x="1327" y="3087"/>
                    </a:cubicBezTo>
                    <a:cubicBezTo>
                      <a:pt x="1124" y="3668"/>
                      <a:pt x="880" y="4514"/>
                      <a:pt x="867" y="4694"/>
                    </a:cubicBezTo>
                    <a:cubicBezTo>
                      <a:pt x="850" y="4925"/>
                      <a:pt x="646" y="5766"/>
                      <a:pt x="589" y="5833"/>
                    </a:cubicBezTo>
                    <a:cubicBezTo>
                      <a:pt x="480" y="5963"/>
                      <a:pt x="434" y="5766"/>
                      <a:pt x="401" y="5012"/>
                    </a:cubicBezTo>
                    <a:cubicBezTo>
                      <a:pt x="384" y="4614"/>
                      <a:pt x="348" y="4128"/>
                      <a:pt x="322" y="3936"/>
                    </a:cubicBezTo>
                    <a:cubicBezTo>
                      <a:pt x="296" y="3744"/>
                      <a:pt x="269" y="3468"/>
                      <a:pt x="258" y="3320"/>
                    </a:cubicBezTo>
                    <a:cubicBezTo>
                      <a:pt x="247" y="3173"/>
                      <a:pt x="193" y="2876"/>
                      <a:pt x="139" y="2655"/>
                    </a:cubicBezTo>
                    <a:cubicBezTo>
                      <a:pt x="84" y="2434"/>
                      <a:pt x="21" y="2157"/>
                      <a:pt x="0" y="2046"/>
                    </a:cubicBezTo>
                    <a:lnTo>
                      <a:pt x="0" y="12544"/>
                    </a:lnTo>
                    <a:cubicBezTo>
                      <a:pt x="9" y="12607"/>
                      <a:pt x="31" y="12584"/>
                      <a:pt x="35" y="12707"/>
                    </a:cubicBezTo>
                    <a:cubicBezTo>
                      <a:pt x="56" y="13487"/>
                      <a:pt x="145" y="14658"/>
                      <a:pt x="218" y="15114"/>
                    </a:cubicBezTo>
                    <a:cubicBezTo>
                      <a:pt x="258" y="15368"/>
                      <a:pt x="296" y="15654"/>
                      <a:pt x="302" y="15751"/>
                    </a:cubicBezTo>
                    <a:cubicBezTo>
                      <a:pt x="320" y="16031"/>
                      <a:pt x="598" y="16961"/>
                      <a:pt x="807" y="17436"/>
                    </a:cubicBezTo>
                    <a:cubicBezTo>
                      <a:pt x="1559" y="19139"/>
                      <a:pt x="2975" y="19910"/>
                      <a:pt x="4265" y="19319"/>
                    </a:cubicBezTo>
                    <a:cubicBezTo>
                      <a:pt x="4743" y="19099"/>
                      <a:pt x="5222" y="18683"/>
                      <a:pt x="5528" y="18229"/>
                    </a:cubicBezTo>
                    <a:cubicBezTo>
                      <a:pt x="5713" y="17954"/>
                      <a:pt x="6197" y="16882"/>
                      <a:pt x="6197" y="16749"/>
                    </a:cubicBezTo>
                    <a:cubicBezTo>
                      <a:pt x="6197" y="16716"/>
                      <a:pt x="6243" y="16547"/>
                      <a:pt x="6296" y="16374"/>
                    </a:cubicBezTo>
                    <a:cubicBezTo>
                      <a:pt x="6456" y="15850"/>
                      <a:pt x="6708" y="14850"/>
                      <a:pt x="6751" y="14555"/>
                    </a:cubicBezTo>
                    <a:cubicBezTo>
                      <a:pt x="6788" y="14306"/>
                      <a:pt x="7084" y="13887"/>
                      <a:pt x="7262" y="13840"/>
                    </a:cubicBezTo>
                    <a:cubicBezTo>
                      <a:pt x="7572" y="13757"/>
                      <a:pt x="7810" y="13983"/>
                      <a:pt x="7970" y="14505"/>
                    </a:cubicBezTo>
                    <a:cubicBezTo>
                      <a:pt x="8001" y="14607"/>
                      <a:pt x="8072" y="15399"/>
                      <a:pt x="8128" y="16275"/>
                    </a:cubicBezTo>
                    <a:cubicBezTo>
                      <a:pt x="8225" y="17784"/>
                      <a:pt x="8239" y="17900"/>
                      <a:pt x="8406" y="18512"/>
                    </a:cubicBezTo>
                    <a:cubicBezTo>
                      <a:pt x="8806" y="19981"/>
                      <a:pt x="9613" y="20976"/>
                      <a:pt x="10640" y="21265"/>
                    </a:cubicBezTo>
                    <a:cubicBezTo>
                      <a:pt x="11826" y="21600"/>
                      <a:pt x="12948" y="20925"/>
                      <a:pt x="13592" y="19489"/>
                    </a:cubicBezTo>
                    <a:cubicBezTo>
                      <a:pt x="13680" y="19292"/>
                      <a:pt x="13845" y="18844"/>
                      <a:pt x="13953" y="18498"/>
                    </a:cubicBezTo>
                    <a:cubicBezTo>
                      <a:pt x="14062" y="18151"/>
                      <a:pt x="14199" y="17719"/>
                      <a:pt x="14261" y="17535"/>
                    </a:cubicBezTo>
                    <a:cubicBezTo>
                      <a:pt x="14322" y="17351"/>
                      <a:pt x="14375" y="17181"/>
                      <a:pt x="14374" y="17153"/>
                    </a:cubicBezTo>
                    <a:cubicBezTo>
                      <a:pt x="14374" y="17125"/>
                      <a:pt x="14440" y="16909"/>
                      <a:pt x="14523" y="16678"/>
                    </a:cubicBezTo>
                    <a:cubicBezTo>
                      <a:pt x="14606" y="16448"/>
                      <a:pt x="14676" y="16222"/>
                      <a:pt x="14682" y="16176"/>
                    </a:cubicBezTo>
                    <a:cubicBezTo>
                      <a:pt x="14695" y="16068"/>
                      <a:pt x="14922" y="15689"/>
                      <a:pt x="15043" y="15567"/>
                    </a:cubicBezTo>
                    <a:cubicBezTo>
                      <a:pt x="15225" y="15384"/>
                      <a:pt x="16492" y="15503"/>
                      <a:pt x="16703" y="15723"/>
                    </a:cubicBezTo>
                    <a:cubicBezTo>
                      <a:pt x="16780" y="15804"/>
                      <a:pt x="16784" y="15865"/>
                      <a:pt x="16732" y="16636"/>
                    </a:cubicBezTo>
                    <a:cubicBezTo>
                      <a:pt x="16638" y="18043"/>
                      <a:pt x="16634" y="18039"/>
                      <a:pt x="16767" y="18179"/>
                    </a:cubicBezTo>
                    <a:cubicBezTo>
                      <a:pt x="16844" y="18260"/>
                      <a:pt x="17066" y="18339"/>
                      <a:pt x="17401" y="18406"/>
                    </a:cubicBezTo>
                    <a:cubicBezTo>
                      <a:pt x="18025" y="18529"/>
                      <a:pt x="18339" y="18538"/>
                      <a:pt x="18402" y="18427"/>
                    </a:cubicBezTo>
                    <a:cubicBezTo>
                      <a:pt x="18427" y="18381"/>
                      <a:pt x="18486" y="17900"/>
                      <a:pt x="18530" y="17365"/>
                    </a:cubicBezTo>
                    <a:cubicBezTo>
                      <a:pt x="18612" y="16387"/>
                      <a:pt x="18681" y="16091"/>
                      <a:pt x="18823" y="16091"/>
                    </a:cubicBezTo>
                    <a:cubicBezTo>
                      <a:pt x="18865" y="16091"/>
                      <a:pt x="19032" y="15981"/>
                      <a:pt x="19199" y="15843"/>
                    </a:cubicBezTo>
                    <a:cubicBezTo>
                      <a:pt x="19621" y="15493"/>
                      <a:pt x="19641" y="15476"/>
                      <a:pt x="19808" y="15305"/>
                    </a:cubicBezTo>
                    <a:cubicBezTo>
                      <a:pt x="20039" y="15069"/>
                      <a:pt x="20286" y="14973"/>
                      <a:pt x="20526" y="15029"/>
                    </a:cubicBezTo>
                    <a:cubicBezTo>
                      <a:pt x="20643" y="15056"/>
                      <a:pt x="20839" y="15083"/>
                      <a:pt x="20957" y="15086"/>
                    </a:cubicBezTo>
                    <a:lnTo>
                      <a:pt x="21170" y="15086"/>
                    </a:lnTo>
                    <a:lnTo>
                      <a:pt x="21314" y="14236"/>
                    </a:lnTo>
                    <a:cubicBezTo>
                      <a:pt x="21466" y="13331"/>
                      <a:pt x="21600" y="11422"/>
                      <a:pt x="21542" y="10980"/>
                    </a:cubicBezTo>
                    <a:cubicBezTo>
                      <a:pt x="21514" y="10765"/>
                      <a:pt x="21496" y="10743"/>
                      <a:pt x="21294" y="10704"/>
                    </a:cubicBezTo>
                    <a:cubicBezTo>
                      <a:pt x="21175" y="10680"/>
                      <a:pt x="20992" y="10661"/>
                      <a:pt x="20888" y="10661"/>
                    </a:cubicBezTo>
                    <a:cubicBezTo>
                      <a:pt x="20709" y="10661"/>
                      <a:pt x="20669" y="10617"/>
                      <a:pt x="20110" y="9833"/>
                    </a:cubicBezTo>
                    <a:lnTo>
                      <a:pt x="19516" y="9005"/>
                    </a:lnTo>
                    <a:lnTo>
                      <a:pt x="19100" y="8962"/>
                    </a:lnTo>
                    <a:cubicBezTo>
                      <a:pt x="18871" y="8939"/>
                      <a:pt x="18667" y="8905"/>
                      <a:pt x="18644" y="8884"/>
                    </a:cubicBezTo>
                    <a:cubicBezTo>
                      <a:pt x="18621" y="8864"/>
                      <a:pt x="18618" y="8549"/>
                      <a:pt x="18634" y="8184"/>
                    </a:cubicBezTo>
                    <a:lnTo>
                      <a:pt x="18664" y="7518"/>
                    </a:lnTo>
                    <a:lnTo>
                      <a:pt x="18535" y="7447"/>
                    </a:lnTo>
                    <a:cubicBezTo>
                      <a:pt x="18386" y="7366"/>
                      <a:pt x="18223" y="7362"/>
                      <a:pt x="18144" y="7433"/>
                    </a:cubicBezTo>
                    <a:cubicBezTo>
                      <a:pt x="18113" y="7461"/>
                      <a:pt x="18070" y="7717"/>
                      <a:pt x="18045" y="8007"/>
                    </a:cubicBezTo>
                    <a:cubicBezTo>
                      <a:pt x="18020" y="8297"/>
                      <a:pt x="17968" y="8577"/>
                      <a:pt x="17931" y="8630"/>
                    </a:cubicBezTo>
                    <a:cubicBezTo>
                      <a:pt x="17875" y="8710"/>
                      <a:pt x="17782" y="8713"/>
                      <a:pt x="17351" y="8651"/>
                    </a:cubicBezTo>
                    <a:cubicBezTo>
                      <a:pt x="16046" y="8462"/>
                      <a:pt x="15843" y="8386"/>
                      <a:pt x="15652" y="8000"/>
                    </a:cubicBezTo>
                    <a:cubicBezTo>
                      <a:pt x="15515" y="7721"/>
                      <a:pt x="15373" y="6803"/>
                      <a:pt x="15222" y="5196"/>
                    </a:cubicBezTo>
                    <a:cubicBezTo>
                      <a:pt x="15058" y="3468"/>
                      <a:pt x="14546" y="2201"/>
                      <a:pt x="13740" y="1537"/>
                    </a:cubicBezTo>
                    <a:cubicBezTo>
                      <a:pt x="12915" y="855"/>
                      <a:pt x="11732" y="877"/>
                      <a:pt x="10828" y="1586"/>
                    </a:cubicBezTo>
                    <a:cubicBezTo>
                      <a:pt x="10194" y="2083"/>
                      <a:pt x="9610" y="3085"/>
                      <a:pt x="9347" y="4127"/>
                    </a:cubicBezTo>
                    <a:cubicBezTo>
                      <a:pt x="9300" y="4312"/>
                      <a:pt x="9213" y="4659"/>
                      <a:pt x="9154" y="4899"/>
                    </a:cubicBezTo>
                    <a:cubicBezTo>
                      <a:pt x="9094" y="5139"/>
                      <a:pt x="8989" y="5555"/>
                      <a:pt x="8916" y="5826"/>
                    </a:cubicBezTo>
                    <a:cubicBezTo>
                      <a:pt x="8843" y="6098"/>
                      <a:pt x="8782" y="6361"/>
                      <a:pt x="8782" y="6407"/>
                    </a:cubicBezTo>
                    <a:cubicBezTo>
                      <a:pt x="8782" y="6519"/>
                      <a:pt x="8399" y="7012"/>
                      <a:pt x="8267" y="7072"/>
                    </a:cubicBezTo>
                    <a:cubicBezTo>
                      <a:pt x="8001" y="7193"/>
                      <a:pt x="7689" y="6921"/>
                      <a:pt x="7574" y="6471"/>
                    </a:cubicBezTo>
                    <a:cubicBezTo>
                      <a:pt x="7545" y="6360"/>
                      <a:pt x="7497" y="5908"/>
                      <a:pt x="7470" y="5465"/>
                    </a:cubicBezTo>
                    <a:cubicBezTo>
                      <a:pt x="7333" y="3265"/>
                      <a:pt x="7247" y="2756"/>
                      <a:pt x="6841" y="1848"/>
                    </a:cubicBezTo>
                    <a:cubicBezTo>
                      <a:pt x="6521" y="1134"/>
                      <a:pt x="6235" y="784"/>
                      <a:pt x="5627" y="361"/>
                    </a:cubicBezTo>
                    <a:cubicBezTo>
                      <a:pt x="5280" y="121"/>
                      <a:pt x="4833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23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alphaModFix amt="93454"/>
                <a:extLst/>
              </a:blip>
              <a:srcRect l="1855" t="20577" r="87785" b="36467"/>
              <a:stretch>
                <a:fillRect/>
              </a:stretch>
            </p:blipFill>
            <p:spPr>
              <a:xfrm>
                <a:off x="-46" y="317361"/>
                <a:ext cx="399303" cy="68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fill="norm" stroke="1" extrusionOk="0">
                    <a:moveTo>
                      <a:pt x="13432" y="0"/>
                    </a:moveTo>
                    <a:cubicBezTo>
                      <a:pt x="11843" y="7"/>
                      <a:pt x="11167" y="65"/>
                      <a:pt x="9635" y="361"/>
                    </a:cubicBezTo>
                    <a:cubicBezTo>
                      <a:pt x="8610" y="560"/>
                      <a:pt x="7507" y="833"/>
                      <a:pt x="7189" y="959"/>
                    </a:cubicBezTo>
                    <a:cubicBezTo>
                      <a:pt x="6871" y="1085"/>
                      <a:pt x="6224" y="1328"/>
                      <a:pt x="5752" y="1507"/>
                    </a:cubicBezTo>
                    <a:cubicBezTo>
                      <a:pt x="4706" y="1906"/>
                      <a:pt x="3671" y="2818"/>
                      <a:pt x="3671" y="3326"/>
                    </a:cubicBezTo>
                    <a:cubicBezTo>
                      <a:pt x="3671" y="3649"/>
                      <a:pt x="4273" y="4531"/>
                      <a:pt x="5237" y="5618"/>
                    </a:cubicBezTo>
                    <a:cubicBezTo>
                      <a:pt x="5638" y="6071"/>
                      <a:pt x="5427" y="6179"/>
                      <a:pt x="4186" y="6179"/>
                    </a:cubicBezTo>
                    <a:cubicBezTo>
                      <a:pt x="3404" y="6179"/>
                      <a:pt x="2923" y="6247"/>
                      <a:pt x="2427" y="6441"/>
                    </a:cubicBezTo>
                    <a:cubicBezTo>
                      <a:pt x="989" y="7002"/>
                      <a:pt x="58" y="8221"/>
                      <a:pt x="3" y="9405"/>
                    </a:cubicBezTo>
                    <a:cubicBezTo>
                      <a:pt x="-16" y="9800"/>
                      <a:pt x="70" y="10191"/>
                      <a:pt x="260" y="10552"/>
                    </a:cubicBezTo>
                    <a:cubicBezTo>
                      <a:pt x="611" y="11218"/>
                      <a:pt x="1991" y="12071"/>
                      <a:pt x="2727" y="12071"/>
                    </a:cubicBezTo>
                    <a:cubicBezTo>
                      <a:pt x="3406" y="12071"/>
                      <a:pt x="4167" y="12510"/>
                      <a:pt x="4872" y="13305"/>
                    </a:cubicBezTo>
                    <a:cubicBezTo>
                      <a:pt x="5474" y="13983"/>
                      <a:pt x="6490" y="14487"/>
                      <a:pt x="7726" y="14725"/>
                    </a:cubicBezTo>
                    <a:cubicBezTo>
                      <a:pt x="8887" y="14948"/>
                      <a:pt x="14464" y="15497"/>
                      <a:pt x="15599" y="15497"/>
                    </a:cubicBezTo>
                    <a:cubicBezTo>
                      <a:pt x="17181" y="15498"/>
                      <a:pt x="17296" y="15549"/>
                      <a:pt x="18624" y="17142"/>
                    </a:cubicBezTo>
                    <a:cubicBezTo>
                      <a:pt x="18759" y="17304"/>
                      <a:pt x="19079" y="17916"/>
                      <a:pt x="19331" y="18500"/>
                    </a:cubicBezTo>
                    <a:cubicBezTo>
                      <a:pt x="19584" y="19084"/>
                      <a:pt x="19999" y="19827"/>
                      <a:pt x="20275" y="20144"/>
                    </a:cubicBezTo>
                    <a:cubicBezTo>
                      <a:pt x="20551" y="20461"/>
                      <a:pt x="20814" y="20819"/>
                      <a:pt x="20855" y="20941"/>
                    </a:cubicBezTo>
                    <a:cubicBezTo>
                      <a:pt x="20876" y="21007"/>
                      <a:pt x="21394" y="21395"/>
                      <a:pt x="21584" y="21589"/>
                    </a:cubicBezTo>
                    <a:lnTo>
                      <a:pt x="21584" y="3750"/>
                    </a:lnTo>
                    <a:cubicBezTo>
                      <a:pt x="21112" y="4290"/>
                      <a:pt x="20634" y="4785"/>
                      <a:pt x="20533" y="4821"/>
                    </a:cubicBezTo>
                    <a:cubicBezTo>
                      <a:pt x="20341" y="4890"/>
                      <a:pt x="19415" y="3847"/>
                      <a:pt x="19503" y="3663"/>
                    </a:cubicBezTo>
                    <a:cubicBezTo>
                      <a:pt x="19527" y="3613"/>
                      <a:pt x="19225" y="3211"/>
                      <a:pt x="18838" y="2766"/>
                    </a:cubicBezTo>
                    <a:cubicBezTo>
                      <a:pt x="18451" y="2320"/>
                      <a:pt x="18153" y="1930"/>
                      <a:pt x="18194" y="1906"/>
                    </a:cubicBezTo>
                    <a:cubicBezTo>
                      <a:pt x="18236" y="1882"/>
                      <a:pt x="18042" y="1577"/>
                      <a:pt x="17744" y="1221"/>
                    </a:cubicBezTo>
                    <a:cubicBezTo>
                      <a:pt x="16934" y="254"/>
                      <a:pt x="15977" y="-11"/>
                      <a:pt x="13432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424" name="Shape 424"/>
              <p:cNvSpPr/>
              <p:nvPr/>
            </p:nvSpPr>
            <p:spPr>
              <a:xfrm>
                <a:off x="298358" y="268245"/>
                <a:ext cx="85121" cy="200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sp>
          <p:nvSpPr>
            <p:cNvPr id="426" name="Shape 426"/>
            <p:cNvSpPr/>
            <p:nvPr/>
          </p:nvSpPr>
          <p:spPr>
            <a:xfrm>
              <a:off x="645253" y="230301"/>
              <a:ext cx="580406" cy="580406"/>
            </a:xfrm>
            <a:prstGeom prst="rect">
              <a:avLst/>
            </a:prstGeom>
            <a:solidFill>
              <a:schemeClr val="accent1">
                <a:satOff val="-3355"/>
                <a:lumOff val="26614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 sz="2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t</a:t>
              </a:r>
            </a:p>
          </p:txBody>
        </p:sp>
        <p:sp>
          <p:nvSpPr>
            <p:cNvPr id="427" name="Shape 427"/>
            <p:cNvSpPr/>
            <p:nvPr/>
          </p:nvSpPr>
          <p:spPr>
            <a:xfrm>
              <a:off x="230386" y="0"/>
              <a:ext cx="580406" cy="580405"/>
            </a:xfrm>
            <a:prstGeom prst="rect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 sz="2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H</a:t>
              </a:r>
            </a:p>
          </p:txBody>
        </p:sp>
        <p:sp>
          <p:nvSpPr>
            <p:cNvPr id="428" name="Shape 428"/>
            <p:cNvSpPr/>
            <p:nvPr/>
          </p:nvSpPr>
          <p:spPr>
            <a:xfrm>
              <a:off x="4015921" y="142035"/>
              <a:ext cx="4908798" cy="2641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spcBef>
                  <a:spcPts val="1000"/>
                </a:spcBef>
                <a:defRPr sz="2800"/>
              </a:pPr>
              <a:r>
                <a:t>400/800 MHz (2 cells) x 700</a:t>
              </a:r>
            </a:p>
            <a:p>
              <a:pPr algn="l">
                <a:spcBef>
                  <a:spcPts val="1000"/>
                </a:spcBef>
                <a:defRPr sz="2800"/>
              </a:pPr>
              <a:r>
                <a:t>RF Power below 80 kW</a:t>
              </a:r>
            </a:p>
            <a:p>
              <a:pPr algn="l">
                <a:spcBef>
                  <a:spcPts val="1000"/>
                </a:spcBef>
                <a:defRPr sz="2800"/>
              </a:pPr>
              <a:r>
                <a:t>Cryo Losses 170 kW</a:t>
              </a:r>
            </a:p>
            <a:p>
              <a:pPr algn="l">
                <a:spcBef>
                  <a:spcPts val="1000"/>
                </a:spcBef>
                <a:defRPr sz="2800"/>
              </a:pPr>
              <a:r>
                <a:t>Niobium on Copper @ 4.5 K</a:t>
              </a:r>
              <a:br/>
              <a:r>
                <a:t>Bulk Niobium @ 2 K</a:t>
              </a:r>
            </a:p>
          </p:txBody>
        </p:sp>
        <p:grpSp>
          <p:nvGrpSpPr>
            <p:cNvPr id="432" name="Group 432"/>
            <p:cNvGrpSpPr/>
            <p:nvPr/>
          </p:nvGrpSpPr>
          <p:grpSpPr>
            <a:xfrm>
              <a:off x="-91" y="1265140"/>
              <a:ext cx="3859422" cy="2243251"/>
              <a:chOff x="-90" y="286543"/>
              <a:chExt cx="3859420" cy="2243249"/>
            </a:xfrm>
          </p:grpSpPr>
          <p:pic>
            <p:nvPicPr>
              <p:cNvPr id="429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54106" t="22763" r="1081" b="2497"/>
              <a:stretch>
                <a:fillRect/>
              </a:stretch>
            </p:blipFill>
            <p:spPr>
              <a:xfrm>
                <a:off x="621547" y="286543"/>
                <a:ext cx="3237784" cy="2243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fill="norm" stroke="1" extrusionOk="0">
                    <a:moveTo>
                      <a:pt x="4389" y="0"/>
                    </a:moveTo>
                    <a:cubicBezTo>
                      <a:pt x="3944" y="1"/>
                      <a:pt x="3500" y="122"/>
                      <a:pt x="3152" y="363"/>
                    </a:cubicBezTo>
                    <a:cubicBezTo>
                      <a:pt x="2309" y="949"/>
                      <a:pt x="1822" y="1677"/>
                      <a:pt x="1326" y="3090"/>
                    </a:cubicBezTo>
                    <a:cubicBezTo>
                      <a:pt x="1123" y="3671"/>
                      <a:pt x="880" y="4515"/>
                      <a:pt x="867" y="4695"/>
                    </a:cubicBezTo>
                    <a:cubicBezTo>
                      <a:pt x="850" y="4927"/>
                      <a:pt x="646" y="5765"/>
                      <a:pt x="589" y="5832"/>
                    </a:cubicBezTo>
                    <a:cubicBezTo>
                      <a:pt x="480" y="5962"/>
                      <a:pt x="434" y="5766"/>
                      <a:pt x="402" y="5013"/>
                    </a:cubicBezTo>
                    <a:cubicBezTo>
                      <a:pt x="384" y="4615"/>
                      <a:pt x="348" y="4132"/>
                      <a:pt x="322" y="3940"/>
                    </a:cubicBezTo>
                    <a:cubicBezTo>
                      <a:pt x="297" y="3748"/>
                      <a:pt x="267" y="3468"/>
                      <a:pt x="256" y="3321"/>
                    </a:cubicBezTo>
                    <a:cubicBezTo>
                      <a:pt x="245" y="3173"/>
                      <a:pt x="192" y="2873"/>
                      <a:pt x="137" y="2652"/>
                    </a:cubicBezTo>
                    <a:cubicBezTo>
                      <a:pt x="83" y="2431"/>
                      <a:pt x="23" y="2158"/>
                      <a:pt x="3" y="2048"/>
                    </a:cubicBezTo>
                    <a:cubicBezTo>
                      <a:pt x="2" y="2045"/>
                      <a:pt x="0" y="2042"/>
                      <a:pt x="0" y="2040"/>
                    </a:cubicBezTo>
                    <a:lnTo>
                      <a:pt x="0" y="12382"/>
                    </a:lnTo>
                    <a:cubicBezTo>
                      <a:pt x="16" y="12441"/>
                      <a:pt x="27" y="12537"/>
                      <a:pt x="32" y="12710"/>
                    </a:cubicBezTo>
                    <a:cubicBezTo>
                      <a:pt x="54" y="13491"/>
                      <a:pt x="144" y="14656"/>
                      <a:pt x="217" y="15113"/>
                    </a:cubicBezTo>
                    <a:cubicBezTo>
                      <a:pt x="257" y="15366"/>
                      <a:pt x="295" y="15654"/>
                      <a:pt x="301" y="15751"/>
                    </a:cubicBezTo>
                    <a:cubicBezTo>
                      <a:pt x="319" y="16031"/>
                      <a:pt x="599" y="16960"/>
                      <a:pt x="809" y="17435"/>
                    </a:cubicBezTo>
                    <a:cubicBezTo>
                      <a:pt x="1560" y="19139"/>
                      <a:pt x="2975" y="19908"/>
                      <a:pt x="4265" y="19316"/>
                    </a:cubicBezTo>
                    <a:cubicBezTo>
                      <a:pt x="4743" y="19097"/>
                      <a:pt x="5222" y="18687"/>
                      <a:pt x="5527" y="18232"/>
                    </a:cubicBezTo>
                    <a:cubicBezTo>
                      <a:pt x="5712" y="17958"/>
                      <a:pt x="6199" y="16885"/>
                      <a:pt x="6199" y="16752"/>
                    </a:cubicBezTo>
                    <a:cubicBezTo>
                      <a:pt x="6199" y="16719"/>
                      <a:pt x="6241" y="16551"/>
                      <a:pt x="6294" y="16378"/>
                    </a:cubicBezTo>
                    <a:cubicBezTo>
                      <a:pt x="6454" y="15854"/>
                      <a:pt x="6705" y="14849"/>
                      <a:pt x="6748" y="14554"/>
                    </a:cubicBezTo>
                    <a:cubicBezTo>
                      <a:pt x="6785" y="14305"/>
                      <a:pt x="7084" y="13891"/>
                      <a:pt x="7261" y="13843"/>
                    </a:cubicBezTo>
                    <a:cubicBezTo>
                      <a:pt x="7571" y="13760"/>
                      <a:pt x="7809" y="13982"/>
                      <a:pt x="7969" y="14504"/>
                    </a:cubicBezTo>
                    <a:cubicBezTo>
                      <a:pt x="8000" y="14606"/>
                      <a:pt x="8071" y="15404"/>
                      <a:pt x="8127" y="16280"/>
                    </a:cubicBezTo>
                    <a:cubicBezTo>
                      <a:pt x="8224" y="17789"/>
                      <a:pt x="8241" y="17904"/>
                      <a:pt x="8408" y="18516"/>
                    </a:cubicBezTo>
                    <a:cubicBezTo>
                      <a:pt x="8808" y="19985"/>
                      <a:pt x="9611" y="20976"/>
                      <a:pt x="10638" y="21265"/>
                    </a:cubicBezTo>
                    <a:cubicBezTo>
                      <a:pt x="11823" y="21600"/>
                      <a:pt x="12948" y="20923"/>
                      <a:pt x="13592" y="19486"/>
                    </a:cubicBezTo>
                    <a:cubicBezTo>
                      <a:pt x="13679" y="19290"/>
                      <a:pt x="13842" y="18847"/>
                      <a:pt x="13951" y="18501"/>
                    </a:cubicBezTo>
                    <a:cubicBezTo>
                      <a:pt x="14060" y="18154"/>
                      <a:pt x="14199" y="17722"/>
                      <a:pt x="14260" y="17537"/>
                    </a:cubicBezTo>
                    <a:cubicBezTo>
                      <a:pt x="14321" y="17353"/>
                      <a:pt x="14371" y="17180"/>
                      <a:pt x="14371" y="17152"/>
                    </a:cubicBezTo>
                    <a:cubicBezTo>
                      <a:pt x="14371" y="17124"/>
                      <a:pt x="14439" y="16910"/>
                      <a:pt x="14522" y="16680"/>
                    </a:cubicBezTo>
                    <a:cubicBezTo>
                      <a:pt x="14604" y="16450"/>
                      <a:pt x="14677" y="16224"/>
                      <a:pt x="14683" y="16178"/>
                    </a:cubicBezTo>
                    <a:cubicBezTo>
                      <a:pt x="14696" y="16070"/>
                      <a:pt x="14920" y="15688"/>
                      <a:pt x="15042" y="15566"/>
                    </a:cubicBezTo>
                    <a:cubicBezTo>
                      <a:pt x="15224" y="15383"/>
                      <a:pt x="16490" y="15504"/>
                      <a:pt x="16701" y="15724"/>
                    </a:cubicBezTo>
                    <a:cubicBezTo>
                      <a:pt x="16779" y="15805"/>
                      <a:pt x="16782" y="15867"/>
                      <a:pt x="16730" y="16638"/>
                    </a:cubicBezTo>
                    <a:cubicBezTo>
                      <a:pt x="16636" y="18046"/>
                      <a:pt x="16635" y="18043"/>
                      <a:pt x="16767" y="18183"/>
                    </a:cubicBezTo>
                    <a:cubicBezTo>
                      <a:pt x="16844" y="18264"/>
                      <a:pt x="17064" y="18340"/>
                      <a:pt x="17399" y="18406"/>
                    </a:cubicBezTo>
                    <a:cubicBezTo>
                      <a:pt x="18023" y="18530"/>
                      <a:pt x="18338" y="18536"/>
                      <a:pt x="18400" y="18425"/>
                    </a:cubicBezTo>
                    <a:cubicBezTo>
                      <a:pt x="18426" y="18379"/>
                      <a:pt x="18482" y="17902"/>
                      <a:pt x="18527" y="17367"/>
                    </a:cubicBezTo>
                    <a:cubicBezTo>
                      <a:pt x="18609" y="16390"/>
                      <a:pt x="18679" y="16095"/>
                      <a:pt x="18820" y="16095"/>
                    </a:cubicBezTo>
                    <a:cubicBezTo>
                      <a:pt x="18863" y="16095"/>
                      <a:pt x="19032" y="15984"/>
                      <a:pt x="19198" y="15845"/>
                    </a:cubicBezTo>
                    <a:cubicBezTo>
                      <a:pt x="19620" y="15495"/>
                      <a:pt x="19639" y="15476"/>
                      <a:pt x="19806" y="15305"/>
                    </a:cubicBezTo>
                    <a:cubicBezTo>
                      <a:pt x="20037" y="15069"/>
                      <a:pt x="20284" y="14974"/>
                      <a:pt x="20525" y="15029"/>
                    </a:cubicBezTo>
                    <a:cubicBezTo>
                      <a:pt x="20641" y="15056"/>
                      <a:pt x="20834" y="15083"/>
                      <a:pt x="20953" y="15086"/>
                    </a:cubicBezTo>
                    <a:lnTo>
                      <a:pt x="21169" y="15090"/>
                    </a:lnTo>
                    <a:lnTo>
                      <a:pt x="21312" y="14236"/>
                    </a:lnTo>
                    <a:cubicBezTo>
                      <a:pt x="21464" y="13331"/>
                      <a:pt x="21600" y="11422"/>
                      <a:pt x="21542" y="10980"/>
                    </a:cubicBezTo>
                    <a:cubicBezTo>
                      <a:pt x="21514" y="10765"/>
                      <a:pt x="21496" y="10744"/>
                      <a:pt x="21294" y="10705"/>
                    </a:cubicBezTo>
                    <a:cubicBezTo>
                      <a:pt x="21174" y="10681"/>
                      <a:pt x="20991" y="10663"/>
                      <a:pt x="20887" y="10663"/>
                    </a:cubicBezTo>
                    <a:cubicBezTo>
                      <a:pt x="20708" y="10663"/>
                      <a:pt x="20666" y="10620"/>
                      <a:pt x="20107" y="9836"/>
                    </a:cubicBezTo>
                    <a:lnTo>
                      <a:pt x="19515" y="9005"/>
                    </a:lnTo>
                    <a:lnTo>
                      <a:pt x="19098" y="8960"/>
                    </a:lnTo>
                    <a:cubicBezTo>
                      <a:pt x="18869" y="8936"/>
                      <a:pt x="18664" y="8900"/>
                      <a:pt x="18641" y="8880"/>
                    </a:cubicBezTo>
                    <a:cubicBezTo>
                      <a:pt x="18618" y="8860"/>
                      <a:pt x="18613" y="8547"/>
                      <a:pt x="18630" y="8182"/>
                    </a:cubicBezTo>
                    <a:lnTo>
                      <a:pt x="18662" y="7517"/>
                    </a:lnTo>
                    <a:lnTo>
                      <a:pt x="18532" y="7449"/>
                    </a:lnTo>
                    <a:cubicBezTo>
                      <a:pt x="18383" y="7368"/>
                      <a:pt x="18223" y="7358"/>
                      <a:pt x="18144" y="7430"/>
                    </a:cubicBezTo>
                    <a:cubicBezTo>
                      <a:pt x="18113" y="7458"/>
                      <a:pt x="18069" y="7718"/>
                      <a:pt x="18044" y="8008"/>
                    </a:cubicBezTo>
                    <a:cubicBezTo>
                      <a:pt x="18018" y="8298"/>
                      <a:pt x="17967" y="8579"/>
                      <a:pt x="17930" y="8631"/>
                    </a:cubicBezTo>
                    <a:cubicBezTo>
                      <a:pt x="17874" y="8711"/>
                      <a:pt x="17782" y="8716"/>
                      <a:pt x="17351" y="8654"/>
                    </a:cubicBezTo>
                    <a:cubicBezTo>
                      <a:pt x="16046" y="8465"/>
                      <a:pt x="15840" y="8387"/>
                      <a:pt x="15650" y="8000"/>
                    </a:cubicBezTo>
                    <a:cubicBezTo>
                      <a:pt x="15512" y="7721"/>
                      <a:pt x="15371" y="6804"/>
                      <a:pt x="15219" y="5198"/>
                    </a:cubicBezTo>
                    <a:cubicBezTo>
                      <a:pt x="15056" y="3469"/>
                      <a:pt x="14542" y="2198"/>
                      <a:pt x="13737" y="1534"/>
                    </a:cubicBezTo>
                    <a:cubicBezTo>
                      <a:pt x="12911" y="853"/>
                      <a:pt x="11732" y="874"/>
                      <a:pt x="10828" y="1583"/>
                    </a:cubicBezTo>
                    <a:cubicBezTo>
                      <a:pt x="10194" y="2080"/>
                      <a:pt x="9611" y="3083"/>
                      <a:pt x="9348" y="4125"/>
                    </a:cubicBezTo>
                    <a:cubicBezTo>
                      <a:pt x="9302" y="4309"/>
                      <a:pt x="9215" y="4656"/>
                      <a:pt x="9155" y="4896"/>
                    </a:cubicBezTo>
                    <a:cubicBezTo>
                      <a:pt x="9096" y="5135"/>
                      <a:pt x="8988" y="5557"/>
                      <a:pt x="8915" y="5828"/>
                    </a:cubicBezTo>
                    <a:cubicBezTo>
                      <a:pt x="8842" y="6100"/>
                      <a:pt x="8783" y="6360"/>
                      <a:pt x="8783" y="6406"/>
                    </a:cubicBezTo>
                    <a:cubicBezTo>
                      <a:pt x="8783" y="6519"/>
                      <a:pt x="8399" y="7015"/>
                      <a:pt x="8267" y="7075"/>
                    </a:cubicBezTo>
                    <a:cubicBezTo>
                      <a:pt x="8001" y="7196"/>
                      <a:pt x="7686" y="6925"/>
                      <a:pt x="7570" y="6474"/>
                    </a:cubicBezTo>
                    <a:cubicBezTo>
                      <a:pt x="7542" y="6364"/>
                      <a:pt x="7497" y="5908"/>
                      <a:pt x="7470" y="5466"/>
                    </a:cubicBezTo>
                    <a:cubicBezTo>
                      <a:pt x="7333" y="3265"/>
                      <a:pt x="7244" y="2755"/>
                      <a:pt x="6838" y="1847"/>
                    </a:cubicBezTo>
                    <a:cubicBezTo>
                      <a:pt x="6519" y="1134"/>
                      <a:pt x="6234" y="782"/>
                      <a:pt x="5625" y="359"/>
                    </a:cubicBezTo>
                    <a:cubicBezTo>
                      <a:pt x="5279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30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594605"/>
                <a:ext cx="748598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fill="norm" stroke="1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431" name="Shape 431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1" grpId="2"/>
      <p:bldP build="whole" bldLvl="1" animBg="1" rev="0" advAuto="0" spid="43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— Discussion and Comments —</a:t>
            </a:r>
          </a:p>
        </p:txBody>
      </p:sp>
      <p:sp>
        <p:nvSpPr>
          <p:cNvPr id="436" name="Shape 436"/>
          <p:cNvSpPr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" name="Table 438"/>
          <p:cNvGraphicFramePr/>
          <p:nvPr/>
        </p:nvGraphicFramePr>
        <p:xfrm>
          <a:off x="352861" y="278447"/>
          <a:ext cx="9047878" cy="662940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1244600"/>
                <a:gridCol w="3159889"/>
                <a:gridCol w="1657568"/>
                <a:gridCol w="777359"/>
                <a:gridCol w="513209"/>
                <a:gridCol w="1004044"/>
                <a:gridCol w="1041945"/>
                <a:gridCol w="2880052"/>
              </a:tblGrid>
              <a:tr h="457200">
                <a:tc gridSpan="8">
                  <a:txBody>
                    <a:bodyPr/>
                    <a:lstStyle/>
                    <a:p>
                      <a:pPr defTabSz="457200">
                        <a:spcBef>
                          <a:spcPts val="600"/>
                        </a:spcBef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ym typeface="Helvetica"/>
                        </a:rPr>
                        <a:t>Interrelationship Table</a:t>
                      </a:r>
                    </a:p>
                  </a:txBody>
                  <a:tcPr marL="50800" marR="50800" marT="50800" marB="50800" anchor="ctr" anchorCtr="0" horzOverflow="overflow">
                    <a:lnL/>
                    <a:lnR/>
                    <a:lnT/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NAME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TITLE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MATH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VALUE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LOWER_LIMIT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UPPER_LIMIT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b="1"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SOURCE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f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frequency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MHz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speed of light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299792458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m/s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https://en.wikipedia.org/wiki/Speed_of_light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lambda_0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wave length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c/(f*1e6) * 100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74.95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l_cell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RF cell length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lambda_0/2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37.47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E_acc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maximum accelerating gradient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MV/m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n_cell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number of cells per cavity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V_cavity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accelerating voltage per cavity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E_acc * (l_cell/100) * n_cell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MV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V_tot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total RF voltage for the machine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GV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Machine type specific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n_cavity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total number of accelerating cavities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(V_tot *1000) / V_cavity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1223.07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E_turnloss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synchrotron loss per turn OR WHAT EVER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1.67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GeV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I_beam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beam current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mA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P_SR_tot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power loss due to synchrotron radiation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(E_turnloss * 1e9) * (I_beam / 1000) / 1e6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50.10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49.50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50.50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P_SRloss_cav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beam loss per accelerating cavity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P_SR_tot / n_cavity * 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40.96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k_0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HOM loss factor constant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V/pC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Plot by Rama Calaga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k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HOM loss factor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k_0 * n_cell**0.5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V/pC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Plot by Rama Calaga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f_rev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revolution frequency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kHz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n_bunch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number of bunches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770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P_HOM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beam loss per accelerating cell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(I_beam/1000)**2 * (k*1e12) / (f_rev*1000) / n_bunch / 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0.19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G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Geometry factor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290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Ohm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[Padamsee, pp. XX]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R_s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surface resistance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nOhm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[Padamsee und Sarah, pp. XX]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RoverQ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 upon Q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90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Ohm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LHC standard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P_diss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dissipated power per cell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(E_acc*1e6)**2 * c * (R_s*1e-9) / ((4 * f*1e6) * G * RoverQ)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103.38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[Padamsee, pp. XX]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P_coupler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total RF power per cavity going through the power coupler FPC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P_HOM + P_SRloss_cav + P_diss/1000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41.26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a_Source2Coupler_loss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Loss factor between power source and coupler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Gamma_refl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Reflection coefficient at coupler input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P_Source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Total power per RF source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P_coupler / a_Source2Coupler_loss / (1- Gamma_refl**2)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82.52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P_RF_total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overall required RF power for the machine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P_Source * n_cavity/1000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100.93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sin_phi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E_turnloss / V_tot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0.30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Q_ext_matched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external Q-factor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V_cavity*1e6 / (2 * RoverQ * I_beam/1000 * sin_phi)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2742612.31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10000.00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5000000.00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BW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bandwidth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 * 1e6 / Q_ext_matched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145.85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Hz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length_cavity_beamtube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extra cavity length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length_RF_cavity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overall length of one cavity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length_cavity_beamtube + (l_cell/100) * n_cell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2.37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length_RF_installation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length of the entire RF installation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length_RF_cavity * n_cavity / 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2.90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km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T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Operating temperature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4.50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K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eta_tech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Technical efficiency for cryo plant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0.10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P_cryo_total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overall length of one cavity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P_diss * n_cavity / (T/(295 - T)) / eta_tech / 1000000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81.62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ym typeface="Helvetica"/>
                        </a:rPr>
                        <a:t>P_SRF_grid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overall required power for the SRF installation</a:t>
                      </a:r>
                    </a:p>
                  </a:txBody>
                  <a:tcPr marL="50800" marR="50800" marT="50800" marB="50800" anchor="t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P_cryo_total + P_RF_total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182.55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MW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1000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/>
                      <a:r>
                        <a:rPr sz="1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50800" marR="50800" marT="50800" marB="50800" anchor="t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Input</a:t>
            </a:r>
          </a:p>
        </p:txBody>
      </p:sp>
      <p:sp>
        <p:nvSpPr>
          <p:cNvPr id="123" name="Shape 12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Machine Parameters</a:t>
            </a:r>
          </a:p>
        </p:txBody>
      </p:sp>
      <p:graphicFrame>
        <p:nvGraphicFramePr>
          <p:cNvPr id="124" name="Table 124"/>
          <p:cNvGraphicFramePr/>
          <p:nvPr/>
        </p:nvGraphicFramePr>
        <p:xfrm>
          <a:off x="6877050" y="2539999"/>
          <a:ext cx="5033169" cy="2096335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{2708684C-4D16-4618-839F-0558EEFCDFE6}</a:tableStyleId>
              </a:tblPr>
              <a:tblGrid>
                <a:gridCol w="1039561"/>
                <a:gridCol w="817683"/>
                <a:gridCol w="1078646"/>
                <a:gridCol w="785449"/>
                <a:gridCol w="1311827"/>
              </a:tblGrid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504">
                          <a:sym typeface="Helvetica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V_tot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n_bunch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I_beam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E_turnloss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Z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0.08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90300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1450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0.034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W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0.8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5162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152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0.33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H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2">
                        <a:hueOff val="-2473793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5.5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770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30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1.67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t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chemeClr val="accent1">
                        <a:satOff val="-3355"/>
                        <a:lumOff val="2661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10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78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6.6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7.55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128" name="Group 128"/>
          <p:cNvGrpSpPr/>
          <p:nvPr/>
        </p:nvGrpSpPr>
        <p:grpSpPr>
          <a:xfrm>
            <a:off x="977900" y="1458865"/>
            <a:ext cx="3948002" cy="4270470"/>
            <a:chOff x="0" y="0"/>
            <a:chExt cx="3948001" cy="4270468"/>
          </a:xfrm>
        </p:grpSpPr>
        <p:pic>
          <p:nvPicPr>
            <p:cNvPr id="125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53417" r="0" b="0"/>
            <a:stretch>
              <a:fillRect/>
            </a:stretch>
          </p:blipFill>
          <p:spPr>
            <a:xfrm>
              <a:off x="0" y="0"/>
              <a:ext cx="3676049" cy="27695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6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53904" r="0" b="0"/>
            <a:stretch>
              <a:fillRect/>
            </a:stretch>
          </p:blipFill>
          <p:spPr>
            <a:xfrm>
              <a:off x="93776" y="122715"/>
              <a:ext cx="3676050" cy="2740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7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53719"/>
            <a:stretch>
              <a:fillRect/>
            </a:stretch>
          </p:blipFill>
          <p:spPr>
            <a:xfrm>
              <a:off x="271952" y="1518890"/>
              <a:ext cx="3676050" cy="275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9" name="Shape 129"/>
          <p:cNvSpPr/>
          <p:nvPr/>
        </p:nvSpPr>
        <p:spPr>
          <a:xfrm>
            <a:off x="5258333" y="2091304"/>
            <a:ext cx="1270001" cy="3005592"/>
          </a:xfrm>
          <a:prstGeom prst="rightArrow">
            <a:avLst>
              <a:gd name="adj1" fmla="val 47002"/>
              <a:gd name="adj2" fmla="val 65043"/>
            </a:avLst>
          </a:prstGeom>
          <a:solidFill>
            <a:srgbClr val="DCDEE0"/>
          </a:solidFill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" grpId="2"/>
      <p:bldP build="whole" bldLvl="1" animBg="1" rev="0" advAuto="0" spid="1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1270000" y="6896100"/>
            <a:ext cx="10464800" cy="14224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Design and Technology</a:t>
            </a:r>
          </a:p>
        </p:txBody>
      </p:sp>
      <p:sp>
        <p:nvSpPr>
          <p:cNvPr id="132" name="Shape 132"/>
          <p:cNvSpPr/>
          <p:nvPr>
            <p:ph type="body" sz="quarter" idx="1"/>
          </p:nvPr>
        </p:nvSpPr>
        <p:spPr>
          <a:xfrm>
            <a:off x="1270000" y="831850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Choices</a:t>
            </a:r>
          </a:p>
        </p:txBody>
      </p:sp>
      <p:grpSp>
        <p:nvGrpSpPr>
          <p:cNvPr id="136" name="Group 136"/>
          <p:cNvGrpSpPr/>
          <p:nvPr/>
        </p:nvGrpSpPr>
        <p:grpSpPr>
          <a:xfrm>
            <a:off x="3275925" y="1652568"/>
            <a:ext cx="6946391" cy="4038240"/>
            <a:chOff x="-158" y="515540"/>
            <a:chExt cx="6946390" cy="4038239"/>
          </a:xfrm>
        </p:grpSpPr>
        <p:pic>
          <p:nvPicPr>
            <p:cNvPr id="133" name="Screen shot 2011-12-07 at 10.36.44 P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54106" t="22759" r="1083" b="2490"/>
            <a:stretch>
              <a:fillRect/>
            </a:stretch>
          </p:blipFill>
          <p:spPr>
            <a:xfrm>
              <a:off x="1118732" y="515540"/>
              <a:ext cx="5827500" cy="4038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fill="norm" stroke="1" extrusionOk="0">
                  <a:moveTo>
                    <a:pt x="4389" y="0"/>
                  </a:moveTo>
                  <a:cubicBezTo>
                    <a:pt x="3945" y="1"/>
                    <a:pt x="3500" y="122"/>
                    <a:pt x="3152" y="363"/>
                  </a:cubicBezTo>
                  <a:cubicBezTo>
                    <a:pt x="2308" y="949"/>
                    <a:pt x="1821" y="1676"/>
                    <a:pt x="1326" y="3089"/>
                  </a:cubicBezTo>
                  <a:cubicBezTo>
                    <a:pt x="1122" y="3670"/>
                    <a:pt x="881" y="4516"/>
                    <a:pt x="868" y="4696"/>
                  </a:cubicBezTo>
                  <a:cubicBezTo>
                    <a:pt x="851" y="4928"/>
                    <a:pt x="645" y="5764"/>
                    <a:pt x="589" y="5831"/>
                  </a:cubicBezTo>
                  <a:cubicBezTo>
                    <a:pt x="479" y="5961"/>
                    <a:pt x="435" y="5766"/>
                    <a:pt x="402" y="5013"/>
                  </a:cubicBezTo>
                  <a:cubicBezTo>
                    <a:pt x="385" y="4615"/>
                    <a:pt x="349" y="4131"/>
                    <a:pt x="323" y="3939"/>
                  </a:cubicBezTo>
                  <a:cubicBezTo>
                    <a:pt x="297" y="3747"/>
                    <a:pt x="268" y="3469"/>
                    <a:pt x="257" y="3322"/>
                  </a:cubicBezTo>
                  <a:cubicBezTo>
                    <a:pt x="246" y="3174"/>
                    <a:pt x="192" y="2874"/>
                    <a:pt x="138" y="2653"/>
                  </a:cubicBezTo>
                  <a:cubicBezTo>
                    <a:pt x="84" y="2431"/>
                    <a:pt x="22" y="2159"/>
                    <a:pt x="1" y="2048"/>
                  </a:cubicBezTo>
                  <a:cubicBezTo>
                    <a:pt x="1" y="2046"/>
                    <a:pt x="0" y="2044"/>
                    <a:pt x="0" y="2042"/>
                  </a:cubicBezTo>
                  <a:lnTo>
                    <a:pt x="0" y="12367"/>
                  </a:lnTo>
                  <a:cubicBezTo>
                    <a:pt x="18" y="12425"/>
                    <a:pt x="27" y="12528"/>
                    <a:pt x="32" y="12709"/>
                  </a:cubicBezTo>
                  <a:cubicBezTo>
                    <a:pt x="54" y="13489"/>
                    <a:pt x="143" y="14658"/>
                    <a:pt x="216" y="15114"/>
                  </a:cubicBezTo>
                  <a:cubicBezTo>
                    <a:pt x="256" y="15367"/>
                    <a:pt x="295" y="15652"/>
                    <a:pt x="301" y="15749"/>
                  </a:cubicBezTo>
                  <a:cubicBezTo>
                    <a:pt x="319" y="16030"/>
                    <a:pt x="598" y="16959"/>
                    <a:pt x="807" y="17434"/>
                  </a:cubicBezTo>
                  <a:cubicBezTo>
                    <a:pt x="1559" y="19137"/>
                    <a:pt x="2975" y="19908"/>
                    <a:pt x="4265" y="19316"/>
                  </a:cubicBezTo>
                  <a:cubicBezTo>
                    <a:pt x="4743" y="19097"/>
                    <a:pt x="5221" y="18686"/>
                    <a:pt x="5527" y="18232"/>
                  </a:cubicBezTo>
                  <a:cubicBezTo>
                    <a:pt x="5712" y="17957"/>
                    <a:pt x="6198" y="16883"/>
                    <a:pt x="6198" y="16750"/>
                  </a:cubicBezTo>
                  <a:cubicBezTo>
                    <a:pt x="6198" y="16717"/>
                    <a:pt x="6242" y="16548"/>
                    <a:pt x="6295" y="16375"/>
                  </a:cubicBezTo>
                  <a:cubicBezTo>
                    <a:pt x="6456" y="15851"/>
                    <a:pt x="6705" y="14847"/>
                    <a:pt x="6749" y="14551"/>
                  </a:cubicBezTo>
                  <a:cubicBezTo>
                    <a:pt x="6785" y="14303"/>
                    <a:pt x="7085" y="13890"/>
                    <a:pt x="7262" y="13842"/>
                  </a:cubicBezTo>
                  <a:cubicBezTo>
                    <a:pt x="7573" y="13759"/>
                    <a:pt x="7810" y="13979"/>
                    <a:pt x="7970" y="14501"/>
                  </a:cubicBezTo>
                  <a:cubicBezTo>
                    <a:pt x="8001" y="14602"/>
                    <a:pt x="8072" y="15402"/>
                    <a:pt x="8128" y="16278"/>
                  </a:cubicBezTo>
                  <a:cubicBezTo>
                    <a:pt x="8225" y="17787"/>
                    <a:pt x="8241" y="17903"/>
                    <a:pt x="8407" y="18515"/>
                  </a:cubicBezTo>
                  <a:cubicBezTo>
                    <a:pt x="8808" y="19984"/>
                    <a:pt x="9611" y="20976"/>
                    <a:pt x="10637" y="21265"/>
                  </a:cubicBezTo>
                  <a:cubicBezTo>
                    <a:pt x="11823" y="21600"/>
                    <a:pt x="12949" y="20922"/>
                    <a:pt x="13593" y="19486"/>
                  </a:cubicBezTo>
                  <a:cubicBezTo>
                    <a:pt x="13680" y="19290"/>
                    <a:pt x="13842" y="18846"/>
                    <a:pt x="13951" y="18500"/>
                  </a:cubicBezTo>
                  <a:cubicBezTo>
                    <a:pt x="14060" y="18154"/>
                    <a:pt x="14199" y="17719"/>
                    <a:pt x="14260" y="17535"/>
                  </a:cubicBezTo>
                  <a:cubicBezTo>
                    <a:pt x="14322" y="17351"/>
                    <a:pt x="14372" y="17177"/>
                    <a:pt x="14372" y="17149"/>
                  </a:cubicBezTo>
                  <a:cubicBezTo>
                    <a:pt x="14372" y="17121"/>
                    <a:pt x="14439" y="16911"/>
                    <a:pt x="14522" y="16681"/>
                  </a:cubicBezTo>
                  <a:cubicBezTo>
                    <a:pt x="14604" y="16451"/>
                    <a:pt x="14678" y="16224"/>
                    <a:pt x="14683" y="16177"/>
                  </a:cubicBezTo>
                  <a:cubicBezTo>
                    <a:pt x="14697" y="16070"/>
                    <a:pt x="14921" y="15687"/>
                    <a:pt x="15043" y="15565"/>
                  </a:cubicBezTo>
                  <a:cubicBezTo>
                    <a:pt x="15225" y="15382"/>
                    <a:pt x="16492" y="15502"/>
                    <a:pt x="16703" y="15722"/>
                  </a:cubicBezTo>
                  <a:cubicBezTo>
                    <a:pt x="16781" y="15803"/>
                    <a:pt x="16782" y="15868"/>
                    <a:pt x="16730" y="16639"/>
                  </a:cubicBezTo>
                  <a:cubicBezTo>
                    <a:pt x="16635" y="18046"/>
                    <a:pt x="16635" y="18041"/>
                    <a:pt x="16768" y="18181"/>
                  </a:cubicBezTo>
                  <a:cubicBezTo>
                    <a:pt x="16844" y="18262"/>
                    <a:pt x="17064" y="18339"/>
                    <a:pt x="17399" y="18406"/>
                  </a:cubicBezTo>
                  <a:cubicBezTo>
                    <a:pt x="18023" y="18529"/>
                    <a:pt x="18339" y="18536"/>
                    <a:pt x="18402" y="18425"/>
                  </a:cubicBezTo>
                  <a:cubicBezTo>
                    <a:pt x="18428" y="18378"/>
                    <a:pt x="18485" y="17902"/>
                    <a:pt x="18530" y="17367"/>
                  </a:cubicBezTo>
                  <a:cubicBezTo>
                    <a:pt x="18611" y="16389"/>
                    <a:pt x="18679" y="16093"/>
                    <a:pt x="18820" y="16093"/>
                  </a:cubicBezTo>
                  <a:cubicBezTo>
                    <a:pt x="18862" y="16093"/>
                    <a:pt x="19034" y="15980"/>
                    <a:pt x="19200" y="15842"/>
                  </a:cubicBezTo>
                  <a:cubicBezTo>
                    <a:pt x="19622" y="15492"/>
                    <a:pt x="19641" y="15476"/>
                    <a:pt x="19808" y="15305"/>
                  </a:cubicBezTo>
                  <a:cubicBezTo>
                    <a:pt x="20039" y="15068"/>
                    <a:pt x="20285" y="14974"/>
                    <a:pt x="20526" y="15030"/>
                  </a:cubicBezTo>
                  <a:cubicBezTo>
                    <a:pt x="20642" y="15057"/>
                    <a:pt x="20836" y="15082"/>
                    <a:pt x="20955" y="15084"/>
                  </a:cubicBezTo>
                  <a:lnTo>
                    <a:pt x="21171" y="15088"/>
                  </a:lnTo>
                  <a:lnTo>
                    <a:pt x="21314" y="14234"/>
                  </a:lnTo>
                  <a:cubicBezTo>
                    <a:pt x="21467" y="13329"/>
                    <a:pt x="21600" y="11422"/>
                    <a:pt x="21542" y="10980"/>
                  </a:cubicBezTo>
                  <a:cubicBezTo>
                    <a:pt x="21514" y="10765"/>
                    <a:pt x="21496" y="10745"/>
                    <a:pt x="21294" y="10705"/>
                  </a:cubicBezTo>
                  <a:cubicBezTo>
                    <a:pt x="21174" y="10682"/>
                    <a:pt x="20993" y="10663"/>
                    <a:pt x="20889" y="10663"/>
                  </a:cubicBezTo>
                  <a:cubicBezTo>
                    <a:pt x="20710" y="10663"/>
                    <a:pt x="20667" y="10619"/>
                    <a:pt x="20108" y="9835"/>
                  </a:cubicBezTo>
                  <a:lnTo>
                    <a:pt x="19516" y="9004"/>
                  </a:lnTo>
                  <a:lnTo>
                    <a:pt x="19101" y="8962"/>
                  </a:lnTo>
                  <a:cubicBezTo>
                    <a:pt x="18871" y="8938"/>
                    <a:pt x="18665" y="8902"/>
                    <a:pt x="18643" y="8882"/>
                  </a:cubicBezTo>
                  <a:cubicBezTo>
                    <a:pt x="18620" y="8862"/>
                    <a:pt x="18614" y="8547"/>
                    <a:pt x="18631" y="8181"/>
                  </a:cubicBezTo>
                  <a:lnTo>
                    <a:pt x="18662" y="7516"/>
                  </a:lnTo>
                  <a:lnTo>
                    <a:pt x="18534" y="7447"/>
                  </a:lnTo>
                  <a:cubicBezTo>
                    <a:pt x="18384" y="7366"/>
                    <a:pt x="18224" y="7361"/>
                    <a:pt x="18145" y="7432"/>
                  </a:cubicBezTo>
                  <a:cubicBezTo>
                    <a:pt x="18114" y="7460"/>
                    <a:pt x="18069" y="7719"/>
                    <a:pt x="18044" y="8009"/>
                  </a:cubicBezTo>
                  <a:cubicBezTo>
                    <a:pt x="18018" y="8299"/>
                    <a:pt x="17967" y="8580"/>
                    <a:pt x="17931" y="8632"/>
                  </a:cubicBezTo>
                  <a:cubicBezTo>
                    <a:pt x="17874" y="8713"/>
                    <a:pt x="17781" y="8715"/>
                    <a:pt x="17351" y="8653"/>
                  </a:cubicBezTo>
                  <a:cubicBezTo>
                    <a:pt x="16045" y="8465"/>
                    <a:pt x="15841" y="8387"/>
                    <a:pt x="15651" y="8001"/>
                  </a:cubicBezTo>
                  <a:cubicBezTo>
                    <a:pt x="15513" y="7722"/>
                    <a:pt x="15372" y="6806"/>
                    <a:pt x="15221" y="5200"/>
                  </a:cubicBezTo>
                  <a:cubicBezTo>
                    <a:pt x="15057" y="3471"/>
                    <a:pt x="14543" y="2201"/>
                    <a:pt x="13738" y="1536"/>
                  </a:cubicBezTo>
                  <a:cubicBezTo>
                    <a:pt x="12912" y="855"/>
                    <a:pt x="11734" y="875"/>
                    <a:pt x="10830" y="1585"/>
                  </a:cubicBezTo>
                  <a:cubicBezTo>
                    <a:pt x="10196" y="2082"/>
                    <a:pt x="9611" y="3085"/>
                    <a:pt x="9348" y="4128"/>
                  </a:cubicBezTo>
                  <a:cubicBezTo>
                    <a:pt x="9302" y="4312"/>
                    <a:pt x="9214" y="4658"/>
                    <a:pt x="9155" y="4898"/>
                  </a:cubicBezTo>
                  <a:cubicBezTo>
                    <a:pt x="9095" y="5137"/>
                    <a:pt x="8988" y="5555"/>
                    <a:pt x="8915" y="5827"/>
                  </a:cubicBezTo>
                  <a:cubicBezTo>
                    <a:pt x="8843" y="6099"/>
                    <a:pt x="8782" y="6360"/>
                    <a:pt x="8782" y="6406"/>
                  </a:cubicBezTo>
                  <a:cubicBezTo>
                    <a:pt x="8782" y="6518"/>
                    <a:pt x="8400" y="7016"/>
                    <a:pt x="8268" y="7075"/>
                  </a:cubicBezTo>
                  <a:cubicBezTo>
                    <a:pt x="8002" y="7196"/>
                    <a:pt x="7686" y="6924"/>
                    <a:pt x="7571" y="6473"/>
                  </a:cubicBezTo>
                  <a:cubicBezTo>
                    <a:pt x="7542" y="6363"/>
                    <a:pt x="7497" y="5911"/>
                    <a:pt x="7469" y="5468"/>
                  </a:cubicBezTo>
                  <a:cubicBezTo>
                    <a:pt x="7333" y="3267"/>
                    <a:pt x="7244" y="2755"/>
                    <a:pt x="6838" y="1847"/>
                  </a:cubicBezTo>
                  <a:cubicBezTo>
                    <a:pt x="6519" y="1133"/>
                    <a:pt x="6234" y="784"/>
                    <a:pt x="5626" y="361"/>
                  </a:cubicBezTo>
                  <a:cubicBezTo>
                    <a:pt x="5279" y="121"/>
                    <a:pt x="4834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34" name="Screen shot 2011-12-07 at 10.36.44 PM.png"/>
            <p:cNvPicPr>
              <a:picLocks noChangeAspect="1"/>
            </p:cNvPicPr>
            <p:nvPr/>
          </p:nvPicPr>
          <p:blipFill>
            <a:blip r:embed="rId2">
              <a:alphaModFix amt="93454"/>
              <a:extLst/>
            </a:blip>
            <a:srcRect l="1855" t="20569" r="87782" b="36218"/>
            <a:stretch>
              <a:fillRect/>
            </a:stretch>
          </p:blipFill>
          <p:spPr>
            <a:xfrm>
              <a:off x="-159" y="1070337"/>
              <a:ext cx="1347550" cy="2334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fill="norm" stroke="1" extrusionOk="0">
                  <a:moveTo>
                    <a:pt x="13428" y="0"/>
                  </a:moveTo>
                  <a:cubicBezTo>
                    <a:pt x="11839" y="7"/>
                    <a:pt x="11165" y="72"/>
                    <a:pt x="9633" y="367"/>
                  </a:cubicBezTo>
                  <a:cubicBezTo>
                    <a:pt x="8609" y="564"/>
                    <a:pt x="7510" y="825"/>
                    <a:pt x="7192" y="951"/>
                  </a:cubicBezTo>
                  <a:cubicBezTo>
                    <a:pt x="6874" y="1076"/>
                    <a:pt x="6228" y="1326"/>
                    <a:pt x="5756" y="1505"/>
                  </a:cubicBezTo>
                  <a:cubicBezTo>
                    <a:pt x="4709" y="1901"/>
                    <a:pt x="3664" y="2802"/>
                    <a:pt x="3664" y="3307"/>
                  </a:cubicBezTo>
                  <a:cubicBezTo>
                    <a:pt x="3664" y="3628"/>
                    <a:pt x="4265" y="4506"/>
                    <a:pt x="5228" y="5586"/>
                  </a:cubicBezTo>
                  <a:cubicBezTo>
                    <a:pt x="5629" y="6036"/>
                    <a:pt x="5432" y="6140"/>
                    <a:pt x="4192" y="6140"/>
                  </a:cubicBezTo>
                  <a:cubicBezTo>
                    <a:pt x="3410" y="6140"/>
                    <a:pt x="2927" y="6216"/>
                    <a:pt x="2431" y="6408"/>
                  </a:cubicBezTo>
                  <a:cubicBezTo>
                    <a:pt x="994" y="6967"/>
                    <a:pt x="58" y="8182"/>
                    <a:pt x="3" y="9359"/>
                  </a:cubicBezTo>
                  <a:cubicBezTo>
                    <a:pt x="-16" y="9752"/>
                    <a:pt x="67" y="10139"/>
                    <a:pt x="257" y="10497"/>
                  </a:cubicBezTo>
                  <a:cubicBezTo>
                    <a:pt x="608" y="11160"/>
                    <a:pt x="1994" y="12006"/>
                    <a:pt x="2730" y="12006"/>
                  </a:cubicBezTo>
                  <a:cubicBezTo>
                    <a:pt x="3409" y="12006"/>
                    <a:pt x="4173" y="12441"/>
                    <a:pt x="4878" y="13232"/>
                  </a:cubicBezTo>
                  <a:cubicBezTo>
                    <a:pt x="5480" y="13906"/>
                    <a:pt x="6491" y="14409"/>
                    <a:pt x="7726" y="14645"/>
                  </a:cubicBezTo>
                  <a:cubicBezTo>
                    <a:pt x="8888" y="14867"/>
                    <a:pt x="14468" y="15407"/>
                    <a:pt x="15602" y="15408"/>
                  </a:cubicBezTo>
                  <a:cubicBezTo>
                    <a:pt x="17184" y="15409"/>
                    <a:pt x="17288" y="15466"/>
                    <a:pt x="18615" y="17049"/>
                  </a:cubicBezTo>
                  <a:cubicBezTo>
                    <a:pt x="18751" y="17210"/>
                    <a:pt x="19069" y="17819"/>
                    <a:pt x="19321" y="18399"/>
                  </a:cubicBezTo>
                  <a:cubicBezTo>
                    <a:pt x="19573" y="18980"/>
                    <a:pt x="20005" y="19711"/>
                    <a:pt x="20281" y="20025"/>
                  </a:cubicBezTo>
                  <a:cubicBezTo>
                    <a:pt x="20557" y="20340"/>
                    <a:pt x="20819" y="20697"/>
                    <a:pt x="20859" y="20818"/>
                  </a:cubicBezTo>
                  <a:cubicBezTo>
                    <a:pt x="20893" y="20918"/>
                    <a:pt x="21202" y="21229"/>
                    <a:pt x="21584" y="21589"/>
                  </a:cubicBezTo>
                  <a:lnTo>
                    <a:pt x="21584" y="3729"/>
                  </a:lnTo>
                  <a:cubicBezTo>
                    <a:pt x="21111" y="4268"/>
                    <a:pt x="20637" y="4761"/>
                    <a:pt x="20535" y="4797"/>
                  </a:cubicBezTo>
                  <a:cubicBezTo>
                    <a:pt x="20343" y="4866"/>
                    <a:pt x="19399" y="3832"/>
                    <a:pt x="19486" y="3648"/>
                  </a:cubicBezTo>
                  <a:cubicBezTo>
                    <a:pt x="19510" y="3599"/>
                    <a:pt x="19212" y="3196"/>
                    <a:pt x="18825" y="2753"/>
                  </a:cubicBezTo>
                  <a:cubicBezTo>
                    <a:pt x="18438" y="2310"/>
                    <a:pt x="18161" y="1929"/>
                    <a:pt x="18202" y="1905"/>
                  </a:cubicBezTo>
                  <a:cubicBezTo>
                    <a:pt x="18243" y="1881"/>
                    <a:pt x="18030" y="1572"/>
                    <a:pt x="17732" y="1218"/>
                  </a:cubicBezTo>
                  <a:cubicBezTo>
                    <a:pt x="16922" y="258"/>
                    <a:pt x="15973" y="-11"/>
                    <a:pt x="13428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35" name="Shape 135"/>
            <p:cNvSpPr/>
            <p:nvPr/>
          </p:nvSpPr>
          <p:spPr>
            <a:xfrm>
              <a:off x="1006643" y="905042"/>
              <a:ext cx="287190" cy="675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141" name="Group 141"/>
          <p:cNvGrpSpPr/>
          <p:nvPr/>
        </p:nvGrpSpPr>
        <p:grpSpPr>
          <a:xfrm>
            <a:off x="768832" y="1727200"/>
            <a:ext cx="11506252" cy="4470401"/>
            <a:chOff x="0" y="0"/>
            <a:chExt cx="11506250" cy="4470400"/>
          </a:xfrm>
        </p:grpSpPr>
        <p:sp>
          <p:nvSpPr>
            <p:cNvPr id="137" name="Shape 137"/>
            <p:cNvSpPr/>
            <p:nvPr/>
          </p:nvSpPr>
          <p:spPr>
            <a:xfrm>
              <a:off x="7479283" y="3937000"/>
              <a:ext cx="402696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pPr/>
              <a:r>
                <a:t>n_cells : Number of cells</a:t>
              </a:r>
            </a:p>
          </p:txBody>
        </p:sp>
        <p:sp>
          <p:nvSpPr>
            <p:cNvPr id="138" name="Shape 138"/>
            <p:cNvSpPr/>
            <p:nvPr/>
          </p:nvSpPr>
          <p:spPr>
            <a:xfrm>
              <a:off x="8778798" y="723900"/>
              <a:ext cx="272333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pPr/>
              <a:r>
                <a:t>k_0 : Loss factor</a:t>
              </a:r>
            </a:p>
          </p:txBody>
        </p:sp>
        <p:sp>
          <p:nvSpPr>
            <p:cNvPr id="139" name="Shape 139"/>
            <p:cNvSpPr/>
            <p:nvPr/>
          </p:nvSpPr>
          <p:spPr>
            <a:xfrm>
              <a:off x="326720" y="0"/>
              <a:ext cx="220309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pPr/>
              <a:r>
                <a:t>f : Frequency</a:t>
              </a:r>
            </a:p>
          </p:txBody>
        </p:sp>
        <p:sp>
          <p:nvSpPr>
            <p:cNvPr id="140" name="Shape 140"/>
            <p:cNvSpPr/>
            <p:nvPr/>
          </p:nvSpPr>
          <p:spPr>
            <a:xfrm>
              <a:off x="0" y="3746500"/>
              <a:ext cx="483773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pPr/>
              <a:r>
                <a:t>E_acc : Accelerating gradient</a:t>
              </a:r>
            </a:p>
          </p:txBody>
        </p:sp>
      </p:grpSp>
      <p:sp>
        <p:nvSpPr>
          <p:cNvPr id="142" name="Shape 142"/>
          <p:cNvSpPr/>
          <p:nvPr/>
        </p:nvSpPr>
        <p:spPr>
          <a:xfrm>
            <a:off x="3245230" y="520700"/>
            <a:ext cx="326313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G : Geometry factor</a:t>
            </a:r>
          </a:p>
        </p:txBody>
      </p:sp>
      <p:sp>
        <p:nvSpPr>
          <p:cNvPr id="143" name="Shape 143"/>
          <p:cNvSpPr/>
          <p:nvPr/>
        </p:nvSpPr>
        <p:spPr>
          <a:xfrm>
            <a:off x="7377023" y="952500"/>
            <a:ext cx="391495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R_s : Surface Resistivity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xfrm>
            <a:off x="1270000" y="68961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Interrelationships</a:t>
            </a:r>
          </a:p>
        </p:txBody>
      </p:sp>
      <p:sp>
        <p:nvSpPr>
          <p:cNvPr id="146" name="Shape 146"/>
          <p:cNvSpPr/>
          <p:nvPr>
            <p:ph type="body" sz="quarter" idx="1"/>
          </p:nvPr>
        </p:nvSpPr>
        <p:spPr>
          <a:xfrm>
            <a:off x="1270000" y="8318500"/>
            <a:ext cx="10464800" cy="1130300"/>
          </a:xfrm>
          <a:prstGeom prst="rect">
            <a:avLst/>
          </a:prstGeom>
        </p:spPr>
        <p:txBody>
          <a:bodyPr/>
          <a:lstStyle/>
          <a:p>
            <a:pPr/>
            <a:r>
              <a:t>and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Limits</a:t>
            </a:r>
          </a:p>
        </p:txBody>
      </p:sp>
      <p:pic>
        <p:nvPicPr>
          <p:cNvPr id="147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1143000"/>
            <a:ext cx="6172200" cy="49022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xfrm>
            <a:off x="1270000" y="68961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Interrelationships</a:t>
            </a:r>
          </a:p>
        </p:txBody>
      </p:sp>
      <p:sp>
        <p:nvSpPr>
          <p:cNvPr id="150" name="Shape 150"/>
          <p:cNvSpPr/>
          <p:nvPr>
            <p:ph type="body" sz="quarter" idx="1"/>
          </p:nvPr>
        </p:nvSpPr>
        <p:spPr>
          <a:xfrm>
            <a:off x="1270000" y="8318500"/>
            <a:ext cx="10464800" cy="1130300"/>
          </a:xfrm>
          <a:prstGeom prst="rect">
            <a:avLst/>
          </a:prstGeom>
        </p:spPr>
        <p:txBody>
          <a:bodyPr/>
          <a:lstStyle/>
          <a:p>
            <a:pPr/>
            <a:r>
              <a:t>Collection of Quantities</a:t>
            </a:r>
          </a:p>
        </p:txBody>
      </p:sp>
      <p:pic>
        <p:nvPicPr>
          <p:cNvPr id="15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44690" y="1853658"/>
            <a:ext cx="4513714" cy="3584966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152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5470" y="839383"/>
            <a:ext cx="4467277" cy="357568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153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6433" y="3366886"/>
            <a:ext cx="4708752" cy="350138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154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445754" y="1404504"/>
            <a:ext cx="5145263" cy="3566392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4" grpId="1"/>
      <p:bldP build="whole" bldLvl="1" animBg="1" rev="0" advAuto="0" spid="15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 flipV="1">
            <a:off x="3920837" y="3190985"/>
            <a:ext cx="3564137" cy="242708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7" name="Shape 157"/>
          <p:cNvSpPr/>
          <p:nvPr/>
        </p:nvSpPr>
        <p:spPr>
          <a:xfrm>
            <a:off x="3822501" y="3615766"/>
            <a:ext cx="1300907" cy="423136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8" name="Shape 158"/>
          <p:cNvSpPr/>
          <p:nvPr/>
        </p:nvSpPr>
        <p:spPr>
          <a:xfrm>
            <a:off x="3967113" y="3513316"/>
            <a:ext cx="2442319" cy="652586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59" name="pasted-image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2937" y="18307"/>
            <a:ext cx="8391280" cy="9608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27603" y="25950"/>
            <a:ext cx="8346556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Shape 161"/>
          <p:cNvSpPr/>
          <p:nvPr/>
        </p:nvSpPr>
        <p:spPr>
          <a:xfrm>
            <a:off x="203462" y="218016"/>
            <a:ext cx="518739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Interrelationship Network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 flipV="1">
            <a:off x="3920837" y="3190985"/>
            <a:ext cx="3564137" cy="242708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64" name="Shape 164"/>
          <p:cNvSpPr/>
          <p:nvPr/>
        </p:nvSpPr>
        <p:spPr>
          <a:xfrm>
            <a:off x="3822501" y="3615766"/>
            <a:ext cx="1300907" cy="423136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65" name="Shape 165"/>
          <p:cNvSpPr/>
          <p:nvPr/>
        </p:nvSpPr>
        <p:spPr>
          <a:xfrm>
            <a:off x="3967113" y="3513316"/>
            <a:ext cx="2442319" cy="652586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66" name="pasted-image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2937" y="18307"/>
            <a:ext cx="8391280" cy="9608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27603" y="25950"/>
            <a:ext cx="8346556" cy="97536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3" name="Group 173"/>
          <p:cNvGrpSpPr/>
          <p:nvPr/>
        </p:nvGrpSpPr>
        <p:grpSpPr>
          <a:xfrm>
            <a:off x="203510" y="292100"/>
            <a:ext cx="7350064" cy="3216241"/>
            <a:chOff x="0" y="0"/>
            <a:chExt cx="7350063" cy="3216240"/>
          </a:xfrm>
        </p:grpSpPr>
        <p:sp>
          <p:nvSpPr>
            <p:cNvPr id="168" name="Shape 168"/>
            <p:cNvSpPr/>
            <p:nvPr/>
          </p:nvSpPr>
          <p:spPr>
            <a:xfrm>
              <a:off x="0" y="0"/>
              <a:ext cx="2920380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 sz="2800">
                  <a:solidFill>
                    <a:schemeClr val="accent2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Machine Related</a:t>
              </a:r>
            </a:p>
          </p:txBody>
        </p:sp>
        <p:sp>
          <p:nvSpPr>
            <p:cNvPr id="169" name="Shape 169"/>
            <p:cNvSpPr/>
            <p:nvPr/>
          </p:nvSpPr>
          <p:spPr>
            <a:xfrm>
              <a:off x="2956904" y="595610"/>
              <a:ext cx="3120233" cy="127258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170" name="Shape 170"/>
            <p:cNvSpPr/>
            <p:nvPr/>
          </p:nvSpPr>
          <p:spPr>
            <a:xfrm>
              <a:off x="2969108" y="330696"/>
              <a:ext cx="4380956" cy="1520478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171" name="Shape 171"/>
            <p:cNvSpPr/>
            <p:nvPr/>
          </p:nvSpPr>
          <p:spPr>
            <a:xfrm>
              <a:off x="3055826" y="203696"/>
              <a:ext cx="4207520" cy="1222326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172" name="Shape 172"/>
            <p:cNvSpPr/>
            <p:nvPr/>
          </p:nvSpPr>
          <p:spPr>
            <a:xfrm>
              <a:off x="2427423" y="674390"/>
              <a:ext cx="3824418" cy="2541851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grpSp>
        <p:nvGrpSpPr>
          <p:cNvPr id="183" name="Group 183"/>
          <p:cNvGrpSpPr/>
          <p:nvPr/>
        </p:nvGrpSpPr>
        <p:grpSpPr>
          <a:xfrm>
            <a:off x="173000" y="435680"/>
            <a:ext cx="8558658" cy="3758929"/>
            <a:chOff x="0" y="0"/>
            <a:chExt cx="8558657" cy="3758927"/>
          </a:xfrm>
        </p:grpSpPr>
        <p:grpSp>
          <p:nvGrpSpPr>
            <p:cNvPr id="179" name="Group 179"/>
            <p:cNvGrpSpPr/>
            <p:nvPr/>
          </p:nvGrpSpPr>
          <p:grpSpPr>
            <a:xfrm>
              <a:off x="0" y="-1"/>
              <a:ext cx="8558658" cy="3758929"/>
              <a:chOff x="0" y="0"/>
              <a:chExt cx="8558657" cy="3758927"/>
            </a:xfrm>
          </p:grpSpPr>
          <p:sp>
            <p:nvSpPr>
              <p:cNvPr id="174" name="Shape 174"/>
              <p:cNvSpPr/>
              <p:nvPr/>
            </p:nvSpPr>
            <p:spPr>
              <a:xfrm>
                <a:off x="0" y="2394058"/>
                <a:ext cx="3565600" cy="965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algn="l">
                  <a:defRPr b="1" sz="2800">
                    <a:solidFill>
                      <a:schemeClr val="accent1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Design and </a:t>
                </a:r>
              </a:p>
              <a:p>
                <a:pPr algn="l">
                  <a:defRPr b="1" sz="2800">
                    <a:solidFill>
                      <a:schemeClr val="accent1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Technology Choices</a:t>
                </a: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2146255" y="3318161"/>
                <a:ext cx="1578373" cy="440767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176" name="Shape 176"/>
              <p:cNvSpPr/>
              <p:nvPr/>
            </p:nvSpPr>
            <p:spPr>
              <a:xfrm flipV="1">
                <a:off x="2118169" y="888057"/>
                <a:ext cx="5315493" cy="1685195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177" name="Shape 177"/>
              <p:cNvSpPr/>
              <p:nvPr/>
            </p:nvSpPr>
            <p:spPr>
              <a:xfrm flipV="1">
                <a:off x="1290783" y="0"/>
                <a:ext cx="7197181" cy="2382419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  <p:sp>
            <p:nvSpPr>
              <p:cNvPr id="178" name="Shape 178"/>
              <p:cNvSpPr/>
              <p:nvPr/>
            </p:nvSpPr>
            <p:spPr>
              <a:xfrm flipV="1">
                <a:off x="2234800" y="910516"/>
                <a:ext cx="6323858" cy="1880833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</p:grpSp>
        <p:sp>
          <p:nvSpPr>
            <p:cNvPr id="180" name="Shape 180"/>
            <p:cNvSpPr/>
            <p:nvPr/>
          </p:nvSpPr>
          <p:spPr>
            <a:xfrm>
              <a:off x="3546725" y="3257598"/>
              <a:ext cx="1465207" cy="494187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181" name="Shape 181"/>
            <p:cNvSpPr/>
            <p:nvPr/>
          </p:nvSpPr>
          <p:spPr>
            <a:xfrm flipV="1">
              <a:off x="3630999" y="2831073"/>
              <a:ext cx="3625896" cy="236026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182" name="Shape 182"/>
            <p:cNvSpPr/>
            <p:nvPr/>
          </p:nvSpPr>
          <p:spPr>
            <a:xfrm>
              <a:off x="3684322" y="3130597"/>
              <a:ext cx="2513112" cy="546662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grpSp>
        <p:nvGrpSpPr>
          <p:cNvPr id="192" name="Group 192"/>
          <p:cNvGrpSpPr/>
          <p:nvPr/>
        </p:nvGrpSpPr>
        <p:grpSpPr>
          <a:xfrm>
            <a:off x="6731605" y="4212776"/>
            <a:ext cx="6055056" cy="4608167"/>
            <a:chOff x="0" y="0"/>
            <a:chExt cx="6055054" cy="4608166"/>
          </a:xfrm>
        </p:grpSpPr>
        <p:grpSp>
          <p:nvGrpSpPr>
            <p:cNvPr id="190" name="Group 190"/>
            <p:cNvGrpSpPr/>
            <p:nvPr/>
          </p:nvGrpSpPr>
          <p:grpSpPr>
            <a:xfrm>
              <a:off x="-1" y="0"/>
              <a:ext cx="6055056" cy="4054804"/>
              <a:chOff x="0" y="0"/>
              <a:chExt cx="6055054" cy="4054803"/>
            </a:xfrm>
          </p:grpSpPr>
          <p:grpSp>
            <p:nvGrpSpPr>
              <p:cNvPr id="188" name="Group 188"/>
              <p:cNvGrpSpPr/>
              <p:nvPr/>
            </p:nvGrpSpPr>
            <p:grpSpPr>
              <a:xfrm>
                <a:off x="-1" y="0"/>
                <a:ext cx="6055056" cy="3211087"/>
                <a:chOff x="0" y="0"/>
                <a:chExt cx="6055054" cy="3211086"/>
              </a:xfrm>
            </p:grpSpPr>
            <p:sp>
              <p:nvSpPr>
                <p:cNvPr id="184" name="Shape 184"/>
                <p:cNvSpPr/>
                <p:nvPr/>
              </p:nvSpPr>
              <p:spPr>
                <a:xfrm>
                  <a:off x="3509374" y="423273"/>
                  <a:ext cx="2545681" cy="533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b="1" sz="2800">
                      <a:solidFill>
                        <a:schemeClr val="accent5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pPr/>
                  <a:r>
                    <a:t>Critical Values</a:t>
                  </a:r>
                </a:p>
              </p:txBody>
            </p:sp>
            <p:sp>
              <p:nvSpPr>
                <p:cNvPr id="185" name="Shape 185"/>
                <p:cNvSpPr/>
                <p:nvPr/>
              </p:nvSpPr>
              <p:spPr>
                <a:xfrm>
                  <a:off x="1263650" y="0"/>
                  <a:ext cx="2169051" cy="648956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</a:p>
              </p:txBody>
            </p:sp>
            <p:sp>
              <p:nvSpPr>
                <p:cNvPr id="186" name="Shape 186"/>
                <p:cNvSpPr/>
                <p:nvPr/>
              </p:nvSpPr>
              <p:spPr>
                <a:xfrm flipV="1">
                  <a:off x="-1" y="748173"/>
                  <a:ext cx="3426828" cy="194445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</a:p>
              </p:txBody>
            </p:sp>
            <p:sp>
              <p:nvSpPr>
                <p:cNvPr id="187" name="Shape 187"/>
                <p:cNvSpPr/>
                <p:nvPr/>
              </p:nvSpPr>
              <p:spPr>
                <a:xfrm flipV="1">
                  <a:off x="3477865" y="955938"/>
                  <a:ext cx="950715" cy="2255149"/>
                </a:xfrm>
                <a:prstGeom prst="line">
                  <a:avLst/>
                </a:prstGeom>
                <a:noFill/>
                <a:ln w="12700" cap="flat">
                  <a:solidFill>
                    <a:schemeClr val="accent5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/>
                  </a:pPr>
                </a:p>
              </p:txBody>
            </p:sp>
          </p:grpSp>
          <p:sp>
            <p:nvSpPr>
              <p:cNvPr id="189" name="Shape 189"/>
              <p:cNvSpPr/>
              <p:nvPr/>
            </p:nvSpPr>
            <p:spPr>
              <a:xfrm flipV="1">
                <a:off x="4499818" y="952762"/>
                <a:ext cx="266740" cy="3102042"/>
              </a:xfrm>
              <a:prstGeom prst="line">
                <a:avLst/>
              </a:prstGeom>
              <a:noFill/>
              <a:ln w="12700" cap="flat">
                <a:solidFill>
                  <a:schemeClr val="accent5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</a:p>
            </p:txBody>
          </p:sp>
        </p:grpSp>
        <p:sp>
          <p:nvSpPr>
            <p:cNvPr id="191" name="Shape 191"/>
            <p:cNvSpPr/>
            <p:nvPr/>
          </p:nvSpPr>
          <p:spPr>
            <a:xfrm flipV="1">
              <a:off x="3479254" y="965562"/>
              <a:ext cx="1147565" cy="3642605"/>
            </a:xfrm>
            <a:prstGeom prst="lin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title"/>
          </p:nvPr>
        </p:nvSpPr>
        <p:spPr>
          <a:xfrm>
            <a:off x="1270000" y="6896100"/>
            <a:ext cx="10464800" cy="14224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Design and Technology</a:t>
            </a:r>
          </a:p>
        </p:txBody>
      </p:sp>
      <p:sp>
        <p:nvSpPr>
          <p:cNvPr id="195" name="Shape 195"/>
          <p:cNvSpPr/>
          <p:nvPr>
            <p:ph type="body" sz="quarter" idx="1"/>
          </p:nvPr>
        </p:nvSpPr>
        <p:spPr>
          <a:xfrm>
            <a:off x="1270000" y="831850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Parameter Variation</a:t>
            </a:r>
          </a:p>
        </p:txBody>
      </p:sp>
      <p:grpSp>
        <p:nvGrpSpPr>
          <p:cNvPr id="199" name="Group 199"/>
          <p:cNvGrpSpPr/>
          <p:nvPr/>
        </p:nvGrpSpPr>
        <p:grpSpPr>
          <a:xfrm>
            <a:off x="1373857" y="1999447"/>
            <a:ext cx="4412429" cy="2565209"/>
            <a:chOff x="-104" y="327421"/>
            <a:chExt cx="4412427" cy="2565208"/>
          </a:xfrm>
        </p:grpSpPr>
        <p:pic>
          <p:nvPicPr>
            <p:cNvPr id="196" name="Screen shot 2011-12-07 at 10.36.44 P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54106" t="22757" r="1084" b="2492"/>
            <a:stretch>
              <a:fillRect/>
            </a:stretch>
          </p:blipFill>
          <p:spPr>
            <a:xfrm>
              <a:off x="710652" y="327421"/>
              <a:ext cx="3701672" cy="2565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fill="norm" stroke="1" extrusionOk="0">
                  <a:moveTo>
                    <a:pt x="4389" y="0"/>
                  </a:moveTo>
                  <a:cubicBezTo>
                    <a:pt x="3944" y="1"/>
                    <a:pt x="3500" y="122"/>
                    <a:pt x="3152" y="364"/>
                  </a:cubicBezTo>
                  <a:cubicBezTo>
                    <a:pt x="2309" y="950"/>
                    <a:pt x="1822" y="1676"/>
                    <a:pt x="1327" y="3089"/>
                  </a:cubicBezTo>
                  <a:cubicBezTo>
                    <a:pt x="1123" y="3670"/>
                    <a:pt x="882" y="4517"/>
                    <a:pt x="869" y="4697"/>
                  </a:cubicBezTo>
                  <a:cubicBezTo>
                    <a:pt x="852" y="4929"/>
                    <a:pt x="646" y="5767"/>
                    <a:pt x="589" y="5834"/>
                  </a:cubicBezTo>
                  <a:cubicBezTo>
                    <a:pt x="480" y="5963"/>
                    <a:pt x="435" y="5765"/>
                    <a:pt x="402" y="5011"/>
                  </a:cubicBezTo>
                  <a:cubicBezTo>
                    <a:pt x="385" y="4613"/>
                    <a:pt x="349" y="4133"/>
                    <a:pt x="324" y="3941"/>
                  </a:cubicBezTo>
                  <a:cubicBezTo>
                    <a:pt x="298" y="3749"/>
                    <a:pt x="268" y="3471"/>
                    <a:pt x="257" y="3323"/>
                  </a:cubicBezTo>
                  <a:cubicBezTo>
                    <a:pt x="246" y="3176"/>
                    <a:pt x="193" y="2874"/>
                    <a:pt x="139" y="2653"/>
                  </a:cubicBezTo>
                  <a:cubicBezTo>
                    <a:pt x="84" y="2432"/>
                    <a:pt x="23" y="2159"/>
                    <a:pt x="2" y="2048"/>
                  </a:cubicBezTo>
                  <a:cubicBezTo>
                    <a:pt x="2" y="2045"/>
                    <a:pt x="1" y="2041"/>
                    <a:pt x="0" y="2038"/>
                  </a:cubicBezTo>
                  <a:lnTo>
                    <a:pt x="0" y="12380"/>
                  </a:lnTo>
                  <a:cubicBezTo>
                    <a:pt x="17" y="12439"/>
                    <a:pt x="27" y="12534"/>
                    <a:pt x="32" y="12711"/>
                  </a:cubicBezTo>
                  <a:cubicBezTo>
                    <a:pt x="54" y="13491"/>
                    <a:pt x="145" y="14656"/>
                    <a:pt x="217" y="15112"/>
                  </a:cubicBezTo>
                  <a:cubicBezTo>
                    <a:pt x="258" y="15366"/>
                    <a:pt x="294" y="15653"/>
                    <a:pt x="300" y="15749"/>
                  </a:cubicBezTo>
                  <a:cubicBezTo>
                    <a:pt x="318" y="16030"/>
                    <a:pt x="599" y="16962"/>
                    <a:pt x="809" y="17437"/>
                  </a:cubicBezTo>
                  <a:cubicBezTo>
                    <a:pt x="1560" y="19140"/>
                    <a:pt x="2974" y="19908"/>
                    <a:pt x="4264" y="19317"/>
                  </a:cubicBezTo>
                  <a:cubicBezTo>
                    <a:pt x="4743" y="19097"/>
                    <a:pt x="5222" y="18688"/>
                    <a:pt x="5528" y="18233"/>
                  </a:cubicBezTo>
                  <a:cubicBezTo>
                    <a:pt x="5713" y="17959"/>
                    <a:pt x="6198" y="16883"/>
                    <a:pt x="6198" y="16750"/>
                  </a:cubicBezTo>
                  <a:cubicBezTo>
                    <a:pt x="6198" y="16717"/>
                    <a:pt x="6242" y="16550"/>
                    <a:pt x="6295" y="16377"/>
                  </a:cubicBezTo>
                  <a:cubicBezTo>
                    <a:pt x="6456" y="15853"/>
                    <a:pt x="6705" y="14849"/>
                    <a:pt x="6748" y="14554"/>
                  </a:cubicBezTo>
                  <a:cubicBezTo>
                    <a:pt x="6785" y="14305"/>
                    <a:pt x="7084" y="13891"/>
                    <a:pt x="7262" y="13844"/>
                  </a:cubicBezTo>
                  <a:cubicBezTo>
                    <a:pt x="7572" y="13760"/>
                    <a:pt x="7811" y="13982"/>
                    <a:pt x="7971" y="14504"/>
                  </a:cubicBezTo>
                  <a:cubicBezTo>
                    <a:pt x="8002" y="14606"/>
                    <a:pt x="8072" y="15402"/>
                    <a:pt x="8128" y="16278"/>
                  </a:cubicBezTo>
                  <a:cubicBezTo>
                    <a:pt x="8225" y="17787"/>
                    <a:pt x="8241" y="17906"/>
                    <a:pt x="8408" y="18517"/>
                  </a:cubicBezTo>
                  <a:cubicBezTo>
                    <a:pt x="8808" y="19987"/>
                    <a:pt x="9611" y="20976"/>
                    <a:pt x="10638" y="21265"/>
                  </a:cubicBezTo>
                  <a:cubicBezTo>
                    <a:pt x="11824" y="21600"/>
                    <a:pt x="12950" y="20925"/>
                    <a:pt x="13594" y="19488"/>
                  </a:cubicBezTo>
                  <a:cubicBezTo>
                    <a:pt x="13682" y="19292"/>
                    <a:pt x="13843" y="18847"/>
                    <a:pt x="13952" y="18501"/>
                  </a:cubicBezTo>
                  <a:cubicBezTo>
                    <a:pt x="14061" y="18155"/>
                    <a:pt x="14200" y="17721"/>
                    <a:pt x="14262" y="17536"/>
                  </a:cubicBezTo>
                  <a:cubicBezTo>
                    <a:pt x="14323" y="17352"/>
                    <a:pt x="14373" y="17178"/>
                    <a:pt x="14373" y="17150"/>
                  </a:cubicBezTo>
                  <a:cubicBezTo>
                    <a:pt x="14373" y="17122"/>
                    <a:pt x="14440" y="16911"/>
                    <a:pt x="14523" y="16681"/>
                  </a:cubicBezTo>
                  <a:cubicBezTo>
                    <a:pt x="14606" y="16451"/>
                    <a:pt x="14677" y="16225"/>
                    <a:pt x="14683" y="16179"/>
                  </a:cubicBezTo>
                  <a:cubicBezTo>
                    <a:pt x="14696" y="16071"/>
                    <a:pt x="14921" y="15686"/>
                    <a:pt x="15043" y="15564"/>
                  </a:cubicBezTo>
                  <a:cubicBezTo>
                    <a:pt x="15225" y="15382"/>
                    <a:pt x="16491" y="15503"/>
                    <a:pt x="16702" y="15723"/>
                  </a:cubicBezTo>
                  <a:cubicBezTo>
                    <a:pt x="16780" y="15804"/>
                    <a:pt x="16782" y="15867"/>
                    <a:pt x="16730" y="16638"/>
                  </a:cubicBezTo>
                  <a:cubicBezTo>
                    <a:pt x="16636" y="18045"/>
                    <a:pt x="16637" y="18040"/>
                    <a:pt x="16769" y="18180"/>
                  </a:cubicBezTo>
                  <a:cubicBezTo>
                    <a:pt x="16846" y="18261"/>
                    <a:pt x="17066" y="18339"/>
                    <a:pt x="17400" y="18405"/>
                  </a:cubicBezTo>
                  <a:cubicBezTo>
                    <a:pt x="18024" y="18529"/>
                    <a:pt x="18339" y="18536"/>
                    <a:pt x="18401" y="18425"/>
                  </a:cubicBezTo>
                  <a:cubicBezTo>
                    <a:pt x="18427" y="18379"/>
                    <a:pt x="18486" y="17903"/>
                    <a:pt x="18531" y="17368"/>
                  </a:cubicBezTo>
                  <a:cubicBezTo>
                    <a:pt x="18612" y="16390"/>
                    <a:pt x="18680" y="16096"/>
                    <a:pt x="18822" y="16096"/>
                  </a:cubicBezTo>
                  <a:cubicBezTo>
                    <a:pt x="18864" y="16096"/>
                    <a:pt x="19034" y="15980"/>
                    <a:pt x="19201" y="15842"/>
                  </a:cubicBezTo>
                  <a:cubicBezTo>
                    <a:pt x="19623" y="15492"/>
                    <a:pt x="19642" y="15478"/>
                    <a:pt x="19809" y="15307"/>
                  </a:cubicBezTo>
                  <a:cubicBezTo>
                    <a:pt x="20039" y="15070"/>
                    <a:pt x="20287" y="14974"/>
                    <a:pt x="20527" y="15029"/>
                  </a:cubicBezTo>
                  <a:cubicBezTo>
                    <a:pt x="20644" y="15056"/>
                    <a:pt x="20836" y="15083"/>
                    <a:pt x="20955" y="15085"/>
                  </a:cubicBezTo>
                  <a:lnTo>
                    <a:pt x="21172" y="15089"/>
                  </a:lnTo>
                  <a:lnTo>
                    <a:pt x="21315" y="14233"/>
                  </a:lnTo>
                  <a:cubicBezTo>
                    <a:pt x="21468" y="13328"/>
                    <a:pt x="21600" y="11422"/>
                    <a:pt x="21542" y="10980"/>
                  </a:cubicBezTo>
                  <a:cubicBezTo>
                    <a:pt x="21514" y="10765"/>
                    <a:pt x="21497" y="10745"/>
                    <a:pt x="21295" y="10706"/>
                  </a:cubicBezTo>
                  <a:cubicBezTo>
                    <a:pt x="21175" y="10682"/>
                    <a:pt x="20994" y="10663"/>
                    <a:pt x="20890" y="10663"/>
                  </a:cubicBezTo>
                  <a:cubicBezTo>
                    <a:pt x="20711" y="10663"/>
                    <a:pt x="20668" y="10618"/>
                    <a:pt x="20109" y="9834"/>
                  </a:cubicBezTo>
                  <a:lnTo>
                    <a:pt x="19517" y="9005"/>
                  </a:lnTo>
                  <a:lnTo>
                    <a:pt x="19101" y="8962"/>
                  </a:lnTo>
                  <a:cubicBezTo>
                    <a:pt x="18872" y="8938"/>
                    <a:pt x="18667" y="8902"/>
                    <a:pt x="18644" y="8882"/>
                  </a:cubicBezTo>
                  <a:cubicBezTo>
                    <a:pt x="18621" y="8862"/>
                    <a:pt x="18615" y="8547"/>
                    <a:pt x="18632" y="8182"/>
                  </a:cubicBezTo>
                  <a:lnTo>
                    <a:pt x="18662" y="7518"/>
                  </a:lnTo>
                  <a:lnTo>
                    <a:pt x="18535" y="7449"/>
                  </a:lnTo>
                  <a:cubicBezTo>
                    <a:pt x="18386" y="7368"/>
                    <a:pt x="18226" y="7361"/>
                    <a:pt x="18147" y="7432"/>
                  </a:cubicBezTo>
                  <a:cubicBezTo>
                    <a:pt x="18116" y="7460"/>
                    <a:pt x="18068" y="7721"/>
                    <a:pt x="18043" y="8010"/>
                  </a:cubicBezTo>
                  <a:cubicBezTo>
                    <a:pt x="18018" y="8300"/>
                    <a:pt x="17969" y="8579"/>
                    <a:pt x="17932" y="8631"/>
                  </a:cubicBezTo>
                  <a:cubicBezTo>
                    <a:pt x="17876" y="8712"/>
                    <a:pt x="17782" y="8717"/>
                    <a:pt x="17352" y="8654"/>
                  </a:cubicBezTo>
                  <a:cubicBezTo>
                    <a:pt x="16046" y="8466"/>
                    <a:pt x="15842" y="8387"/>
                    <a:pt x="15651" y="8000"/>
                  </a:cubicBezTo>
                  <a:cubicBezTo>
                    <a:pt x="15513" y="7721"/>
                    <a:pt x="15373" y="6806"/>
                    <a:pt x="15221" y="5199"/>
                  </a:cubicBezTo>
                  <a:cubicBezTo>
                    <a:pt x="15058" y="3471"/>
                    <a:pt x="14545" y="2201"/>
                    <a:pt x="13740" y="1536"/>
                  </a:cubicBezTo>
                  <a:cubicBezTo>
                    <a:pt x="12914" y="855"/>
                    <a:pt x="11734" y="876"/>
                    <a:pt x="10830" y="1586"/>
                  </a:cubicBezTo>
                  <a:cubicBezTo>
                    <a:pt x="10196" y="2083"/>
                    <a:pt x="9611" y="3084"/>
                    <a:pt x="9348" y="4126"/>
                  </a:cubicBezTo>
                  <a:cubicBezTo>
                    <a:pt x="9302" y="4310"/>
                    <a:pt x="9216" y="4659"/>
                    <a:pt x="9157" y="4899"/>
                  </a:cubicBezTo>
                  <a:cubicBezTo>
                    <a:pt x="9097" y="5139"/>
                    <a:pt x="8987" y="5555"/>
                    <a:pt x="8914" y="5827"/>
                  </a:cubicBezTo>
                  <a:cubicBezTo>
                    <a:pt x="8841" y="6099"/>
                    <a:pt x="8782" y="6359"/>
                    <a:pt x="8782" y="6405"/>
                  </a:cubicBezTo>
                  <a:cubicBezTo>
                    <a:pt x="8782" y="6517"/>
                    <a:pt x="8401" y="7016"/>
                    <a:pt x="8269" y="7076"/>
                  </a:cubicBezTo>
                  <a:cubicBezTo>
                    <a:pt x="8003" y="7196"/>
                    <a:pt x="7687" y="6925"/>
                    <a:pt x="7571" y="6474"/>
                  </a:cubicBezTo>
                  <a:cubicBezTo>
                    <a:pt x="7543" y="6364"/>
                    <a:pt x="7497" y="5909"/>
                    <a:pt x="7470" y="5467"/>
                  </a:cubicBezTo>
                  <a:cubicBezTo>
                    <a:pt x="7333" y="3266"/>
                    <a:pt x="7245" y="2755"/>
                    <a:pt x="6839" y="1847"/>
                  </a:cubicBezTo>
                  <a:cubicBezTo>
                    <a:pt x="6519" y="1133"/>
                    <a:pt x="6234" y="783"/>
                    <a:pt x="5625" y="360"/>
                  </a:cubicBezTo>
                  <a:cubicBezTo>
                    <a:pt x="5279" y="120"/>
                    <a:pt x="4834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97" name="Screen shot 2011-12-07 at 10.36.44 PM.png"/>
            <p:cNvPicPr>
              <a:picLocks noChangeAspect="1"/>
            </p:cNvPicPr>
            <p:nvPr/>
          </p:nvPicPr>
          <p:blipFill>
            <a:blip r:embed="rId2">
              <a:alphaModFix amt="93454"/>
              <a:extLst/>
            </a:blip>
            <a:srcRect l="1855" t="20571" r="87785" b="36302"/>
            <a:stretch>
              <a:fillRect/>
            </a:stretch>
          </p:blipFill>
          <p:spPr>
            <a:xfrm>
              <a:off x="-105" y="679964"/>
              <a:ext cx="855768" cy="1479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fill="norm" stroke="1" extrusionOk="0">
                  <a:moveTo>
                    <a:pt x="13426" y="0"/>
                  </a:moveTo>
                  <a:cubicBezTo>
                    <a:pt x="11837" y="7"/>
                    <a:pt x="11164" y="69"/>
                    <a:pt x="9632" y="365"/>
                  </a:cubicBezTo>
                  <a:cubicBezTo>
                    <a:pt x="8607" y="562"/>
                    <a:pt x="7508" y="830"/>
                    <a:pt x="7190" y="955"/>
                  </a:cubicBezTo>
                  <a:cubicBezTo>
                    <a:pt x="6872" y="1081"/>
                    <a:pt x="6230" y="1326"/>
                    <a:pt x="5758" y="1505"/>
                  </a:cubicBezTo>
                  <a:cubicBezTo>
                    <a:pt x="4712" y="1902"/>
                    <a:pt x="3666" y="2806"/>
                    <a:pt x="3666" y="3312"/>
                  </a:cubicBezTo>
                  <a:cubicBezTo>
                    <a:pt x="3666" y="3633"/>
                    <a:pt x="4264" y="4516"/>
                    <a:pt x="5228" y="5598"/>
                  </a:cubicBezTo>
                  <a:cubicBezTo>
                    <a:pt x="5629" y="6049"/>
                    <a:pt x="5428" y="6154"/>
                    <a:pt x="4187" y="6154"/>
                  </a:cubicBezTo>
                  <a:cubicBezTo>
                    <a:pt x="3405" y="6154"/>
                    <a:pt x="2921" y="6227"/>
                    <a:pt x="2425" y="6421"/>
                  </a:cubicBezTo>
                  <a:cubicBezTo>
                    <a:pt x="988" y="6980"/>
                    <a:pt x="58" y="8194"/>
                    <a:pt x="3" y="9373"/>
                  </a:cubicBezTo>
                  <a:cubicBezTo>
                    <a:pt x="-16" y="9766"/>
                    <a:pt x="63" y="10161"/>
                    <a:pt x="253" y="10519"/>
                  </a:cubicBezTo>
                  <a:cubicBezTo>
                    <a:pt x="604" y="11184"/>
                    <a:pt x="1999" y="12031"/>
                    <a:pt x="2735" y="12031"/>
                  </a:cubicBezTo>
                  <a:cubicBezTo>
                    <a:pt x="3415" y="12031"/>
                    <a:pt x="4172" y="12466"/>
                    <a:pt x="4877" y="13258"/>
                  </a:cubicBezTo>
                  <a:cubicBezTo>
                    <a:pt x="5479" y="13933"/>
                    <a:pt x="6495" y="14434"/>
                    <a:pt x="7730" y="14671"/>
                  </a:cubicBezTo>
                  <a:cubicBezTo>
                    <a:pt x="8892" y="14893"/>
                    <a:pt x="14473" y="15434"/>
                    <a:pt x="15608" y="15435"/>
                  </a:cubicBezTo>
                  <a:cubicBezTo>
                    <a:pt x="17191" y="15436"/>
                    <a:pt x="17294" y="15499"/>
                    <a:pt x="18621" y="17085"/>
                  </a:cubicBezTo>
                  <a:cubicBezTo>
                    <a:pt x="18756" y="17246"/>
                    <a:pt x="19070" y="17852"/>
                    <a:pt x="19322" y="18434"/>
                  </a:cubicBezTo>
                  <a:cubicBezTo>
                    <a:pt x="19574" y="19015"/>
                    <a:pt x="20007" y="19751"/>
                    <a:pt x="20283" y="20066"/>
                  </a:cubicBezTo>
                  <a:cubicBezTo>
                    <a:pt x="20559" y="20382"/>
                    <a:pt x="20823" y="20738"/>
                    <a:pt x="20863" y="20860"/>
                  </a:cubicBezTo>
                  <a:cubicBezTo>
                    <a:pt x="20891" y="20943"/>
                    <a:pt x="21298" y="21311"/>
                    <a:pt x="21584" y="21589"/>
                  </a:cubicBezTo>
                  <a:lnTo>
                    <a:pt x="21584" y="3746"/>
                  </a:lnTo>
                  <a:cubicBezTo>
                    <a:pt x="21115" y="4280"/>
                    <a:pt x="20644" y="4769"/>
                    <a:pt x="20543" y="4805"/>
                  </a:cubicBezTo>
                  <a:cubicBezTo>
                    <a:pt x="20351" y="4874"/>
                    <a:pt x="19404" y="3837"/>
                    <a:pt x="19492" y="3653"/>
                  </a:cubicBezTo>
                  <a:cubicBezTo>
                    <a:pt x="19515" y="3604"/>
                    <a:pt x="19218" y="3200"/>
                    <a:pt x="18831" y="2756"/>
                  </a:cubicBezTo>
                  <a:cubicBezTo>
                    <a:pt x="18444" y="2312"/>
                    <a:pt x="18159" y="1934"/>
                    <a:pt x="18201" y="1910"/>
                  </a:cubicBezTo>
                  <a:cubicBezTo>
                    <a:pt x="18242" y="1887"/>
                    <a:pt x="18039" y="1576"/>
                    <a:pt x="17740" y="1222"/>
                  </a:cubicBezTo>
                  <a:cubicBezTo>
                    <a:pt x="16930" y="259"/>
                    <a:pt x="15971" y="-11"/>
                    <a:pt x="13426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98" name="Shape 198"/>
            <p:cNvSpPr/>
            <p:nvPr/>
          </p:nvSpPr>
          <p:spPr>
            <a:xfrm>
              <a:off x="639450" y="574910"/>
              <a:ext cx="182432" cy="428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pic>
        <p:nvPicPr>
          <p:cNvPr id="200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8901142" y="664164"/>
            <a:ext cx="2283941" cy="48533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4" name="Group 204"/>
          <p:cNvGrpSpPr/>
          <p:nvPr/>
        </p:nvGrpSpPr>
        <p:grpSpPr>
          <a:xfrm>
            <a:off x="633365" y="1751826"/>
            <a:ext cx="11479302" cy="587912"/>
            <a:chOff x="0" y="0"/>
            <a:chExt cx="11479300" cy="587911"/>
          </a:xfrm>
        </p:grpSpPr>
        <p:sp>
          <p:nvSpPr>
            <p:cNvPr id="201" name="Shape 201"/>
            <p:cNvSpPr/>
            <p:nvPr/>
          </p:nvSpPr>
          <p:spPr>
            <a:xfrm>
              <a:off x="0" y="0"/>
              <a:ext cx="1368234" cy="3738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600"/>
              </a:lvl1pPr>
            </a:lstStyle>
            <a:p>
              <a:pPr/>
              <a:r>
                <a:t>f : Frequency</a:t>
              </a:r>
            </a:p>
          </p:txBody>
        </p:sp>
        <p:sp>
          <p:nvSpPr>
            <p:cNvPr id="202" name="Shape 202"/>
            <p:cNvSpPr/>
            <p:nvPr/>
          </p:nvSpPr>
          <p:spPr>
            <a:xfrm>
              <a:off x="7868087" y="391189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1282578" y="39118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08" name="Group 208"/>
          <p:cNvGrpSpPr/>
          <p:nvPr/>
        </p:nvGrpSpPr>
        <p:grpSpPr>
          <a:xfrm>
            <a:off x="4492200" y="3891842"/>
            <a:ext cx="7620467" cy="934305"/>
            <a:chOff x="0" y="0"/>
            <a:chExt cx="7620465" cy="934304"/>
          </a:xfrm>
        </p:grpSpPr>
        <p:sp>
          <p:nvSpPr>
            <p:cNvPr id="205" name="Shape 205"/>
            <p:cNvSpPr/>
            <p:nvPr/>
          </p:nvSpPr>
          <p:spPr>
            <a:xfrm>
              <a:off x="0" y="560412"/>
              <a:ext cx="2372683" cy="3738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600"/>
              </a:lvl1pPr>
            </a:lstStyle>
            <a:p>
              <a:pPr/>
              <a:r>
                <a:t>n_cell : Number of cells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4009252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7423743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20" name="Group 220"/>
          <p:cNvGrpSpPr/>
          <p:nvPr/>
        </p:nvGrpSpPr>
        <p:grpSpPr>
          <a:xfrm>
            <a:off x="424238" y="3342083"/>
            <a:ext cx="11688428" cy="1519124"/>
            <a:chOff x="0" y="0"/>
            <a:chExt cx="11688427" cy="1519122"/>
          </a:xfrm>
        </p:grpSpPr>
        <p:sp>
          <p:nvSpPr>
            <p:cNvPr id="209" name="Shape 209"/>
            <p:cNvSpPr/>
            <p:nvPr/>
          </p:nvSpPr>
          <p:spPr>
            <a:xfrm>
              <a:off x="0" y="1145231"/>
              <a:ext cx="2984978" cy="3738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600"/>
              </a:lvl1pPr>
            </a:lstStyle>
            <a:p>
              <a:pPr/>
              <a:r>
                <a:t>E_acc : Accelerating gradient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8077214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1491705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2" name="Shape 212"/>
            <p:cNvSpPr/>
            <p:nvPr/>
          </p:nvSpPr>
          <p:spPr>
            <a:xfrm>
              <a:off x="8436935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3" name="Shape 213"/>
            <p:cNvSpPr/>
            <p:nvPr/>
          </p:nvSpPr>
          <p:spPr>
            <a:xfrm>
              <a:off x="8796656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156376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5" name="Shape 215"/>
            <p:cNvSpPr/>
            <p:nvPr/>
          </p:nvSpPr>
          <p:spPr>
            <a:xfrm>
              <a:off x="9516097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875818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7" name="Shape 217"/>
            <p:cNvSpPr/>
            <p:nvPr/>
          </p:nvSpPr>
          <p:spPr>
            <a:xfrm>
              <a:off x="10235538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8" name="Shape 218"/>
            <p:cNvSpPr/>
            <p:nvPr/>
          </p:nvSpPr>
          <p:spPr>
            <a:xfrm>
              <a:off x="10602262" y="0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9" name="Shape 219"/>
            <p:cNvSpPr/>
            <p:nvPr/>
          </p:nvSpPr>
          <p:spPr>
            <a:xfrm>
              <a:off x="10961982" y="0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27" name="Group 227"/>
          <p:cNvGrpSpPr/>
          <p:nvPr/>
        </p:nvGrpSpPr>
        <p:grpSpPr>
          <a:xfrm>
            <a:off x="5059839" y="2107426"/>
            <a:ext cx="7052828" cy="831846"/>
            <a:chOff x="0" y="0"/>
            <a:chExt cx="7052826" cy="831845"/>
          </a:xfrm>
        </p:grpSpPr>
        <p:sp>
          <p:nvSpPr>
            <p:cNvPr id="221" name="Shape 221"/>
            <p:cNvSpPr/>
            <p:nvPr/>
          </p:nvSpPr>
          <p:spPr>
            <a:xfrm>
              <a:off x="0" y="0"/>
              <a:ext cx="1668731" cy="3738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600"/>
              </a:lvl1pPr>
            </a:lstStyle>
            <a:p>
              <a:pPr/>
              <a:r>
                <a:t>k_0 : Loss factor</a:t>
              </a:r>
            </a:p>
          </p:txBody>
        </p:sp>
        <p:sp>
          <p:nvSpPr>
            <p:cNvPr id="222" name="Shape 222"/>
            <p:cNvSpPr/>
            <p:nvPr/>
          </p:nvSpPr>
          <p:spPr>
            <a:xfrm>
              <a:off x="3441613" y="635123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3" name="Shape 223"/>
            <p:cNvSpPr/>
            <p:nvPr/>
          </p:nvSpPr>
          <p:spPr>
            <a:xfrm>
              <a:off x="6856104" y="63512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4" name="Shape 224"/>
            <p:cNvSpPr/>
            <p:nvPr/>
          </p:nvSpPr>
          <p:spPr>
            <a:xfrm>
              <a:off x="4337413" y="63512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5" name="Shape 225"/>
            <p:cNvSpPr/>
            <p:nvPr/>
          </p:nvSpPr>
          <p:spPr>
            <a:xfrm>
              <a:off x="5209254" y="635123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6" name="Shape 226"/>
            <p:cNvSpPr/>
            <p:nvPr/>
          </p:nvSpPr>
          <p:spPr>
            <a:xfrm>
              <a:off x="6041419" y="63512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28" name="Shape 228"/>
          <p:cNvSpPr/>
          <p:nvPr/>
        </p:nvSpPr>
        <p:spPr>
          <a:xfrm>
            <a:off x="8429200" y="4172855"/>
            <a:ext cx="3847645" cy="4433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2000"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Test all possible combinations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1"/>
      <p:bldP build="whole" bldLvl="1" animBg="1" rev="0" advAuto="0" spid="220" grpId="3"/>
      <p:bldP build="whole" bldLvl="1" animBg="1" rev="0" advAuto="0" spid="208" grpId="4"/>
      <p:bldP build="whole" bldLvl="1" animBg="1" rev="0" advAuto="0" spid="227" grpId="2"/>
      <p:bldP build="whole" bldLvl="1" animBg="1" rev="0" advAuto="0" spid="228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oup 232"/>
          <p:cNvGrpSpPr/>
          <p:nvPr/>
        </p:nvGrpSpPr>
        <p:grpSpPr>
          <a:xfrm>
            <a:off x="0" y="3528390"/>
            <a:ext cx="13004800" cy="5785460"/>
            <a:chOff x="0" y="0"/>
            <a:chExt cx="13004800" cy="5785459"/>
          </a:xfrm>
        </p:grpSpPr>
        <p:pic>
          <p:nvPicPr>
            <p:cNvPr id="230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3004800" cy="57854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1" name="Shape 231"/>
            <p:cNvSpPr/>
            <p:nvPr/>
          </p:nvSpPr>
          <p:spPr>
            <a:xfrm>
              <a:off x="11333480" y="225730"/>
              <a:ext cx="1270001" cy="164028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37" name="Group 237"/>
          <p:cNvGrpSpPr/>
          <p:nvPr/>
        </p:nvGrpSpPr>
        <p:grpSpPr>
          <a:xfrm>
            <a:off x="1872615" y="3708216"/>
            <a:ext cx="5083890" cy="4816675"/>
            <a:chOff x="0" y="0"/>
            <a:chExt cx="5083889" cy="4816673"/>
          </a:xfrm>
        </p:grpSpPr>
        <p:sp>
          <p:nvSpPr>
            <p:cNvPr id="233" name="Shape 233"/>
            <p:cNvSpPr/>
            <p:nvPr/>
          </p:nvSpPr>
          <p:spPr>
            <a:xfrm flipH="1">
              <a:off x="1230709" y="0"/>
              <a:ext cx="1" cy="3195179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4" name="Shape 234"/>
            <p:cNvSpPr/>
            <p:nvPr/>
          </p:nvSpPr>
          <p:spPr>
            <a:xfrm flipH="1">
              <a:off x="2569289" y="0"/>
              <a:ext cx="1" cy="2458641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5" name="Shape 235"/>
            <p:cNvSpPr/>
            <p:nvPr/>
          </p:nvSpPr>
          <p:spPr>
            <a:xfrm>
              <a:off x="5083889" y="0"/>
              <a:ext cx="1" cy="348037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6" name="Shape 236"/>
            <p:cNvSpPr/>
            <p:nvPr/>
          </p:nvSpPr>
          <p:spPr>
            <a:xfrm flipV="1">
              <a:off x="-1" y="3454069"/>
              <a:ext cx="2" cy="1362605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41" name="Group 241"/>
          <p:cNvGrpSpPr/>
          <p:nvPr/>
        </p:nvGrpSpPr>
        <p:grpSpPr>
          <a:xfrm>
            <a:off x="1264920" y="3708216"/>
            <a:ext cx="11383170" cy="2943373"/>
            <a:chOff x="0" y="0"/>
            <a:chExt cx="11383169" cy="2943372"/>
          </a:xfrm>
        </p:grpSpPr>
        <p:sp>
          <p:nvSpPr>
            <p:cNvPr id="238" name="Shape 238"/>
            <p:cNvSpPr/>
            <p:nvPr/>
          </p:nvSpPr>
          <p:spPr>
            <a:xfrm flipH="1">
              <a:off x="6353968" y="0"/>
              <a:ext cx="1" cy="2943373"/>
            </a:xfrm>
            <a:prstGeom prst="line">
              <a:avLst/>
            </a:prstGeom>
            <a:noFill/>
            <a:ln w="508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9" name="Shape 239"/>
            <p:cNvSpPr/>
            <p:nvPr/>
          </p:nvSpPr>
          <p:spPr>
            <a:xfrm>
              <a:off x="11383169" y="0"/>
              <a:ext cx="1" cy="1556468"/>
            </a:xfrm>
            <a:prstGeom prst="line">
              <a:avLst/>
            </a:prstGeom>
            <a:noFill/>
            <a:ln w="508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0" name="Shape 240"/>
            <p:cNvSpPr/>
            <p:nvPr/>
          </p:nvSpPr>
          <p:spPr>
            <a:xfrm flipH="1">
              <a:off x="-1" y="0"/>
              <a:ext cx="2" cy="2337168"/>
            </a:xfrm>
            <a:prstGeom prst="line">
              <a:avLst/>
            </a:prstGeom>
            <a:noFill/>
            <a:ln w="508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46" name="Group 246"/>
          <p:cNvGrpSpPr/>
          <p:nvPr/>
        </p:nvGrpSpPr>
        <p:grpSpPr>
          <a:xfrm>
            <a:off x="1214120" y="3708216"/>
            <a:ext cx="11383170" cy="4816674"/>
            <a:chOff x="0" y="0"/>
            <a:chExt cx="11383169" cy="4816673"/>
          </a:xfrm>
        </p:grpSpPr>
        <p:sp>
          <p:nvSpPr>
            <p:cNvPr id="242" name="Shape 242"/>
            <p:cNvSpPr/>
            <p:nvPr/>
          </p:nvSpPr>
          <p:spPr>
            <a:xfrm flipH="1">
              <a:off x="-1" y="0"/>
              <a:ext cx="2" cy="2337168"/>
            </a:xfrm>
            <a:prstGeom prst="line">
              <a:avLst/>
            </a:prstGeom>
            <a:noFill/>
            <a:ln w="50800" cap="flat">
              <a:solidFill>
                <a:schemeClr val="accent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3" name="Shape 243"/>
            <p:cNvSpPr/>
            <p:nvPr/>
          </p:nvSpPr>
          <p:spPr>
            <a:xfrm flipV="1">
              <a:off x="5743575" y="2479506"/>
              <a:ext cx="1" cy="2337168"/>
            </a:xfrm>
            <a:prstGeom prst="line">
              <a:avLst/>
            </a:prstGeom>
            <a:noFill/>
            <a:ln w="50800" cap="flat">
              <a:solidFill>
                <a:schemeClr val="accent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4" name="Shape 244"/>
            <p:cNvSpPr/>
            <p:nvPr/>
          </p:nvSpPr>
          <p:spPr>
            <a:xfrm flipH="1">
              <a:off x="6353968" y="0"/>
              <a:ext cx="1" cy="2943373"/>
            </a:xfrm>
            <a:prstGeom prst="line">
              <a:avLst/>
            </a:prstGeom>
            <a:noFill/>
            <a:ln w="50800" cap="flat">
              <a:solidFill>
                <a:schemeClr val="accent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5" name="Shape 245"/>
            <p:cNvSpPr/>
            <p:nvPr/>
          </p:nvSpPr>
          <p:spPr>
            <a:xfrm>
              <a:off x="11383169" y="0"/>
              <a:ext cx="1" cy="1556468"/>
            </a:xfrm>
            <a:prstGeom prst="line">
              <a:avLst/>
            </a:prstGeom>
            <a:noFill/>
            <a:ln w="50800" cap="flat">
              <a:solidFill>
                <a:schemeClr val="accent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249" name="Group 249"/>
          <p:cNvGrpSpPr/>
          <p:nvPr/>
        </p:nvGrpSpPr>
        <p:grpSpPr>
          <a:xfrm>
            <a:off x="1923415" y="3708216"/>
            <a:ext cx="1230710" cy="4829375"/>
            <a:chOff x="0" y="0"/>
            <a:chExt cx="1230709" cy="4829373"/>
          </a:xfrm>
        </p:grpSpPr>
        <p:sp>
          <p:nvSpPr>
            <p:cNvPr id="247" name="Shape 247"/>
            <p:cNvSpPr/>
            <p:nvPr/>
          </p:nvSpPr>
          <p:spPr>
            <a:xfrm flipH="1">
              <a:off x="1230709" y="0"/>
              <a:ext cx="1" cy="3195178"/>
            </a:xfrm>
            <a:prstGeom prst="line">
              <a:avLst/>
            </a:prstGeom>
            <a:noFill/>
            <a:ln w="50800" cap="flat">
              <a:solidFill>
                <a:schemeClr val="accent2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8" name="Shape 248"/>
            <p:cNvSpPr/>
            <p:nvPr/>
          </p:nvSpPr>
          <p:spPr>
            <a:xfrm flipV="1">
              <a:off x="-1" y="3466769"/>
              <a:ext cx="2" cy="1362605"/>
            </a:xfrm>
            <a:prstGeom prst="line">
              <a:avLst/>
            </a:prstGeom>
            <a:noFill/>
            <a:ln w="50800" cap="flat">
              <a:solidFill>
                <a:schemeClr val="accent2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graphicFrame>
        <p:nvGraphicFramePr>
          <p:cNvPr id="250" name="Table 250"/>
          <p:cNvGraphicFramePr/>
          <p:nvPr/>
        </p:nvGraphicFramePr>
        <p:xfrm>
          <a:off x="624840" y="940143"/>
          <a:ext cx="5033169" cy="209633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{2708684C-4D16-4618-839F-0558EEFCDFE6}</a:tableStyleId>
              </a:tblPr>
              <a:tblGrid>
                <a:gridCol w="1039561"/>
                <a:gridCol w="817683"/>
                <a:gridCol w="1078646"/>
                <a:gridCol w="785449"/>
                <a:gridCol w="1311827"/>
              </a:tblGrid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504">
                          <a:sym typeface="Helvetica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V_tot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n_bunch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I_beam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E_turnloss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Z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0.08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90300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1450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0.034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W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0.8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5162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152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0.33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H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2">
                        <a:hueOff val="-2473793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5.5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770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30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1.67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1926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/>
                      </a:pPr>
                      <a:r>
                        <a:rPr b="1" sz="1504">
                          <a:sym typeface="Helvetica"/>
                        </a:rPr>
                        <a:t>t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chemeClr val="accent1">
                        <a:satOff val="-3355"/>
                        <a:lumOff val="2661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10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78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6.6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504"/>
                        <a:t>7.55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1" name="Shape 251"/>
          <p:cNvSpPr/>
          <p:nvPr/>
        </p:nvSpPr>
        <p:spPr>
          <a:xfrm>
            <a:off x="547771" y="453390"/>
            <a:ext cx="30791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Machine Parameters</a:t>
            </a:r>
          </a:p>
        </p:txBody>
      </p:sp>
      <p:sp>
        <p:nvSpPr>
          <p:cNvPr id="252" name="Shape 252"/>
          <p:cNvSpPr/>
          <p:nvPr/>
        </p:nvSpPr>
        <p:spPr>
          <a:xfrm>
            <a:off x="7998710" y="453390"/>
            <a:ext cx="48000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Design and Technology Choices</a:t>
            </a:r>
          </a:p>
        </p:txBody>
      </p:sp>
      <p:grpSp>
        <p:nvGrpSpPr>
          <p:cNvPr id="273" name="Group 273"/>
          <p:cNvGrpSpPr/>
          <p:nvPr/>
        </p:nvGrpSpPr>
        <p:grpSpPr>
          <a:xfrm>
            <a:off x="7972026" y="922539"/>
            <a:ext cx="4853374" cy="2283942"/>
            <a:chOff x="0" y="0"/>
            <a:chExt cx="4853373" cy="2283940"/>
          </a:xfrm>
        </p:grpSpPr>
        <p:pic>
          <p:nvPicPr>
            <p:cNvPr id="253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1284716" y="-1284717"/>
              <a:ext cx="2283941" cy="48533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4" name="Shape 254"/>
            <p:cNvSpPr/>
            <p:nvPr/>
          </p:nvSpPr>
          <p:spPr>
            <a:xfrm>
              <a:off x="885026" y="194134"/>
              <a:ext cx="196724" cy="196724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5" name="Shape 255"/>
            <p:cNvSpPr/>
            <p:nvPr/>
          </p:nvSpPr>
          <p:spPr>
            <a:xfrm>
              <a:off x="4299517" y="194134"/>
              <a:ext cx="196723" cy="196724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6" name="Shape 256"/>
            <p:cNvSpPr/>
            <p:nvPr/>
          </p:nvSpPr>
          <p:spPr>
            <a:xfrm>
              <a:off x="885026" y="1942962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7" name="Shape 257"/>
            <p:cNvSpPr/>
            <p:nvPr/>
          </p:nvSpPr>
          <p:spPr>
            <a:xfrm>
              <a:off x="4299517" y="1942962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8" name="Shape 258"/>
            <p:cNvSpPr/>
            <p:nvPr/>
          </p:nvSpPr>
          <p:spPr>
            <a:xfrm>
              <a:off x="885026" y="1393203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9" name="Shape 259"/>
            <p:cNvSpPr/>
            <p:nvPr/>
          </p:nvSpPr>
          <p:spPr>
            <a:xfrm>
              <a:off x="4299517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0" name="Shape 260"/>
            <p:cNvSpPr/>
            <p:nvPr/>
          </p:nvSpPr>
          <p:spPr>
            <a:xfrm>
              <a:off x="1244747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1" name="Shape 261"/>
            <p:cNvSpPr/>
            <p:nvPr/>
          </p:nvSpPr>
          <p:spPr>
            <a:xfrm>
              <a:off x="1604468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2" name="Shape 262"/>
            <p:cNvSpPr/>
            <p:nvPr/>
          </p:nvSpPr>
          <p:spPr>
            <a:xfrm>
              <a:off x="1964189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3" name="Shape 263"/>
            <p:cNvSpPr/>
            <p:nvPr/>
          </p:nvSpPr>
          <p:spPr>
            <a:xfrm>
              <a:off x="2323909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4" name="Shape 264"/>
            <p:cNvSpPr/>
            <p:nvPr/>
          </p:nvSpPr>
          <p:spPr>
            <a:xfrm>
              <a:off x="2683630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5" name="Shape 265"/>
            <p:cNvSpPr/>
            <p:nvPr/>
          </p:nvSpPr>
          <p:spPr>
            <a:xfrm>
              <a:off x="3043351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>
              <a:off x="3410074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>
              <a:off x="3769795" y="1393203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8" name="Shape 268"/>
            <p:cNvSpPr/>
            <p:nvPr/>
          </p:nvSpPr>
          <p:spPr>
            <a:xfrm>
              <a:off x="885026" y="793669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9" name="Shape 269"/>
            <p:cNvSpPr/>
            <p:nvPr/>
          </p:nvSpPr>
          <p:spPr>
            <a:xfrm>
              <a:off x="4299517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0" name="Shape 270"/>
            <p:cNvSpPr/>
            <p:nvPr/>
          </p:nvSpPr>
          <p:spPr>
            <a:xfrm>
              <a:off x="1780826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1" name="Shape 271"/>
            <p:cNvSpPr/>
            <p:nvPr/>
          </p:nvSpPr>
          <p:spPr>
            <a:xfrm>
              <a:off x="2652667" y="793669"/>
              <a:ext cx="196724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>
              <a:off x="3484832" y="793669"/>
              <a:ext cx="196723" cy="196723"/>
            </a:xfrm>
            <a:prstGeom prst="ellipse">
              <a:avLst/>
            </a:prstGeom>
            <a:solidFill>
              <a:schemeClr val="accent2">
                <a:hueOff val="-2473793"/>
                <a:satOff val="-50209"/>
                <a:lumOff val="235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74" name="Shape 274"/>
          <p:cNvSpPr/>
          <p:nvPr/>
        </p:nvSpPr>
        <p:spPr>
          <a:xfrm rot="5400000">
            <a:off x="6084599" y="2060154"/>
            <a:ext cx="1460838" cy="1962655"/>
          </a:xfrm>
          <a:prstGeom prst="rightArrow">
            <a:avLst>
              <a:gd name="adj1" fmla="val 52159"/>
              <a:gd name="adj2" fmla="val 55639"/>
            </a:avLst>
          </a:prstGeom>
          <a:solidFill>
            <a:srgbClr val="DCDEE0"/>
          </a:solidFill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1" grpId="4"/>
      <p:bldP build="whole" bldLvl="1" animBg="1" rev="0" advAuto="0" spid="237" grpId="6"/>
      <p:bldP build="whole" bldLvl="1" animBg="1" rev="0" advAuto="0" spid="274" grpId="1"/>
      <p:bldP build="whole" bldLvl="1" animBg="1" rev="0" advAuto="0" spid="246" grpId="3"/>
      <p:bldP build="whole" bldLvl="1" animBg="1" rev="0" advAuto="0" spid="232" grpId="2"/>
      <p:bldP build="whole" bldLvl="1" animBg="1" rev="0" advAuto="0" spid="249" grpId="5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