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0077450" cy="7562850"/>
  <p:notesSz cx="7772400" cy="10058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1pPr>
    <a:lvl2pPr marL="4318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2pPr>
    <a:lvl3pPr marL="6477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3pPr>
    <a:lvl4pPr marL="8636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4pPr>
    <a:lvl5pPr marL="10795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xi Serif"/>
        <a:ea typeface="Luxi Sans"/>
        <a:cs typeface="Luxi San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xi Serif"/>
        <a:ea typeface="Luxi Sans"/>
        <a:cs typeface="Luxi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78" y="-114"/>
      </p:cViewPr>
      <p:guideLst>
        <p:guide orient="horz" pos="2382"/>
        <p:guide pos="31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Liberation Serif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68BCC874-E53E-4A14-A332-358AD7165A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4E0ADF12-9851-4144-99A2-0563B5B70DA9}" type="slidenum">
              <a:rPr lang="en-GB" smtClean="0">
                <a:latin typeface="Liberation Serif"/>
                <a:ea typeface="Luxi Sans"/>
                <a:cs typeface="Luxi Sans"/>
              </a:rPr>
              <a:pPr>
                <a:buFont typeface="Wingdings" pitchFamily="2" charset="2"/>
                <a:buNone/>
              </a:pPr>
              <a:t>1</a:t>
            </a:fld>
            <a:endParaRPr lang="en-GB" smtClean="0">
              <a:latin typeface="Liberation Serif"/>
              <a:ea typeface="Luxi Sans"/>
              <a:cs typeface="Luxi Sans"/>
            </a:endParaRPr>
          </a:p>
        </p:txBody>
      </p:sp>
      <p:sp>
        <p:nvSpPr>
          <p:cNvPr id="7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7275" y="822325"/>
            <a:ext cx="2376488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80237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8362" cy="5484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463675"/>
            <a:ext cx="4678363" cy="5484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0"/>
            </a:gs>
            <a:gs pos="100000">
              <a:srgbClr val="FFFFFF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90488" y="669925"/>
            <a:ext cx="9874250" cy="6491288"/>
            <a:chOff x="57" y="422"/>
            <a:chExt cx="6220" cy="4089"/>
          </a:xfrm>
        </p:grpSpPr>
        <p:sp>
          <p:nvSpPr>
            <p:cNvPr id="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1" cy="4090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9966"/>
                </a:gs>
                <a:gs pos="50000">
                  <a:srgbClr val="FFFF66"/>
                </a:gs>
                <a:gs pos="100000">
                  <a:srgbClr val="FF9966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latin typeface="Luxi Serif" pitchFamily="16" charset="0"/>
                <a:ea typeface="+mn-ea"/>
                <a:cs typeface="+mn-cs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3" cy="4027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latin typeface="Luxi Serif" pitchFamily="16" charset="0"/>
                <a:ea typeface="+mn-ea"/>
                <a:cs typeface="+mn-cs"/>
              </a:endParaRPr>
            </a:p>
          </p:txBody>
        </p:sp>
      </p:grp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9966"/>
              </a:gs>
              <a:gs pos="50000">
                <a:srgbClr val="FFFF66"/>
              </a:gs>
              <a:gs pos="100000">
                <a:srgbClr val="FF9966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91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9125" cy="548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</a:tabLst>
              <a:defRPr/>
            </a:pPr>
            <a:r>
              <a:rPr lang="en-GB" sz="1400" b="1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Page </a:t>
            </a:r>
            <a:fld id="{5BDB6480-4780-4005-9952-5DEBDE454EBD}" type="slidenum">
              <a:rPr lang="en-GB" sz="1200" b="1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tabLst>
                  <a:tab pos="407988" algn="l"/>
                  <a:tab pos="723900" algn="l"/>
                  <a:tab pos="1447800" algn="l"/>
                </a:tabLst>
                <a:defRPr/>
              </a:pPr>
              <a:t>‹#›</a:t>
            </a:fld>
            <a:endParaRPr lang="en-GB" sz="1200" b="1">
              <a:solidFill>
                <a:srgbClr val="000080"/>
              </a:solidFill>
              <a:latin typeface="Arial" charset="0"/>
              <a:ea typeface="Luxi Sans" charset="0"/>
              <a:cs typeface="Luxi Sans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16. March 2009, Christian</a:t>
            </a:r>
            <a:r>
              <a:rPr lang="en-GB" sz="1400" b="1" baseline="0" dirty="0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 </a:t>
            </a:r>
            <a:r>
              <a:rPr lang="en-GB" sz="1400" b="1" baseline="0" dirty="0" err="1" smtClean="0">
                <a:solidFill>
                  <a:srgbClr val="000080"/>
                </a:solidFill>
                <a:latin typeface="Luxi Serif" pitchFamily="16" charset="0"/>
                <a:ea typeface="Luxi Sans" charset="0"/>
                <a:cs typeface="Luxi Sans" charset="0"/>
              </a:rPr>
              <a:t>Grefe</a:t>
            </a:r>
            <a:endParaRPr lang="en-GB" sz="1400" b="1" dirty="0">
              <a:solidFill>
                <a:srgbClr val="000080"/>
              </a:solidFill>
              <a:latin typeface="Luxi Serif" pitchFamily="16" charset="0"/>
              <a:ea typeface="Luxi Sans" charset="0"/>
              <a:cs typeface="Luxi Sans" charset="0"/>
            </a:endParaRPr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9966"/>
              </a:gs>
              <a:gs pos="50000">
                <a:srgbClr val="FFFF66"/>
              </a:gs>
              <a:gs pos="100000">
                <a:srgbClr val="FF9966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>
              <a:latin typeface="Luxi Serif" pitchFamily="16" charset="0"/>
              <a:ea typeface="+mn-ea"/>
              <a:cs typeface="+mn-cs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en-GB" sz="2000" b="1" dirty="0" smtClean="0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Update on </a:t>
            </a:r>
            <a:r>
              <a:rPr lang="en-GB" sz="2000" b="1" dirty="0" err="1" smtClean="0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HCal</a:t>
            </a:r>
            <a:r>
              <a:rPr lang="en-GB" sz="2000" b="1" dirty="0" smtClean="0">
                <a:solidFill>
                  <a:srgbClr val="000080"/>
                </a:solidFill>
                <a:latin typeface="Arial" charset="0"/>
                <a:ea typeface="Luxi Sans" charset="0"/>
                <a:cs typeface="Luxi Sans" charset="0"/>
              </a:rPr>
              <a:t> Material</a:t>
            </a:r>
            <a:endParaRPr lang="en-GB" sz="2000" b="1" dirty="0">
              <a:solidFill>
                <a:srgbClr val="000080"/>
              </a:solidFill>
              <a:latin typeface="Arial" charset="0"/>
              <a:ea typeface="Luxi Sans" charset="0"/>
              <a:cs typeface="Luxi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15367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19939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24511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2908300" indent="-215900" algn="l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431800" indent="-323850" algn="l" defTabSz="457200" rtl="0" fontAlgn="base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45000"/>
        <a:buFont typeface="Wingdings" pitchFamily="2" charset="2"/>
        <a:buChar char="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15900" algn="l" defTabSz="457200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pitchFamily="2" charset="2"/>
        <a:buChar char="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57200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pitchFamily="2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/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4250" cy="6491288"/>
            <a:chOff x="57" y="422"/>
            <a:chExt cx="6220" cy="4089"/>
          </a:xfrm>
        </p:grpSpPr>
        <p:sp>
          <p:nvSpPr>
            <p:cNvPr id="2057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1" cy="4090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9966"/>
                </a:gs>
                <a:gs pos="50000">
                  <a:srgbClr val="FFFF66"/>
                </a:gs>
                <a:gs pos="100000">
                  <a:srgbClr val="FF9966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2058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3" cy="4027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US"/>
            </a:p>
          </p:txBody>
        </p:sp>
      </p:grp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371600" y="1646238"/>
            <a:ext cx="7315200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Updates on </a:t>
            </a: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Hca</a:t>
            </a: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l</a:t>
            </a: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 Material Choice</a:t>
            </a: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 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371600" y="2925763"/>
            <a:ext cx="7315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16. March 2009</a:t>
            </a: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275" y="6126163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9472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200" b="1" dirty="0" smtClean="0">
                <a:solidFill>
                  <a:srgbClr val="000080"/>
                </a:solidFill>
              </a:rPr>
              <a:t>P. Speckmayer &amp; C. </a:t>
            </a:r>
            <a:r>
              <a:rPr lang="en-GB" sz="3200" b="1" dirty="0" err="1" smtClean="0">
                <a:solidFill>
                  <a:srgbClr val="000080"/>
                </a:solidFill>
              </a:rPr>
              <a:t>Grefe</a:t>
            </a:r>
            <a:endParaRPr lang="en-GB" sz="3200" b="1" dirty="0">
              <a:solidFill>
                <a:srgbClr val="000080"/>
              </a:solidFill>
            </a:endParaRPr>
          </a:p>
          <a:p>
            <a:pPr algn="ctr" hangingPunct="0">
              <a:lnSpc>
                <a:spcPct val="10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407988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b="1" dirty="0">
                <a:solidFill>
                  <a:srgbClr val="000080"/>
                </a:solidFill>
              </a:rPr>
              <a:t>CERN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shapes tungsten &amp; steel</a:t>
            </a:r>
            <a:endParaRPr lang="en-US" dirty="0"/>
          </a:p>
        </p:txBody>
      </p:sp>
      <p:pic>
        <p:nvPicPr>
          <p:cNvPr id="4" name="Content Placeholder 3" descr="shower shap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0" y="1958181"/>
            <a:ext cx="75819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fraction optimization</a:t>
            </a:r>
            <a:endParaRPr lang="en-US" dirty="0"/>
          </a:p>
        </p:txBody>
      </p:sp>
      <p:pic>
        <p:nvPicPr>
          <p:cNvPr id="5" name="Content Placeholder 4" descr="passive_sampling_length_03dc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958181"/>
            <a:ext cx="6629400" cy="4495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fraction optimization</a:t>
            </a:r>
            <a:endParaRPr lang="en-US" dirty="0"/>
          </a:p>
        </p:txBody>
      </p:sp>
      <p:pic>
        <p:nvPicPr>
          <p:cNvPr id="4" name="Content Placeholder 3" descr="passive_sampling_length_03dc5_zoom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958181"/>
            <a:ext cx="6629400" cy="44958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57200" rtl="0" eaLnBrk="1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effectLst/>
            <a:latin typeface="Luxi Serif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457200" rtl="0" eaLnBrk="1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effectLst/>
            <a:latin typeface="Luxi Serif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29</Words>
  <PresentationFormat>Custom</PresentationFormat>
  <Paragraphs>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Presentation1</vt:lpstr>
      <vt:lpstr>Slide 1</vt:lpstr>
      <vt:lpstr>Shower shapes tungsten &amp; steel</vt:lpstr>
      <vt:lpstr>Sampling fraction optimization</vt:lpstr>
      <vt:lpstr>Sampling fraction optimization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30</cp:revision>
  <dcterms:created xsi:type="dcterms:W3CDTF">2008-12-09T11:03:50Z</dcterms:created>
  <dcterms:modified xsi:type="dcterms:W3CDTF">2009-03-16T14:30:25Z</dcterms:modified>
</cp:coreProperties>
</file>