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0"/>
  </p:notesMasterIdLst>
  <p:sldIdLst>
    <p:sldId id="259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56F9D"/>
    <a:srgbClr val="FB53D7"/>
    <a:srgbClr val="0089B5"/>
    <a:srgbClr val="5BC1E6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06" autoAdjust="0"/>
    <p:restoredTop sz="94364" autoAdjust="0"/>
  </p:normalViewPr>
  <p:slideViewPr>
    <p:cSldViewPr snapToGrid="0" snapToObjects="1">
      <p:cViewPr varScale="1">
        <p:scale>
          <a:sx n="125" d="100"/>
          <a:sy n="125" d="100"/>
        </p:scale>
        <p:origin x="112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17/12/2015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44938" y="1562301"/>
            <a:ext cx="4416119" cy="2506731"/>
          </a:xfrm>
        </p:spPr>
        <p:txBody>
          <a:bodyPr/>
          <a:lstStyle/>
          <a:p>
            <a:r>
              <a:rPr lang="en-GB" sz="3600" dirty="0" smtClean="0"/>
              <a:t>Review of CV loads:</a:t>
            </a:r>
            <a:br>
              <a:rPr lang="en-GB" sz="3600" dirty="0" smtClean="0"/>
            </a:br>
            <a:r>
              <a:rPr lang="en-GB" sz="3600" dirty="0" smtClean="0"/>
              <a:t>Present input data</a:t>
            </a:r>
            <a:endParaRPr lang="en-GB" sz="36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Laurent Tavian</a:t>
            </a:r>
          </a:p>
          <a:p>
            <a:endParaRPr lang="en-US" dirty="0"/>
          </a:p>
          <a:p>
            <a:r>
              <a:rPr lang="en-US" dirty="0" smtClean="0"/>
              <a:t>17 December 2015</a:t>
            </a:r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8839201" y="6570132"/>
            <a:ext cx="281125" cy="2540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z="1200" b="1" smtClean="0"/>
              <a:pPr/>
              <a:t>1</a:t>
            </a:fld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 of the review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The TDR of the technical infrastructure has to be written beginning of 2016</a:t>
            </a:r>
          </a:p>
          <a:p>
            <a:r>
              <a:rPr lang="en-GB" dirty="0" smtClean="0"/>
              <a:t>In the past months, some changes have impacted the needs</a:t>
            </a:r>
          </a:p>
          <a:p>
            <a:r>
              <a:rPr lang="en-GB" dirty="0" smtClean="0"/>
              <a:t>Objectives:</a:t>
            </a:r>
          </a:p>
          <a:p>
            <a:pPr lvl="1"/>
            <a:r>
              <a:rPr lang="en-GB" dirty="0" smtClean="0"/>
              <a:t>To review the needs</a:t>
            </a:r>
          </a:p>
          <a:p>
            <a:pPr lvl="1"/>
            <a:r>
              <a:rPr lang="en-GB" dirty="0" smtClean="0"/>
              <a:t>To issue a TDR </a:t>
            </a:r>
            <a:r>
              <a:rPr lang="en-GB" dirty="0" err="1" smtClean="0"/>
              <a:t>whch</a:t>
            </a:r>
            <a:r>
              <a:rPr lang="en-GB" dirty="0" smtClean="0"/>
              <a:t> will become “The Baseline”</a:t>
            </a:r>
          </a:p>
          <a:p>
            <a:pPr lvl="1"/>
            <a:r>
              <a:rPr lang="en-GB" dirty="0" smtClean="0"/>
              <a:t>To issue the Corresponding Cost to Completion (</a:t>
            </a:r>
            <a:r>
              <a:rPr lang="en-GB" dirty="0" err="1" smtClean="0"/>
              <a:t>CtC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To trace future changes via ECRs.</a:t>
            </a:r>
          </a:p>
          <a:p>
            <a:pPr lvl="1"/>
            <a:r>
              <a:rPr lang="en-GB" dirty="0" smtClean="0"/>
              <a:t>To be ready by April’16 for a internal C&amp;S review (dry run)</a:t>
            </a:r>
          </a:p>
          <a:p>
            <a:pPr lvl="1"/>
            <a:r>
              <a:rPr lang="en-GB" dirty="0" smtClean="0"/>
              <a:t>To be ready by October’16 for the official external C&amp;S Review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894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 input data : underground area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44" y="1066208"/>
            <a:ext cx="6745178" cy="5132063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7650022" y="2169994"/>
            <a:ext cx="544321" cy="13648"/>
          </a:xfrm>
          <a:prstGeom prst="straightConnector1">
            <a:avLst/>
          </a:prstGeom>
          <a:ln w="44450">
            <a:solidFill>
              <a:srgbClr val="92D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7650022" y="2486167"/>
            <a:ext cx="544321" cy="13648"/>
          </a:xfrm>
          <a:prstGeom prst="straightConnector1">
            <a:avLst/>
          </a:prstGeom>
          <a:ln w="44450">
            <a:solidFill>
              <a:srgbClr val="92D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7650022" y="2788692"/>
            <a:ext cx="544321" cy="13648"/>
          </a:xfrm>
          <a:prstGeom prst="straightConnector1">
            <a:avLst/>
          </a:prstGeom>
          <a:ln w="44450">
            <a:solidFill>
              <a:srgbClr val="92D05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7629545" y="4019265"/>
            <a:ext cx="544321" cy="13648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7631817" y="4239905"/>
            <a:ext cx="544321" cy="13648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088021" y="2602003"/>
            <a:ext cx="1045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Transient</a:t>
            </a:r>
            <a:endParaRPr lang="en-GB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287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Present input data : underground area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Today, no free cooling in caverns and galleries</a:t>
            </a:r>
          </a:p>
          <a:p>
            <a:r>
              <a:rPr lang="en-GB" dirty="0" smtClean="0"/>
              <a:t>Contribution of the walls ?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marL="228600" lvl="1" indent="0">
              <a:buNone/>
            </a:pPr>
            <a:r>
              <a:rPr lang="en-GB" dirty="0" smtClean="0"/>
              <a:t>What is the temperature difference between the tunnel wall and the ventilation air ?</a:t>
            </a:r>
          </a:p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499" y="2767505"/>
            <a:ext cx="6071931" cy="154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536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85672"/>
          </a:xfrm>
        </p:spPr>
        <p:txBody>
          <a:bodyPr/>
          <a:lstStyle/>
          <a:p>
            <a:r>
              <a:rPr lang="en-GB" sz="3600" dirty="0" smtClean="0"/>
              <a:t>Present input data: ground level buildings</a:t>
            </a:r>
            <a:endParaRPr lang="en-GB" sz="3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11" y="1692592"/>
            <a:ext cx="6745178" cy="411581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7977905" y="2859206"/>
            <a:ext cx="544321" cy="13648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7977905" y="3644066"/>
            <a:ext cx="544321" cy="13648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2128458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44450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102070</TotalTime>
  <Words>150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HiLumiLHC_PresentationTemplate</vt:lpstr>
      <vt:lpstr>Review of CV loads: Present input data</vt:lpstr>
      <vt:lpstr>Objective of the review</vt:lpstr>
      <vt:lpstr>Present input data : underground area</vt:lpstr>
      <vt:lpstr>Present input data : underground area</vt:lpstr>
      <vt:lpstr>Present input data: ground level buildings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Laurent Jean Tavian</cp:lastModifiedBy>
  <cp:revision>269</cp:revision>
  <dcterms:created xsi:type="dcterms:W3CDTF">2011-12-13T14:40:13Z</dcterms:created>
  <dcterms:modified xsi:type="dcterms:W3CDTF">2015-12-17T08:26:11Z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