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1" r:id="rId3"/>
    <p:sldId id="292" r:id="rId4"/>
    <p:sldId id="293" r:id="rId5"/>
    <p:sldId id="294" r:id="rId6"/>
    <p:sldId id="287" r:id="rId7"/>
    <p:sldId id="297" r:id="rId8"/>
    <p:sldId id="296" r:id="rId9"/>
    <p:sldId id="29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06" autoAdjust="0"/>
    <p:restoredTop sz="94660"/>
  </p:normalViewPr>
  <p:slideViewPr>
    <p:cSldViewPr snapToGrid="0">
      <p:cViewPr>
        <p:scale>
          <a:sx n="90" d="100"/>
          <a:sy n="90" d="100"/>
        </p:scale>
        <p:origin x="-24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23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95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88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48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16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11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73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1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3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35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F3F3E-D8A4-4998-BCFB-CC7BCE34228C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3717" y="2498649"/>
            <a:ext cx="10523040" cy="18592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b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en-US" sz="4000" b="1" i="1" dirty="0" smtClean="0">
                <a:latin typeface="Bookman Old Style" pitchFamily="18" charset="0"/>
              </a:rPr>
              <a:t/>
            </a:r>
            <a:br>
              <a:rPr lang="en-US" sz="4000" b="1" i="1" dirty="0" smtClean="0">
                <a:latin typeface="Bookman Old Style" pitchFamily="18" charset="0"/>
              </a:rPr>
            </a:br>
            <a:r>
              <a:rPr lang="en-US" sz="4000" i="1" dirty="0" smtClean="0">
                <a:latin typeface="Bookman Old Style" pitchFamily="18" charset="0"/>
              </a:rPr>
              <a:t>          </a:t>
            </a:r>
            <a: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fr-FR" sz="4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ATLAS </a:t>
            </a:r>
            <a:r>
              <a:rPr lang="fr-FR" sz="4800" b="1" i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Forward</a:t>
            </a:r>
            <a:r>
              <a:rPr lang="fr-FR" sz="4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Calorimeter</a:t>
            </a:r>
            <a:r>
              <a:rPr lang="fr-FR" sz="4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Electrons-</a:t>
            </a:r>
            <a:r>
              <a:rPr lang="fr-FR" sz="48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Sshape</a:t>
            </a:r>
            <a:endParaRPr lang="fr-FR" sz="48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0" y="0"/>
            <a:ext cx="1084401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logo u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796" y="0"/>
            <a:ext cx="857224" cy="84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logo-f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87912" y="63330"/>
            <a:ext cx="714348" cy="72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-71708" y="856095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University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  <a:p>
            <a:pPr algn="ctr">
              <a:defRPr/>
            </a:pP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   Mohammed  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109112" y="902758"/>
            <a:ext cx="1596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Faculty</a:t>
            </a: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of Sciences</a:t>
            </a:r>
          </a:p>
          <a:p>
            <a:pPr algn="ctr"/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Oujda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61598" y="942297"/>
            <a:ext cx="22860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Physics </a:t>
            </a:r>
            <a:r>
              <a:rPr lang="en-US" sz="1200" b="1" kern="0" dirty="0" smtClean="0">
                <a:solidFill>
                  <a:sysClr val="windowText" lastClr="000000"/>
                </a:solidFill>
                <a:latin typeface="Gill Sans MT" pitchFamily="34" charset="0"/>
              </a:rPr>
              <a:t>of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Matter and Radiation Laboratory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1016133" y="5665428"/>
            <a:ext cx="4737507" cy="73331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Malika TOUIL – </a:t>
            </a:r>
            <a:r>
              <a:rPr lang="fr-FR" sz="3200" b="1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Yahya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TAYALATI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7642302" y="4293497"/>
            <a:ext cx="3466325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i="1" dirty="0" smtClean="0">
                <a:latin typeface="Garamond" pitchFamily="18" charset="0"/>
              </a:rPr>
              <a:t> </a:t>
            </a:r>
            <a:r>
              <a:rPr lang="fr-FR" sz="2800" b="1" i="1" dirty="0" smtClean="0">
                <a:latin typeface="Garamond" pitchFamily="18" charset="0"/>
              </a:rPr>
              <a:t>KTH/ FSO meeting </a:t>
            </a:r>
          </a:p>
          <a:p>
            <a:pPr algn="ctr"/>
            <a:r>
              <a:rPr lang="fr-FR" sz="2800" b="1" i="1" dirty="0" smtClean="0">
                <a:latin typeface="Garamond" pitchFamily="18" charset="0"/>
              </a:rPr>
              <a:t>16</a:t>
            </a:r>
            <a:r>
              <a:rPr lang="fr-FR" sz="2800" b="1" i="1" dirty="0" smtClean="0">
                <a:latin typeface="Garamond" pitchFamily="18" charset="0"/>
              </a:rPr>
              <a:t>/ </a:t>
            </a:r>
            <a:r>
              <a:rPr lang="fr-FR" sz="2800" b="1" i="1" dirty="0" smtClean="0">
                <a:latin typeface="Garamond" pitchFamily="18" charset="0"/>
              </a:rPr>
              <a:t>12/ </a:t>
            </a:r>
            <a:r>
              <a:rPr lang="fr-FR" sz="2800" b="1" i="1" dirty="0">
                <a:latin typeface="Garamond" pitchFamily="18" charset="0"/>
              </a:rPr>
              <a:t>2015 </a:t>
            </a:r>
          </a:p>
        </p:txBody>
      </p:sp>
    </p:spTree>
    <p:extLst>
      <p:ext uri="{BB962C8B-B14F-4D97-AF65-F5344CB8AC3E}">
        <p14:creationId xmlns:p14="http://schemas.microsoft.com/office/powerpoint/2010/main" val="18303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96000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3.2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3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733416"/>
            <a:ext cx="5021531" cy="300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700" y="742441"/>
            <a:ext cx="4384847" cy="300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1" y="3816308"/>
            <a:ext cx="4920720" cy="296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251" y="3816308"/>
            <a:ext cx="4701745" cy="2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𝟖𝟔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96000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3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29" y="712026"/>
            <a:ext cx="4761810" cy="287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3743325"/>
            <a:ext cx="4783273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628" y="766540"/>
            <a:ext cx="4737292" cy="286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361" y="3743325"/>
            <a:ext cx="4870342" cy="296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𝟗𝟒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96000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4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3.5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3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1" y="733416"/>
            <a:ext cx="51435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84" y="733415"/>
            <a:ext cx="4805126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6" y="3829040"/>
            <a:ext cx="5026585" cy="3028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278" y="3870451"/>
            <a:ext cx="4934551" cy="294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10250353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𝟖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0353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96000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3.5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3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826708"/>
            <a:ext cx="4927992" cy="299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158" y="826709"/>
            <a:ext cx="4774019" cy="299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3862487"/>
            <a:ext cx="4783273" cy="27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439" y="3810847"/>
            <a:ext cx="4784539" cy="290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𝟔𝟗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684748" y="6429396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fld id="{D2F7C314-A22B-4AC0-91F2-2190084500A8}" type="slidenum">
              <a:rPr lang="fr-FR" sz="120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9831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/>
              <p:cNvSpPr txBox="1"/>
              <p:nvPr/>
            </p:nvSpPr>
            <p:spPr>
              <a:xfrm>
                <a:off x="5245998" y="134541"/>
                <a:ext cx="5179371" cy="5232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 4 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1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4.2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998" y="134541"/>
                <a:ext cx="5179371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2791" b="-3837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64" y="779130"/>
            <a:ext cx="4713338" cy="282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999" y="779130"/>
            <a:ext cx="4663546" cy="282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07" y="3675996"/>
            <a:ext cx="4713338" cy="28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73" y="3675996"/>
            <a:ext cx="4762167" cy="287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𝟔𝟔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275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684748" y="6429396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fld id="{D2F7C314-A22B-4AC0-91F2-2190084500A8}" type="slidenum">
              <a:rPr lang="fr-FR" sz="120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9831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5245998" y="134541"/>
                <a:ext cx="5179371" cy="5232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 4 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1</m:t>
                    </m:r>
                    <m:r>
                      <m:rPr>
                        <m:nor/>
                      </m:rPr>
                      <a:rPr lang="fr-FR" sz="28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800" b="1" i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4.2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998" y="134541"/>
                <a:ext cx="5179371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2791" b="-3837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7" y="733416"/>
            <a:ext cx="4899283" cy="294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999" y="733416"/>
            <a:ext cx="4769872" cy="294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7" y="3760048"/>
            <a:ext cx="4635078" cy="276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445" y="3760049"/>
            <a:ext cx="4790050" cy="288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𝟔𝟕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870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796000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8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4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.5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3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808075"/>
            <a:ext cx="4977667" cy="300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549" y="808076"/>
            <a:ext cx="4604893" cy="295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3858440"/>
            <a:ext cx="4727576" cy="2829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439" y="3837598"/>
            <a:ext cx="4762382" cy="287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𝟔𝟗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0681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80874" y="6462000"/>
            <a:ext cx="411126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9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6" y="733416"/>
            <a:ext cx="4853098" cy="294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1876401" y="105098"/>
            <a:ext cx="3065044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 100 </a:t>
            </a:r>
            <a:r>
              <a:rPr lang="fr-FR" sz="2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fr-FR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.4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sz="3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32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32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8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4</a:t>
                </a:r>
                <a:r>
                  <a:rPr lang="fr-FR" sz="28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.5</a:t>
                </a:r>
                <a:endParaRPr lang="fr-FR" sz="28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39" y="134541"/>
                <a:ext cx="5179371" cy="573427"/>
              </a:xfrm>
              <a:prstGeom prst="rect">
                <a:avLst/>
              </a:prstGeom>
              <a:blipFill rotWithShape="1">
                <a:blip r:embed="rId4"/>
                <a:stretch>
                  <a:fillRect t="-5319" b="-329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590" y="733417"/>
            <a:ext cx="4625629" cy="294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73" y="3811991"/>
            <a:ext cx="4758366" cy="284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324" y="3745645"/>
            <a:ext cx="4501227" cy="298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φ</m:t>
                        </m:r>
                      </m:sub>
                    </m:sSub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𝟕𝟏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1996" y="4644058"/>
                <a:ext cx="4075734" cy="394339"/>
              </a:xfrm>
              <a:prstGeom prst="rect">
                <a:avLst/>
              </a:prstGeom>
              <a:blipFill rotWithShape="1">
                <a:blip r:embed="rId8"/>
                <a:stretch>
                  <a:fillRect t="-10769" b="-2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5627</TotalTime>
  <Words>223</Words>
  <Application>Microsoft Office PowerPoint</Application>
  <PresentationFormat>Personnalisé</PresentationFormat>
  <Paragraphs>41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               ATLAS Forward Calorimeter Electrons-Sshape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Minfo</dc:creator>
  <cp:lastModifiedBy>Toshiba</cp:lastModifiedBy>
  <cp:revision>171</cp:revision>
  <dcterms:created xsi:type="dcterms:W3CDTF">2015-09-09T07:09:01Z</dcterms:created>
  <dcterms:modified xsi:type="dcterms:W3CDTF">2015-12-16T16:54:41Z</dcterms:modified>
</cp:coreProperties>
</file>