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2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4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97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8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96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20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48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5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33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30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4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22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5DD8B-ABF4-0341-BEF7-8EB0E1A2A1D2}" type="datetimeFigureOut">
              <a:rPr lang="en-US" smtClean="0"/>
              <a:t>6/9/16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AC673-B0E6-4242-A053-963012EA1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3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325" y="-237368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Low x 2017: Region of Bari, Italy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5920" y="5764139"/>
            <a:ext cx="5456392" cy="90718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June 2017, exact date/place to be decided</a:t>
            </a:r>
            <a:endParaRPr lang="en-US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29" y="960906"/>
            <a:ext cx="3601033" cy="27860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3261" y="1151778"/>
            <a:ext cx="3472439" cy="25951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245" y="3450801"/>
            <a:ext cx="3247955" cy="21539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7245" y="3731412"/>
            <a:ext cx="2413000" cy="1333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245" y="3731412"/>
            <a:ext cx="2413000" cy="2413000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7195700" y="1111133"/>
            <a:ext cx="1948300" cy="215011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M. Capua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R. Fiore</a:t>
            </a:r>
          </a:p>
          <a:p>
            <a:r>
              <a:rPr lang="en-US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Papa 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E.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Tassi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N.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Minafra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4874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34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Low x 2017: Region of Bari, Italy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x 2017: Close to Bari, Italy</dc:title>
  <dc:creator>Christophe Royon</dc:creator>
  <cp:lastModifiedBy>Christophe Royon</cp:lastModifiedBy>
  <cp:revision>5</cp:revision>
  <dcterms:created xsi:type="dcterms:W3CDTF">2016-06-09T09:06:33Z</dcterms:created>
  <dcterms:modified xsi:type="dcterms:W3CDTF">2016-06-09T09:27:58Z</dcterms:modified>
</cp:coreProperties>
</file>