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7"/>
  </p:notesMasterIdLst>
  <p:sldIdLst>
    <p:sldId id="256" r:id="rId2"/>
    <p:sldId id="278" r:id="rId3"/>
    <p:sldId id="279" r:id="rId4"/>
    <p:sldId id="280" r:id="rId5"/>
    <p:sldId id="28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FF00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18" autoAdjust="0"/>
    <p:restoredTop sz="94660"/>
  </p:normalViewPr>
  <p:slideViewPr>
    <p:cSldViewPr>
      <p:cViewPr varScale="1">
        <p:scale>
          <a:sx n="71" d="100"/>
          <a:sy n="71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2448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10FA1E-C825-4FB0-90F6-7B18FAC3C73B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9F8F3-7C3D-4085-B1C0-016BAC6F5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8D7078BA-F92E-4AE6-9B9D-E041522180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78BA-F92E-4AE6-9B9D-E041522180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8D7078BA-F92E-4AE6-9B9D-E041522180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/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48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indent="-274320" algn="l" eaLnBrk="1" hangingPunct="1"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784" indent="-228600" algn="l" eaLnBrk="1" hangingPunct="1"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3816" indent="-228600" algn="l" eaLnBrk="1" hangingPunct="1"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9848" indent="-228600" algn="l" eaLnBrk="1" hangingPunct="1"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316736" indent="-228600" algn="l" eaLnBrk="1" hangingPunct="1">
        <a:buClr>
          <a:schemeClr val="accent1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85800"/>
            <a:ext cx="7772400" cy="2765425"/>
          </a:xfrm>
        </p:spPr>
        <p:txBody>
          <a:bodyPr/>
          <a:lstStyle/>
          <a:p>
            <a:r>
              <a:rPr lang="en-US" b="1" dirty="0" err="1" smtClean="0">
                <a:latin typeface="Palatino Linotype" pitchFamily="18" charset="0"/>
              </a:rPr>
              <a:t>XRootD</a:t>
            </a:r>
            <a:r>
              <a:rPr lang="en-US" b="1" dirty="0" smtClean="0">
                <a:latin typeface="Palatino Linotype" pitchFamily="18" charset="0"/>
              </a:rPr>
              <a:t/>
            </a:r>
            <a:br>
              <a:rPr lang="en-US" b="1" dirty="0" smtClean="0">
                <a:latin typeface="Palatino Linotype" pitchFamily="18" charset="0"/>
              </a:rPr>
            </a:br>
            <a:r>
              <a:rPr lang="en-US" dirty="0" smtClean="0">
                <a:latin typeface="Palatino Linotype" pitchFamily="18" charset="0"/>
              </a:rPr>
              <a:t>Proxy</a:t>
            </a:r>
            <a:br>
              <a:rPr lang="en-US" dirty="0" smtClean="0">
                <a:latin typeface="Palatino Linotype" pitchFamily="18" charset="0"/>
              </a:rPr>
            </a:br>
            <a:r>
              <a:rPr lang="en-US" dirty="0" smtClean="0">
                <a:latin typeface="Palatino Linotype" pitchFamily="18" charset="0"/>
              </a:rPr>
              <a:t>Status</a:t>
            </a:r>
            <a:endParaRPr lang="en-US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697069"/>
            <a:ext cx="6400800" cy="11430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Palatino Linotype" pitchFamily="18" charset="0"/>
              </a:rPr>
              <a:t>Andrew </a:t>
            </a:r>
            <a:r>
              <a:rPr lang="en-US" dirty="0" err="1" smtClean="0">
                <a:latin typeface="Palatino Linotype" pitchFamily="18" charset="0"/>
              </a:rPr>
              <a:t>Hanushevsky</a:t>
            </a:r>
            <a:endParaRPr lang="en-US" dirty="0">
              <a:latin typeface="Palatino Linotype" pitchFamily="18" charset="0"/>
            </a:endParaRPr>
          </a:p>
          <a:p>
            <a:r>
              <a:rPr lang="en-US" dirty="0" smtClean="0">
                <a:latin typeface="Palatino Linotype" pitchFamily="18" charset="0"/>
              </a:rPr>
              <a:t>SLAC National Accelerator Laboratory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56300" y="5449669"/>
            <a:ext cx="2183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Palatino Linotype" pitchFamily="18" charset="0"/>
              </a:rPr>
              <a:t>US ATLAS Meeting</a:t>
            </a:r>
          </a:p>
          <a:p>
            <a:pPr algn="ctr"/>
            <a:r>
              <a:rPr lang="en-US" dirty="0" smtClean="0">
                <a:latin typeface="Palatino Linotype" pitchFamily="18" charset="0"/>
              </a:rPr>
              <a:t>January 20,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Palatino Linotype" pitchFamily="18" charset="0"/>
              </a:rPr>
              <a:t>Disk Caching Proxy Fixes</a:t>
            </a:r>
            <a:endParaRPr lang="en-US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Palatino Linotype" pitchFamily="18" charset="0"/>
              </a:rPr>
              <a:t>Stability Improved</a:t>
            </a:r>
            <a:endParaRPr lang="en-US" dirty="0" smtClean="0">
              <a:latin typeface="Palatino Linotype" pitchFamily="18" charset="0"/>
            </a:endParaRPr>
          </a:p>
          <a:p>
            <a:pPr lvl="1"/>
            <a:r>
              <a:rPr lang="en-US" dirty="0" smtClean="0">
                <a:latin typeface="Palatino Linotype" pitchFamily="18" charset="0"/>
              </a:rPr>
              <a:t>Fixes to accommodate strange access patterns</a:t>
            </a:r>
          </a:p>
          <a:p>
            <a:pPr lvl="2"/>
            <a:r>
              <a:rPr lang="en-US" dirty="0" err="1" smtClean="0">
                <a:latin typeface="Palatino Linotype" pitchFamily="18" charset="0"/>
              </a:rPr>
              <a:t>readv</a:t>
            </a:r>
            <a:r>
              <a:rPr lang="en-US" dirty="0" smtClean="0">
                <a:latin typeface="Palatino Linotype" pitchFamily="18" charset="0"/>
              </a:rPr>
              <a:t> before read (no synchronization with file open</a:t>
            </a:r>
            <a:r>
              <a:rPr lang="en-US" dirty="0" smtClean="0">
                <a:latin typeface="Palatino Linotype" pitchFamily="18" charset="0"/>
              </a:rPr>
              <a:t>)</a:t>
            </a:r>
          </a:p>
          <a:p>
            <a:pPr lvl="2"/>
            <a:r>
              <a:rPr lang="en-US" dirty="0" err="1" smtClean="0">
                <a:latin typeface="Palatino Linotype" pitchFamily="18" charset="0"/>
              </a:rPr>
              <a:t>readv</a:t>
            </a:r>
            <a:r>
              <a:rPr lang="en-US" dirty="0" smtClean="0">
                <a:latin typeface="Palatino Linotype" pitchFamily="18" charset="0"/>
              </a:rPr>
              <a:t> requests </a:t>
            </a:r>
            <a:r>
              <a:rPr lang="en-US" dirty="0" smtClean="0">
                <a:latin typeface="Palatino Linotype" pitchFamily="18" charset="0"/>
              </a:rPr>
              <a:t>with negative offset or excessive length</a:t>
            </a:r>
          </a:p>
          <a:p>
            <a:pPr lvl="1"/>
            <a:r>
              <a:rPr lang="en-US" dirty="0" smtClean="0">
                <a:latin typeface="Palatino Linotype" pitchFamily="18" charset="0"/>
              </a:rPr>
              <a:t>Fix </a:t>
            </a:r>
            <a:r>
              <a:rPr lang="en-US" dirty="0" smtClean="0">
                <a:latin typeface="Palatino Linotype" pitchFamily="18" charset="0"/>
              </a:rPr>
              <a:t>cache </a:t>
            </a:r>
            <a:r>
              <a:rPr lang="en-US" dirty="0" smtClean="0">
                <a:latin typeface="Palatino Linotype" pitchFamily="18" charset="0"/>
              </a:rPr>
              <a:t>purging</a:t>
            </a:r>
          </a:p>
          <a:p>
            <a:pPr lvl="2"/>
            <a:r>
              <a:rPr lang="en-US" dirty="0" smtClean="0">
                <a:latin typeface="Palatino Linotype" pitchFamily="18" charset="0"/>
              </a:rPr>
              <a:t>Bug </a:t>
            </a:r>
            <a:r>
              <a:rPr lang="en-US" dirty="0" smtClean="0">
                <a:latin typeface="Palatino Linotype" pitchFamily="18" charset="0"/>
              </a:rPr>
              <a:t>in purge selection </a:t>
            </a:r>
            <a:r>
              <a:rPr lang="en-US" dirty="0" smtClean="0">
                <a:latin typeface="Palatino Linotype" pitchFamily="18" charset="0"/>
              </a:rPr>
              <a:t>resulting in an infinite loop</a:t>
            </a:r>
          </a:p>
          <a:p>
            <a:pPr lvl="2"/>
            <a:r>
              <a:rPr lang="en-US" dirty="0" smtClean="0">
                <a:latin typeface="Palatino Linotype" pitchFamily="18" charset="0"/>
              </a:rPr>
              <a:t>Use </a:t>
            </a:r>
            <a:r>
              <a:rPr lang="en-US" dirty="0" smtClean="0">
                <a:latin typeface="Palatino Linotype" pitchFamily="18" charset="0"/>
              </a:rPr>
              <a:t>bytes not blocks for purge </a:t>
            </a:r>
            <a:r>
              <a:rPr lang="en-US" dirty="0" smtClean="0">
                <a:latin typeface="Palatino Linotype" pitchFamily="18" charset="0"/>
              </a:rPr>
              <a:t>planning</a:t>
            </a:r>
          </a:p>
          <a:p>
            <a:pPr lvl="2"/>
            <a:r>
              <a:rPr lang="en-US" dirty="0" smtClean="0">
                <a:latin typeface="Palatino Linotype" pitchFamily="18" charset="0"/>
              </a:rPr>
              <a:t>Use </a:t>
            </a:r>
            <a:r>
              <a:rPr lang="en-US" dirty="0" smtClean="0">
                <a:latin typeface="Palatino Linotype" pitchFamily="18" charset="0"/>
              </a:rPr>
              <a:t>known disk usage </a:t>
            </a:r>
            <a:r>
              <a:rPr lang="en-US" dirty="0" smtClean="0">
                <a:latin typeface="Palatino Linotype" pitchFamily="18" charset="0"/>
              </a:rPr>
              <a:t>to decide </a:t>
            </a:r>
            <a:r>
              <a:rPr lang="en-US" dirty="0" smtClean="0">
                <a:latin typeface="Palatino Linotype" pitchFamily="18" charset="0"/>
              </a:rPr>
              <a:t>when the purge is </a:t>
            </a:r>
            <a:r>
              <a:rPr lang="en-US" dirty="0" smtClean="0">
                <a:latin typeface="Palatino Linotype" pitchFamily="18" charset="0"/>
              </a:rPr>
              <a:t>done</a:t>
            </a:r>
          </a:p>
          <a:p>
            <a:pPr lvl="3"/>
            <a:r>
              <a:rPr lang="en-US" dirty="0" smtClean="0">
                <a:latin typeface="Palatino Linotype" pitchFamily="18" charset="0"/>
              </a:rPr>
              <a:t>Formerly used stat() size which was incorrect</a:t>
            </a:r>
          </a:p>
          <a:p>
            <a:r>
              <a:rPr lang="en-US" dirty="0" smtClean="0">
                <a:latin typeface="Palatino Linotype" pitchFamily="18" charset="0"/>
              </a:rPr>
              <a:t>Fixes appear to have solved all known issues</a:t>
            </a:r>
          </a:p>
          <a:p>
            <a:endParaRPr lang="en-US" dirty="0" smtClean="0">
              <a:latin typeface="Palatino Linotype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78BA-F92E-4AE6-9B9D-E0415221805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Palatino Linotype" pitchFamily="18" charset="0"/>
              </a:rPr>
              <a:t>Disk Caching Proxy Future</a:t>
            </a:r>
            <a:endParaRPr lang="en-US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Palatino Linotype" pitchFamily="18" charset="0"/>
              </a:rPr>
              <a:t>Additional improvements are on the way</a:t>
            </a:r>
            <a:endParaRPr lang="en-US" dirty="0" smtClean="0">
              <a:latin typeface="Palatino Linotype" pitchFamily="18" charset="0"/>
            </a:endParaRPr>
          </a:p>
          <a:p>
            <a:pPr lvl="1"/>
            <a:r>
              <a:rPr lang="en-US" dirty="0" smtClean="0">
                <a:latin typeface="Palatino Linotype" pitchFamily="18" charset="0"/>
              </a:rPr>
              <a:t>Use </a:t>
            </a:r>
            <a:r>
              <a:rPr lang="en-US" dirty="0" err="1" smtClean="0">
                <a:latin typeface="Palatino Linotype" pitchFamily="18" charset="0"/>
              </a:rPr>
              <a:t>async</a:t>
            </a:r>
            <a:r>
              <a:rPr lang="en-US" dirty="0" smtClean="0">
                <a:latin typeface="Palatino Linotype" pitchFamily="18" charset="0"/>
              </a:rPr>
              <a:t> I/O to handle remote reads</a:t>
            </a:r>
          </a:p>
          <a:p>
            <a:pPr lvl="2"/>
            <a:r>
              <a:rPr lang="en-US" dirty="0" smtClean="0">
                <a:latin typeface="Palatino Linotype" pitchFamily="18" charset="0"/>
              </a:rPr>
              <a:t>This should reduce latency under load</a:t>
            </a:r>
          </a:p>
          <a:p>
            <a:pPr lvl="1"/>
            <a:r>
              <a:rPr lang="en-US" dirty="0" smtClean="0">
                <a:latin typeface="Palatino Linotype" pitchFamily="18" charset="0"/>
              </a:rPr>
              <a:t>Move to global buffers as opposed to per file buffers</a:t>
            </a:r>
          </a:p>
          <a:p>
            <a:pPr lvl="2"/>
            <a:r>
              <a:rPr lang="en-US" dirty="0" smtClean="0">
                <a:latin typeface="Palatino Linotype" pitchFamily="18" charset="0"/>
              </a:rPr>
              <a:t>Better memory utilization</a:t>
            </a:r>
          </a:p>
          <a:p>
            <a:pPr lvl="1"/>
            <a:r>
              <a:rPr lang="en-US" dirty="0" smtClean="0">
                <a:latin typeface="Palatino Linotype" pitchFamily="18" charset="0"/>
              </a:rPr>
              <a:t>Open remote file only when needed</a:t>
            </a:r>
          </a:p>
          <a:p>
            <a:pPr lvl="2"/>
            <a:r>
              <a:rPr lang="en-US" dirty="0" smtClean="0">
                <a:latin typeface="Palatino Linotype" pitchFamily="18" charset="0"/>
              </a:rPr>
              <a:t>Avoids  delays when file is already in the cache</a:t>
            </a:r>
          </a:p>
          <a:p>
            <a:r>
              <a:rPr lang="en-US" dirty="0" smtClean="0">
                <a:latin typeface="Palatino Linotype" pitchFamily="18" charset="0"/>
              </a:rPr>
              <a:t>Improvements to appear by the end of 2Q16</a:t>
            </a:r>
          </a:p>
          <a:p>
            <a:pPr lvl="1"/>
            <a:r>
              <a:rPr lang="en-US" dirty="0" smtClean="0">
                <a:latin typeface="Palatino Linotype" pitchFamily="18" charset="0"/>
              </a:rPr>
              <a:t>Remote file open may be delayed due to complexity</a:t>
            </a:r>
          </a:p>
          <a:p>
            <a:endParaRPr lang="en-US" dirty="0" smtClean="0">
              <a:latin typeface="Palatino Linotype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78BA-F92E-4AE6-9B9D-E0415221805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Palatino Linotype" pitchFamily="18" charset="0"/>
              </a:rPr>
              <a:t>Proxy Base Code Fixes</a:t>
            </a:r>
            <a:endParaRPr lang="en-US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Palatino Linotype" pitchFamily="18" charset="0"/>
              </a:rPr>
              <a:t>Various fixes specific to proxy server</a:t>
            </a:r>
            <a:endParaRPr lang="en-US" dirty="0" smtClean="0">
              <a:latin typeface="Palatino Linotype" pitchFamily="18" charset="0"/>
            </a:endParaRPr>
          </a:p>
          <a:p>
            <a:pPr lvl="1"/>
            <a:r>
              <a:rPr lang="en-US" dirty="0" smtClean="0">
                <a:latin typeface="Palatino Linotype" pitchFamily="18" charset="0"/>
              </a:rPr>
              <a:t>Multiple event loops (default is 3)</a:t>
            </a:r>
          </a:p>
          <a:p>
            <a:pPr lvl="2"/>
            <a:r>
              <a:rPr lang="en-US" dirty="0" smtClean="0">
                <a:latin typeface="Palatino Linotype" pitchFamily="18" charset="0"/>
              </a:rPr>
              <a:t>Removes CPU bottleneck under heavy I/O</a:t>
            </a:r>
          </a:p>
          <a:p>
            <a:pPr lvl="1"/>
            <a:r>
              <a:rPr lang="en-US" dirty="0" smtClean="0">
                <a:latin typeface="Palatino Linotype" pitchFamily="18" charset="0"/>
              </a:rPr>
              <a:t>Avoid using </a:t>
            </a:r>
            <a:r>
              <a:rPr lang="en-US" dirty="0" err="1" smtClean="0">
                <a:latin typeface="Palatino Linotype" pitchFamily="18" charset="0"/>
              </a:rPr>
              <a:t>Ffs</a:t>
            </a:r>
            <a:r>
              <a:rPr lang="en-US" dirty="0" smtClean="0">
                <a:latin typeface="Palatino Linotype" pitchFamily="18" charset="0"/>
              </a:rPr>
              <a:t> code path when not needed</a:t>
            </a:r>
          </a:p>
          <a:p>
            <a:pPr lvl="2"/>
            <a:r>
              <a:rPr lang="en-US" dirty="0" smtClean="0">
                <a:latin typeface="Palatino Linotype" pitchFamily="18" charset="0"/>
              </a:rPr>
              <a:t>Stability improvement for large </a:t>
            </a:r>
            <a:r>
              <a:rPr lang="en-US" dirty="0" err="1" smtClean="0">
                <a:latin typeface="Palatino Linotype" pitchFamily="18" charset="0"/>
              </a:rPr>
              <a:t>proxied</a:t>
            </a:r>
            <a:r>
              <a:rPr lang="en-US" dirty="0" smtClean="0">
                <a:latin typeface="Palatino Linotype" pitchFamily="18" charset="0"/>
              </a:rPr>
              <a:t> clusters (e.g. FAX)</a:t>
            </a:r>
          </a:p>
          <a:p>
            <a:pPr lvl="1"/>
            <a:r>
              <a:rPr lang="en-US" dirty="0" smtClean="0">
                <a:latin typeface="Palatino Linotype" pitchFamily="18" charset="0"/>
              </a:rPr>
              <a:t>Properly manage deletion of object when I/O is pending</a:t>
            </a:r>
          </a:p>
          <a:p>
            <a:pPr lvl="2"/>
            <a:r>
              <a:rPr lang="en-US" dirty="0" smtClean="0">
                <a:latin typeface="Palatino Linotype" pitchFamily="18" charset="0"/>
              </a:rPr>
              <a:t>Resolved certain edge cases that would lead to a crash </a:t>
            </a:r>
          </a:p>
          <a:p>
            <a:r>
              <a:rPr lang="en-US" dirty="0" smtClean="0">
                <a:latin typeface="Palatino Linotype" pitchFamily="18" charset="0"/>
              </a:rPr>
              <a:t>The above further resolved stability issues</a:t>
            </a:r>
          </a:p>
          <a:p>
            <a:pPr lvl="1"/>
            <a:r>
              <a:rPr lang="en-US" dirty="0" smtClean="0">
                <a:latin typeface="Palatino Linotype" pitchFamily="18" charset="0"/>
              </a:rPr>
              <a:t>These were specific to the proxy and hit under heavy load</a:t>
            </a:r>
            <a:endParaRPr lang="en-US" dirty="0" smtClean="0">
              <a:latin typeface="Palatino Linotype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78BA-F92E-4AE6-9B9D-E0415221805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Palatino Linotype" pitchFamily="18" charset="0"/>
              </a:rPr>
              <a:t>Proxy Base Code Performance</a:t>
            </a:r>
            <a:endParaRPr lang="en-US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Palatino Linotype" pitchFamily="18" charset="0"/>
              </a:rPr>
              <a:t>A</a:t>
            </a:r>
            <a:r>
              <a:rPr lang="en-US" b="1" dirty="0" smtClean="0">
                <a:latin typeface="Palatino Linotype" pitchFamily="18" charset="0"/>
              </a:rPr>
              <a:t> proxy introduces performance penalty</a:t>
            </a:r>
            <a:endParaRPr lang="en-US" dirty="0" smtClean="0">
              <a:latin typeface="Palatino Linotype" pitchFamily="18" charset="0"/>
            </a:endParaRPr>
          </a:p>
          <a:p>
            <a:pPr lvl="1"/>
            <a:r>
              <a:rPr lang="en-US" dirty="0" smtClean="0">
                <a:latin typeface="Palatino Linotype" pitchFamily="18" charset="0"/>
              </a:rPr>
              <a:t>Can be as high as 3x relative to direct source</a:t>
            </a:r>
          </a:p>
          <a:p>
            <a:pPr lvl="1"/>
            <a:r>
              <a:rPr lang="en-US" dirty="0" smtClean="0">
                <a:latin typeface="Palatino Linotype" pitchFamily="18" charset="0"/>
              </a:rPr>
              <a:t>We think we understand issue when using </a:t>
            </a:r>
            <a:r>
              <a:rPr lang="en-US" dirty="0" err="1" smtClean="0">
                <a:latin typeface="Palatino Linotype" pitchFamily="18" charset="0"/>
              </a:rPr>
              <a:t>xrdcp</a:t>
            </a:r>
            <a:endParaRPr lang="en-US" dirty="0" smtClean="0">
              <a:latin typeface="Palatino Linotype" pitchFamily="18" charset="0"/>
            </a:endParaRPr>
          </a:p>
          <a:p>
            <a:pPr lvl="2"/>
            <a:r>
              <a:rPr lang="en-US" dirty="0" smtClean="0">
                <a:latin typeface="Palatino Linotype" pitchFamily="18" charset="0"/>
              </a:rPr>
              <a:t>Proxies are essentially store-forward servers</a:t>
            </a:r>
          </a:p>
          <a:p>
            <a:pPr lvl="2"/>
            <a:r>
              <a:rPr lang="en-US" dirty="0" smtClean="0">
                <a:latin typeface="Palatino Linotype" pitchFamily="18" charset="0"/>
              </a:rPr>
              <a:t>Current code serializes I/O on a particular socket</a:t>
            </a:r>
          </a:p>
          <a:p>
            <a:pPr lvl="3"/>
            <a:r>
              <a:rPr lang="en-US" dirty="0" smtClean="0">
                <a:latin typeface="Palatino Linotype" pitchFamily="18" charset="0"/>
              </a:rPr>
              <a:t>This severely impacts </a:t>
            </a:r>
            <a:r>
              <a:rPr lang="en-US" dirty="0" err="1" smtClean="0">
                <a:latin typeface="Palatino Linotype" pitchFamily="18" charset="0"/>
              </a:rPr>
              <a:t>xrdcp</a:t>
            </a:r>
            <a:endParaRPr lang="en-US" dirty="0" smtClean="0">
              <a:latin typeface="Palatino Linotype" pitchFamily="18" charset="0"/>
            </a:endParaRPr>
          </a:p>
          <a:p>
            <a:pPr lvl="1"/>
            <a:r>
              <a:rPr lang="en-US" dirty="0" smtClean="0">
                <a:latin typeface="Palatino Linotype" pitchFamily="18" charset="0"/>
              </a:rPr>
              <a:t>Still investigating if this is an issue for “normal” applications</a:t>
            </a:r>
          </a:p>
          <a:p>
            <a:pPr lvl="2"/>
            <a:r>
              <a:rPr lang="en-US" dirty="0" smtClean="0">
                <a:latin typeface="Palatino Linotype" pitchFamily="18" charset="0"/>
              </a:rPr>
              <a:t>These are essentially non-streaming and penalty may be small</a:t>
            </a:r>
          </a:p>
          <a:p>
            <a:r>
              <a:rPr lang="en-US" dirty="0" smtClean="0">
                <a:latin typeface="Palatino Linotype" pitchFamily="18" charset="0"/>
              </a:rPr>
              <a:t>Work has started in understanding the issues</a:t>
            </a:r>
          </a:p>
          <a:p>
            <a:pPr lvl="1"/>
            <a:r>
              <a:rPr lang="en-US" dirty="0" smtClean="0">
                <a:latin typeface="Palatino Linotype" pitchFamily="18" charset="0"/>
              </a:rPr>
              <a:t>Should have results in one or two weeks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78BA-F92E-4AE6-9B9D-E0415221805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uman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/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 cap="rnd" cmpd="sng" algn="ctr">
          <a:solidFill>
            <a:schemeClr val="phClr"/>
          </a:solidFill>
          <a:prstDash val="solid"/>
        </a:ln>
        <a:ln w="12700" cap="rnd" cmpd="sng" algn="ctr">
          <a:solidFill>
            <a:schemeClr val="phClr"/>
          </a:solidFill>
          <a:prstDash val="solid"/>
        </a:ln>
        <a:ln w="2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 rotWithShape="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 rotWithShape="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2303</TotalTime>
  <Words>321</Words>
  <Application>Microsoft Office PowerPoint</Application>
  <PresentationFormat>On-screen Show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Human</vt:lpstr>
      <vt:lpstr>XRootD Proxy Status</vt:lpstr>
      <vt:lpstr>Disk Caching Proxy Fixes</vt:lpstr>
      <vt:lpstr>Disk Caching Proxy Future</vt:lpstr>
      <vt:lpstr>Proxy Base Code Fixes</vt:lpstr>
      <vt:lpstr>Proxy Base Code Performance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Federated Data Stores For The LHC</dc:title>
  <dc:creator>abh</dc:creator>
  <cp:lastModifiedBy>abh</cp:lastModifiedBy>
  <cp:revision>117</cp:revision>
  <dcterms:created xsi:type="dcterms:W3CDTF">2011-11-15T13:41:47Z</dcterms:created>
  <dcterms:modified xsi:type="dcterms:W3CDTF">2016-01-20T01:10:42Z</dcterms:modified>
</cp:coreProperties>
</file>