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5620"/>
    <p:restoredTop sz="99641" autoAdjust="0"/>
  </p:normalViewPr>
  <p:slideViewPr>
    <p:cSldViewPr snapToGrid="0" snapToObjects="1">
      <p:cViewPr varScale="1">
        <p:scale>
          <a:sx n="93" d="100"/>
          <a:sy n="93" d="100"/>
        </p:scale>
        <p:origin x="-5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2F0A1-A6A2-A941-B392-8AC3B0E62341}" type="datetimeFigureOut">
              <a:rPr lang="en-US" smtClean="0"/>
              <a:t>04/02/16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2B4D3-E09D-7248-BE3A-C73588C45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34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DEEA7-8323-7C4B-BE00-9226A76BA813}" type="datetimeFigureOut">
              <a:rPr lang="en-US" smtClean="0"/>
              <a:t>04/02/16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D4B9D-E366-FE4E-8179-FE1DDD4E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8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4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0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499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78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31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758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3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65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5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61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8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60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19988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Arial"/>
                <a:cs typeface="Arial"/>
              </a:rPr>
              <a:t>E-JADE WP 5: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Training and Knowledge Transfer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sz="3100" dirty="0" smtClean="0">
                <a:latin typeface="Arial"/>
                <a:cs typeface="Arial"/>
              </a:rPr>
              <a:t>Status</a:t>
            </a:r>
            <a:endParaRPr lang="en-US" sz="3100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72945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Arial"/>
                <a:cs typeface="Arial"/>
              </a:rPr>
              <a:t>Thomas </a:t>
            </a:r>
            <a:r>
              <a:rPr lang="en-US" sz="2800" dirty="0" err="1" smtClean="0">
                <a:latin typeface="Arial"/>
                <a:cs typeface="Arial"/>
              </a:rPr>
              <a:t>Schoerner-Sadenius</a:t>
            </a:r>
            <a:endParaRPr lang="en-US" sz="2800" dirty="0" smtClean="0">
              <a:latin typeface="Arial"/>
              <a:cs typeface="Arial"/>
            </a:endParaRPr>
          </a:p>
          <a:p>
            <a:pPr algn="l"/>
            <a:r>
              <a:rPr lang="en-US" sz="2800" dirty="0" smtClean="0">
                <a:latin typeface="Arial"/>
                <a:cs typeface="Arial"/>
              </a:rPr>
              <a:t>E-JADE </a:t>
            </a:r>
            <a:r>
              <a:rPr lang="en-US" sz="2800" dirty="0" smtClean="0">
                <a:latin typeface="Arial"/>
                <a:cs typeface="Arial"/>
              </a:rPr>
              <a:t>Second General Meeting</a:t>
            </a:r>
            <a:r>
              <a:rPr lang="en-US" sz="2800" dirty="0" smtClean="0">
                <a:latin typeface="Arial"/>
                <a:cs typeface="Arial"/>
              </a:rPr>
              <a:t/>
            </a:r>
            <a:br>
              <a:rPr lang="en-US" sz="2800" dirty="0" smtClean="0">
                <a:latin typeface="Arial"/>
                <a:cs typeface="Arial"/>
              </a:rPr>
            </a:br>
            <a:r>
              <a:rPr lang="en-US" sz="2800" dirty="0" smtClean="0">
                <a:latin typeface="Arial"/>
                <a:cs typeface="Arial"/>
              </a:rPr>
              <a:t>CERN, </a:t>
            </a:r>
            <a:r>
              <a:rPr lang="en-US" sz="2800" dirty="0" smtClean="0">
                <a:latin typeface="Arial"/>
                <a:cs typeface="Arial"/>
              </a:rPr>
              <a:t>4 </a:t>
            </a:r>
            <a:r>
              <a:rPr lang="en-US" sz="2800" dirty="0" smtClean="0">
                <a:latin typeface="Arial"/>
                <a:cs typeface="Arial"/>
              </a:rPr>
              <a:t>February </a:t>
            </a:r>
            <a:r>
              <a:rPr lang="en-US" sz="2800" dirty="0" smtClean="0">
                <a:latin typeface="Arial"/>
                <a:cs typeface="Arial"/>
              </a:rPr>
              <a:t>2016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4" name="DESY Logo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98637" y="4254875"/>
            <a:ext cx="409589" cy="455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banner-E-jad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7" y="6075812"/>
            <a:ext cx="3024318" cy="642229"/>
          </a:xfrm>
          <a:prstGeom prst="rect">
            <a:avLst/>
          </a:prstGeom>
        </p:spPr>
      </p:pic>
      <p:pic>
        <p:nvPicPr>
          <p:cNvPr id="6" name="Picture 5" descr="E-Jade-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787" y="225213"/>
            <a:ext cx="936730" cy="129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21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47" y="179056"/>
            <a:ext cx="8229600" cy="490017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latin typeface="Arial"/>
                <a:cs typeface="Arial"/>
              </a:rPr>
              <a:t>REMEMBER – E-JADE WORK PACKAGES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5" name="Picture 4" descr="Screen Shot 2015-02-15 at 22.32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47" y="1001708"/>
            <a:ext cx="8639275" cy="566638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43982" y="5727609"/>
            <a:ext cx="8333524" cy="899997"/>
          </a:xfrm>
          <a:prstGeom prst="rect">
            <a:avLst/>
          </a:prstGeom>
          <a:noFill/>
          <a:ln w="762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rtl="0" latinLnBrk="1" hangingPunct="0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118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47" y="179056"/>
            <a:ext cx="8229600" cy="490017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latin typeface="Arial"/>
                <a:cs typeface="Arial"/>
              </a:rPr>
              <a:t>REMEMBER – WORK PACKAGE 5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5" name="Picture 4" descr="Screen Shot 2015-02-15 at 23.13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14" y="892827"/>
            <a:ext cx="6411232" cy="56790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19579" y="3297100"/>
            <a:ext cx="6309379" cy="662722"/>
          </a:xfrm>
          <a:prstGeom prst="rect">
            <a:avLst/>
          </a:prstGeom>
          <a:noFill/>
          <a:ln w="762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rtl="0" latinLnBrk="1" hangingPunct="0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19579" y="4364353"/>
            <a:ext cx="6309379" cy="863998"/>
          </a:xfrm>
          <a:prstGeom prst="rect">
            <a:avLst/>
          </a:prstGeom>
          <a:noFill/>
          <a:ln w="76200" cap="flat">
            <a:solidFill>
              <a:srgbClr val="FF000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rtl="0" latinLnBrk="1" hangingPunct="0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83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47" y="179056"/>
            <a:ext cx="8229600" cy="490017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latin typeface="Arial"/>
                <a:cs typeface="Arial"/>
              </a:rPr>
              <a:t>WORKP PACKAGE 5 </a:t>
            </a:r>
            <a:r>
              <a:rPr lang="en-US" sz="2800" dirty="0" smtClean="0">
                <a:latin typeface="Arial"/>
                <a:cs typeface="Arial"/>
              </a:rPr>
              <a:t>DELIVERABLES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747" y="753590"/>
            <a:ext cx="86509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200" dirty="0" smtClean="0">
                <a:latin typeface="Arial"/>
                <a:cs typeface="Arial"/>
              </a:rPr>
              <a:t>Month 12: </a:t>
            </a:r>
            <a:r>
              <a:rPr lang="en-US" sz="2200" dirty="0" err="1" smtClean="0">
                <a:latin typeface="Arial"/>
                <a:cs typeface="Arial"/>
              </a:rPr>
              <a:t>KTTTool</a:t>
            </a:r>
            <a:endParaRPr lang="en-US" sz="2200" dirty="0">
              <a:latin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Screen Shot 2016-02-04 at 10.39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69" y="1348336"/>
            <a:ext cx="7592406" cy="51110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57115" y="4718128"/>
            <a:ext cx="5955476" cy="120032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Simplest possible form </a:t>
            </a:r>
            <a:r>
              <a:rPr lang="is-IS" b="1" dirty="0" smtClean="0">
                <a:solidFill>
                  <a:schemeClr val="bg1"/>
                </a:solidFill>
                <a:latin typeface="Arial"/>
                <a:cs typeface="Arial"/>
              </a:rPr>
              <a:t>…</a:t>
            </a:r>
            <a:endParaRPr lang="en-US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Comments from P. </a:t>
            </a:r>
            <a:r>
              <a:rPr lang="en-US" b="1" dirty="0" err="1" smtClean="0">
                <a:solidFill>
                  <a:schemeClr val="bg1"/>
                </a:solidFill>
                <a:latin typeface="Arial"/>
                <a:cs typeface="Arial"/>
              </a:rPr>
              <a:t>Bambade</a:t>
            </a:r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 not yet implemented.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Please – everybody insert their travels!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Evaluation (how?) is deliverable at the end </a:t>
            </a:r>
            <a:r>
              <a:rPr lang="is-IS" b="1" dirty="0" smtClean="0">
                <a:solidFill>
                  <a:schemeClr val="bg1"/>
                </a:solidFill>
                <a:latin typeface="Arial"/>
                <a:cs typeface="Arial"/>
              </a:rPr>
              <a:t>…</a:t>
            </a:r>
            <a:endParaRPr lang="en-US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2509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47" y="179056"/>
            <a:ext cx="8229600" cy="490017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latin typeface="Arial"/>
                <a:cs typeface="Arial"/>
              </a:rPr>
              <a:t>WORKP PACKAGE 5 </a:t>
            </a:r>
            <a:r>
              <a:rPr lang="en-US" sz="2800" dirty="0" smtClean="0">
                <a:latin typeface="Arial"/>
                <a:cs typeface="Arial"/>
              </a:rPr>
              <a:t>TASK 5.1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747" y="753590"/>
            <a:ext cx="8650955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200" dirty="0" smtClean="0">
                <a:latin typeface="Arial"/>
                <a:cs typeface="Arial"/>
              </a:rPr>
              <a:t>Knowledge transfer schedule (?) to be implemented</a:t>
            </a:r>
          </a:p>
          <a:p>
            <a:pPr marL="285750" indent="-285750">
              <a:buFontTx/>
              <a:buChar char="-"/>
            </a:pPr>
            <a:r>
              <a:rPr lang="en-US" sz="2200" dirty="0" smtClean="0">
                <a:latin typeface="Arial"/>
                <a:cs typeface="Arial"/>
              </a:rPr>
              <a:t>Requires all partners to “provide an extensive, relevant and high-quality schedule of training courses </a:t>
            </a:r>
            <a:r>
              <a:rPr lang="is-IS" sz="2200" dirty="0" smtClean="0">
                <a:latin typeface="Arial"/>
                <a:cs typeface="Arial"/>
              </a:rPr>
              <a:t>… “</a:t>
            </a:r>
            <a:br>
              <a:rPr lang="is-IS" sz="2200" dirty="0" smtClean="0">
                <a:latin typeface="Arial"/>
                <a:cs typeface="Arial"/>
              </a:rPr>
            </a:br>
            <a:r>
              <a:rPr lang="is-IS" sz="2200" dirty="0" smtClean="0">
                <a:latin typeface="Arial"/>
                <a:cs typeface="Arial"/>
                <a:sym typeface="Wingdings"/>
              </a:rPr>
              <a:t> nothing happened here; basically no input from partner institutions. </a:t>
            </a:r>
            <a:br>
              <a:rPr lang="is-IS" sz="2200" dirty="0" smtClean="0">
                <a:latin typeface="Arial"/>
                <a:cs typeface="Arial"/>
                <a:sym typeface="Wingdings"/>
              </a:rPr>
            </a:br>
            <a:r>
              <a:rPr lang="is-IS" sz="2200" dirty="0" smtClean="0">
                <a:latin typeface="Arial"/>
                <a:cs typeface="Arial"/>
                <a:sym typeface="Wingdings"/>
              </a:rPr>
              <a:t/>
            </a:r>
            <a:br>
              <a:rPr lang="is-IS" sz="2200" dirty="0" smtClean="0">
                <a:latin typeface="Arial"/>
                <a:cs typeface="Arial"/>
                <a:sym typeface="Wingdings"/>
              </a:rPr>
            </a:br>
            <a:r>
              <a:rPr lang="is-IS" sz="2200" dirty="0" smtClean="0">
                <a:latin typeface="Arial"/>
                <a:cs typeface="Arial"/>
                <a:sym typeface="Wingdings"/>
              </a:rPr>
              <a:t>But: Where and how does this have to be documented anyhow? </a:t>
            </a:r>
            <a:r>
              <a:rPr lang="en-US" sz="2200" dirty="0" smtClean="0">
                <a:latin typeface="Arial"/>
                <a:cs typeface="Arial"/>
              </a:rPr>
              <a:t/>
            </a:r>
            <a:br>
              <a:rPr lang="en-US" sz="2200" dirty="0" smtClean="0">
                <a:latin typeface="Arial"/>
                <a:cs typeface="Arial"/>
              </a:rPr>
            </a:br>
            <a:endParaRPr lang="en-US" sz="2200" dirty="0">
              <a:latin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93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</TotalTime>
  <Words>133</Words>
  <Application>Microsoft Macintosh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E-JADE WP 5:  Training and Knowledge Transfer Status</vt:lpstr>
      <vt:lpstr>REMEMBER – E-JADE WORK PACKAGES</vt:lpstr>
      <vt:lpstr>REMEMBER – WORK PACKAGE 5</vt:lpstr>
      <vt:lpstr>WORKP PACKAGE 5 DELIVERABLES</vt:lpstr>
      <vt:lpstr>WORKP PACKAGE 5 TASK 5.1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PLANUNG DIS’16</dc:title>
  <dc:creator>Thomas Schörner-Sadenius</dc:creator>
  <cp:lastModifiedBy>Thomas Schörner-Sadenius</cp:lastModifiedBy>
  <cp:revision>55</cp:revision>
  <cp:lastPrinted>2015-02-10T08:18:59Z</cp:lastPrinted>
  <dcterms:created xsi:type="dcterms:W3CDTF">2014-11-04T10:02:44Z</dcterms:created>
  <dcterms:modified xsi:type="dcterms:W3CDTF">2016-02-04T09:48:41Z</dcterms:modified>
</cp:coreProperties>
</file>