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641" autoAdjust="0"/>
  </p:normalViewPr>
  <p:slideViewPr>
    <p:cSldViewPr snapToGrid="0" snapToObjects="1">
      <p:cViewPr varScale="1">
        <p:scale>
          <a:sx n="88" d="100"/>
          <a:sy n="88" d="100"/>
        </p:scale>
        <p:origin x="-17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2F0A1-A6A2-A941-B392-8AC3B0E62341}" type="datetimeFigureOut">
              <a:rPr lang="en-US" smtClean="0"/>
              <a:t>04/02/16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2B4D3-E09D-7248-BE3A-C73588C45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34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DEEA7-8323-7C4B-BE00-9226A76BA813}" type="datetimeFigureOut">
              <a:rPr lang="en-US" smtClean="0"/>
              <a:t>04/02/16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D4B9D-E366-FE4E-8179-FE1DDD4E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87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4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0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9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78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31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58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3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65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5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61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8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38A28-44AF-154C-99CC-C0E5B7F35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6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19988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Arial"/>
                <a:cs typeface="Arial"/>
              </a:rPr>
              <a:t>E-JADE WP </a:t>
            </a:r>
            <a:r>
              <a:rPr lang="en-US" dirty="0" smtClean="0">
                <a:latin typeface="Arial"/>
                <a:cs typeface="Arial"/>
              </a:rPr>
              <a:t>4: 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Management and Dissemination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sz="3100" dirty="0" smtClean="0">
                <a:latin typeface="Arial"/>
                <a:cs typeface="Arial"/>
              </a:rPr>
              <a:t>Status</a:t>
            </a:r>
            <a:endParaRPr lang="en-US" sz="3100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72945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Arial"/>
                <a:cs typeface="Arial"/>
              </a:rPr>
              <a:t>Thomas </a:t>
            </a:r>
            <a:r>
              <a:rPr lang="en-US" sz="2800" dirty="0" err="1" smtClean="0">
                <a:latin typeface="Arial"/>
                <a:cs typeface="Arial"/>
              </a:rPr>
              <a:t>Schoerner-Sadenius</a:t>
            </a:r>
            <a:endParaRPr lang="en-US" sz="2800" dirty="0" smtClean="0">
              <a:latin typeface="Arial"/>
              <a:cs typeface="Arial"/>
            </a:endParaRPr>
          </a:p>
          <a:p>
            <a:pPr algn="l"/>
            <a:r>
              <a:rPr lang="en-US" sz="2800" dirty="0" smtClean="0">
                <a:latin typeface="Arial"/>
                <a:cs typeface="Arial"/>
              </a:rPr>
              <a:t>E-JADE Second General Meeting</a:t>
            </a:r>
            <a:br>
              <a:rPr lang="en-US" sz="2800" dirty="0" smtClean="0">
                <a:latin typeface="Arial"/>
                <a:cs typeface="Arial"/>
              </a:rPr>
            </a:br>
            <a:r>
              <a:rPr lang="en-US" sz="2800" dirty="0" smtClean="0">
                <a:latin typeface="Arial"/>
                <a:cs typeface="Arial"/>
              </a:rPr>
              <a:t>CERN, 4 February 2016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4" name="DESY Logo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98637" y="4254875"/>
            <a:ext cx="409589" cy="455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banner-E-ja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7" y="6075812"/>
            <a:ext cx="3024318" cy="642229"/>
          </a:xfrm>
          <a:prstGeom prst="rect">
            <a:avLst/>
          </a:prstGeom>
        </p:spPr>
      </p:pic>
      <p:pic>
        <p:nvPicPr>
          <p:cNvPr id="6" name="Picture 5" descr="E-Jade-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787" y="225213"/>
            <a:ext cx="936730" cy="129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1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47" y="179056"/>
            <a:ext cx="8229600" cy="490017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latin typeface="Arial"/>
                <a:cs typeface="Arial"/>
              </a:rPr>
              <a:t>REMEMBER – WORK PACKAGE </a:t>
            </a:r>
            <a:r>
              <a:rPr lang="en-US" sz="2800" dirty="0" smtClean="0">
                <a:latin typeface="Arial"/>
                <a:cs typeface="Arial"/>
              </a:rPr>
              <a:t>4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Screen Shot 2016-02-04 at 10.52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2329"/>
            <a:ext cx="9144000" cy="2422663"/>
          </a:xfrm>
          <a:prstGeom prst="rect">
            <a:avLst/>
          </a:prstGeom>
        </p:spPr>
      </p:pic>
      <p:pic>
        <p:nvPicPr>
          <p:cNvPr id="10" name="Picture 9" descr="Screen Shot 2016-02-04 at 10.52.3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4541"/>
            <a:ext cx="9144000" cy="150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83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747" y="179056"/>
            <a:ext cx="8229600" cy="490017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latin typeface="Arial"/>
                <a:cs typeface="Arial"/>
              </a:rPr>
              <a:t>WORK </a:t>
            </a:r>
            <a:r>
              <a:rPr lang="en-US" sz="2800" dirty="0" smtClean="0">
                <a:latin typeface="Arial"/>
                <a:cs typeface="Arial"/>
              </a:rPr>
              <a:t>PACKAGE </a:t>
            </a:r>
            <a:r>
              <a:rPr lang="en-US" sz="2800" dirty="0" smtClean="0">
                <a:latin typeface="Arial"/>
                <a:cs typeface="Arial"/>
              </a:rPr>
              <a:t>4 - DELIVERABLES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20160204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TSS: E-JADE WP4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8A28-44AF-154C-99CC-C0E5B7F35AAE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Screen Shot 2016-02-04 at 10.53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47" y="1007274"/>
            <a:ext cx="8695701" cy="31342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0206" y="1241058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43575" y="15810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3049" y="1883983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04519" y="2519021"/>
            <a:ext cx="3631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  <a:latin typeface="Arial"/>
                <a:ea typeface="Zapf Dingbats"/>
                <a:cs typeface="Arial"/>
                <a:sym typeface="Zapf Dingbats"/>
              </a:rPr>
              <a:t>In preparation, requires WP input!</a:t>
            </a:r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44592" y="2856087"/>
            <a:ext cx="95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  <a:latin typeface="Arial"/>
                <a:ea typeface="Zapf Dingbats"/>
                <a:cs typeface="Arial"/>
                <a:sym typeface="Zapf Dingbats"/>
              </a:rPr>
              <a:t>??????</a:t>
            </a:r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50841" y="3441398"/>
            <a:ext cx="4059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  <a:latin typeface="Arial"/>
                <a:ea typeface="Zapf Dingbats"/>
                <a:cs typeface="Arial"/>
                <a:sym typeface="Zapf Dingbats"/>
              </a:rPr>
              <a:t>In preparation, requires institute input!</a:t>
            </a:r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2132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65</Words>
  <Application>Microsoft Macintosh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E-JADE WP 4:  Management and Dissemination Status</vt:lpstr>
      <vt:lpstr>REMEMBER – WORK PACKAGE 4</vt:lpstr>
      <vt:lpstr>WORK PACKAGE 4 - DELIVERABLES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PLANUNG DIS’16</dc:title>
  <dc:creator>Thomas Schörner-Sadenius</dc:creator>
  <cp:lastModifiedBy>Thomas Schörner-Sadenius</cp:lastModifiedBy>
  <cp:revision>57</cp:revision>
  <cp:lastPrinted>2015-02-10T08:18:59Z</cp:lastPrinted>
  <dcterms:created xsi:type="dcterms:W3CDTF">2014-11-04T10:02:44Z</dcterms:created>
  <dcterms:modified xsi:type="dcterms:W3CDTF">2016-02-04T09:56:10Z</dcterms:modified>
</cp:coreProperties>
</file>