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83"/>
    <p:restoredTop sz="50000"/>
  </p:normalViewPr>
  <p:slideViewPr>
    <p:cSldViewPr snapToGrid="0" snapToObjects="1">
      <p:cViewPr>
        <p:scale>
          <a:sx n="90" d="100"/>
          <a:sy n="90" d="100"/>
        </p:scale>
        <p:origin x="872" y="9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12/18/15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12/18/15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Emittance</a:t>
            </a:r>
            <a:r>
              <a:rPr lang="en-US" sz="2800" dirty="0" smtClean="0"/>
              <a:t> Evolution and Wire Scanners  - M. Kuhn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Wire scanning is more reliable (also got new BLM Thresholds to allow to scan more beams at top energy!).</a:t>
            </a:r>
          </a:p>
          <a:p>
            <a:r>
              <a:rPr lang="en-US" sz="2000" dirty="0" err="1" smtClean="0"/>
              <a:t>Emittance</a:t>
            </a:r>
            <a:r>
              <a:rPr lang="en-US" sz="2000" dirty="0" smtClean="0"/>
              <a:t> blow-up during ramp: Hor. explained by intra-beam scattering instability; Ver. not understood.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40512"/>
            <a:ext cx="4572000" cy="34382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8161"/>
            <a:ext cx="4572000" cy="342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21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OP Scans, </a:t>
            </a:r>
            <a:r>
              <a:rPr lang="en-US" sz="2800" dirty="0" err="1" smtClean="0"/>
              <a:t>Emittance</a:t>
            </a:r>
            <a:r>
              <a:rPr lang="en-US" sz="2800" dirty="0" smtClean="0"/>
              <a:t> in Collision, M. Hostettler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0450"/>
            <a:ext cx="4572000" cy="343380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08"/>
          <a:stretch/>
        </p:blipFill>
        <p:spPr>
          <a:xfrm>
            <a:off x="4570627" y="1370186"/>
            <a:ext cx="4565606" cy="1974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27" y="3429000"/>
            <a:ext cx="4565606" cy="343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211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UFOs, B. Auchmann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9" y="1831858"/>
            <a:ext cx="4572000" cy="342741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46" t="26298"/>
          <a:stretch/>
        </p:blipFill>
        <p:spPr>
          <a:xfrm>
            <a:off x="4856933" y="3429000"/>
            <a:ext cx="3472215" cy="34333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729" y="451655"/>
            <a:ext cx="4556271" cy="287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42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ULO, D. </a:t>
            </a:r>
            <a:r>
              <a:rPr lang="en-US" sz="3200" dirty="0" err="1" smtClean="0"/>
              <a:t>Mirarchi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373" y="1083576"/>
            <a:ext cx="4570627" cy="34140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9" y="1083575"/>
            <a:ext cx="4559821" cy="34140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500"/>
          <a:stretch/>
        </p:blipFill>
        <p:spPr>
          <a:xfrm>
            <a:off x="2292089" y="4745801"/>
            <a:ext cx="4572000" cy="197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59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e-Cloud, G</a:t>
            </a:r>
            <a:r>
              <a:rPr lang="en-US" sz="3200" smtClean="0"/>
              <a:t>. </a:t>
            </a:r>
            <a:r>
              <a:rPr lang="en-US" sz="3200" dirty="0" err="1" smtClean="0"/>
              <a:t>Iadarola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0207"/>
            <a:ext cx="4572000" cy="342456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100" y="0"/>
            <a:ext cx="4566101" cy="3429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26780"/>
            <a:ext cx="4572000" cy="342678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Comparison to UFO rates!</a:t>
            </a:r>
            <a:endParaRPr lang="en-US" sz="20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67448" y="1561806"/>
            <a:ext cx="661752" cy="388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61548" y="1690393"/>
            <a:ext cx="667652" cy="1009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17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TDI, A. </a:t>
            </a:r>
            <a:r>
              <a:rPr lang="en-US" sz="3200" dirty="0" err="1" smtClean="0"/>
              <a:t>Lechner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20753"/>
            <a:ext cx="4572000" cy="343976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181" y="4760522"/>
            <a:ext cx="4563819" cy="1003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367" y="4844509"/>
            <a:ext cx="1668414" cy="18769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03713"/>
            <a:ext cx="4533014" cy="34119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774" y="1909066"/>
            <a:ext cx="5880272" cy="441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54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ADT, G</a:t>
            </a:r>
            <a:r>
              <a:rPr lang="en-US" sz="3600" smtClean="0"/>
              <a:t>. </a:t>
            </a:r>
            <a:r>
              <a:rPr lang="en-US" sz="3600" dirty="0" err="1" smtClean="0"/>
              <a:t>Kotzian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3935"/>
            <a:ext cx="4572000" cy="3429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316" y="0"/>
            <a:ext cx="4570317" cy="342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062" y="4851292"/>
            <a:ext cx="2398713" cy="18701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299" y="3506876"/>
            <a:ext cx="3703638" cy="14069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913845"/>
            <a:ext cx="2085036" cy="194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9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CERNPresentation2</Template>
  <TotalTime>42</TotalTime>
  <Words>94</Words>
  <Application>Microsoft Macintosh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CERNCobranding4-3</vt:lpstr>
      <vt:lpstr>Emittance Evolution and Wire Scanners  - M. Kuhn</vt:lpstr>
      <vt:lpstr>OP Scans, Emittance in Collision, M. Hostettler</vt:lpstr>
      <vt:lpstr>UFOs, B. Auchmann</vt:lpstr>
      <vt:lpstr>ULO, D. Mirarchi</vt:lpstr>
      <vt:lpstr>e-Cloud, G. Iadarola</vt:lpstr>
      <vt:lpstr>TDI, A. Lechner</vt:lpstr>
      <vt:lpstr>ADT, G. Kotzian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cp:lastModifiedBy>Bernhard Auchmann</cp:lastModifiedBy>
  <cp:revision>13</cp:revision>
  <dcterms:created xsi:type="dcterms:W3CDTF">2015-12-18T16:16:53Z</dcterms:created>
  <dcterms:modified xsi:type="dcterms:W3CDTF">2015-12-18T16:59:49Z</dcterms:modified>
</cp:coreProperties>
</file>