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9942513" cy="68119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46" y="-2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168" y="-86"/>
      </p:cViewPr>
      <p:guideLst>
        <p:guide orient="horz" pos="2146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042E9-9771-49EC-BF12-BF27EC10E9AD}" type="datetimeFigureOut">
              <a:rPr lang="en-GB" smtClean="0"/>
              <a:t>21/04/2016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0D5E8-B1A4-4C69-A56A-528E3F17F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26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765A7-BF42-4BA6-8C1C-5460D40DB644}" type="datetimeFigureOut">
              <a:rPr lang="en-GB" smtClean="0"/>
              <a:t>21/04/2016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0338" y="511175"/>
            <a:ext cx="4541837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35683"/>
            <a:ext cx="7954010" cy="30653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B7E2A-6863-4B2E-9D56-9C37FE9D7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534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60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</a:t>
            </a:r>
            <a:r>
              <a:rPr kumimoji="0" lang="fr-CH" dirty="0" err="1" smtClean="0"/>
              <a:t>picture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sz="4400" baseline="0"/>
            </a:lvl1pPr>
          </a:lstStyle>
          <a:p>
            <a:r>
              <a:rPr kumimoji="0" lang="fr-CH" dirty="0" smtClean="0"/>
              <a:t>New </a:t>
            </a:r>
            <a:r>
              <a:rPr kumimoji="0" lang="fr-CH" dirty="0" err="1" smtClean="0"/>
              <a:t>member</a:t>
            </a:r>
            <a:r>
              <a:rPr kumimoji="0" lang="fr-CH" dirty="0" smtClean="0"/>
              <a:t> TE-MPE-PE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</a:t>
            </a:r>
          </a:p>
          <a:p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</a:t>
            </a:r>
          </a:p>
          <a:p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6854" cy="125878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New member presentation</a:t>
            </a:r>
            <a:endParaRPr lang="en-GB" sz="4000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57200" y="2817662"/>
            <a:ext cx="8226854" cy="1319998"/>
          </a:xfrm>
        </p:spPr>
        <p:txBody>
          <a:bodyPr>
            <a:normAutofit/>
          </a:bodyPr>
          <a:lstStyle/>
          <a:p>
            <a:pPr algn="ctr"/>
            <a:r>
              <a:rPr lang="en-US" sz="1200" dirty="0" smtClean="0"/>
              <a:t>Tina </a:t>
            </a:r>
            <a:r>
              <a:rPr lang="en-US" sz="1200" dirty="0" err="1" smtClean="0"/>
              <a:t>Griesemer</a:t>
            </a:r>
            <a:endParaRPr lang="en-US" sz="1200" dirty="0" smtClean="0"/>
          </a:p>
          <a:p>
            <a:pPr algn="ctr"/>
            <a:r>
              <a:rPr lang="en-US" sz="1200" dirty="0" smtClean="0"/>
              <a:t>04/21/2016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Supervisors:</a:t>
            </a:r>
            <a:endParaRPr lang="en-US" sz="1200" dirty="0" smtClean="0"/>
          </a:p>
          <a:p>
            <a:pPr algn="ctr"/>
            <a:r>
              <a:rPr lang="en-US" sz="1200" dirty="0" smtClean="0"/>
              <a:t>Michal </a:t>
            </a:r>
            <a:r>
              <a:rPr lang="en-GB" sz="1200" dirty="0" err="1" smtClean="0"/>
              <a:t>Maciejewski</a:t>
            </a:r>
            <a:endParaRPr lang="en-GB" sz="1200" dirty="0" smtClean="0"/>
          </a:p>
          <a:p>
            <a:pPr algn="ctr"/>
            <a:r>
              <a:rPr lang="en-GB" sz="1200" dirty="0" smtClean="0"/>
              <a:t>Lorenzo </a:t>
            </a:r>
            <a:r>
              <a:rPr lang="en-GB" sz="1200" dirty="0" err="1" smtClean="0"/>
              <a:t>Bortot</a:t>
            </a:r>
            <a:endParaRPr lang="en-US" sz="1200" dirty="0"/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12369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 smtClean="0"/>
              <a:t>0</a:t>
            </a:r>
            <a:fld id="{B4BFD808-6B56-4447-9401-2398D08EE3C0}" type="datetime1">
              <a:rPr lang="en-US" smtClean="0"/>
              <a:pPr algn="l"/>
              <a:t>4/21/2016</a:t>
            </a:fld>
            <a:endParaRPr lang="en-US" dirty="0"/>
          </a:p>
        </p:txBody>
      </p:sp>
      <p:sp>
        <p:nvSpPr>
          <p:cNvPr id="2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206240" y="4767263"/>
            <a:ext cx="38721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TE-MPE-PE; </a:t>
            </a:r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Hello everybody!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8132"/>
            <a:ext cx="8229600" cy="282921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Since 2012: Bachelor Applied Mechanics at TU Darmstadt</a:t>
            </a:r>
          </a:p>
          <a:p>
            <a:pPr lvl="1"/>
            <a:r>
              <a:rPr lang="en-GB" sz="1200" dirty="0" smtClean="0"/>
              <a:t>Advanced </a:t>
            </a:r>
            <a:r>
              <a:rPr lang="en-GB" sz="1200" dirty="0"/>
              <a:t>Mathematics</a:t>
            </a:r>
            <a:endParaRPr lang="en-US" sz="1200" dirty="0"/>
          </a:p>
          <a:p>
            <a:pPr lvl="1"/>
            <a:r>
              <a:rPr lang="en-US" sz="1200" dirty="0" smtClean="0"/>
              <a:t>Finite element methods </a:t>
            </a:r>
          </a:p>
          <a:p>
            <a:pPr lvl="1"/>
            <a:r>
              <a:rPr lang="en-US" sz="1200" dirty="0" smtClean="0"/>
              <a:t>Physical Chemistry</a:t>
            </a:r>
          </a:p>
          <a:p>
            <a:pPr lvl="1"/>
            <a:r>
              <a:rPr lang="en-GB" sz="1200" dirty="0" smtClean="0"/>
              <a:t>Advanced </a:t>
            </a:r>
            <a:r>
              <a:rPr lang="en-GB" sz="1200" dirty="0"/>
              <a:t>Dynamics</a:t>
            </a:r>
            <a:endParaRPr lang="en-US" sz="1200" dirty="0" smtClean="0"/>
          </a:p>
          <a:p>
            <a:r>
              <a:rPr lang="en-US" sz="1600" dirty="0" smtClean="0"/>
              <a:t>Computer skills</a:t>
            </a:r>
          </a:p>
          <a:p>
            <a:pPr lvl="1"/>
            <a:r>
              <a:rPr lang="en-US" sz="1200" dirty="0" smtClean="0"/>
              <a:t>FEAP (FEM)</a:t>
            </a:r>
          </a:p>
          <a:p>
            <a:pPr lvl="1"/>
            <a:r>
              <a:rPr lang="en-US" sz="1200" dirty="0" err="1" smtClean="0"/>
              <a:t>Matlab</a:t>
            </a:r>
            <a:endParaRPr lang="en-US" sz="1200" dirty="0" smtClean="0"/>
          </a:p>
          <a:p>
            <a:pPr lvl="1"/>
            <a:r>
              <a:rPr lang="en-US" sz="1200" dirty="0" smtClean="0"/>
              <a:t>Siemens NX (CAD)</a:t>
            </a:r>
          </a:p>
          <a:p>
            <a:r>
              <a:rPr lang="en-US" sz="1600" dirty="0" smtClean="0"/>
              <a:t>Staying 4 months for bachelor thesis</a:t>
            </a:r>
            <a:endParaRPr lang="en-US" sz="1600" dirty="0"/>
          </a:p>
          <a:p>
            <a:pPr lvl="1"/>
            <a:endParaRPr lang="en-GB" sz="1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9946" y="66280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Tina </a:t>
            </a:r>
            <a:r>
              <a:rPr lang="en-US" sz="2000" dirty="0" err="1" smtClean="0"/>
              <a:t>Griesemer</a:t>
            </a:r>
            <a:r>
              <a:rPr lang="en-US" sz="2000" dirty="0"/>
              <a:t> </a:t>
            </a:r>
            <a:r>
              <a:rPr lang="en-US" sz="2000" dirty="0" smtClean="0"/>
              <a:t>/ Tobias’ sister</a:t>
            </a:r>
            <a:endParaRPr lang="en-GB" sz="2000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12369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 smtClean="0"/>
              <a:t>0</a:t>
            </a:r>
            <a:fld id="{B4BFD808-6B56-4447-9401-2398D08EE3C0}" type="datetime1">
              <a:rPr lang="en-US" smtClean="0"/>
              <a:pPr algn="l"/>
              <a:t>4/21/2016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206240" y="4767263"/>
            <a:ext cx="38721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TE-MPE-PE; </a:t>
            </a:r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http://www.mechanik.tu-darmstadt.de/media/medien_studienbereich_mechanik/Verknuepfung_FB_255x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35006" y="1368132"/>
            <a:ext cx="1983670" cy="134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6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9900"/>
            <a:ext cx="8226854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2D Analysis of thermo-mechanical response to unbalanced currents in quenching superconducting magnets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540"/>
            <a:ext cx="8229600" cy="292481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Part I</a:t>
            </a:r>
          </a:p>
          <a:p>
            <a:pPr lvl="1"/>
            <a:r>
              <a:rPr lang="en-US" sz="1600" dirty="0" smtClean="0"/>
              <a:t>Simple rectangle model in ANSYS for the mechanical deformation </a:t>
            </a:r>
          </a:p>
          <a:p>
            <a:pPr lvl="1"/>
            <a:r>
              <a:rPr lang="en-US" sz="1600" dirty="0" smtClean="0"/>
              <a:t>Same geometry for a model in COMSOL for the electromagnetic (Lorentz force) and thermal </a:t>
            </a:r>
            <a:r>
              <a:rPr lang="en-US" sz="1600" dirty="0" smtClean="0"/>
              <a:t>model</a:t>
            </a:r>
            <a:endParaRPr lang="en-US" sz="1600" dirty="0" smtClean="0"/>
          </a:p>
          <a:p>
            <a:pPr lvl="1"/>
            <a:r>
              <a:rPr lang="en-US" sz="1600" dirty="0" smtClean="0"/>
              <a:t>Couple both models</a:t>
            </a:r>
          </a:p>
          <a:p>
            <a:r>
              <a:rPr lang="en-US" sz="2000" dirty="0" smtClean="0"/>
              <a:t>Part II</a:t>
            </a:r>
          </a:p>
          <a:p>
            <a:pPr lvl="1"/>
            <a:r>
              <a:rPr lang="en-US" sz="1600" dirty="0" smtClean="0"/>
              <a:t>Generate a mechanical model in ANSYS of the </a:t>
            </a:r>
            <a:r>
              <a:rPr lang="en-US" sz="1600" dirty="0" smtClean="0"/>
              <a:t>11T </a:t>
            </a:r>
            <a:r>
              <a:rPr lang="en-US" sz="1600" dirty="0" smtClean="0"/>
              <a:t>with the same geometry of </a:t>
            </a:r>
            <a:r>
              <a:rPr lang="en-US" sz="1600" dirty="0" smtClean="0"/>
              <a:t>COMSOL </a:t>
            </a:r>
            <a:r>
              <a:rPr lang="en-US" sz="1600" dirty="0" smtClean="0"/>
              <a:t>model</a:t>
            </a:r>
          </a:p>
          <a:p>
            <a:pPr lvl="1"/>
            <a:r>
              <a:rPr lang="en-US" sz="1600" dirty="0" smtClean="0"/>
              <a:t>Couple both models</a:t>
            </a:r>
            <a:endParaRPr lang="en-GB" sz="1600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12369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 smtClean="0"/>
              <a:t>0</a:t>
            </a:r>
            <a:fld id="{B4BFD808-6B56-4447-9401-2398D08EE3C0}" type="datetime1">
              <a:rPr lang="en-US" smtClean="0"/>
              <a:pPr algn="l"/>
              <a:t>4/21/2016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206240" y="4767263"/>
            <a:ext cx="38721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TE-MPE-PE; </a:t>
            </a:r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9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576</TotalTime>
  <Words>146</Words>
  <Application>Microsoft Office PowerPoint</Application>
  <PresentationFormat>On-screen Show (16:9)</PresentationFormat>
  <Paragraphs>37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CERNCorporate16-9</vt:lpstr>
      <vt:lpstr>New member presentation</vt:lpstr>
      <vt:lpstr>Hello everybody!</vt:lpstr>
      <vt:lpstr>2D Analysis of thermo-mechanical response to unbalanced currents in quenching superconducting magnets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Tina Griesemer</cp:lastModifiedBy>
  <cp:revision>31</cp:revision>
  <cp:lastPrinted>2016-04-20T16:17:55Z</cp:lastPrinted>
  <dcterms:created xsi:type="dcterms:W3CDTF">2012-11-30T11:04:26Z</dcterms:created>
  <dcterms:modified xsi:type="dcterms:W3CDTF">2016-04-21T08:28:54Z</dcterms:modified>
</cp:coreProperties>
</file>