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6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317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2AD1D5-F431-4796-9F07-1A4DF732C2DF}" type="datetimeFigureOut">
              <a:rPr lang="en-GB" smtClean="0"/>
              <a:t>20/05/2016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75EE27-CA51-4E33-9033-C46E320E9B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89207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5EE27-CA51-4E33-9033-C46E320E9B4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06963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19/05/2016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ZCh, TE-MPE-PE section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705DD-E4FE-433E-8366-E234920DCD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77609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19/05/2016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ZCh, TE-MPE-PE section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705DD-E4FE-433E-8366-E234920DCD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8886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19/05/2016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ZCh, TE-MPE-PE section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705DD-E4FE-433E-8366-E234920DCD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7633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19/05/2016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ZCh, TE-MPE-PE section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705DD-E4FE-433E-8366-E234920DCD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82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19/05/2016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ZCh, TE-MPE-PE section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705DD-E4FE-433E-8366-E234920DCD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63378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19/05/2016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ZCh, TE-MPE-PE section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705DD-E4FE-433E-8366-E234920DCD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37257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19/05/2016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ZCh, TE-MPE-PE section meeting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705DD-E4FE-433E-8366-E234920DCD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9305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19/05/2016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ZCh, TE-MPE-PE section meeting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705DD-E4FE-433E-8366-E234920DCD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47067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19/05/2016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ZCh, TE-MPE-PE section meeting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705DD-E4FE-433E-8366-E234920DCD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757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19/05/2016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ZCh, TE-MPE-PE section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705DD-E4FE-433E-8366-E234920DCD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8463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19/05/2016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ZCh, TE-MPE-PE section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705DD-E4FE-433E-8366-E234920DCD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3232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19/05/2016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ZCh, TE-MPE-PE section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8705DD-E4FE-433E-8366-E234920DCD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37554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289267" y="527177"/>
            <a:ext cx="11738610" cy="3594735"/>
            <a:chOff x="289267" y="527177"/>
            <a:chExt cx="11738610" cy="3594735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9267" y="527177"/>
              <a:ext cx="11738610" cy="3594735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5439507" y="2590801"/>
              <a:ext cx="51488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A8R6</a:t>
              </a:r>
              <a:endParaRPr lang="en-GB" sz="1200" dirty="0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5896705" y="2590801"/>
              <a:ext cx="50847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/>
                <a:t>B</a:t>
              </a:r>
              <a:r>
                <a:rPr lang="en-GB" sz="1200" dirty="0" smtClean="0"/>
                <a:t>8R6</a:t>
              </a:r>
              <a:endParaRPr lang="en-GB" sz="1200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6553196" y="2590801"/>
              <a:ext cx="51488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A</a:t>
              </a:r>
              <a:r>
                <a:rPr lang="en-GB" sz="1200" dirty="0"/>
                <a:t>9</a:t>
              </a:r>
              <a:r>
                <a:rPr lang="en-GB" sz="1200" dirty="0" smtClean="0"/>
                <a:t>R6</a:t>
              </a:r>
              <a:endParaRPr lang="en-GB" sz="1200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6998676" y="2590801"/>
              <a:ext cx="50847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/>
                <a:t>B</a:t>
              </a:r>
              <a:r>
                <a:rPr lang="en-GB" sz="1200" dirty="0" smtClean="0"/>
                <a:t>9R6</a:t>
              </a:r>
              <a:endParaRPr lang="en-GB" sz="1200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7690337" y="2590801"/>
              <a:ext cx="5934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A10R6</a:t>
              </a:r>
              <a:endParaRPr lang="en-GB" sz="1200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8159258" y="2590801"/>
              <a:ext cx="58702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B10R6</a:t>
              </a:r>
              <a:endParaRPr lang="en-GB" sz="12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8827470" y="2590801"/>
              <a:ext cx="5934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A11R6</a:t>
              </a:r>
              <a:endParaRPr lang="en-GB" sz="12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9272945" y="2590801"/>
              <a:ext cx="58702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B11R6</a:t>
              </a:r>
              <a:endParaRPr lang="en-GB" sz="12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0456980" y="2590801"/>
              <a:ext cx="5934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A12R6</a:t>
              </a:r>
              <a:endParaRPr lang="en-GB" sz="1200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535590" y="4110189"/>
            <a:ext cx="4306044" cy="1359878"/>
            <a:chOff x="957618" y="4121912"/>
            <a:chExt cx="3942629" cy="1359878"/>
          </a:xfrm>
          <a:solidFill>
            <a:schemeClr val="bg1"/>
          </a:solidFill>
        </p:grpSpPr>
        <p:sp>
          <p:nvSpPr>
            <p:cNvPr id="17" name="Rectangular Callout 16"/>
            <p:cNvSpPr/>
            <p:nvPr/>
          </p:nvSpPr>
          <p:spPr>
            <a:xfrm>
              <a:off x="957618" y="4121912"/>
              <a:ext cx="3942628" cy="1359877"/>
            </a:xfrm>
            <a:prstGeom prst="wedgeRectCallout">
              <a:avLst>
                <a:gd name="adj1" fmla="val 72235"/>
                <a:gd name="adj2" fmla="val -140086"/>
              </a:avLst>
            </a:prstGeom>
            <a:grpFill/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mtClean="0">
                  <a:solidFill>
                    <a:schemeClr val="tx1"/>
                  </a:solidFill>
                </a:rPr>
                <a:t>160515-120845.820_RPTE.UA67.RB.A67</a:t>
              </a:r>
            </a:p>
            <a:p>
              <a:r>
                <a:rPr lang="en-GB" smtClean="0">
                  <a:solidFill>
                    <a:schemeClr val="tx1"/>
                  </a:solidFill>
                </a:rPr>
                <a:t>160515-120845.788_A8R6</a:t>
              </a:r>
            </a:p>
            <a:p>
              <a:r>
                <a:rPr lang="en-GB" smtClean="0">
                  <a:solidFill>
                    <a:schemeClr val="tx1"/>
                  </a:solidFill>
                </a:rPr>
                <a:t>160515-120919.897_B8R6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18" name="Rectangular Callout 17"/>
            <p:cNvSpPr/>
            <p:nvPr/>
          </p:nvSpPr>
          <p:spPr>
            <a:xfrm>
              <a:off x="957619" y="4121913"/>
              <a:ext cx="3942628" cy="1359877"/>
            </a:xfrm>
            <a:prstGeom prst="wedgeRectCallout">
              <a:avLst>
                <a:gd name="adj1" fmla="val 80858"/>
                <a:gd name="adj2" fmla="val -137500"/>
              </a:avLst>
            </a:prstGeom>
            <a:grpFill/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dirty="0" smtClean="0">
                  <a:solidFill>
                    <a:schemeClr val="tx1"/>
                  </a:solidFill>
                </a:rPr>
                <a:t>160515-120845.820_RPTE.UA67.RB.A67 [2]</a:t>
              </a:r>
            </a:p>
            <a:p>
              <a:r>
                <a:rPr lang="en-GB" dirty="0" smtClean="0">
                  <a:solidFill>
                    <a:schemeClr val="tx1"/>
                  </a:solidFill>
                </a:rPr>
                <a:t>160515-120845.788_A8R6 [1]</a:t>
              </a:r>
            </a:p>
            <a:p>
              <a:r>
                <a:rPr lang="en-GB" dirty="0" smtClean="0">
                  <a:solidFill>
                    <a:schemeClr val="tx1"/>
                  </a:solidFill>
                </a:rPr>
                <a:t>160515-120919.897_B8R6 [5]</a:t>
              </a:r>
              <a:endParaRPr lang="en-GB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6553194" y="4208585"/>
            <a:ext cx="5146438" cy="2133601"/>
            <a:chOff x="6553194" y="4208585"/>
            <a:chExt cx="5146438" cy="2133601"/>
          </a:xfrm>
          <a:solidFill>
            <a:schemeClr val="bg1"/>
          </a:solidFill>
        </p:grpSpPr>
        <p:sp>
          <p:nvSpPr>
            <p:cNvPr id="20" name="Rectangular Callout 19"/>
            <p:cNvSpPr/>
            <p:nvPr/>
          </p:nvSpPr>
          <p:spPr>
            <a:xfrm>
              <a:off x="6553196" y="4208585"/>
              <a:ext cx="5134712" cy="2121877"/>
            </a:xfrm>
            <a:prstGeom prst="wedgeRectCallout">
              <a:avLst>
                <a:gd name="adj1" fmla="val -52319"/>
                <a:gd name="adj2" fmla="val -107940"/>
              </a:avLst>
            </a:prstGeom>
            <a:grpFill/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dirty="0" smtClean="0">
                  <a:solidFill>
                    <a:schemeClr val="tx1"/>
                  </a:solidFill>
                </a:rPr>
                <a:t>160515-120845.829_RPHGA.UJ67.RQ8.R6B1/B2</a:t>
              </a:r>
            </a:p>
            <a:p>
              <a:r>
                <a:rPr lang="en-GB" dirty="0" smtClean="0">
                  <a:solidFill>
                    <a:schemeClr val="tx1"/>
                  </a:solidFill>
                </a:rPr>
                <a:t>160515-120845.829_RPHGA.UJ67.RQ9.R6B1/B2</a:t>
              </a:r>
            </a:p>
            <a:p>
              <a:r>
                <a:rPr lang="en-GB" dirty="0" smtClean="0">
                  <a:solidFill>
                    <a:schemeClr val="tx1"/>
                  </a:solidFill>
                </a:rPr>
                <a:t>160515-120845.829_RPHGA.UJ67.RQ10.R6B1/B2</a:t>
              </a:r>
            </a:p>
            <a:p>
              <a:r>
                <a:rPr lang="en-GB" dirty="0" smtClean="0">
                  <a:solidFill>
                    <a:schemeClr val="tx1"/>
                  </a:solidFill>
                </a:rPr>
                <a:t>160515-120845.895_RQ8.R6</a:t>
              </a:r>
            </a:p>
            <a:p>
              <a:r>
                <a:rPr lang="en-GB" dirty="0" smtClean="0">
                  <a:solidFill>
                    <a:schemeClr val="tx1"/>
                  </a:solidFill>
                </a:rPr>
                <a:t>160515-120845.884_RQ9.R6</a:t>
              </a:r>
            </a:p>
            <a:p>
              <a:r>
                <a:rPr lang="en-GB" dirty="0" smtClean="0">
                  <a:solidFill>
                    <a:schemeClr val="tx1"/>
                  </a:solidFill>
                </a:rPr>
                <a:t>160515-120845.???_RQ10.R5 (NO PM </a:t>
              </a:r>
              <a:r>
                <a:rPr lang="en-GB" dirty="0" smtClean="0">
                  <a:solidFill>
                    <a:schemeClr val="tx1"/>
                  </a:solidFill>
                  <a:sym typeface="Wingdings" panose="05000000000000000000" pitchFamily="2" charset="2"/>
                </a:rPr>
                <a:t>)</a:t>
              </a:r>
              <a:endParaRPr lang="en-GB" dirty="0" smtClean="0">
                <a:solidFill>
                  <a:schemeClr val="tx1"/>
                </a:solidFill>
              </a:endParaRPr>
            </a:p>
          </p:txBody>
        </p:sp>
        <p:sp>
          <p:nvSpPr>
            <p:cNvPr id="21" name="Rectangular Callout 20"/>
            <p:cNvSpPr/>
            <p:nvPr/>
          </p:nvSpPr>
          <p:spPr>
            <a:xfrm>
              <a:off x="6564920" y="4220309"/>
              <a:ext cx="5134712" cy="2121877"/>
            </a:xfrm>
            <a:prstGeom prst="wedgeRectCallout">
              <a:avLst>
                <a:gd name="adj1" fmla="val -31086"/>
                <a:gd name="adj2" fmla="val -120647"/>
              </a:avLst>
            </a:prstGeom>
            <a:grpFill/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dirty="0" smtClean="0">
                  <a:solidFill>
                    <a:schemeClr val="tx1"/>
                  </a:solidFill>
                </a:rPr>
                <a:t>160515-120845.829_RPHGA.UJ67.RQ8.R6B1/B2</a:t>
              </a:r>
            </a:p>
            <a:p>
              <a:r>
                <a:rPr lang="en-GB" dirty="0" smtClean="0">
                  <a:solidFill>
                    <a:schemeClr val="tx1"/>
                  </a:solidFill>
                </a:rPr>
                <a:t>160515-120845.829_RPHGA.UJ67.RQ9.R6B1/B2</a:t>
              </a:r>
            </a:p>
            <a:p>
              <a:r>
                <a:rPr lang="en-GB" dirty="0" smtClean="0">
                  <a:solidFill>
                    <a:schemeClr val="tx1"/>
                  </a:solidFill>
                </a:rPr>
                <a:t>160515-120845.829_RPHGA.UJ67.RQ10.R6B1/B2</a:t>
              </a:r>
            </a:p>
            <a:p>
              <a:r>
                <a:rPr lang="en-GB" dirty="0" smtClean="0">
                  <a:solidFill>
                    <a:schemeClr val="tx1"/>
                  </a:solidFill>
                </a:rPr>
                <a:t>160515-120845.895_RQ8.R6</a:t>
              </a:r>
            </a:p>
            <a:p>
              <a:r>
                <a:rPr lang="en-GB" dirty="0" smtClean="0">
                  <a:solidFill>
                    <a:schemeClr val="tx1"/>
                  </a:solidFill>
                </a:rPr>
                <a:t>160515-120845.884_RQ9.R6</a:t>
              </a:r>
            </a:p>
            <a:p>
              <a:r>
                <a:rPr lang="en-GB" dirty="0" smtClean="0">
                  <a:solidFill>
                    <a:schemeClr val="tx1"/>
                  </a:solidFill>
                </a:rPr>
                <a:t>160515-120845.???_RQ10.R5 (NO PM </a:t>
              </a:r>
              <a:r>
                <a:rPr lang="en-GB" dirty="0" smtClean="0">
                  <a:solidFill>
                    <a:schemeClr val="tx1"/>
                  </a:solidFill>
                  <a:sym typeface="Wingdings" panose="05000000000000000000" pitchFamily="2" charset="2"/>
                </a:rPr>
                <a:t>)</a:t>
              </a:r>
              <a:endParaRPr lang="en-GB" dirty="0" smtClean="0">
                <a:solidFill>
                  <a:schemeClr val="tx1"/>
                </a:solidFill>
              </a:endParaRPr>
            </a:p>
          </p:txBody>
        </p:sp>
        <p:sp>
          <p:nvSpPr>
            <p:cNvPr id="22" name="Rectangular Callout 21"/>
            <p:cNvSpPr/>
            <p:nvPr/>
          </p:nvSpPr>
          <p:spPr>
            <a:xfrm>
              <a:off x="6553194" y="4220309"/>
              <a:ext cx="5134712" cy="2121877"/>
            </a:xfrm>
            <a:prstGeom prst="wedgeRectCallout">
              <a:avLst>
                <a:gd name="adj1" fmla="val -7342"/>
                <a:gd name="adj2" fmla="val -120647"/>
              </a:avLst>
            </a:prstGeom>
            <a:grpFill/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dirty="0" smtClean="0">
                  <a:solidFill>
                    <a:schemeClr val="tx1"/>
                  </a:solidFill>
                </a:rPr>
                <a:t>160515-120845.820_RPHGA.UJ67.RQ8.R6B1/B2 [2]</a:t>
              </a:r>
            </a:p>
            <a:p>
              <a:r>
                <a:rPr lang="en-GB" dirty="0" smtClean="0">
                  <a:solidFill>
                    <a:schemeClr val="tx1"/>
                  </a:solidFill>
                </a:rPr>
                <a:t>160515-120845.820_RPHGA.UJ67.RQ9.R6B1/B2 [2]</a:t>
              </a:r>
            </a:p>
            <a:p>
              <a:r>
                <a:rPr lang="en-GB" dirty="0" smtClean="0">
                  <a:solidFill>
                    <a:schemeClr val="tx1"/>
                  </a:solidFill>
                </a:rPr>
                <a:t>160515-120845.820_RPHGA.UJ67.RQ10.R6B1/B2 [2]</a:t>
              </a:r>
            </a:p>
            <a:p>
              <a:r>
                <a:rPr lang="en-GB" dirty="0" smtClean="0">
                  <a:solidFill>
                    <a:schemeClr val="tx1"/>
                  </a:solidFill>
                </a:rPr>
                <a:t>160515-120845.895_RQ8.R6 [4]</a:t>
              </a:r>
            </a:p>
            <a:p>
              <a:r>
                <a:rPr lang="en-GB" dirty="0" smtClean="0">
                  <a:solidFill>
                    <a:schemeClr val="tx1"/>
                  </a:solidFill>
                </a:rPr>
                <a:t>160515-120845.884_RQ9.R6 [3]</a:t>
              </a:r>
            </a:p>
            <a:p>
              <a:r>
                <a:rPr lang="en-GB" dirty="0" smtClean="0">
                  <a:solidFill>
                    <a:schemeClr val="tx1"/>
                  </a:solidFill>
                </a:rPr>
                <a:t>160515-120845.???_RQ10.R5 (NO PM </a:t>
              </a:r>
              <a:r>
                <a:rPr lang="en-GB" dirty="0" smtClean="0">
                  <a:solidFill>
                    <a:schemeClr val="tx1"/>
                  </a:solidFill>
                  <a:sym typeface="Wingdings" panose="05000000000000000000" pitchFamily="2" charset="2"/>
                </a:rPr>
                <a:t>) [3]</a:t>
              </a:r>
              <a:endParaRPr lang="en-GB" dirty="0" smtClean="0">
                <a:solidFill>
                  <a:schemeClr val="tx1"/>
                </a:solidFill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155061" y="173234"/>
            <a:ext cx="100592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 smtClean="0"/>
              <a:t>A8R6: Beam Induced Quench at 15/05/2016 (1)</a:t>
            </a:r>
            <a:endParaRPr lang="en-GB" sz="4000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19/05/2016</a:t>
            </a:r>
            <a:endParaRPr lang="en-GB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ZCh, TE-MPE-PE section meeting</a:t>
            </a:r>
            <a:endParaRPr lang="en-GB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705DD-E4FE-433E-8366-E234920DCD7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3449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883" y="890957"/>
            <a:ext cx="11001375" cy="550735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55072" y="5275385"/>
            <a:ext cx="1901803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200" dirty="0" smtClean="0"/>
              <a:t>A8R6:U_QS0*10E-1 (10V/s)</a:t>
            </a:r>
            <a:endParaRPr lang="en-GB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4536834" y="3821723"/>
            <a:ext cx="14832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U_RES_B1/B2*10E-1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3587263" y="1863969"/>
            <a:ext cx="525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FPA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55061" y="173234"/>
            <a:ext cx="100592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 smtClean="0"/>
              <a:t>A8R6: Beam Induced Quench at 15/05/2016 (2)</a:t>
            </a:r>
            <a:endParaRPr lang="en-GB" sz="4000" dirty="0"/>
          </a:p>
        </p:txBody>
      </p:sp>
      <p:sp>
        <p:nvSpPr>
          <p:cNvPr id="8" name="Left-Right Arrow 7"/>
          <p:cNvSpPr/>
          <p:nvPr/>
        </p:nvSpPr>
        <p:spPr>
          <a:xfrm>
            <a:off x="1828801" y="2520462"/>
            <a:ext cx="550984" cy="316523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05356" y="2180491"/>
            <a:ext cx="7457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 </a:t>
            </a:r>
            <a:r>
              <a:rPr lang="en-GB" dirty="0" err="1" smtClean="0"/>
              <a:t>ms</a:t>
            </a:r>
            <a:endParaRPr lang="en-GB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2310961" y="1903297"/>
            <a:ext cx="0" cy="3320506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19/05/2016</a:t>
            </a:r>
            <a:endParaRPr lang="en-GB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ZCh, TE-MPE-PE section meeting</a:t>
            </a:r>
            <a:endParaRPr lang="en-GB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705DD-E4FE-433E-8366-E234920DCD7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0446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9375" y="1188799"/>
            <a:ext cx="8610600" cy="523494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5061" y="173234"/>
            <a:ext cx="100592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 smtClean="0"/>
              <a:t>A8R6: Beam Induced Quench at 15/05/2016 (3)</a:t>
            </a:r>
            <a:endParaRPr lang="en-GB" sz="4000" dirty="0"/>
          </a:p>
        </p:txBody>
      </p:sp>
      <p:sp>
        <p:nvSpPr>
          <p:cNvPr id="4" name="Oval 3"/>
          <p:cNvSpPr/>
          <p:nvPr/>
        </p:nvSpPr>
        <p:spPr>
          <a:xfrm>
            <a:off x="2778369" y="3282462"/>
            <a:ext cx="1101969" cy="1031630"/>
          </a:xfrm>
          <a:prstGeom prst="ellipse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5929" y="1184696"/>
            <a:ext cx="8625840" cy="5227320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19/05/2016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ZCh, TE-MPE-PE section meeting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705DD-E4FE-433E-8366-E234920DCD7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5822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141</Words>
  <Application>Microsoft Office PowerPoint</Application>
  <PresentationFormat>Widescreen</PresentationFormat>
  <Paragraphs>50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Zinur Charifoulline</dc:creator>
  <cp:lastModifiedBy>Zinur Charifoulline</cp:lastModifiedBy>
  <cp:revision>11</cp:revision>
  <dcterms:created xsi:type="dcterms:W3CDTF">2016-05-18T12:37:10Z</dcterms:created>
  <dcterms:modified xsi:type="dcterms:W3CDTF">2016-05-20T12:16:51Z</dcterms:modified>
</cp:coreProperties>
</file>