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733" r:id="rId8"/>
    <p:sldMasterId id="2147483745" r:id="rId9"/>
    <p:sldMasterId id="2147483757" r:id="rId10"/>
    <p:sldMasterId id="2147483773" r:id="rId11"/>
  </p:sldMasterIdLst>
  <p:notesMasterIdLst>
    <p:notesMasterId r:id="rId38"/>
  </p:notesMasterIdLst>
  <p:handoutMasterIdLst>
    <p:handoutMasterId r:id="rId39"/>
  </p:handoutMasterIdLst>
  <p:sldIdLst>
    <p:sldId id="257" r:id="rId12"/>
    <p:sldId id="671" r:id="rId13"/>
    <p:sldId id="672" r:id="rId14"/>
    <p:sldId id="673" r:id="rId15"/>
    <p:sldId id="658" r:id="rId16"/>
    <p:sldId id="682" r:id="rId17"/>
    <p:sldId id="676" r:id="rId18"/>
    <p:sldId id="687" r:id="rId19"/>
    <p:sldId id="601" r:id="rId20"/>
    <p:sldId id="661" r:id="rId21"/>
    <p:sldId id="665" r:id="rId22"/>
    <p:sldId id="684" r:id="rId23"/>
    <p:sldId id="667" r:id="rId24"/>
    <p:sldId id="670" r:id="rId25"/>
    <p:sldId id="685" r:id="rId26"/>
    <p:sldId id="651" r:id="rId27"/>
    <p:sldId id="653" r:id="rId28"/>
    <p:sldId id="639" r:id="rId29"/>
    <p:sldId id="627" r:id="rId30"/>
    <p:sldId id="677" r:id="rId31"/>
    <p:sldId id="678" r:id="rId32"/>
    <p:sldId id="679" r:id="rId33"/>
    <p:sldId id="680" r:id="rId34"/>
    <p:sldId id="681" r:id="rId35"/>
    <p:sldId id="669" r:id="rId36"/>
    <p:sldId id="686" r:id="rId37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000066"/>
    <a:srgbClr val="451361"/>
    <a:srgbClr val="ABE9FF"/>
    <a:srgbClr val="AD0F80"/>
    <a:srgbClr val="EC24B3"/>
    <a:srgbClr val="6B094F"/>
    <a:srgbClr val="60145C"/>
    <a:srgbClr val="0226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632" autoAdjust="0"/>
  </p:normalViewPr>
  <p:slideViewPr>
    <p:cSldViewPr showGuides="1">
      <p:cViewPr varScale="1">
        <p:scale>
          <a:sx n="67" d="100"/>
          <a:sy n="67" d="100"/>
        </p:scale>
        <p:origin x="6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E684A-6E41-46D2-B2AD-D9B53EA2F563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1E0FE-4EA5-443D-9732-663E754FD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418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8DEE0-0E1C-45B7-A91C-8DA8645B2B2A}" type="slidenum">
              <a:rPr lang="en-GB"/>
              <a:pPr/>
              <a:t>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414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728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835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107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546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1856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702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094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643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650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54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684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392E5-D0D3-4D8B-9C7A-C5AB9DAB316D}" type="slidenum">
              <a:rPr lang="en-GB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229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FBBA4B-A5F3-455C-9AC4-517736C11D48}" type="slidenum">
              <a:rPr lang="en-GB">
                <a:solidFill>
                  <a:srgbClr val="000000"/>
                </a:solidFill>
              </a:rPr>
              <a:pPr/>
              <a:t>22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8401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3555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6164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2241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2715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>
                <a:solidFill>
                  <a:srgbClr val="000000"/>
                </a:solidFill>
              </a:rPr>
              <a:pPr/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611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6C7D4-3C8C-4EBE-B6C6-9F7967ADCC6C}" type="slidenum">
              <a:rPr lang="en-GB">
                <a:solidFill>
                  <a:srgbClr val="000000"/>
                </a:solidFill>
              </a:rPr>
              <a:pPr/>
              <a:t>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932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38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621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AA7DB9-9427-471D-BD2D-411D5F655B53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37130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059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5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175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5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076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1v0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87135" y="2195900"/>
            <a:ext cx="6969730" cy="2466201"/>
            <a:chOff x="1087209" y="1981200"/>
            <a:chExt cx="6969730" cy="2466201"/>
          </a:xfrm>
        </p:grpSpPr>
        <p:sp>
          <p:nvSpPr>
            <p:cNvPr id="4" name="Rectangle 3"/>
            <p:cNvSpPr/>
            <p:nvPr userDrawn="1"/>
          </p:nvSpPr>
          <p:spPr>
            <a:xfrm>
              <a:off x="1255679" y="1981200"/>
              <a:ext cx="6632777" cy="175432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Dependability Workshop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&amp;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Availability Working Group Status</a:t>
              </a: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087209" y="4078069"/>
              <a:ext cx="6969730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B. Todd, A. Apollonio, L. Ponce on behalf of the DWS </a:t>
              </a:r>
              <a:r>
                <a:rPr lang="en-US" b="1" dirty="0" err="1" smtClean="0">
                  <a:solidFill>
                    <a:srgbClr val="FFFFFF"/>
                  </a:solidFill>
                  <a:latin typeface="Calibri" pitchFamily="34" charset="0"/>
                </a:rPr>
                <a:t>organisers</a:t>
              </a:r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 &amp; AWG.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6647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353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511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280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41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297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316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905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50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07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93609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6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44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5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Availability Working Group</a:t>
            </a:r>
          </a:p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FFFF">
                    <a:lumMod val="65000"/>
                  </a:srgbClr>
                </a:solidFill>
                <a:latin typeface="Calibri" pitchFamily="34" charset="0"/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907767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Evian Preparation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384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4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10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573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8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05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716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41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538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830731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388719"/>
      </p:ext>
    </p:extLst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76196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545759"/>
      </p:ext>
    </p:extLst>
  </p:cSld>
  <p:clrMapOvr>
    <a:masterClrMapping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142059"/>
      </p:ext>
    </p:extLst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44181"/>
      </p:ext>
    </p:extLst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203734"/>
      </p:ext>
    </p:extLst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778966"/>
      </p:ext>
    </p:extLst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221135"/>
      </p:ext>
    </p:extLst>
  </p:cSld>
  <p:clrMapOvr>
    <a:masterClrMapping/>
  </p:clrMapOvr>
  <p:transition spd="med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777051"/>
      </p:ext>
    </p:extLst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59187"/>
      </p:ext>
    </p:extLst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088183"/>
      </p:ext>
    </p:extLst>
  </p:cSld>
  <p:clrMapOvr>
    <a:masterClrMapping/>
  </p:clrMapOvr>
  <p:transition spd="med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542941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95555"/>
      </p:ext>
    </p:extLst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7347046"/>
      </p:ext>
    </p:extLst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779093"/>
      </p:ext>
    </p:extLst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70520"/>
      </p:ext>
    </p:extLst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863866"/>
      </p:ext>
    </p:extLst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04372"/>
      </p:ext>
    </p:extLst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447917"/>
      </p:ext>
    </p:extLst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282884"/>
      </p:ext>
    </p:extLst>
  </p:cSld>
  <p:clrMapOvr>
    <a:masterClrMapping/>
  </p:clrMapOvr>
  <p:transition spd="med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857312"/>
      </p:ext>
    </p:extLst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374019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15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0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/ Rüdiger Schmidt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20038FFA-3A97-494A-BECD-4DC9B4D1BD4C}" type="slidenum">
              <a:rPr lang="en-US" sz="1200" smtClean="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20038FFA-3A97-494A-BECD-4DC9B4D1BD4C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442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0215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://indico.cern.ch/event/402151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02151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iste.uni-stuttgart.de/en/se/werkzeuge/a-stpa.html" TargetMode="External"/><Relationship Id="rId5" Type="http://schemas.openxmlformats.org/officeDocument/2006/relationships/hyperlink" Target="https://cds.cern.ch/record/2002820/files/CERN-THESIS-2015-023.pdf" TargetMode="External"/><Relationship Id="rId4" Type="http://schemas.openxmlformats.org/officeDocument/2006/relationships/hyperlink" Target="http://sunnyday.mit.edu/STPA-Primer-v0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02151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5" Type="http://schemas.openxmlformats.org/officeDocument/2006/relationships/hyperlink" Target="http://creativecommons.org/licenses/by-sa/3.0/deed.en" TargetMode="External"/><Relationship Id="rId4" Type="http://schemas.openxmlformats.org/officeDocument/2006/relationships/hyperlink" Target="http://en.wikipedia.org/wiki/File:Alstom_AGV_Cerhenice_img_0365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://militarytimes.com/blogs/scoopdeck/2010/07/07/the-airstrike-that-never-happened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 dirty="0"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899592" y="1484784"/>
            <a:ext cx="7272808" cy="1917577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03648" y="4038163"/>
            <a:ext cx="6408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A. Apollonio, R</a:t>
            </a:r>
            <a:r>
              <a:rPr lang="en-US" sz="2400" dirty="0">
                <a:solidFill>
                  <a:srgbClr val="FFFF00"/>
                </a:solidFill>
                <a:latin typeface="+mn-lt"/>
              </a:rPr>
              <a:t>. 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Schmidt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002754" y="1566409"/>
            <a:ext cx="706648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sz="3600" b="1" dirty="0" smtClean="0">
                <a:solidFill>
                  <a:srgbClr val="FFFF00"/>
                </a:solidFill>
              </a:rPr>
              <a:t>STPA FOR LINAC4 AVAILABILITY REQUIREMENTS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584" y="4551511"/>
            <a:ext cx="7632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400" dirty="0" smtClean="0">
                <a:latin typeface="+mn-lt"/>
              </a:rPr>
              <a:t>4</a:t>
            </a:r>
            <a:r>
              <a:rPr lang="en-GB" sz="2400" baseline="30000" dirty="0" smtClean="0">
                <a:latin typeface="+mn-lt"/>
              </a:rPr>
              <a:t>th</a:t>
            </a:r>
            <a:r>
              <a:rPr lang="en-GB" sz="2400" dirty="0" smtClean="0">
                <a:latin typeface="+mn-lt"/>
              </a:rPr>
              <a:t> European STAMP Workshop, Zurich, 2016</a:t>
            </a:r>
            <a:endParaRPr lang="en-GB" sz="2400" dirty="0">
              <a:solidFill>
                <a:srgbClr val="FFCC66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2" grpId="0"/>
      <p:bldP spid="129030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STPA </a:t>
            </a:r>
            <a:r>
              <a:rPr lang="en-GB" dirty="0"/>
              <a:t>s</a:t>
            </a:r>
            <a:r>
              <a:rPr lang="en-GB" dirty="0" smtClean="0"/>
              <a:t>teps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124744"/>
            <a:ext cx="6048672" cy="46805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Step 1: Identify </a:t>
            </a:r>
            <a:r>
              <a:rPr lang="en-GB" b="1" kern="0" dirty="0" smtClean="0">
                <a:solidFill>
                  <a:srgbClr val="002060"/>
                </a:solidFill>
              </a:rPr>
              <a:t>accidents</a:t>
            </a:r>
            <a:r>
              <a:rPr lang="en-GB" kern="0" dirty="0" smtClean="0">
                <a:solidFill>
                  <a:srgbClr val="002060"/>
                </a:solidFill>
              </a:rPr>
              <a:t> and </a:t>
            </a:r>
            <a:r>
              <a:rPr lang="en-GB" b="1" kern="0" dirty="0" smtClean="0">
                <a:solidFill>
                  <a:srgbClr val="002060"/>
                </a:solidFill>
              </a:rPr>
              <a:t>hazards</a:t>
            </a:r>
            <a:endParaRPr lang="en-GB" b="1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2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Step 2: Draw the </a:t>
            </a:r>
            <a:r>
              <a:rPr lang="en-GB" b="1" kern="0" dirty="0" smtClean="0">
                <a:solidFill>
                  <a:srgbClr val="002060"/>
                </a:solidFill>
              </a:rPr>
              <a:t>control structure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Controller + controlled process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Control actions + feedback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2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Step 3: Identify </a:t>
            </a:r>
            <a:r>
              <a:rPr lang="en-GB" b="1" kern="0" dirty="0" smtClean="0">
                <a:solidFill>
                  <a:srgbClr val="002060"/>
                </a:solidFill>
              </a:rPr>
              <a:t>Unsafe Control </a:t>
            </a:r>
            <a:r>
              <a:rPr lang="en-GB" b="1" kern="0" dirty="0">
                <a:solidFill>
                  <a:srgbClr val="002060"/>
                </a:solidFill>
              </a:rPr>
              <a:t>A</a:t>
            </a:r>
            <a:r>
              <a:rPr lang="en-GB" b="1" kern="0" dirty="0" smtClean="0">
                <a:solidFill>
                  <a:srgbClr val="002060"/>
                </a:solidFill>
              </a:rPr>
              <a:t>ctions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Step 4: Identify </a:t>
            </a:r>
            <a:r>
              <a:rPr lang="en-GB" b="1" kern="0" dirty="0" smtClean="0">
                <a:solidFill>
                  <a:srgbClr val="002060"/>
                </a:solidFill>
              </a:rPr>
              <a:t>Causal Factors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(Step 5: Iterate 1 to 4 until suitable mitigation is found)</a:t>
            </a:r>
          </a:p>
        </p:txBody>
      </p:sp>
      <p:sp>
        <p:nvSpPr>
          <p:cNvPr id="2" name="Rectangle 1"/>
          <p:cNvSpPr/>
          <p:nvPr/>
        </p:nvSpPr>
        <p:spPr>
          <a:xfrm>
            <a:off x="6732240" y="1916832"/>
            <a:ext cx="16561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732240" y="3284984"/>
            <a:ext cx="16561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Controlled Process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164288" y="2636912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956376" y="2636912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64288" y="1268760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956376" y="1268760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164288" y="4005064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56376" y="4005064"/>
            <a:ext cx="0" cy="648072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28184" y="268975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Control Action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56376" y="278092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Feedback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6" y="6228020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Thomas, </a:t>
            </a:r>
            <a:r>
              <a:rPr lang="en-GB" dirty="0" smtClean="0">
                <a:solidFill>
                  <a:srgbClr val="000066"/>
                </a:solidFill>
                <a:hlinkClick r:id="rId3"/>
              </a:rPr>
              <a:t>RSRA2015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070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Step 1: Linac4 Accidents and Hazards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79512" y="889844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FF0000"/>
                </a:solidFill>
                <a:latin typeface="Calibri"/>
              </a:rPr>
              <a:t>ACCIDENTS</a:t>
            </a:r>
            <a:r>
              <a:rPr lang="en-GB" sz="2000" b="1" dirty="0">
                <a:solidFill>
                  <a:prstClr val="black"/>
                </a:solidFill>
                <a:latin typeface="Calibri"/>
              </a:rPr>
              <a:t>: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u="sng" dirty="0" smtClean="0">
                <a:solidFill>
                  <a:schemeClr val="accent2"/>
                </a:solidFill>
                <a:latin typeface="Calibri"/>
              </a:rPr>
              <a:t>A1</a:t>
            </a:r>
            <a:r>
              <a:rPr lang="en-GB" sz="2000" u="sng" dirty="0" smtClean="0">
                <a:solidFill>
                  <a:prstClr val="black"/>
                </a:solidFill>
                <a:latin typeface="Calibri"/>
              </a:rPr>
              <a:t>: Lack </a:t>
            </a:r>
            <a:r>
              <a:rPr lang="en-GB" sz="2000" u="sng" dirty="0">
                <a:solidFill>
                  <a:prstClr val="black"/>
                </a:solidFill>
                <a:latin typeface="Calibri"/>
              </a:rPr>
              <a:t>of beam for other </a:t>
            </a:r>
            <a:r>
              <a:rPr lang="en-GB" sz="2000" u="sng" dirty="0" smtClean="0">
                <a:solidFill>
                  <a:prstClr val="black"/>
                </a:solidFill>
                <a:latin typeface="Calibri"/>
              </a:rPr>
              <a:t>accelerators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  <a:latin typeface="Calibri"/>
              </a:rPr>
              <a:t>A2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: Damage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to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accelerator equipment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  <a:latin typeface="Calibri"/>
              </a:rPr>
              <a:t>A3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: Injuries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to staff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members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  <a:latin typeface="Calibri"/>
              </a:rPr>
              <a:t>A4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: Release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of radioactive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material in the environment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2852936"/>
            <a:ext cx="84969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FFC000"/>
                </a:solidFill>
                <a:latin typeface="Calibri"/>
              </a:rPr>
              <a:t>HAZARDS (only related to A1)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FFC000"/>
                </a:solidFill>
                <a:latin typeface="Calibri"/>
              </a:rPr>
              <a:t>H1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Calibri"/>
              </a:rPr>
              <a:t>: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Accelerator equipment is not ready for operation [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A1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A2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]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FFC000"/>
                </a:solidFill>
                <a:latin typeface="Calibri"/>
              </a:rPr>
              <a:t>H2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: Beam is lost before reaching the transfer line [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A1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A2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]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FFC000"/>
                </a:solidFill>
                <a:latin typeface="Calibri"/>
              </a:rPr>
              <a:t>H3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: Beam is stopped before reaching the transfer line when it is not necessary [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A1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]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rgbClr val="FFC000"/>
                </a:solidFill>
                <a:latin typeface="Calibri"/>
              </a:rPr>
              <a:t>H4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: Beam doesn’t have the required quality for following accelerators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4725144"/>
            <a:ext cx="83529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70C0"/>
                </a:solidFill>
                <a:latin typeface="Calibri"/>
              </a:rPr>
              <a:t>REQUIREMENTS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R1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: Accelerator equipment must be operational [</a:t>
            </a:r>
            <a:r>
              <a:rPr lang="en-GB" dirty="0">
                <a:solidFill>
                  <a:srgbClr val="FFC000"/>
                </a:solidFill>
                <a:latin typeface="+mn-lt"/>
              </a:rPr>
              <a:t>H1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]  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R2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: The beam must not be lost before reaching the transfer line [</a:t>
            </a:r>
            <a:r>
              <a:rPr lang="en-GB" dirty="0">
                <a:solidFill>
                  <a:srgbClr val="FFC000"/>
                </a:solidFill>
                <a:latin typeface="+mn-lt"/>
              </a:rPr>
              <a:t>H2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]  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R3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: The beam must not be stopped when it is not necessary [</a:t>
            </a:r>
            <a:r>
              <a:rPr lang="en-GB" dirty="0">
                <a:solidFill>
                  <a:srgbClr val="FFC000"/>
                </a:solidFill>
                <a:latin typeface="+mn-lt"/>
              </a:rPr>
              <a:t>H3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]  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R4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: The beam must have the required quality for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following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accelerators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  <a:latin typeface="+mn-lt"/>
              </a:rPr>
              <a:t>[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H4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]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940152" y="4754348"/>
            <a:ext cx="2160240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090817" y="4657188"/>
            <a:ext cx="216024" cy="19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306841" y="4754348"/>
            <a:ext cx="584448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16216" y="436344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srgbClr val="0000FF"/>
                </a:solidFill>
              </a:rPr>
              <a:t>LINAC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08381" y="4962654"/>
            <a:ext cx="1428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chemeClr val="accent1">
                    <a:lumMod val="75000"/>
                  </a:schemeClr>
                </a:solidFill>
              </a:rPr>
              <a:t>Transfer-Line </a:t>
            </a:r>
            <a:r>
              <a:rPr lang="de-CH" sz="1600" dirty="0" err="1" smtClean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de-CH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sz="1600" dirty="0" err="1" smtClean="0">
                <a:solidFill>
                  <a:schemeClr val="accent1">
                    <a:lumMod val="75000"/>
                  </a:schemeClr>
                </a:solidFill>
              </a:rPr>
              <a:t>delivery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127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animBg="1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Step 2: Linac4 </a:t>
            </a:r>
            <a:r>
              <a:rPr lang="en-GB" dirty="0"/>
              <a:t>C</a:t>
            </a:r>
            <a:r>
              <a:rPr lang="en-GB" dirty="0" smtClean="0"/>
              <a:t>ontrol </a:t>
            </a:r>
            <a:r>
              <a:rPr lang="en-GB" dirty="0"/>
              <a:t>S</a:t>
            </a:r>
            <a:r>
              <a:rPr lang="en-GB" dirty="0" smtClean="0"/>
              <a:t>tructure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025495" y="1167485"/>
            <a:ext cx="1619672" cy="38164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400" b="1" kern="0" dirty="0" smtClean="0"/>
              <a:t>Technical level</a:t>
            </a:r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r>
              <a:rPr lang="en-GB" sz="1400" b="1" kern="0" dirty="0" smtClean="0"/>
              <a:t>Operational level</a:t>
            </a:r>
          </a:p>
          <a:p>
            <a:pPr marL="0" indent="0" algn="ctr">
              <a:buNone/>
            </a:pPr>
            <a:r>
              <a:rPr lang="en-GB" sz="1400" b="1" kern="0" dirty="0" smtClean="0"/>
              <a:t>(humans + software)</a:t>
            </a:r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marL="0" indent="0" algn="ctr">
              <a:buNone/>
            </a:pPr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Controls level</a:t>
            </a:r>
          </a:p>
        </p:txBody>
      </p:sp>
      <p:sp>
        <p:nvSpPr>
          <p:cNvPr id="50" name="Rectangle 45"/>
          <p:cNvSpPr>
            <a:spLocks noChangeArrowheads="1"/>
          </p:cNvSpPr>
          <p:nvPr/>
        </p:nvSpPr>
        <p:spPr bwMode="auto">
          <a:xfrm>
            <a:off x="2887912" y="2891268"/>
            <a:ext cx="5776268" cy="1401828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46"/>
          <p:cNvSpPr>
            <a:spLocks noChangeArrowheads="1"/>
          </p:cNvSpPr>
          <p:nvPr/>
        </p:nvSpPr>
        <p:spPr bwMode="auto">
          <a:xfrm>
            <a:off x="4224176" y="3867953"/>
            <a:ext cx="891141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PERSONNEL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57" name="Rectangle 33"/>
          <p:cNvSpPr>
            <a:spLocks noChangeArrowheads="1"/>
          </p:cNvSpPr>
          <p:nvPr/>
        </p:nvSpPr>
        <p:spPr bwMode="auto">
          <a:xfrm>
            <a:off x="6703962" y="1002060"/>
            <a:ext cx="1068388" cy="266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0" name="Rectangle 37"/>
          <p:cNvSpPr>
            <a:spLocks noChangeArrowheads="1"/>
          </p:cNvSpPr>
          <p:nvPr/>
        </p:nvSpPr>
        <p:spPr bwMode="auto">
          <a:xfrm>
            <a:off x="211935" y="817091"/>
            <a:ext cx="8824561" cy="1783989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" name="Rectangle 38"/>
          <p:cNvSpPr>
            <a:spLocks noChangeArrowheads="1"/>
          </p:cNvSpPr>
          <p:nvPr/>
        </p:nvSpPr>
        <p:spPr bwMode="auto">
          <a:xfrm>
            <a:off x="3946252" y="865218"/>
            <a:ext cx="1346907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CONTROL SYSTEM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20" name="Rectangle 36"/>
          <p:cNvSpPr>
            <a:spLocks noChangeArrowheads="1"/>
          </p:cNvSpPr>
          <p:nvPr/>
        </p:nvSpPr>
        <p:spPr bwMode="auto">
          <a:xfrm>
            <a:off x="179512" y="4495306"/>
            <a:ext cx="8856984" cy="2030038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3" name="Rectangle 142"/>
          <p:cNvSpPr>
            <a:spLocks noChangeArrowheads="1"/>
          </p:cNvSpPr>
          <p:nvPr/>
        </p:nvSpPr>
        <p:spPr bwMode="auto">
          <a:xfrm>
            <a:off x="3584999" y="4581128"/>
            <a:ext cx="2118850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System under control: LINAC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8" name="Freeform 68"/>
          <p:cNvSpPr>
            <a:spLocks noEditPoints="1"/>
          </p:cNvSpPr>
          <p:nvPr/>
        </p:nvSpPr>
        <p:spPr bwMode="auto">
          <a:xfrm>
            <a:off x="3107828" y="5346234"/>
            <a:ext cx="5424612" cy="1035094"/>
          </a:xfrm>
          <a:custGeom>
            <a:avLst/>
            <a:gdLst>
              <a:gd name="T0" fmla="*/ 16 w 11204"/>
              <a:gd name="T1" fmla="*/ 424 h 1830"/>
              <a:gd name="T2" fmla="*/ 16 w 11204"/>
              <a:gd name="T3" fmla="*/ 824 h 1830"/>
              <a:gd name="T4" fmla="*/ 8 w 11204"/>
              <a:gd name="T5" fmla="*/ 1232 h 1830"/>
              <a:gd name="T6" fmla="*/ 0 w 11204"/>
              <a:gd name="T7" fmla="*/ 1625 h 1830"/>
              <a:gd name="T8" fmla="*/ 211 w 11204"/>
              <a:gd name="T9" fmla="*/ 1830 h 1830"/>
              <a:gd name="T10" fmla="*/ 603 w 11204"/>
              <a:gd name="T11" fmla="*/ 1822 h 1830"/>
              <a:gd name="T12" fmla="*/ 1011 w 11204"/>
              <a:gd name="T13" fmla="*/ 1814 h 1830"/>
              <a:gd name="T14" fmla="*/ 1491 w 11204"/>
              <a:gd name="T15" fmla="*/ 1814 h 1830"/>
              <a:gd name="T16" fmla="*/ 1891 w 11204"/>
              <a:gd name="T17" fmla="*/ 1814 h 1830"/>
              <a:gd name="T18" fmla="*/ 2299 w 11204"/>
              <a:gd name="T19" fmla="*/ 1822 h 1830"/>
              <a:gd name="T20" fmla="*/ 2691 w 11204"/>
              <a:gd name="T21" fmla="*/ 1830 h 1830"/>
              <a:gd name="T22" fmla="*/ 3091 w 11204"/>
              <a:gd name="T23" fmla="*/ 1830 h 1830"/>
              <a:gd name="T24" fmla="*/ 3483 w 11204"/>
              <a:gd name="T25" fmla="*/ 1822 h 1830"/>
              <a:gd name="T26" fmla="*/ 3891 w 11204"/>
              <a:gd name="T27" fmla="*/ 1814 h 1830"/>
              <a:gd name="T28" fmla="*/ 4371 w 11204"/>
              <a:gd name="T29" fmla="*/ 1814 h 1830"/>
              <a:gd name="T30" fmla="*/ 4771 w 11204"/>
              <a:gd name="T31" fmla="*/ 1814 h 1830"/>
              <a:gd name="T32" fmla="*/ 5180 w 11204"/>
              <a:gd name="T33" fmla="*/ 1822 h 1830"/>
              <a:gd name="T34" fmla="*/ 5572 w 11204"/>
              <a:gd name="T35" fmla="*/ 1830 h 1830"/>
              <a:gd name="T36" fmla="*/ 5972 w 11204"/>
              <a:gd name="T37" fmla="*/ 1830 h 1830"/>
              <a:gd name="T38" fmla="*/ 6364 w 11204"/>
              <a:gd name="T39" fmla="*/ 1822 h 1830"/>
              <a:gd name="T40" fmla="*/ 6772 w 11204"/>
              <a:gd name="T41" fmla="*/ 1814 h 1830"/>
              <a:gd name="T42" fmla="*/ 7252 w 11204"/>
              <a:gd name="T43" fmla="*/ 1814 h 1830"/>
              <a:gd name="T44" fmla="*/ 7652 w 11204"/>
              <a:gd name="T45" fmla="*/ 1814 h 1830"/>
              <a:gd name="T46" fmla="*/ 8060 w 11204"/>
              <a:gd name="T47" fmla="*/ 1822 h 1830"/>
              <a:gd name="T48" fmla="*/ 8452 w 11204"/>
              <a:gd name="T49" fmla="*/ 1830 h 1830"/>
              <a:gd name="T50" fmla="*/ 8852 w 11204"/>
              <a:gd name="T51" fmla="*/ 1830 h 1830"/>
              <a:gd name="T52" fmla="*/ 9244 w 11204"/>
              <a:gd name="T53" fmla="*/ 1822 h 1830"/>
              <a:gd name="T54" fmla="*/ 9652 w 11204"/>
              <a:gd name="T55" fmla="*/ 1814 h 1830"/>
              <a:gd name="T56" fmla="*/ 10133 w 11204"/>
              <a:gd name="T57" fmla="*/ 1814 h 1830"/>
              <a:gd name="T58" fmla="*/ 10533 w 11204"/>
              <a:gd name="T59" fmla="*/ 1814 h 1830"/>
              <a:gd name="T60" fmla="*/ 10941 w 11204"/>
              <a:gd name="T61" fmla="*/ 1822 h 1830"/>
              <a:gd name="T62" fmla="*/ 11204 w 11204"/>
              <a:gd name="T63" fmla="*/ 1685 h 1830"/>
              <a:gd name="T64" fmla="*/ 11204 w 11204"/>
              <a:gd name="T65" fmla="*/ 1285 h 1830"/>
              <a:gd name="T66" fmla="*/ 11196 w 11204"/>
              <a:gd name="T67" fmla="*/ 893 h 1830"/>
              <a:gd name="T68" fmla="*/ 11188 w 11204"/>
              <a:gd name="T69" fmla="*/ 485 h 1830"/>
              <a:gd name="T70" fmla="*/ 11193 w 11204"/>
              <a:gd name="T71" fmla="*/ 16 h 1830"/>
              <a:gd name="T72" fmla="*/ 10792 w 11204"/>
              <a:gd name="T73" fmla="*/ 16 h 1830"/>
              <a:gd name="T74" fmla="*/ 10384 w 11204"/>
              <a:gd name="T75" fmla="*/ 8 h 1830"/>
              <a:gd name="T76" fmla="*/ 9992 w 11204"/>
              <a:gd name="T77" fmla="*/ 0 h 1830"/>
              <a:gd name="T78" fmla="*/ 9592 w 11204"/>
              <a:gd name="T79" fmla="*/ 0 h 1830"/>
              <a:gd name="T80" fmla="*/ 9200 w 11204"/>
              <a:gd name="T81" fmla="*/ 8 h 1830"/>
              <a:gd name="T82" fmla="*/ 8792 w 11204"/>
              <a:gd name="T83" fmla="*/ 16 h 1830"/>
              <a:gd name="T84" fmla="*/ 8312 w 11204"/>
              <a:gd name="T85" fmla="*/ 16 h 1830"/>
              <a:gd name="T86" fmla="*/ 7912 w 11204"/>
              <a:gd name="T87" fmla="*/ 16 h 1830"/>
              <a:gd name="T88" fmla="*/ 7504 w 11204"/>
              <a:gd name="T89" fmla="*/ 8 h 1830"/>
              <a:gd name="T90" fmla="*/ 7112 w 11204"/>
              <a:gd name="T91" fmla="*/ 0 h 1830"/>
              <a:gd name="T92" fmla="*/ 6712 w 11204"/>
              <a:gd name="T93" fmla="*/ 0 h 1830"/>
              <a:gd name="T94" fmla="*/ 6319 w 11204"/>
              <a:gd name="T95" fmla="*/ 8 h 1830"/>
              <a:gd name="T96" fmla="*/ 5911 w 11204"/>
              <a:gd name="T97" fmla="*/ 16 h 1830"/>
              <a:gd name="T98" fmla="*/ 5431 w 11204"/>
              <a:gd name="T99" fmla="*/ 16 h 1830"/>
              <a:gd name="T100" fmla="*/ 5031 w 11204"/>
              <a:gd name="T101" fmla="*/ 16 h 1830"/>
              <a:gd name="T102" fmla="*/ 4623 w 11204"/>
              <a:gd name="T103" fmla="*/ 8 h 1830"/>
              <a:gd name="T104" fmla="*/ 4231 w 11204"/>
              <a:gd name="T105" fmla="*/ 0 h 1830"/>
              <a:gd name="T106" fmla="*/ 3831 w 11204"/>
              <a:gd name="T107" fmla="*/ 0 h 1830"/>
              <a:gd name="T108" fmla="*/ 3439 w 11204"/>
              <a:gd name="T109" fmla="*/ 8 h 1830"/>
              <a:gd name="T110" fmla="*/ 3031 w 11204"/>
              <a:gd name="T111" fmla="*/ 16 h 1830"/>
              <a:gd name="T112" fmla="*/ 2551 w 11204"/>
              <a:gd name="T113" fmla="*/ 16 h 1830"/>
              <a:gd name="T114" fmla="*/ 2151 w 11204"/>
              <a:gd name="T115" fmla="*/ 16 h 1830"/>
              <a:gd name="T116" fmla="*/ 1743 w 11204"/>
              <a:gd name="T117" fmla="*/ 8 h 1830"/>
              <a:gd name="T118" fmla="*/ 1350 w 11204"/>
              <a:gd name="T119" fmla="*/ 0 h 1830"/>
              <a:gd name="T120" fmla="*/ 950 w 11204"/>
              <a:gd name="T121" fmla="*/ 0 h 1830"/>
              <a:gd name="T122" fmla="*/ 558 w 11204"/>
              <a:gd name="T123" fmla="*/ 8 h 1830"/>
              <a:gd name="T124" fmla="*/ 150 w 11204"/>
              <a:gd name="T125" fmla="*/ 16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204" h="1830">
                <a:moveTo>
                  <a:pt x="16" y="24"/>
                </a:moveTo>
                <a:lnTo>
                  <a:pt x="16" y="24"/>
                </a:lnTo>
                <a:cubicBezTo>
                  <a:pt x="16" y="29"/>
                  <a:pt x="13" y="32"/>
                  <a:pt x="8" y="32"/>
                </a:cubicBezTo>
                <a:cubicBezTo>
                  <a:pt x="4" y="32"/>
                  <a:pt x="0" y="29"/>
                  <a:pt x="0" y="24"/>
                </a:cubicBezTo>
                <a:lnTo>
                  <a:pt x="0" y="24"/>
                </a:lnTo>
                <a:cubicBezTo>
                  <a:pt x="0" y="20"/>
                  <a:pt x="4" y="16"/>
                  <a:pt x="8" y="16"/>
                </a:cubicBezTo>
                <a:cubicBezTo>
                  <a:pt x="13" y="16"/>
                  <a:pt x="16" y="20"/>
                  <a:pt x="16" y="24"/>
                </a:cubicBezTo>
                <a:close/>
                <a:moveTo>
                  <a:pt x="16" y="104"/>
                </a:moveTo>
                <a:lnTo>
                  <a:pt x="16" y="104"/>
                </a:lnTo>
                <a:cubicBezTo>
                  <a:pt x="16" y="109"/>
                  <a:pt x="13" y="112"/>
                  <a:pt x="8" y="112"/>
                </a:cubicBezTo>
                <a:cubicBezTo>
                  <a:pt x="4" y="112"/>
                  <a:pt x="0" y="109"/>
                  <a:pt x="0" y="104"/>
                </a:cubicBezTo>
                <a:lnTo>
                  <a:pt x="0" y="104"/>
                </a:lnTo>
                <a:cubicBezTo>
                  <a:pt x="0" y="100"/>
                  <a:pt x="4" y="96"/>
                  <a:pt x="8" y="96"/>
                </a:cubicBezTo>
                <a:cubicBezTo>
                  <a:pt x="13" y="96"/>
                  <a:pt x="16" y="100"/>
                  <a:pt x="16" y="104"/>
                </a:cubicBezTo>
                <a:close/>
                <a:moveTo>
                  <a:pt x="16" y="184"/>
                </a:moveTo>
                <a:lnTo>
                  <a:pt x="16" y="184"/>
                </a:lnTo>
                <a:cubicBezTo>
                  <a:pt x="16" y="189"/>
                  <a:pt x="13" y="192"/>
                  <a:pt x="8" y="192"/>
                </a:cubicBezTo>
                <a:cubicBezTo>
                  <a:pt x="4" y="192"/>
                  <a:pt x="0" y="189"/>
                  <a:pt x="0" y="184"/>
                </a:cubicBezTo>
                <a:lnTo>
                  <a:pt x="0" y="184"/>
                </a:lnTo>
                <a:cubicBezTo>
                  <a:pt x="0" y="180"/>
                  <a:pt x="4" y="176"/>
                  <a:pt x="8" y="176"/>
                </a:cubicBezTo>
                <a:cubicBezTo>
                  <a:pt x="13" y="176"/>
                  <a:pt x="16" y="180"/>
                  <a:pt x="16" y="184"/>
                </a:cubicBezTo>
                <a:close/>
                <a:moveTo>
                  <a:pt x="16" y="264"/>
                </a:moveTo>
                <a:lnTo>
                  <a:pt x="16" y="264"/>
                </a:lnTo>
                <a:cubicBezTo>
                  <a:pt x="16" y="269"/>
                  <a:pt x="13" y="272"/>
                  <a:pt x="8" y="272"/>
                </a:cubicBezTo>
                <a:cubicBezTo>
                  <a:pt x="4" y="272"/>
                  <a:pt x="0" y="269"/>
                  <a:pt x="0" y="264"/>
                </a:cubicBezTo>
                <a:lnTo>
                  <a:pt x="0" y="264"/>
                </a:lnTo>
                <a:cubicBezTo>
                  <a:pt x="0" y="260"/>
                  <a:pt x="4" y="256"/>
                  <a:pt x="8" y="256"/>
                </a:cubicBezTo>
                <a:cubicBezTo>
                  <a:pt x="13" y="256"/>
                  <a:pt x="16" y="260"/>
                  <a:pt x="16" y="264"/>
                </a:cubicBezTo>
                <a:close/>
                <a:moveTo>
                  <a:pt x="16" y="344"/>
                </a:moveTo>
                <a:lnTo>
                  <a:pt x="16" y="344"/>
                </a:lnTo>
                <a:cubicBezTo>
                  <a:pt x="16" y="349"/>
                  <a:pt x="13" y="352"/>
                  <a:pt x="8" y="352"/>
                </a:cubicBezTo>
                <a:cubicBezTo>
                  <a:pt x="4" y="352"/>
                  <a:pt x="0" y="349"/>
                  <a:pt x="0" y="344"/>
                </a:cubicBezTo>
                <a:lnTo>
                  <a:pt x="0" y="344"/>
                </a:lnTo>
                <a:cubicBezTo>
                  <a:pt x="0" y="340"/>
                  <a:pt x="4" y="336"/>
                  <a:pt x="8" y="336"/>
                </a:cubicBezTo>
                <a:cubicBezTo>
                  <a:pt x="13" y="336"/>
                  <a:pt x="16" y="340"/>
                  <a:pt x="16" y="344"/>
                </a:cubicBezTo>
                <a:close/>
                <a:moveTo>
                  <a:pt x="16" y="424"/>
                </a:moveTo>
                <a:lnTo>
                  <a:pt x="16" y="424"/>
                </a:lnTo>
                <a:cubicBezTo>
                  <a:pt x="16" y="429"/>
                  <a:pt x="13" y="432"/>
                  <a:pt x="8" y="432"/>
                </a:cubicBezTo>
                <a:cubicBezTo>
                  <a:pt x="4" y="432"/>
                  <a:pt x="0" y="429"/>
                  <a:pt x="0" y="424"/>
                </a:cubicBezTo>
                <a:lnTo>
                  <a:pt x="0" y="424"/>
                </a:lnTo>
                <a:cubicBezTo>
                  <a:pt x="0" y="420"/>
                  <a:pt x="4" y="416"/>
                  <a:pt x="8" y="416"/>
                </a:cubicBezTo>
                <a:cubicBezTo>
                  <a:pt x="13" y="416"/>
                  <a:pt x="16" y="420"/>
                  <a:pt x="16" y="424"/>
                </a:cubicBezTo>
                <a:close/>
                <a:moveTo>
                  <a:pt x="16" y="504"/>
                </a:moveTo>
                <a:lnTo>
                  <a:pt x="16" y="504"/>
                </a:lnTo>
                <a:cubicBezTo>
                  <a:pt x="16" y="509"/>
                  <a:pt x="13" y="512"/>
                  <a:pt x="8" y="512"/>
                </a:cubicBezTo>
                <a:cubicBezTo>
                  <a:pt x="4" y="512"/>
                  <a:pt x="0" y="509"/>
                  <a:pt x="0" y="504"/>
                </a:cubicBezTo>
                <a:lnTo>
                  <a:pt x="0" y="504"/>
                </a:lnTo>
                <a:cubicBezTo>
                  <a:pt x="0" y="500"/>
                  <a:pt x="4" y="496"/>
                  <a:pt x="8" y="496"/>
                </a:cubicBezTo>
                <a:cubicBezTo>
                  <a:pt x="13" y="496"/>
                  <a:pt x="16" y="500"/>
                  <a:pt x="16" y="504"/>
                </a:cubicBezTo>
                <a:close/>
                <a:moveTo>
                  <a:pt x="16" y="584"/>
                </a:moveTo>
                <a:lnTo>
                  <a:pt x="16" y="584"/>
                </a:lnTo>
                <a:cubicBezTo>
                  <a:pt x="16" y="589"/>
                  <a:pt x="13" y="592"/>
                  <a:pt x="8" y="592"/>
                </a:cubicBezTo>
                <a:cubicBezTo>
                  <a:pt x="4" y="592"/>
                  <a:pt x="0" y="589"/>
                  <a:pt x="0" y="584"/>
                </a:cubicBezTo>
                <a:lnTo>
                  <a:pt x="0" y="584"/>
                </a:lnTo>
                <a:cubicBezTo>
                  <a:pt x="0" y="580"/>
                  <a:pt x="4" y="576"/>
                  <a:pt x="8" y="576"/>
                </a:cubicBezTo>
                <a:cubicBezTo>
                  <a:pt x="13" y="576"/>
                  <a:pt x="16" y="580"/>
                  <a:pt x="16" y="584"/>
                </a:cubicBezTo>
                <a:close/>
                <a:moveTo>
                  <a:pt x="16" y="664"/>
                </a:moveTo>
                <a:lnTo>
                  <a:pt x="16" y="664"/>
                </a:lnTo>
                <a:cubicBezTo>
                  <a:pt x="16" y="669"/>
                  <a:pt x="13" y="672"/>
                  <a:pt x="8" y="672"/>
                </a:cubicBezTo>
                <a:cubicBezTo>
                  <a:pt x="4" y="672"/>
                  <a:pt x="0" y="669"/>
                  <a:pt x="0" y="664"/>
                </a:cubicBezTo>
                <a:lnTo>
                  <a:pt x="0" y="664"/>
                </a:lnTo>
                <a:cubicBezTo>
                  <a:pt x="0" y="660"/>
                  <a:pt x="4" y="656"/>
                  <a:pt x="8" y="656"/>
                </a:cubicBezTo>
                <a:cubicBezTo>
                  <a:pt x="13" y="656"/>
                  <a:pt x="16" y="660"/>
                  <a:pt x="16" y="664"/>
                </a:cubicBezTo>
                <a:close/>
                <a:moveTo>
                  <a:pt x="16" y="744"/>
                </a:moveTo>
                <a:lnTo>
                  <a:pt x="16" y="744"/>
                </a:lnTo>
                <a:cubicBezTo>
                  <a:pt x="16" y="749"/>
                  <a:pt x="13" y="752"/>
                  <a:pt x="8" y="752"/>
                </a:cubicBezTo>
                <a:cubicBezTo>
                  <a:pt x="4" y="752"/>
                  <a:pt x="0" y="749"/>
                  <a:pt x="0" y="744"/>
                </a:cubicBezTo>
                <a:lnTo>
                  <a:pt x="0" y="744"/>
                </a:lnTo>
                <a:cubicBezTo>
                  <a:pt x="0" y="740"/>
                  <a:pt x="4" y="736"/>
                  <a:pt x="8" y="736"/>
                </a:cubicBezTo>
                <a:cubicBezTo>
                  <a:pt x="13" y="736"/>
                  <a:pt x="16" y="740"/>
                  <a:pt x="16" y="744"/>
                </a:cubicBezTo>
                <a:close/>
                <a:moveTo>
                  <a:pt x="16" y="824"/>
                </a:moveTo>
                <a:lnTo>
                  <a:pt x="16" y="824"/>
                </a:lnTo>
                <a:cubicBezTo>
                  <a:pt x="16" y="829"/>
                  <a:pt x="13" y="832"/>
                  <a:pt x="8" y="832"/>
                </a:cubicBezTo>
                <a:cubicBezTo>
                  <a:pt x="4" y="832"/>
                  <a:pt x="0" y="829"/>
                  <a:pt x="0" y="824"/>
                </a:cubicBezTo>
                <a:lnTo>
                  <a:pt x="0" y="824"/>
                </a:lnTo>
                <a:cubicBezTo>
                  <a:pt x="0" y="820"/>
                  <a:pt x="4" y="816"/>
                  <a:pt x="8" y="816"/>
                </a:cubicBezTo>
                <a:cubicBezTo>
                  <a:pt x="13" y="816"/>
                  <a:pt x="16" y="820"/>
                  <a:pt x="16" y="824"/>
                </a:cubicBezTo>
                <a:close/>
                <a:moveTo>
                  <a:pt x="16" y="904"/>
                </a:moveTo>
                <a:lnTo>
                  <a:pt x="16" y="904"/>
                </a:lnTo>
                <a:cubicBezTo>
                  <a:pt x="16" y="909"/>
                  <a:pt x="13" y="912"/>
                  <a:pt x="8" y="912"/>
                </a:cubicBezTo>
                <a:cubicBezTo>
                  <a:pt x="4" y="912"/>
                  <a:pt x="0" y="909"/>
                  <a:pt x="0" y="904"/>
                </a:cubicBezTo>
                <a:lnTo>
                  <a:pt x="0" y="904"/>
                </a:lnTo>
                <a:cubicBezTo>
                  <a:pt x="0" y="900"/>
                  <a:pt x="4" y="896"/>
                  <a:pt x="8" y="896"/>
                </a:cubicBezTo>
                <a:cubicBezTo>
                  <a:pt x="13" y="896"/>
                  <a:pt x="16" y="900"/>
                  <a:pt x="16" y="904"/>
                </a:cubicBezTo>
                <a:close/>
                <a:moveTo>
                  <a:pt x="16" y="984"/>
                </a:moveTo>
                <a:lnTo>
                  <a:pt x="16" y="984"/>
                </a:lnTo>
                <a:cubicBezTo>
                  <a:pt x="16" y="989"/>
                  <a:pt x="13" y="992"/>
                  <a:pt x="8" y="992"/>
                </a:cubicBezTo>
                <a:cubicBezTo>
                  <a:pt x="4" y="992"/>
                  <a:pt x="0" y="989"/>
                  <a:pt x="0" y="984"/>
                </a:cubicBezTo>
                <a:lnTo>
                  <a:pt x="0" y="984"/>
                </a:lnTo>
                <a:cubicBezTo>
                  <a:pt x="0" y="980"/>
                  <a:pt x="4" y="976"/>
                  <a:pt x="8" y="976"/>
                </a:cubicBezTo>
                <a:cubicBezTo>
                  <a:pt x="13" y="976"/>
                  <a:pt x="16" y="980"/>
                  <a:pt x="16" y="984"/>
                </a:cubicBezTo>
                <a:close/>
                <a:moveTo>
                  <a:pt x="16" y="1064"/>
                </a:moveTo>
                <a:lnTo>
                  <a:pt x="16" y="1064"/>
                </a:lnTo>
                <a:cubicBezTo>
                  <a:pt x="16" y="1069"/>
                  <a:pt x="13" y="1072"/>
                  <a:pt x="8" y="1072"/>
                </a:cubicBezTo>
                <a:cubicBezTo>
                  <a:pt x="4" y="1072"/>
                  <a:pt x="0" y="1069"/>
                  <a:pt x="0" y="1064"/>
                </a:cubicBezTo>
                <a:lnTo>
                  <a:pt x="0" y="1064"/>
                </a:lnTo>
                <a:cubicBezTo>
                  <a:pt x="0" y="1060"/>
                  <a:pt x="4" y="1056"/>
                  <a:pt x="8" y="1056"/>
                </a:cubicBezTo>
                <a:cubicBezTo>
                  <a:pt x="13" y="1056"/>
                  <a:pt x="16" y="1060"/>
                  <a:pt x="16" y="1064"/>
                </a:cubicBezTo>
                <a:close/>
                <a:moveTo>
                  <a:pt x="16" y="1144"/>
                </a:moveTo>
                <a:lnTo>
                  <a:pt x="16" y="1144"/>
                </a:lnTo>
                <a:cubicBezTo>
                  <a:pt x="16" y="1149"/>
                  <a:pt x="13" y="1152"/>
                  <a:pt x="8" y="1152"/>
                </a:cubicBezTo>
                <a:cubicBezTo>
                  <a:pt x="4" y="1152"/>
                  <a:pt x="0" y="1149"/>
                  <a:pt x="0" y="1144"/>
                </a:cubicBezTo>
                <a:lnTo>
                  <a:pt x="0" y="1144"/>
                </a:lnTo>
                <a:cubicBezTo>
                  <a:pt x="0" y="1140"/>
                  <a:pt x="4" y="1136"/>
                  <a:pt x="8" y="1136"/>
                </a:cubicBezTo>
                <a:cubicBezTo>
                  <a:pt x="13" y="1136"/>
                  <a:pt x="16" y="1140"/>
                  <a:pt x="16" y="1144"/>
                </a:cubicBezTo>
                <a:close/>
                <a:moveTo>
                  <a:pt x="16" y="1224"/>
                </a:moveTo>
                <a:lnTo>
                  <a:pt x="16" y="1224"/>
                </a:lnTo>
                <a:cubicBezTo>
                  <a:pt x="16" y="1229"/>
                  <a:pt x="13" y="1232"/>
                  <a:pt x="8" y="1232"/>
                </a:cubicBezTo>
                <a:cubicBezTo>
                  <a:pt x="4" y="1232"/>
                  <a:pt x="0" y="1229"/>
                  <a:pt x="0" y="1224"/>
                </a:cubicBezTo>
                <a:lnTo>
                  <a:pt x="0" y="1224"/>
                </a:lnTo>
                <a:cubicBezTo>
                  <a:pt x="0" y="1220"/>
                  <a:pt x="4" y="1216"/>
                  <a:pt x="8" y="1216"/>
                </a:cubicBezTo>
                <a:cubicBezTo>
                  <a:pt x="13" y="1216"/>
                  <a:pt x="16" y="1220"/>
                  <a:pt x="16" y="1224"/>
                </a:cubicBezTo>
                <a:close/>
                <a:moveTo>
                  <a:pt x="16" y="1304"/>
                </a:moveTo>
                <a:lnTo>
                  <a:pt x="16" y="1304"/>
                </a:lnTo>
                <a:cubicBezTo>
                  <a:pt x="16" y="1309"/>
                  <a:pt x="13" y="1312"/>
                  <a:pt x="8" y="1312"/>
                </a:cubicBezTo>
                <a:cubicBezTo>
                  <a:pt x="4" y="1312"/>
                  <a:pt x="0" y="1309"/>
                  <a:pt x="0" y="1304"/>
                </a:cubicBezTo>
                <a:lnTo>
                  <a:pt x="0" y="1304"/>
                </a:lnTo>
                <a:cubicBezTo>
                  <a:pt x="0" y="1300"/>
                  <a:pt x="4" y="1296"/>
                  <a:pt x="8" y="1296"/>
                </a:cubicBezTo>
                <a:cubicBezTo>
                  <a:pt x="13" y="1296"/>
                  <a:pt x="16" y="1300"/>
                  <a:pt x="16" y="1304"/>
                </a:cubicBezTo>
                <a:close/>
                <a:moveTo>
                  <a:pt x="16" y="1384"/>
                </a:moveTo>
                <a:lnTo>
                  <a:pt x="16" y="1384"/>
                </a:lnTo>
                <a:cubicBezTo>
                  <a:pt x="16" y="1389"/>
                  <a:pt x="13" y="1392"/>
                  <a:pt x="8" y="1392"/>
                </a:cubicBezTo>
                <a:cubicBezTo>
                  <a:pt x="4" y="1392"/>
                  <a:pt x="0" y="1389"/>
                  <a:pt x="0" y="1384"/>
                </a:cubicBezTo>
                <a:lnTo>
                  <a:pt x="0" y="1384"/>
                </a:lnTo>
                <a:cubicBezTo>
                  <a:pt x="0" y="1380"/>
                  <a:pt x="4" y="1376"/>
                  <a:pt x="8" y="1376"/>
                </a:cubicBezTo>
                <a:cubicBezTo>
                  <a:pt x="13" y="1376"/>
                  <a:pt x="16" y="1380"/>
                  <a:pt x="16" y="1384"/>
                </a:cubicBezTo>
                <a:close/>
                <a:moveTo>
                  <a:pt x="16" y="1464"/>
                </a:moveTo>
                <a:lnTo>
                  <a:pt x="16" y="1464"/>
                </a:lnTo>
                <a:cubicBezTo>
                  <a:pt x="16" y="1469"/>
                  <a:pt x="13" y="1472"/>
                  <a:pt x="8" y="1472"/>
                </a:cubicBezTo>
                <a:cubicBezTo>
                  <a:pt x="4" y="1472"/>
                  <a:pt x="0" y="1469"/>
                  <a:pt x="0" y="1464"/>
                </a:cubicBezTo>
                <a:lnTo>
                  <a:pt x="0" y="1464"/>
                </a:lnTo>
                <a:cubicBezTo>
                  <a:pt x="0" y="1460"/>
                  <a:pt x="4" y="1456"/>
                  <a:pt x="8" y="1456"/>
                </a:cubicBezTo>
                <a:cubicBezTo>
                  <a:pt x="13" y="1456"/>
                  <a:pt x="16" y="1460"/>
                  <a:pt x="16" y="1464"/>
                </a:cubicBezTo>
                <a:close/>
                <a:moveTo>
                  <a:pt x="16" y="1544"/>
                </a:moveTo>
                <a:lnTo>
                  <a:pt x="16" y="1545"/>
                </a:lnTo>
                <a:cubicBezTo>
                  <a:pt x="16" y="1549"/>
                  <a:pt x="13" y="1553"/>
                  <a:pt x="8" y="1553"/>
                </a:cubicBezTo>
                <a:cubicBezTo>
                  <a:pt x="4" y="1553"/>
                  <a:pt x="0" y="1549"/>
                  <a:pt x="0" y="1545"/>
                </a:cubicBezTo>
                <a:lnTo>
                  <a:pt x="0" y="1544"/>
                </a:lnTo>
                <a:cubicBezTo>
                  <a:pt x="0" y="1540"/>
                  <a:pt x="4" y="1536"/>
                  <a:pt x="8" y="1536"/>
                </a:cubicBezTo>
                <a:cubicBezTo>
                  <a:pt x="13" y="1536"/>
                  <a:pt x="16" y="1540"/>
                  <a:pt x="16" y="1544"/>
                </a:cubicBezTo>
                <a:close/>
                <a:moveTo>
                  <a:pt x="16" y="1625"/>
                </a:moveTo>
                <a:lnTo>
                  <a:pt x="16" y="1625"/>
                </a:lnTo>
                <a:cubicBezTo>
                  <a:pt x="16" y="1629"/>
                  <a:pt x="13" y="1633"/>
                  <a:pt x="8" y="1633"/>
                </a:cubicBezTo>
                <a:cubicBezTo>
                  <a:pt x="4" y="1633"/>
                  <a:pt x="0" y="1629"/>
                  <a:pt x="0" y="1625"/>
                </a:cubicBezTo>
                <a:lnTo>
                  <a:pt x="0" y="1625"/>
                </a:lnTo>
                <a:cubicBezTo>
                  <a:pt x="0" y="1620"/>
                  <a:pt x="4" y="1617"/>
                  <a:pt x="8" y="1617"/>
                </a:cubicBezTo>
                <a:cubicBezTo>
                  <a:pt x="13" y="1617"/>
                  <a:pt x="16" y="1620"/>
                  <a:pt x="16" y="1625"/>
                </a:cubicBezTo>
                <a:close/>
                <a:moveTo>
                  <a:pt x="16" y="1705"/>
                </a:moveTo>
                <a:lnTo>
                  <a:pt x="16" y="1705"/>
                </a:lnTo>
                <a:cubicBezTo>
                  <a:pt x="16" y="1709"/>
                  <a:pt x="13" y="1713"/>
                  <a:pt x="8" y="1713"/>
                </a:cubicBezTo>
                <a:cubicBezTo>
                  <a:pt x="4" y="1713"/>
                  <a:pt x="0" y="1709"/>
                  <a:pt x="0" y="1705"/>
                </a:cubicBezTo>
                <a:lnTo>
                  <a:pt x="0" y="1705"/>
                </a:lnTo>
                <a:cubicBezTo>
                  <a:pt x="0" y="1700"/>
                  <a:pt x="4" y="1697"/>
                  <a:pt x="8" y="1697"/>
                </a:cubicBezTo>
                <a:cubicBezTo>
                  <a:pt x="13" y="1697"/>
                  <a:pt x="16" y="1700"/>
                  <a:pt x="16" y="1705"/>
                </a:cubicBezTo>
                <a:close/>
                <a:moveTo>
                  <a:pt x="16" y="1785"/>
                </a:moveTo>
                <a:lnTo>
                  <a:pt x="16" y="1785"/>
                </a:lnTo>
                <a:cubicBezTo>
                  <a:pt x="16" y="1789"/>
                  <a:pt x="13" y="1793"/>
                  <a:pt x="8" y="1793"/>
                </a:cubicBezTo>
                <a:cubicBezTo>
                  <a:pt x="4" y="1793"/>
                  <a:pt x="0" y="1789"/>
                  <a:pt x="0" y="1785"/>
                </a:cubicBezTo>
                <a:lnTo>
                  <a:pt x="0" y="1785"/>
                </a:lnTo>
                <a:cubicBezTo>
                  <a:pt x="0" y="1780"/>
                  <a:pt x="4" y="1777"/>
                  <a:pt x="8" y="1777"/>
                </a:cubicBezTo>
                <a:cubicBezTo>
                  <a:pt x="13" y="1777"/>
                  <a:pt x="16" y="1780"/>
                  <a:pt x="16" y="1785"/>
                </a:cubicBezTo>
                <a:close/>
                <a:moveTo>
                  <a:pt x="51" y="1814"/>
                </a:moveTo>
                <a:lnTo>
                  <a:pt x="51" y="1814"/>
                </a:lnTo>
                <a:cubicBezTo>
                  <a:pt x="55" y="1814"/>
                  <a:pt x="59" y="1818"/>
                  <a:pt x="59" y="1822"/>
                </a:cubicBezTo>
                <a:cubicBezTo>
                  <a:pt x="59" y="1827"/>
                  <a:pt x="55" y="1830"/>
                  <a:pt x="51" y="1830"/>
                </a:cubicBezTo>
                <a:lnTo>
                  <a:pt x="51" y="1830"/>
                </a:lnTo>
                <a:cubicBezTo>
                  <a:pt x="46" y="1830"/>
                  <a:pt x="43" y="1827"/>
                  <a:pt x="43" y="1822"/>
                </a:cubicBezTo>
                <a:cubicBezTo>
                  <a:pt x="43" y="1818"/>
                  <a:pt x="46" y="1814"/>
                  <a:pt x="51" y="1814"/>
                </a:cubicBezTo>
                <a:close/>
                <a:moveTo>
                  <a:pt x="131" y="1814"/>
                </a:moveTo>
                <a:lnTo>
                  <a:pt x="131" y="1814"/>
                </a:lnTo>
                <a:cubicBezTo>
                  <a:pt x="135" y="1814"/>
                  <a:pt x="139" y="1818"/>
                  <a:pt x="139" y="1822"/>
                </a:cubicBezTo>
                <a:cubicBezTo>
                  <a:pt x="139" y="1827"/>
                  <a:pt x="135" y="1830"/>
                  <a:pt x="131" y="1830"/>
                </a:cubicBezTo>
                <a:lnTo>
                  <a:pt x="131" y="1830"/>
                </a:lnTo>
                <a:cubicBezTo>
                  <a:pt x="126" y="1830"/>
                  <a:pt x="123" y="1827"/>
                  <a:pt x="123" y="1822"/>
                </a:cubicBezTo>
                <a:cubicBezTo>
                  <a:pt x="123" y="1818"/>
                  <a:pt x="126" y="1814"/>
                  <a:pt x="131" y="1814"/>
                </a:cubicBezTo>
                <a:close/>
                <a:moveTo>
                  <a:pt x="211" y="1814"/>
                </a:moveTo>
                <a:lnTo>
                  <a:pt x="211" y="1814"/>
                </a:lnTo>
                <a:cubicBezTo>
                  <a:pt x="215" y="1814"/>
                  <a:pt x="219" y="1818"/>
                  <a:pt x="219" y="1822"/>
                </a:cubicBezTo>
                <a:cubicBezTo>
                  <a:pt x="219" y="1827"/>
                  <a:pt x="215" y="1830"/>
                  <a:pt x="211" y="1830"/>
                </a:cubicBezTo>
                <a:lnTo>
                  <a:pt x="211" y="1830"/>
                </a:lnTo>
                <a:cubicBezTo>
                  <a:pt x="206" y="1830"/>
                  <a:pt x="203" y="1827"/>
                  <a:pt x="203" y="1822"/>
                </a:cubicBezTo>
                <a:cubicBezTo>
                  <a:pt x="203" y="1818"/>
                  <a:pt x="206" y="1814"/>
                  <a:pt x="211" y="1814"/>
                </a:cubicBezTo>
                <a:close/>
                <a:moveTo>
                  <a:pt x="291" y="1814"/>
                </a:moveTo>
                <a:lnTo>
                  <a:pt x="291" y="1814"/>
                </a:lnTo>
                <a:cubicBezTo>
                  <a:pt x="295" y="1814"/>
                  <a:pt x="299" y="1818"/>
                  <a:pt x="299" y="1822"/>
                </a:cubicBezTo>
                <a:cubicBezTo>
                  <a:pt x="299" y="1827"/>
                  <a:pt x="295" y="1830"/>
                  <a:pt x="291" y="1830"/>
                </a:cubicBezTo>
                <a:lnTo>
                  <a:pt x="291" y="1830"/>
                </a:lnTo>
                <a:cubicBezTo>
                  <a:pt x="286" y="1830"/>
                  <a:pt x="283" y="1827"/>
                  <a:pt x="283" y="1822"/>
                </a:cubicBezTo>
                <a:cubicBezTo>
                  <a:pt x="283" y="1818"/>
                  <a:pt x="286" y="1814"/>
                  <a:pt x="291" y="1814"/>
                </a:cubicBezTo>
                <a:close/>
                <a:moveTo>
                  <a:pt x="371" y="1814"/>
                </a:moveTo>
                <a:lnTo>
                  <a:pt x="371" y="1814"/>
                </a:lnTo>
                <a:cubicBezTo>
                  <a:pt x="375" y="1814"/>
                  <a:pt x="379" y="1818"/>
                  <a:pt x="379" y="1822"/>
                </a:cubicBezTo>
                <a:cubicBezTo>
                  <a:pt x="379" y="1827"/>
                  <a:pt x="375" y="1830"/>
                  <a:pt x="371" y="1830"/>
                </a:cubicBezTo>
                <a:lnTo>
                  <a:pt x="371" y="1830"/>
                </a:lnTo>
                <a:cubicBezTo>
                  <a:pt x="366" y="1830"/>
                  <a:pt x="363" y="1827"/>
                  <a:pt x="363" y="1822"/>
                </a:cubicBezTo>
                <a:cubicBezTo>
                  <a:pt x="363" y="1818"/>
                  <a:pt x="366" y="1814"/>
                  <a:pt x="371" y="1814"/>
                </a:cubicBezTo>
                <a:close/>
                <a:moveTo>
                  <a:pt x="451" y="1814"/>
                </a:moveTo>
                <a:lnTo>
                  <a:pt x="451" y="1814"/>
                </a:lnTo>
                <a:cubicBezTo>
                  <a:pt x="455" y="1814"/>
                  <a:pt x="459" y="1818"/>
                  <a:pt x="459" y="1822"/>
                </a:cubicBezTo>
                <a:cubicBezTo>
                  <a:pt x="459" y="1827"/>
                  <a:pt x="455" y="1830"/>
                  <a:pt x="451" y="1830"/>
                </a:cubicBezTo>
                <a:lnTo>
                  <a:pt x="451" y="1830"/>
                </a:lnTo>
                <a:cubicBezTo>
                  <a:pt x="446" y="1830"/>
                  <a:pt x="443" y="1827"/>
                  <a:pt x="443" y="1822"/>
                </a:cubicBezTo>
                <a:cubicBezTo>
                  <a:pt x="443" y="1818"/>
                  <a:pt x="446" y="1814"/>
                  <a:pt x="451" y="1814"/>
                </a:cubicBezTo>
                <a:close/>
                <a:moveTo>
                  <a:pt x="531" y="1814"/>
                </a:moveTo>
                <a:lnTo>
                  <a:pt x="531" y="1814"/>
                </a:lnTo>
                <a:cubicBezTo>
                  <a:pt x="535" y="1814"/>
                  <a:pt x="539" y="1818"/>
                  <a:pt x="539" y="1822"/>
                </a:cubicBezTo>
                <a:cubicBezTo>
                  <a:pt x="539" y="1827"/>
                  <a:pt x="535" y="1830"/>
                  <a:pt x="531" y="1830"/>
                </a:cubicBezTo>
                <a:lnTo>
                  <a:pt x="531" y="1830"/>
                </a:lnTo>
                <a:cubicBezTo>
                  <a:pt x="526" y="1830"/>
                  <a:pt x="523" y="1827"/>
                  <a:pt x="523" y="1822"/>
                </a:cubicBezTo>
                <a:cubicBezTo>
                  <a:pt x="523" y="1818"/>
                  <a:pt x="526" y="1814"/>
                  <a:pt x="531" y="1814"/>
                </a:cubicBezTo>
                <a:close/>
                <a:moveTo>
                  <a:pt x="611" y="1814"/>
                </a:moveTo>
                <a:lnTo>
                  <a:pt x="611" y="1814"/>
                </a:lnTo>
                <a:cubicBezTo>
                  <a:pt x="615" y="1814"/>
                  <a:pt x="619" y="1818"/>
                  <a:pt x="619" y="1822"/>
                </a:cubicBezTo>
                <a:cubicBezTo>
                  <a:pt x="619" y="1827"/>
                  <a:pt x="615" y="1830"/>
                  <a:pt x="611" y="1830"/>
                </a:cubicBezTo>
                <a:lnTo>
                  <a:pt x="611" y="1830"/>
                </a:lnTo>
                <a:cubicBezTo>
                  <a:pt x="606" y="1830"/>
                  <a:pt x="603" y="1827"/>
                  <a:pt x="603" y="1822"/>
                </a:cubicBezTo>
                <a:cubicBezTo>
                  <a:pt x="603" y="1818"/>
                  <a:pt x="606" y="1814"/>
                  <a:pt x="611" y="1814"/>
                </a:cubicBezTo>
                <a:close/>
                <a:moveTo>
                  <a:pt x="691" y="1814"/>
                </a:moveTo>
                <a:lnTo>
                  <a:pt x="691" y="1814"/>
                </a:lnTo>
                <a:cubicBezTo>
                  <a:pt x="695" y="1814"/>
                  <a:pt x="699" y="1818"/>
                  <a:pt x="699" y="1822"/>
                </a:cubicBezTo>
                <a:cubicBezTo>
                  <a:pt x="699" y="1827"/>
                  <a:pt x="695" y="1830"/>
                  <a:pt x="691" y="1830"/>
                </a:cubicBezTo>
                <a:lnTo>
                  <a:pt x="691" y="1830"/>
                </a:lnTo>
                <a:cubicBezTo>
                  <a:pt x="686" y="1830"/>
                  <a:pt x="683" y="1827"/>
                  <a:pt x="683" y="1822"/>
                </a:cubicBezTo>
                <a:cubicBezTo>
                  <a:pt x="683" y="1818"/>
                  <a:pt x="686" y="1814"/>
                  <a:pt x="691" y="1814"/>
                </a:cubicBezTo>
                <a:close/>
                <a:moveTo>
                  <a:pt x="771" y="1814"/>
                </a:moveTo>
                <a:lnTo>
                  <a:pt x="771" y="1814"/>
                </a:lnTo>
                <a:cubicBezTo>
                  <a:pt x="775" y="1814"/>
                  <a:pt x="779" y="1818"/>
                  <a:pt x="779" y="1822"/>
                </a:cubicBezTo>
                <a:cubicBezTo>
                  <a:pt x="779" y="1827"/>
                  <a:pt x="775" y="1830"/>
                  <a:pt x="771" y="1830"/>
                </a:cubicBezTo>
                <a:lnTo>
                  <a:pt x="771" y="1830"/>
                </a:lnTo>
                <a:cubicBezTo>
                  <a:pt x="766" y="1830"/>
                  <a:pt x="763" y="1827"/>
                  <a:pt x="763" y="1822"/>
                </a:cubicBezTo>
                <a:cubicBezTo>
                  <a:pt x="763" y="1818"/>
                  <a:pt x="766" y="1814"/>
                  <a:pt x="771" y="1814"/>
                </a:cubicBezTo>
                <a:close/>
                <a:moveTo>
                  <a:pt x="851" y="1814"/>
                </a:moveTo>
                <a:lnTo>
                  <a:pt x="851" y="1814"/>
                </a:lnTo>
                <a:cubicBezTo>
                  <a:pt x="855" y="1814"/>
                  <a:pt x="859" y="1818"/>
                  <a:pt x="859" y="1822"/>
                </a:cubicBezTo>
                <a:cubicBezTo>
                  <a:pt x="859" y="1827"/>
                  <a:pt x="855" y="1830"/>
                  <a:pt x="851" y="1830"/>
                </a:cubicBezTo>
                <a:lnTo>
                  <a:pt x="851" y="1830"/>
                </a:lnTo>
                <a:cubicBezTo>
                  <a:pt x="846" y="1830"/>
                  <a:pt x="843" y="1827"/>
                  <a:pt x="843" y="1822"/>
                </a:cubicBezTo>
                <a:cubicBezTo>
                  <a:pt x="843" y="1818"/>
                  <a:pt x="846" y="1814"/>
                  <a:pt x="851" y="1814"/>
                </a:cubicBezTo>
                <a:close/>
                <a:moveTo>
                  <a:pt x="931" y="1814"/>
                </a:moveTo>
                <a:lnTo>
                  <a:pt x="931" y="1814"/>
                </a:lnTo>
                <a:cubicBezTo>
                  <a:pt x="935" y="1814"/>
                  <a:pt x="939" y="1818"/>
                  <a:pt x="939" y="1822"/>
                </a:cubicBezTo>
                <a:cubicBezTo>
                  <a:pt x="939" y="1827"/>
                  <a:pt x="935" y="1830"/>
                  <a:pt x="931" y="1830"/>
                </a:cubicBezTo>
                <a:lnTo>
                  <a:pt x="931" y="1830"/>
                </a:lnTo>
                <a:cubicBezTo>
                  <a:pt x="926" y="1830"/>
                  <a:pt x="923" y="1827"/>
                  <a:pt x="923" y="1822"/>
                </a:cubicBezTo>
                <a:cubicBezTo>
                  <a:pt x="923" y="1818"/>
                  <a:pt x="926" y="1814"/>
                  <a:pt x="931" y="1814"/>
                </a:cubicBezTo>
                <a:close/>
                <a:moveTo>
                  <a:pt x="1011" y="1814"/>
                </a:moveTo>
                <a:lnTo>
                  <a:pt x="1011" y="1814"/>
                </a:lnTo>
                <a:cubicBezTo>
                  <a:pt x="1015" y="1814"/>
                  <a:pt x="1019" y="1818"/>
                  <a:pt x="1019" y="1822"/>
                </a:cubicBezTo>
                <a:cubicBezTo>
                  <a:pt x="1019" y="1827"/>
                  <a:pt x="1015" y="1830"/>
                  <a:pt x="1011" y="1830"/>
                </a:cubicBezTo>
                <a:lnTo>
                  <a:pt x="1011" y="1830"/>
                </a:lnTo>
                <a:cubicBezTo>
                  <a:pt x="1006" y="1830"/>
                  <a:pt x="1003" y="1827"/>
                  <a:pt x="1003" y="1822"/>
                </a:cubicBezTo>
                <a:cubicBezTo>
                  <a:pt x="1003" y="1818"/>
                  <a:pt x="1006" y="1814"/>
                  <a:pt x="1011" y="1814"/>
                </a:cubicBezTo>
                <a:close/>
                <a:moveTo>
                  <a:pt x="1091" y="1814"/>
                </a:moveTo>
                <a:lnTo>
                  <a:pt x="1091" y="1814"/>
                </a:lnTo>
                <a:cubicBezTo>
                  <a:pt x="1095" y="1814"/>
                  <a:pt x="1099" y="1818"/>
                  <a:pt x="1099" y="1822"/>
                </a:cubicBezTo>
                <a:cubicBezTo>
                  <a:pt x="1099" y="1827"/>
                  <a:pt x="1095" y="1830"/>
                  <a:pt x="1091" y="1830"/>
                </a:cubicBezTo>
                <a:lnTo>
                  <a:pt x="1091" y="1830"/>
                </a:lnTo>
                <a:cubicBezTo>
                  <a:pt x="1086" y="1830"/>
                  <a:pt x="1083" y="1827"/>
                  <a:pt x="1083" y="1822"/>
                </a:cubicBezTo>
                <a:cubicBezTo>
                  <a:pt x="1083" y="1818"/>
                  <a:pt x="1086" y="1814"/>
                  <a:pt x="1091" y="1814"/>
                </a:cubicBezTo>
                <a:close/>
                <a:moveTo>
                  <a:pt x="1171" y="1814"/>
                </a:moveTo>
                <a:lnTo>
                  <a:pt x="1171" y="1814"/>
                </a:lnTo>
                <a:cubicBezTo>
                  <a:pt x="1175" y="1814"/>
                  <a:pt x="1179" y="1818"/>
                  <a:pt x="1179" y="1822"/>
                </a:cubicBezTo>
                <a:cubicBezTo>
                  <a:pt x="1179" y="1827"/>
                  <a:pt x="1175" y="1830"/>
                  <a:pt x="1171" y="1830"/>
                </a:cubicBezTo>
                <a:lnTo>
                  <a:pt x="1171" y="1830"/>
                </a:lnTo>
                <a:cubicBezTo>
                  <a:pt x="1166" y="1830"/>
                  <a:pt x="1163" y="1827"/>
                  <a:pt x="1163" y="1822"/>
                </a:cubicBezTo>
                <a:cubicBezTo>
                  <a:pt x="1163" y="1818"/>
                  <a:pt x="1166" y="1814"/>
                  <a:pt x="1171" y="1814"/>
                </a:cubicBezTo>
                <a:close/>
                <a:moveTo>
                  <a:pt x="1251" y="1814"/>
                </a:moveTo>
                <a:lnTo>
                  <a:pt x="1251" y="1814"/>
                </a:lnTo>
                <a:cubicBezTo>
                  <a:pt x="1255" y="1814"/>
                  <a:pt x="1259" y="1818"/>
                  <a:pt x="1259" y="1822"/>
                </a:cubicBezTo>
                <a:cubicBezTo>
                  <a:pt x="1259" y="1827"/>
                  <a:pt x="1255" y="1830"/>
                  <a:pt x="1251" y="1830"/>
                </a:cubicBezTo>
                <a:lnTo>
                  <a:pt x="1251" y="1830"/>
                </a:lnTo>
                <a:cubicBezTo>
                  <a:pt x="1246" y="1830"/>
                  <a:pt x="1243" y="1827"/>
                  <a:pt x="1243" y="1822"/>
                </a:cubicBezTo>
                <a:cubicBezTo>
                  <a:pt x="1243" y="1818"/>
                  <a:pt x="1246" y="1814"/>
                  <a:pt x="1251" y="1814"/>
                </a:cubicBezTo>
                <a:close/>
                <a:moveTo>
                  <a:pt x="1331" y="1814"/>
                </a:moveTo>
                <a:lnTo>
                  <a:pt x="1331" y="1814"/>
                </a:lnTo>
                <a:cubicBezTo>
                  <a:pt x="1335" y="1814"/>
                  <a:pt x="1339" y="1818"/>
                  <a:pt x="1339" y="1822"/>
                </a:cubicBezTo>
                <a:cubicBezTo>
                  <a:pt x="1339" y="1827"/>
                  <a:pt x="1335" y="1830"/>
                  <a:pt x="1331" y="1830"/>
                </a:cubicBezTo>
                <a:lnTo>
                  <a:pt x="1331" y="1830"/>
                </a:lnTo>
                <a:cubicBezTo>
                  <a:pt x="1326" y="1830"/>
                  <a:pt x="1323" y="1827"/>
                  <a:pt x="1323" y="1822"/>
                </a:cubicBezTo>
                <a:cubicBezTo>
                  <a:pt x="1323" y="1818"/>
                  <a:pt x="1326" y="1814"/>
                  <a:pt x="1331" y="1814"/>
                </a:cubicBezTo>
                <a:close/>
                <a:moveTo>
                  <a:pt x="1411" y="1814"/>
                </a:moveTo>
                <a:lnTo>
                  <a:pt x="1411" y="1814"/>
                </a:lnTo>
                <a:cubicBezTo>
                  <a:pt x="1415" y="1814"/>
                  <a:pt x="1419" y="1818"/>
                  <a:pt x="1419" y="1822"/>
                </a:cubicBezTo>
                <a:cubicBezTo>
                  <a:pt x="1419" y="1827"/>
                  <a:pt x="1415" y="1830"/>
                  <a:pt x="1411" y="1830"/>
                </a:cubicBezTo>
                <a:lnTo>
                  <a:pt x="1411" y="1830"/>
                </a:lnTo>
                <a:cubicBezTo>
                  <a:pt x="1406" y="1830"/>
                  <a:pt x="1403" y="1827"/>
                  <a:pt x="1403" y="1822"/>
                </a:cubicBezTo>
                <a:cubicBezTo>
                  <a:pt x="1403" y="1818"/>
                  <a:pt x="1406" y="1814"/>
                  <a:pt x="1411" y="1814"/>
                </a:cubicBezTo>
                <a:close/>
                <a:moveTo>
                  <a:pt x="1491" y="1814"/>
                </a:moveTo>
                <a:lnTo>
                  <a:pt x="1491" y="1814"/>
                </a:lnTo>
                <a:cubicBezTo>
                  <a:pt x="1495" y="1814"/>
                  <a:pt x="1499" y="1818"/>
                  <a:pt x="1499" y="1822"/>
                </a:cubicBezTo>
                <a:cubicBezTo>
                  <a:pt x="1499" y="1827"/>
                  <a:pt x="1495" y="1830"/>
                  <a:pt x="1491" y="1830"/>
                </a:cubicBezTo>
                <a:lnTo>
                  <a:pt x="1491" y="1830"/>
                </a:lnTo>
                <a:cubicBezTo>
                  <a:pt x="1486" y="1830"/>
                  <a:pt x="1483" y="1827"/>
                  <a:pt x="1483" y="1822"/>
                </a:cubicBezTo>
                <a:cubicBezTo>
                  <a:pt x="1483" y="1818"/>
                  <a:pt x="1486" y="1814"/>
                  <a:pt x="1491" y="1814"/>
                </a:cubicBezTo>
                <a:close/>
                <a:moveTo>
                  <a:pt x="1571" y="1814"/>
                </a:moveTo>
                <a:lnTo>
                  <a:pt x="1571" y="1814"/>
                </a:lnTo>
                <a:cubicBezTo>
                  <a:pt x="1575" y="1814"/>
                  <a:pt x="1579" y="1818"/>
                  <a:pt x="1579" y="1822"/>
                </a:cubicBezTo>
                <a:cubicBezTo>
                  <a:pt x="1579" y="1827"/>
                  <a:pt x="1575" y="1830"/>
                  <a:pt x="1571" y="1830"/>
                </a:cubicBezTo>
                <a:lnTo>
                  <a:pt x="1571" y="1830"/>
                </a:lnTo>
                <a:cubicBezTo>
                  <a:pt x="1566" y="1830"/>
                  <a:pt x="1563" y="1827"/>
                  <a:pt x="1563" y="1822"/>
                </a:cubicBezTo>
                <a:cubicBezTo>
                  <a:pt x="1563" y="1818"/>
                  <a:pt x="1566" y="1814"/>
                  <a:pt x="1571" y="1814"/>
                </a:cubicBezTo>
                <a:close/>
                <a:moveTo>
                  <a:pt x="1651" y="1814"/>
                </a:moveTo>
                <a:lnTo>
                  <a:pt x="1651" y="1814"/>
                </a:lnTo>
                <a:cubicBezTo>
                  <a:pt x="1655" y="1814"/>
                  <a:pt x="1659" y="1818"/>
                  <a:pt x="1659" y="1822"/>
                </a:cubicBezTo>
                <a:cubicBezTo>
                  <a:pt x="1659" y="1827"/>
                  <a:pt x="1655" y="1830"/>
                  <a:pt x="1651" y="1830"/>
                </a:cubicBezTo>
                <a:lnTo>
                  <a:pt x="1651" y="1830"/>
                </a:lnTo>
                <a:cubicBezTo>
                  <a:pt x="1646" y="1830"/>
                  <a:pt x="1643" y="1827"/>
                  <a:pt x="1643" y="1822"/>
                </a:cubicBezTo>
                <a:cubicBezTo>
                  <a:pt x="1643" y="1818"/>
                  <a:pt x="1646" y="1814"/>
                  <a:pt x="1651" y="1814"/>
                </a:cubicBezTo>
                <a:close/>
                <a:moveTo>
                  <a:pt x="1731" y="1814"/>
                </a:moveTo>
                <a:lnTo>
                  <a:pt x="1731" y="1814"/>
                </a:lnTo>
                <a:cubicBezTo>
                  <a:pt x="1735" y="1814"/>
                  <a:pt x="1739" y="1818"/>
                  <a:pt x="1739" y="1822"/>
                </a:cubicBezTo>
                <a:cubicBezTo>
                  <a:pt x="1739" y="1827"/>
                  <a:pt x="1735" y="1830"/>
                  <a:pt x="1731" y="1830"/>
                </a:cubicBezTo>
                <a:lnTo>
                  <a:pt x="1731" y="1830"/>
                </a:lnTo>
                <a:cubicBezTo>
                  <a:pt x="1726" y="1830"/>
                  <a:pt x="1723" y="1827"/>
                  <a:pt x="1723" y="1822"/>
                </a:cubicBezTo>
                <a:cubicBezTo>
                  <a:pt x="1723" y="1818"/>
                  <a:pt x="1726" y="1814"/>
                  <a:pt x="1731" y="1814"/>
                </a:cubicBezTo>
                <a:close/>
                <a:moveTo>
                  <a:pt x="1811" y="1814"/>
                </a:moveTo>
                <a:lnTo>
                  <a:pt x="1811" y="1814"/>
                </a:lnTo>
                <a:cubicBezTo>
                  <a:pt x="1815" y="1814"/>
                  <a:pt x="1819" y="1818"/>
                  <a:pt x="1819" y="1822"/>
                </a:cubicBezTo>
                <a:cubicBezTo>
                  <a:pt x="1819" y="1827"/>
                  <a:pt x="1815" y="1830"/>
                  <a:pt x="1811" y="1830"/>
                </a:cubicBezTo>
                <a:lnTo>
                  <a:pt x="1811" y="1830"/>
                </a:lnTo>
                <a:cubicBezTo>
                  <a:pt x="1806" y="1830"/>
                  <a:pt x="1803" y="1827"/>
                  <a:pt x="1803" y="1822"/>
                </a:cubicBezTo>
                <a:cubicBezTo>
                  <a:pt x="1803" y="1818"/>
                  <a:pt x="1806" y="1814"/>
                  <a:pt x="1811" y="1814"/>
                </a:cubicBezTo>
                <a:close/>
                <a:moveTo>
                  <a:pt x="1891" y="1814"/>
                </a:moveTo>
                <a:lnTo>
                  <a:pt x="1891" y="1814"/>
                </a:lnTo>
                <a:cubicBezTo>
                  <a:pt x="1895" y="1814"/>
                  <a:pt x="1899" y="1818"/>
                  <a:pt x="1899" y="1822"/>
                </a:cubicBezTo>
                <a:cubicBezTo>
                  <a:pt x="1899" y="1827"/>
                  <a:pt x="1895" y="1830"/>
                  <a:pt x="1891" y="1830"/>
                </a:cubicBezTo>
                <a:lnTo>
                  <a:pt x="1891" y="1830"/>
                </a:lnTo>
                <a:cubicBezTo>
                  <a:pt x="1886" y="1830"/>
                  <a:pt x="1883" y="1827"/>
                  <a:pt x="1883" y="1822"/>
                </a:cubicBezTo>
                <a:cubicBezTo>
                  <a:pt x="1883" y="1818"/>
                  <a:pt x="1886" y="1814"/>
                  <a:pt x="1891" y="1814"/>
                </a:cubicBezTo>
                <a:close/>
                <a:moveTo>
                  <a:pt x="1971" y="1814"/>
                </a:moveTo>
                <a:lnTo>
                  <a:pt x="1971" y="1814"/>
                </a:lnTo>
                <a:cubicBezTo>
                  <a:pt x="1975" y="1814"/>
                  <a:pt x="1979" y="1818"/>
                  <a:pt x="1979" y="1822"/>
                </a:cubicBezTo>
                <a:cubicBezTo>
                  <a:pt x="1979" y="1827"/>
                  <a:pt x="1975" y="1830"/>
                  <a:pt x="1971" y="1830"/>
                </a:cubicBezTo>
                <a:lnTo>
                  <a:pt x="1971" y="1830"/>
                </a:lnTo>
                <a:cubicBezTo>
                  <a:pt x="1967" y="1830"/>
                  <a:pt x="1963" y="1827"/>
                  <a:pt x="1963" y="1822"/>
                </a:cubicBezTo>
                <a:cubicBezTo>
                  <a:pt x="1963" y="1818"/>
                  <a:pt x="1967" y="1814"/>
                  <a:pt x="1971" y="1814"/>
                </a:cubicBezTo>
                <a:close/>
                <a:moveTo>
                  <a:pt x="2051" y="1814"/>
                </a:moveTo>
                <a:lnTo>
                  <a:pt x="2051" y="1814"/>
                </a:lnTo>
                <a:cubicBezTo>
                  <a:pt x="2055" y="1814"/>
                  <a:pt x="2059" y="1818"/>
                  <a:pt x="2059" y="1822"/>
                </a:cubicBezTo>
                <a:cubicBezTo>
                  <a:pt x="2059" y="1827"/>
                  <a:pt x="2055" y="1830"/>
                  <a:pt x="2051" y="1830"/>
                </a:cubicBezTo>
                <a:lnTo>
                  <a:pt x="2051" y="1830"/>
                </a:lnTo>
                <a:cubicBezTo>
                  <a:pt x="2047" y="1830"/>
                  <a:pt x="2043" y="1827"/>
                  <a:pt x="2043" y="1822"/>
                </a:cubicBezTo>
                <a:cubicBezTo>
                  <a:pt x="2043" y="1818"/>
                  <a:pt x="2047" y="1814"/>
                  <a:pt x="2051" y="1814"/>
                </a:cubicBezTo>
                <a:close/>
                <a:moveTo>
                  <a:pt x="2131" y="1814"/>
                </a:moveTo>
                <a:lnTo>
                  <a:pt x="2131" y="1814"/>
                </a:lnTo>
                <a:cubicBezTo>
                  <a:pt x="2135" y="1814"/>
                  <a:pt x="2139" y="1818"/>
                  <a:pt x="2139" y="1822"/>
                </a:cubicBezTo>
                <a:cubicBezTo>
                  <a:pt x="2139" y="1827"/>
                  <a:pt x="2135" y="1830"/>
                  <a:pt x="2131" y="1830"/>
                </a:cubicBezTo>
                <a:lnTo>
                  <a:pt x="2131" y="1830"/>
                </a:lnTo>
                <a:cubicBezTo>
                  <a:pt x="2127" y="1830"/>
                  <a:pt x="2123" y="1827"/>
                  <a:pt x="2123" y="1822"/>
                </a:cubicBezTo>
                <a:cubicBezTo>
                  <a:pt x="2123" y="1818"/>
                  <a:pt x="2127" y="1814"/>
                  <a:pt x="2131" y="1814"/>
                </a:cubicBezTo>
                <a:close/>
                <a:moveTo>
                  <a:pt x="2211" y="1814"/>
                </a:moveTo>
                <a:lnTo>
                  <a:pt x="2211" y="1814"/>
                </a:lnTo>
                <a:cubicBezTo>
                  <a:pt x="2215" y="1814"/>
                  <a:pt x="2219" y="1818"/>
                  <a:pt x="2219" y="1822"/>
                </a:cubicBezTo>
                <a:cubicBezTo>
                  <a:pt x="2219" y="1827"/>
                  <a:pt x="2215" y="1830"/>
                  <a:pt x="2211" y="1830"/>
                </a:cubicBezTo>
                <a:lnTo>
                  <a:pt x="2211" y="1830"/>
                </a:lnTo>
                <a:cubicBezTo>
                  <a:pt x="2207" y="1830"/>
                  <a:pt x="2203" y="1827"/>
                  <a:pt x="2203" y="1822"/>
                </a:cubicBezTo>
                <a:cubicBezTo>
                  <a:pt x="2203" y="1818"/>
                  <a:pt x="2207" y="1814"/>
                  <a:pt x="2211" y="1814"/>
                </a:cubicBezTo>
                <a:close/>
                <a:moveTo>
                  <a:pt x="2291" y="1814"/>
                </a:moveTo>
                <a:lnTo>
                  <a:pt x="2291" y="1814"/>
                </a:lnTo>
                <a:cubicBezTo>
                  <a:pt x="2295" y="1814"/>
                  <a:pt x="2299" y="1818"/>
                  <a:pt x="2299" y="1822"/>
                </a:cubicBezTo>
                <a:cubicBezTo>
                  <a:pt x="2299" y="1827"/>
                  <a:pt x="2295" y="1830"/>
                  <a:pt x="2291" y="1830"/>
                </a:cubicBezTo>
                <a:lnTo>
                  <a:pt x="2291" y="1830"/>
                </a:lnTo>
                <a:cubicBezTo>
                  <a:pt x="2287" y="1830"/>
                  <a:pt x="2283" y="1827"/>
                  <a:pt x="2283" y="1822"/>
                </a:cubicBezTo>
                <a:cubicBezTo>
                  <a:pt x="2283" y="1818"/>
                  <a:pt x="2287" y="1814"/>
                  <a:pt x="2291" y="1814"/>
                </a:cubicBezTo>
                <a:close/>
                <a:moveTo>
                  <a:pt x="2371" y="1814"/>
                </a:moveTo>
                <a:lnTo>
                  <a:pt x="2371" y="1814"/>
                </a:lnTo>
                <a:cubicBezTo>
                  <a:pt x="2375" y="1814"/>
                  <a:pt x="2379" y="1818"/>
                  <a:pt x="2379" y="1822"/>
                </a:cubicBezTo>
                <a:cubicBezTo>
                  <a:pt x="2379" y="1827"/>
                  <a:pt x="2375" y="1830"/>
                  <a:pt x="2371" y="1830"/>
                </a:cubicBezTo>
                <a:lnTo>
                  <a:pt x="2371" y="1830"/>
                </a:lnTo>
                <a:cubicBezTo>
                  <a:pt x="2367" y="1830"/>
                  <a:pt x="2363" y="1827"/>
                  <a:pt x="2363" y="1822"/>
                </a:cubicBezTo>
                <a:cubicBezTo>
                  <a:pt x="2363" y="1818"/>
                  <a:pt x="2367" y="1814"/>
                  <a:pt x="2371" y="1814"/>
                </a:cubicBezTo>
                <a:close/>
                <a:moveTo>
                  <a:pt x="2451" y="1814"/>
                </a:moveTo>
                <a:lnTo>
                  <a:pt x="2451" y="1814"/>
                </a:lnTo>
                <a:cubicBezTo>
                  <a:pt x="2455" y="1814"/>
                  <a:pt x="2459" y="1818"/>
                  <a:pt x="2459" y="1822"/>
                </a:cubicBezTo>
                <a:cubicBezTo>
                  <a:pt x="2459" y="1827"/>
                  <a:pt x="2455" y="1830"/>
                  <a:pt x="2451" y="1830"/>
                </a:cubicBezTo>
                <a:lnTo>
                  <a:pt x="2451" y="1830"/>
                </a:lnTo>
                <a:cubicBezTo>
                  <a:pt x="2447" y="1830"/>
                  <a:pt x="2443" y="1827"/>
                  <a:pt x="2443" y="1822"/>
                </a:cubicBezTo>
                <a:cubicBezTo>
                  <a:pt x="2443" y="1818"/>
                  <a:pt x="2447" y="1814"/>
                  <a:pt x="2451" y="1814"/>
                </a:cubicBezTo>
                <a:close/>
                <a:moveTo>
                  <a:pt x="2531" y="1814"/>
                </a:moveTo>
                <a:lnTo>
                  <a:pt x="2531" y="1814"/>
                </a:lnTo>
                <a:cubicBezTo>
                  <a:pt x="2535" y="1814"/>
                  <a:pt x="2539" y="1818"/>
                  <a:pt x="2539" y="1822"/>
                </a:cubicBezTo>
                <a:cubicBezTo>
                  <a:pt x="2539" y="1827"/>
                  <a:pt x="2535" y="1830"/>
                  <a:pt x="2531" y="1830"/>
                </a:cubicBezTo>
                <a:lnTo>
                  <a:pt x="2531" y="1830"/>
                </a:lnTo>
                <a:cubicBezTo>
                  <a:pt x="2527" y="1830"/>
                  <a:pt x="2523" y="1827"/>
                  <a:pt x="2523" y="1822"/>
                </a:cubicBezTo>
                <a:cubicBezTo>
                  <a:pt x="2523" y="1818"/>
                  <a:pt x="2527" y="1814"/>
                  <a:pt x="2531" y="1814"/>
                </a:cubicBezTo>
                <a:close/>
                <a:moveTo>
                  <a:pt x="2611" y="1814"/>
                </a:moveTo>
                <a:lnTo>
                  <a:pt x="2611" y="1814"/>
                </a:lnTo>
                <a:cubicBezTo>
                  <a:pt x="2615" y="1814"/>
                  <a:pt x="2619" y="1818"/>
                  <a:pt x="2619" y="1822"/>
                </a:cubicBezTo>
                <a:cubicBezTo>
                  <a:pt x="2619" y="1827"/>
                  <a:pt x="2615" y="1830"/>
                  <a:pt x="2611" y="1830"/>
                </a:cubicBezTo>
                <a:lnTo>
                  <a:pt x="2611" y="1830"/>
                </a:lnTo>
                <a:cubicBezTo>
                  <a:pt x="2607" y="1830"/>
                  <a:pt x="2603" y="1827"/>
                  <a:pt x="2603" y="1822"/>
                </a:cubicBezTo>
                <a:cubicBezTo>
                  <a:pt x="2603" y="1818"/>
                  <a:pt x="2607" y="1814"/>
                  <a:pt x="2611" y="1814"/>
                </a:cubicBezTo>
                <a:close/>
                <a:moveTo>
                  <a:pt x="2691" y="1814"/>
                </a:moveTo>
                <a:lnTo>
                  <a:pt x="2691" y="1814"/>
                </a:lnTo>
                <a:cubicBezTo>
                  <a:pt x="2695" y="1814"/>
                  <a:pt x="2699" y="1818"/>
                  <a:pt x="2699" y="1822"/>
                </a:cubicBezTo>
                <a:cubicBezTo>
                  <a:pt x="2699" y="1827"/>
                  <a:pt x="2695" y="1830"/>
                  <a:pt x="2691" y="1830"/>
                </a:cubicBezTo>
                <a:lnTo>
                  <a:pt x="2691" y="1830"/>
                </a:lnTo>
                <a:cubicBezTo>
                  <a:pt x="2687" y="1830"/>
                  <a:pt x="2683" y="1827"/>
                  <a:pt x="2683" y="1822"/>
                </a:cubicBezTo>
                <a:cubicBezTo>
                  <a:pt x="2683" y="1818"/>
                  <a:pt x="2687" y="1814"/>
                  <a:pt x="2691" y="1814"/>
                </a:cubicBezTo>
                <a:close/>
                <a:moveTo>
                  <a:pt x="2771" y="1814"/>
                </a:moveTo>
                <a:lnTo>
                  <a:pt x="2771" y="1814"/>
                </a:lnTo>
                <a:cubicBezTo>
                  <a:pt x="2776" y="1814"/>
                  <a:pt x="2779" y="1818"/>
                  <a:pt x="2779" y="1822"/>
                </a:cubicBezTo>
                <a:cubicBezTo>
                  <a:pt x="2779" y="1827"/>
                  <a:pt x="2776" y="1830"/>
                  <a:pt x="2771" y="1830"/>
                </a:cubicBezTo>
                <a:lnTo>
                  <a:pt x="2771" y="1830"/>
                </a:lnTo>
                <a:cubicBezTo>
                  <a:pt x="2767" y="1830"/>
                  <a:pt x="2763" y="1827"/>
                  <a:pt x="2763" y="1822"/>
                </a:cubicBezTo>
                <a:cubicBezTo>
                  <a:pt x="2763" y="1818"/>
                  <a:pt x="2767" y="1814"/>
                  <a:pt x="2771" y="1814"/>
                </a:cubicBezTo>
                <a:close/>
                <a:moveTo>
                  <a:pt x="2851" y="1814"/>
                </a:moveTo>
                <a:lnTo>
                  <a:pt x="2851" y="1814"/>
                </a:lnTo>
                <a:cubicBezTo>
                  <a:pt x="2856" y="1814"/>
                  <a:pt x="2859" y="1818"/>
                  <a:pt x="2859" y="1822"/>
                </a:cubicBezTo>
                <a:cubicBezTo>
                  <a:pt x="2859" y="1827"/>
                  <a:pt x="2856" y="1830"/>
                  <a:pt x="2851" y="1830"/>
                </a:cubicBezTo>
                <a:lnTo>
                  <a:pt x="2851" y="1830"/>
                </a:lnTo>
                <a:cubicBezTo>
                  <a:pt x="2847" y="1830"/>
                  <a:pt x="2843" y="1827"/>
                  <a:pt x="2843" y="1822"/>
                </a:cubicBezTo>
                <a:cubicBezTo>
                  <a:pt x="2843" y="1818"/>
                  <a:pt x="2847" y="1814"/>
                  <a:pt x="2851" y="1814"/>
                </a:cubicBezTo>
                <a:close/>
                <a:moveTo>
                  <a:pt x="2931" y="1814"/>
                </a:moveTo>
                <a:lnTo>
                  <a:pt x="2931" y="1814"/>
                </a:lnTo>
                <a:cubicBezTo>
                  <a:pt x="2936" y="1814"/>
                  <a:pt x="2939" y="1818"/>
                  <a:pt x="2939" y="1822"/>
                </a:cubicBezTo>
                <a:cubicBezTo>
                  <a:pt x="2939" y="1827"/>
                  <a:pt x="2936" y="1830"/>
                  <a:pt x="2931" y="1830"/>
                </a:cubicBezTo>
                <a:lnTo>
                  <a:pt x="2931" y="1830"/>
                </a:lnTo>
                <a:cubicBezTo>
                  <a:pt x="2927" y="1830"/>
                  <a:pt x="2923" y="1827"/>
                  <a:pt x="2923" y="1822"/>
                </a:cubicBezTo>
                <a:cubicBezTo>
                  <a:pt x="2923" y="1818"/>
                  <a:pt x="2927" y="1814"/>
                  <a:pt x="2931" y="1814"/>
                </a:cubicBezTo>
                <a:close/>
                <a:moveTo>
                  <a:pt x="3011" y="1814"/>
                </a:moveTo>
                <a:lnTo>
                  <a:pt x="3011" y="1814"/>
                </a:lnTo>
                <a:cubicBezTo>
                  <a:pt x="3016" y="1814"/>
                  <a:pt x="3019" y="1818"/>
                  <a:pt x="3019" y="1822"/>
                </a:cubicBezTo>
                <a:cubicBezTo>
                  <a:pt x="3019" y="1827"/>
                  <a:pt x="3016" y="1830"/>
                  <a:pt x="3011" y="1830"/>
                </a:cubicBezTo>
                <a:lnTo>
                  <a:pt x="3011" y="1830"/>
                </a:lnTo>
                <a:cubicBezTo>
                  <a:pt x="3007" y="1830"/>
                  <a:pt x="3003" y="1827"/>
                  <a:pt x="3003" y="1822"/>
                </a:cubicBezTo>
                <a:cubicBezTo>
                  <a:pt x="3003" y="1818"/>
                  <a:pt x="3007" y="1814"/>
                  <a:pt x="3011" y="1814"/>
                </a:cubicBezTo>
                <a:close/>
                <a:moveTo>
                  <a:pt x="3091" y="1814"/>
                </a:moveTo>
                <a:lnTo>
                  <a:pt x="3091" y="1814"/>
                </a:lnTo>
                <a:cubicBezTo>
                  <a:pt x="3096" y="1814"/>
                  <a:pt x="3099" y="1818"/>
                  <a:pt x="3099" y="1822"/>
                </a:cubicBezTo>
                <a:cubicBezTo>
                  <a:pt x="3099" y="1827"/>
                  <a:pt x="3096" y="1830"/>
                  <a:pt x="3091" y="1830"/>
                </a:cubicBezTo>
                <a:lnTo>
                  <a:pt x="3091" y="1830"/>
                </a:lnTo>
                <a:cubicBezTo>
                  <a:pt x="3087" y="1830"/>
                  <a:pt x="3083" y="1827"/>
                  <a:pt x="3083" y="1822"/>
                </a:cubicBezTo>
                <a:cubicBezTo>
                  <a:pt x="3083" y="1818"/>
                  <a:pt x="3087" y="1814"/>
                  <a:pt x="3091" y="1814"/>
                </a:cubicBezTo>
                <a:close/>
                <a:moveTo>
                  <a:pt x="3171" y="1814"/>
                </a:moveTo>
                <a:lnTo>
                  <a:pt x="3171" y="1814"/>
                </a:lnTo>
                <a:cubicBezTo>
                  <a:pt x="3176" y="1814"/>
                  <a:pt x="3179" y="1818"/>
                  <a:pt x="3179" y="1822"/>
                </a:cubicBezTo>
                <a:cubicBezTo>
                  <a:pt x="3179" y="1827"/>
                  <a:pt x="3176" y="1830"/>
                  <a:pt x="3171" y="1830"/>
                </a:cubicBezTo>
                <a:lnTo>
                  <a:pt x="3171" y="1830"/>
                </a:lnTo>
                <a:cubicBezTo>
                  <a:pt x="3167" y="1830"/>
                  <a:pt x="3163" y="1827"/>
                  <a:pt x="3163" y="1822"/>
                </a:cubicBezTo>
                <a:cubicBezTo>
                  <a:pt x="3163" y="1818"/>
                  <a:pt x="3167" y="1814"/>
                  <a:pt x="3171" y="1814"/>
                </a:cubicBezTo>
                <a:close/>
                <a:moveTo>
                  <a:pt x="3251" y="1814"/>
                </a:moveTo>
                <a:lnTo>
                  <a:pt x="3251" y="1814"/>
                </a:lnTo>
                <a:cubicBezTo>
                  <a:pt x="3256" y="1814"/>
                  <a:pt x="3259" y="1818"/>
                  <a:pt x="3259" y="1822"/>
                </a:cubicBezTo>
                <a:cubicBezTo>
                  <a:pt x="3259" y="1827"/>
                  <a:pt x="3256" y="1830"/>
                  <a:pt x="3251" y="1830"/>
                </a:cubicBezTo>
                <a:lnTo>
                  <a:pt x="3251" y="1830"/>
                </a:lnTo>
                <a:cubicBezTo>
                  <a:pt x="3247" y="1830"/>
                  <a:pt x="3243" y="1827"/>
                  <a:pt x="3243" y="1822"/>
                </a:cubicBezTo>
                <a:cubicBezTo>
                  <a:pt x="3243" y="1818"/>
                  <a:pt x="3247" y="1814"/>
                  <a:pt x="3251" y="1814"/>
                </a:cubicBezTo>
                <a:close/>
                <a:moveTo>
                  <a:pt x="3331" y="1814"/>
                </a:moveTo>
                <a:lnTo>
                  <a:pt x="3331" y="1814"/>
                </a:lnTo>
                <a:cubicBezTo>
                  <a:pt x="3336" y="1814"/>
                  <a:pt x="3339" y="1818"/>
                  <a:pt x="3339" y="1822"/>
                </a:cubicBezTo>
                <a:cubicBezTo>
                  <a:pt x="3339" y="1827"/>
                  <a:pt x="3336" y="1830"/>
                  <a:pt x="3331" y="1830"/>
                </a:cubicBezTo>
                <a:lnTo>
                  <a:pt x="3331" y="1830"/>
                </a:lnTo>
                <a:cubicBezTo>
                  <a:pt x="3327" y="1830"/>
                  <a:pt x="3323" y="1827"/>
                  <a:pt x="3323" y="1822"/>
                </a:cubicBezTo>
                <a:cubicBezTo>
                  <a:pt x="3323" y="1818"/>
                  <a:pt x="3327" y="1814"/>
                  <a:pt x="3331" y="1814"/>
                </a:cubicBezTo>
                <a:close/>
                <a:moveTo>
                  <a:pt x="3411" y="1814"/>
                </a:moveTo>
                <a:lnTo>
                  <a:pt x="3411" y="1814"/>
                </a:lnTo>
                <a:cubicBezTo>
                  <a:pt x="3416" y="1814"/>
                  <a:pt x="3419" y="1818"/>
                  <a:pt x="3419" y="1822"/>
                </a:cubicBezTo>
                <a:cubicBezTo>
                  <a:pt x="3419" y="1827"/>
                  <a:pt x="3416" y="1830"/>
                  <a:pt x="3411" y="1830"/>
                </a:cubicBezTo>
                <a:lnTo>
                  <a:pt x="3411" y="1830"/>
                </a:lnTo>
                <a:cubicBezTo>
                  <a:pt x="3407" y="1830"/>
                  <a:pt x="3403" y="1827"/>
                  <a:pt x="3403" y="1822"/>
                </a:cubicBezTo>
                <a:cubicBezTo>
                  <a:pt x="3403" y="1818"/>
                  <a:pt x="3407" y="1814"/>
                  <a:pt x="3411" y="1814"/>
                </a:cubicBezTo>
                <a:close/>
                <a:moveTo>
                  <a:pt x="3491" y="1814"/>
                </a:moveTo>
                <a:lnTo>
                  <a:pt x="3491" y="1814"/>
                </a:lnTo>
                <a:cubicBezTo>
                  <a:pt x="3496" y="1814"/>
                  <a:pt x="3499" y="1818"/>
                  <a:pt x="3499" y="1822"/>
                </a:cubicBezTo>
                <a:cubicBezTo>
                  <a:pt x="3499" y="1827"/>
                  <a:pt x="3496" y="1830"/>
                  <a:pt x="3491" y="1830"/>
                </a:cubicBezTo>
                <a:lnTo>
                  <a:pt x="3491" y="1830"/>
                </a:lnTo>
                <a:cubicBezTo>
                  <a:pt x="3487" y="1830"/>
                  <a:pt x="3483" y="1827"/>
                  <a:pt x="3483" y="1822"/>
                </a:cubicBezTo>
                <a:cubicBezTo>
                  <a:pt x="3483" y="1818"/>
                  <a:pt x="3487" y="1814"/>
                  <a:pt x="3491" y="1814"/>
                </a:cubicBezTo>
                <a:close/>
                <a:moveTo>
                  <a:pt x="3571" y="1814"/>
                </a:moveTo>
                <a:lnTo>
                  <a:pt x="3571" y="1814"/>
                </a:lnTo>
                <a:cubicBezTo>
                  <a:pt x="3576" y="1814"/>
                  <a:pt x="3579" y="1818"/>
                  <a:pt x="3579" y="1822"/>
                </a:cubicBezTo>
                <a:cubicBezTo>
                  <a:pt x="3579" y="1827"/>
                  <a:pt x="3576" y="1830"/>
                  <a:pt x="3571" y="1830"/>
                </a:cubicBezTo>
                <a:lnTo>
                  <a:pt x="3571" y="1830"/>
                </a:lnTo>
                <a:cubicBezTo>
                  <a:pt x="3567" y="1830"/>
                  <a:pt x="3563" y="1827"/>
                  <a:pt x="3563" y="1822"/>
                </a:cubicBezTo>
                <a:cubicBezTo>
                  <a:pt x="3563" y="1818"/>
                  <a:pt x="3567" y="1814"/>
                  <a:pt x="3571" y="1814"/>
                </a:cubicBezTo>
                <a:close/>
                <a:moveTo>
                  <a:pt x="3651" y="1814"/>
                </a:moveTo>
                <a:lnTo>
                  <a:pt x="3651" y="1814"/>
                </a:lnTo>
                <a:cubicBezTo>
                  <a:pt x="3656" y="1814"/>
                  <a:pt x="3659" y="1818"/>
                  <a:pt x="3659" y="1822"/>
                </a:cubicBezTo>
                <a:cubicBezTo>
                  <a:pt x="3659" y="1827"/>
                  <a:pt x="3656" y="1830"/>
                  <a:pt x="3651" y="1830"/>
                </a:cubicBezTo>
                <a:lnTo>
                  <a:pt x="3651" y="1830"/>
                </a:lnTo>
                <a:cubicBezTo>
                  <a:pt x="3647" y="1830"/>
                  <a:pt x="3643" y="1827"/>
                  <a:pt x="3643" y="1822"/>
                </a:cubicBezTo>
                <a:cubicBezTo>
                  <a:pt x="3643" y="1818"/>
                  <a:pt x="3647" y="1814"/>
                  <a:pt x="3651" y="1814"/>
                </a:cubicBezTo>
                <a:close/>
                <a:moveTo>
                  <a:pt x="3731" y="1814"/>
                </a:moveTo>
                <a:lnTo>
                  <a:pt x="3731" y="1814"/>
                </a:lnTo>
                <a:cubicBezTo>
                  <a:pt x="3736" y="1814"/>
                  <a:pt x="3739" y="1818"/>
                  <a:pt x="3739" y="1822"/>
                </a:cubicBezTo>
                <a:cubicBezTo>
                  <a:pt x="3739" y="1827"/>
                  <a:pt x="3736" y="1830"/>
                  <a:pt x="3731" y="1830"/>
                </a:cubicBezTo>
                <a:lnTo>
                  <a:pt x="3731" y="1830"/>
                </a:lnTo>
                <a:cubicBezTo>
                  <a:pt x="3727" y="1830"/>
                  <a:pt x="3723" y="1827"/>
                  <a:pt x="3723" y="1822"/>
                </a:cubicBezTo>
                <a:cubicBezTo>
                  <a:pt x="3723" y="1818"/>
                  <a:pt x="3727" y="1814"/>
                  <a:pt x="3731" y="1814"/>
                </a:cubicBezTo>
                <a:close/>
                <a:moveTo>
                  <a:pt x="3811" y="1814"/>
                </a:moveTo>
                <a:lnTo>
                  <a:pt x="3811" y="1814"/>
                </a:lnTo>
                <a:cubicBezTo>
                  <a:pt x="3816" y="1814"/>
                  <a:pt x="3819" y="1818"/>
                  <a:pt x="3819" y="1822"/>
                </a:cubicBezTo>
                <a:cubicBezTo>
                  <a:pt x="3819" y="1827"/>
                  <a:pt x="3816" y="1830"/>
                  <a:pt x="3811" y="1830"/>
                </a:cubicBezTo>
                <a:lnTo>
                  <a:pt x="3811" y="1830"/>
                </a:lnTo>
                <a:cubicBezTo>
                  <a:pt x="3807" y="1830"/>
                  <a:pt x="3803" y="1827"/>
                  <a:pt x="3803" y="1822"/>
                </a:cubicBezTo>
                <a:cubicBezTo>
                  <a:pt x="3803" y="1818"/>
                  <a:pt x="3807" y="1814"/>
                  <a:pt x="3811" y="1814"/>
                </a:cubicBezTo>
                <a:close/>
                <a:moveTo>
                  <a:pt x="3891" y="1814"/>
                </a:moveTo>
                <a:lnTo>
                  <a:pt x="3891" y="1814"/>
                </a:lnTo>
                <a:cubicBezTo>
                  <a:pt x="3896" y="1814"/>
                  <a:pt x="3899" y="1818"/>
                  <a:pt x="3899" y="1822"/>
                </a:cubicBezTo>
                <a:cubicBezTo>
                  <a:pt x="3899" y="1827"/>
                  <a:pt x="3896" y="1830"/>
                  <a:pt x="3891" y="1830"/>
                </a:cubicBezTo>
                <a:lnTo>
                  <a:pt x="3891" y="1830"/>
                </a:lnTo>
                <a:cubicBezTo>
                  <a:pt x="3887" y="1830"/>
                  <a:pt x="3883" y="1827"/>
                  <a:pt x="3883" y="1822"/>
                </a:cubicBezTo>
                <a:cubicBezTo>
                  <a:pt x="3883" y="1818"/>
                  <a:pt x="3887" y="1814"/>
                  <a:pt x="3891" y="1814"/>
                </a:cubicBezTo>
                <a:close/>
                <a:moveTo>
                  <a:pt x="3971" y="1814"/>
                </a:moveTo>
                <a:lnTo>
                  <a:pt x="3971" y="1814"/>
                </a:lnTo>
                <a:cubicBezTo>
                  <a:pt x="3976" y="1814"/>
                  <a:pt x="3979" y="1818"/>
                  <a:pt x="3979" y="1822"/>
                </a:cubicBezTo>
                <a:cubicBezTo>
                  <a:pt x="3979" y="1827"/>
                  <a:pt x="3976" y="1830"/>
                  <a:pt x="3971" y="1830"/>
                </a:cubicBezTo>
                <a:lnTo>
                  <a:pt x="3971" y="1830"/>
                </a:lnTo>
                <a:cubicBezTo>
                  <a:pt x="3967" y="1830"/>
                  <a:pt x="3963" y="1827"/>
                  <a:pt x="3963" y="1822"/>
                </a:cubicBezTo>
                <a:cubicBezTo>
                  <a:pt x="3963" y="1818"/>
                  <a:pt x="3967" y="1814"/>
                  <a:pt x="3971" y="1814"/>
                </a:cubicBezTo>
                <a:close/>
                <a:moveTo>
                  <a:pt x="4051" y="1814"/>
                </a:moveTo>
                <a:lnTo>
                  <a:pt x="4051" y="1814"/>
                </a:lnTo>
                <a:cubicBezTo>
                  <a:pt x="4056" y="1814"/>
                  <a:pt x="4059" y="1818"/>
                  <a:pt x="4059" y="1822"/>
                </a:cubicBezTo>
                <a:cubicBezTo>
                  <a:pt x="4059" y="1827"/>
                  <a:pt x="4056" y="1830"/>
                  <a:pt x="4051" y="1830"/>
                </a:cubicBezTo>
                <a:lnTo>
                  <a:pt x="4051" y="1830"/>
                </a:lnTo>
                <a:cubicBezTo>
                  <a:pt x="4047" y="1830"/>
                  <a:pt x="4043" y="1827"/>
                  <a:pt x="4043" y="1822"/>
                </a:cubicBezTo>
                <a:cubicBezTo>
                  <a:pt x="4043" y="1818"/>
                  <a:pt x="4047" y="1814"/>
                  <a:pt x="4051" y="1814"/>
                </a:cubicBezTo>
                <a:close/>
                <a:moveTo>
                  <a:pt x="4131" y="1814"/>
                </a:moveTo>
                <a:lnTo>
                  <a:pt x="4131" y="1814"/>
                </a:lnTo>
                <a:cubicBezTo>
                  <a:pt x="4136" y="1814"/>
                  <a:pt x="4139" y="1818"/>
                  <a:pt x="4139" y="1822"/>
                </a:cubicBezTo>
                <a:cubicBezTo>
                  <a:pt x="4139" y="1827"/>
                  <a:pt x="4136" y="1830"/>
                  <a:pt x="4131" y="1830"/>
                </a:cubicBezTo>
                <a:lnTo>
                  <a:pt x="4131" y="1830"/>
                </a:lnTo>
                <a:cubicBezTo>
                  <a:pt x="4127" y="1830"/>
                  <a:pt x="4123" y="1827"/>
                  <a:pt x="4123" y="1822"/>
                </a:cubicBezTo>
                <a:cubicBezTo>
                  <a:pt x="4123" y="1818"/>
                  <a:pt x="4127" y="1814"/>
                  <a:pt x="4131" y="1814"/>
                </a:cubicBezTo>
                <a:close/>
                <a:moveTo>
                  <a:pt x="4211" y="1814"/>
                </a:moveTo>
                <a:lnTo>
                  <a:pt x="4211" y="1814"/>
                </a:lnTo>
                <a:cubicBezTo>
                  <a:pt x="4216" y="1814"/>
                  <a:pt x="4219" y="1818"/>
                  <a:pt x="4219" y="1822"/>
                </a:cubicBezTo>
                <a:cubicBezTo>
                  <a:pt x="4219" y="1827"/>
                  <a:pt x="4216" y="1830"/>
                  <a:pt x="4211" y="1830"/>
                </a:cubicBezTo>
                <a:lnTo>
                  <a:pt x="4211" y="1830"/>
                </a:lnTo>
                <a:cubicBezTo>
                  <a:pt x="4207" y="1830"/>
                  <a:pt x="4203" y="1827"/>
                  <a:pt x="4203" y="1822"/>
                </a:cubicBezTo>
                <a:cubicBezTo>
                  <a:pt x="4203" y="1818"/>
                  <a:pt x="4207" y="1814"/>
                  <a:pt x="4211" y="1814"/>
                </a:cubicBezTo>
                <a:close/>
                <a:moveTo>
                  <a:pt x="4291" y="1814"/>
                </a:moveTo>
                <a:lnTo>
                  <a:pt x="4291" y="1814"/>
                </a:lnTo>
                <a:cubicBezTo>
                  <a:pt x="4296" y="1814"/>
                  <a:pt x="4299" y="1818"/>
                  <a:pt x="4299" y="1822"/>
                </a:cubicBezTo>
                <a:cubicBezTo>
                  <a:pt x="4299" y="1827"/>
                  <a:pt x="4296" y="1830"/>
                  <a:pt x="4291" y="1830"/>
                </a:cubicBezTo>
                <a:lnTo>
                  <a:pt x="4291" y="1830"/>
                </a:lnTo>
                <a:cubicBezTo>
                  <a:pt x="4287" y="1830"/>
                  <a:pt x="4283" y="1827"/>
                  <a:pt x="4283" y="1822"/>
                </a:cubicBezTo>
                <a:cubicBezTo>
                  <a:pt x="4283" y="1818"/>
                  <a:pt x="4287" y="1814"/>
                  <a:pt x="4291" y="1814"/>
                </a:cubicBezTo>
                <a:close/>
                <a:moveTo>
                  <a:pt x="4371" y="1814"/>
                </a:moveTo>
                <a:lnTo>
                  <a:pt x="4371" y="1814"/>
                </a:lnTo>
                <a:cubicBezTo>
                  <a:pt x="4376" y="1814"/>
                  <a:pt x="4379" y="1818"/>
                  <a:pt x="4379" y="1822"/>
                </a:cubicBezTo>
                <a:cubicBezTo>
                  <a:pt x="4379" y="1827"/>
                  <a:pt x="4376" y="1830"/>
                  <a:pt x="4371" y="1830"/>
                </a:cubicBezTo>
                <a:lnTo>
                  <a:pt x="4371" y="1830"/>
                </a:lnTo>
                <a:cubicBezTo>
                  <a:pt x="4367" y="1830"/>
                  <a:pt x="4363" y="1827"/>
                  <a:pt x="4363" y="1822"/>
                </a:cubicBezTo>
                <a:cubicBezTo>
                  <a:pt x="4363" y="1818"/>
                  <a:pt x="4367" y="1814"/>
                  <a:pt x="4371" y="1814"/>
                </a:cubicBezTo>
                <a:close/>
                <a:moveTo>
                  <a:pt x="4451" y="1814"/>
                </a:moveTo>
                <a:lnTo>
                  <a:pt x="4451" y="1814"/>
                </a:lnTo>
                <a:cubicBezTo>
                  <a:pt x="4456" y="1814"/>
                  <a:pt x="4459" y="1818"/>
                  <a:pt x="4459" y="1822"/>
                </a:cubicBezTo>
                <a:cubicBezTo>
                  <a:pt x="4459" y="1827"/>
                  <a:pt x="4456" y="1830"/>
                  <a:pt x="4451" y="1830"/>
                </a:cubicBezTo>
                <a:lnTo>
                  <a:pt x="4451" y="1830"/>
                </a:lnTo>
                <a:cubicBezTo>
                  <a:pt x="4447" y="1830"/>
                  <a:pt x="4443" y="1827"/>
                  <a:pt x="4443" y="1822"/>
                </a:cubicBezTo>
                <a:cubicBezTo>
                  <a:pt x="4443" y="1818"/>
                  <a:pt x="4447" y="1814"/>
                  <a:pt x="4451" y="1814"/>
                </a:cubicBezTo>
                <a:close/>
                <a:moveTo>
                  <a:pt x="4531" y="1814"/>
                </a:moveTo>
                <a:lnTo>
                  <a:pt x="4531" y="1814"/>
                </a:lnTo>
                <a:cubicBezTo>
                  <a:pt x="4536" y="1814"/>
                  <a:pt x="4539" y="1818"/>
                  <a:pt x="4539" y="1822"/>
                </a:cubicBezTo>
                <a:cubicBezTo>
                  <a:pt x="4539" y="1827"/>
                  <a:pt x="4536" y="1830"/>
                  <a:pt x="4531" y="1830"/>
                </a:cubicBezTo>
                <a:lnTo>
                  <a:pt x="4531" y="1830"/>
                </a:lnTo>
                <a:cubicBezTo>
                  <a:pt x="4527" y="1830"/>
                  <a:pt x="4523" y="1827"/>
                  <a:pt x="4523" y="1822"/>
                </a:cubicBezTo>
                <a:cubicBezTo>
                  <a:pt x="4523" y="1818"/>
                  <a:pt x="4527" y="1814"/>
                  <a:pt x="4531" y="1814"/>
                </a:cubicBezTo>
                <a:close/>
                <a:moveTo>
                  <a:pt x="4611" y="1814"/>
                </a:moveTo>
                <a:lnTo>
                  <a:pt x="4611" y="1814"/>
                </a:lnTo>
                <a:cubicBezTo>
                  <a:pt x="4616" y="1814"/>
                  <a:pt x="4619" y="1818"/>
                  <a:pt x="4619" y="1822"/>
                </a:cubicBezTo>
                <a:cubicBezTo>
                  <a:pt x="4619" y="1827"/>
                  <a:pt x="4616" y="1830"/>
                  <a:pt x="4611" y="1830"/>
                </a:cubicBezTo>
                <a:lnTo>
                  <a:pt x="4611" y="1830"/>
                </a:lnTo>
                <a:cubicBezTo>
                  <a:pt x="4607" y="1830"/>
                  <a:pt x="4603" y="1827"/>
                  <a:pt x="4603" y="1822"/>
                </a:cubicBezTo>
                <a:cubicBezTo>
                  <a:pt x="4603" y="1818"/>
                  <a:pt x="4607" y="1814"/>
                  <a:pt x="4611" y="1814"/>
                </a:cubicBezTo>
                <a:close/>
                <a:moveTo>
                  <a:pt x="4691" y="1814"/>
                </a:moveTo>
                <a:lnTo>
                  <a:pt x="4691" y="1814"/>
                </a:lnTo>
                <a:cubicBezTo>
                  <a:pt x="4696" y="1814"/>
                  <a:pt x="4699" y="1818"/>
                  <a:pt x="4699" y="1822"/>
                </a:cubicBezTo>
                <a:cubicBezTo>
                  <a:pt x="4699" y="1827"/>
                  <a:pt x="4696" y="1830"/>
                  <a:pt x="4691" y="1830"/>
                </a:cubicBezTo>
                <a:lnTo>
                  <a:pt x="4691" y="1830"/>
                </a:lnTo>
                <a:cubicBezTo>
                  <a:pt x="4687" y="1830"/>
                  <a:pt x="4683" y="1827"/>
                  <a:pt x="4683" y="1822"/>
                </a:cubicBezTo>
                <a:cubicBezTo>
                  <a:pt x="4683" y="1818"/>
                  <a:pt x="4687" y="1814"/>
                  <a:pt x="4691" y="1814"/>
                </a:cubicBezTo>
                <a:close/>
                <a:moveTo>
                  <a:pt x="4771" y="1814"/>
                </a:moveTo>
                <a:lnTo>
                  <a:pt x="4771" y="1814"/>
                </a:lnTo>
                <a:cubicBezTo>
                  <a:pt x="4776" y="1814"/>
                  <a:pt x="4779" y="1818"/>
                  <a:pt x="4779" y="1822"/>
                </a:cubicBezTo>
                <a:cubicBezTo>
                  <a:pt x="4779" y="1827"/>
                  <a:pt x="4776" y="1830"/>
                  <a:pt x="4771" y="1830"/>
                </a:cubicBezTo>
                <a:lnTo>
                  <a:pt x="4771" y="1830"/>
                </a:lnTo>
                <a:cubicBezTo>
                  <a:pt x="4767" y="1830"/>
                  <a:pt x="4763" y="1827"/>
                  <a:pt x="4763" y="1822"/>
                </a:cubicBezTo>
                <a:cubicBezTo>
                  <a:pt x="4763" y="1818"/>
                  <a:pt x="4767" y="1814"/>
                  <a:pt x="4771" y="1814"/>
                </a:cubicBezTo>
                <a:close/>
                <a:moveTo>
                  <a:pt x="4851" y="1814"/>
                </a:moveTo>
                <a:lnTo>
                  <a:pt x="4852" y="1814"/>
                </a:lnTo>
                <a:cubicBezTo>
                  <a:pt x="4856" y="1814"/>
                  <a:pt x="4860" y="1818"/>
                  <a:pt x="4860" y="1822"/>
                </a:cubicBezTo>
                <a:cubicBezTo>
                  <a:pt x="4860" y="1827"/>
                  <a:pt x="4856" y="1830"/>
                  <a:pt x="4852" y="1830"/>
                </a:cubicBezTo>
                <a:lnTo>
                  <a:pt x="4851" y="1830"/>
                </a:lnTo>
                <a:cubicBezTo>
                  <a:pt x="4847" y="1830"/>
                  <a:pt x="4843" y="1827"/>
                  <a:pt x="4843" y="1822"/>
                </a:cubicBezTo>
                <a:cubicBezTo>
                  <a:pt x="4843" y="1818"/>
                  <a:pt x="4847" y="1814"/>
                  <a:pt x="4851" y="1814"/>
                </a:cubicBezTo>
                <a:close/>
                <a:moveTo>
                  <a:pt x="4932" y="1814"/>
                </a:moveTo>
                <a:lnTo>
                  <a:pt x="4932" y="1814"/>
                </a:lnTo>
                <a:cubicBezTo>
                  <a:pt x="4936" y="1814"/>
                  <a:pt x="4940" y="1818"/>
                  <a:pt x="4940" y="1822"/>
                </a:cubicBezTo>
                <a:cubicBezTo>
                  <a:pt x="4940" y="1827"/>
                  <a:pt x="4936" y="1830"/>
                  <a:pt x="4932" y="1830"/>
                </a:cubicBezTo>
                <a:lnTo>
                  <a:pt x="4932" y="1830"/>
                </a:lnTo>
                <a:cubicBezTo>
                  <a:pt x="4927" y="1830"/>
                  <a:pt x="4923" y="1827"/>
                  <a:pt x="4923" y="1822"/>
                </a:cubicBezTo>
                <a:cubicBezTo>
                  <a:pt x="4923" y="1818"/>
                  <a:pt x="4927" y="1814"/>
                  <a:pt x="4932" y="1814"/>
                </a:cubicBezTo>
                <a:close/>
                <a:moveTo>
                  <a:pt x="5012" y="1814"/>
                </a:moveTo>
                <a:lnTo>
                  <a:pt x="5012" y="1814"/>
                </a:lnTo>
                <a:cubicBezTo>
                  <a:pt x="5016" y="1814"/>
                  <a:pt x="5020" y="1818"/>
                  <a:pt x="5020" y="1822"/>
                </a:cubicBezTo>
                <a:cubicBezTo>
                  <a:pt x="5020" y="1827"/>
                  <a:pt x="5016" y="1830"/>
                  <a:pt x="5012" y="1830"/>
                </a:cubicBezTo>
                <a:lnTo>
                  <a:pt x="5012" y="1830"/>
                </a:lnTo>
                <a:cubicBezTo>
                  <a:pt x="5007" y="1830"/>
                  <a:pt x="5004" y="1827"/>
                  <a:pt x="5004" y="1822"/>
                </a:cubicBezTo>
                <a:cubicBezTo>
                  <a:pt x="5004" y="1818"/>
                  <a:pt x="5007" y="1814"/>
                  <a:pt x="5012" y="1814"/>
                </a:cubicBezTo>
                <a:close/>
                <a:moveTo>
                  <a:pt x="5092" y="1814"/>
                </a:moveTo>
                <a:lnTo>
                  <a:pt x="5092" y="1814"/>
                </a:lnTo>
                <a:cubicBezTo>
                  <a:pt x="5096" y="1814"/>
                  <a:pt x="5100" y="1818"/>
                  <a:pt x="5100" y="1822"/>
                </a:cubicBezTo>
                <a:cubicBezTo>
                  <a:pt x="5100" y="1827"/>
                  <a:pt x="5096" y="1830"/>
                  <a:pt x="5092" y="1830"/>
                </a:cubicBezTo>
                <a:lnTo>
                  <a:pt x="5092" y="1830"/>
                </a:lnTo>
                <a:cubicBezTo>
                  <a:pt x="5087" y="1830"/>
                  <a:pt x="5084" y="1827"/>
                  <a:pt x="5084" y="1822"/>
                </a:cubicBezTo>
                <a:cubicBezTo>
                  <a:pt x="5084" y="1818"/>
                  <a:pt x="5087" y="1814"/>
                  <a:pt x="5092" y="1814"/>
                </a:cubicBezTo>
                <a:close/>
                <a:moveTo>
                  <a:pt x="5172" y="1814"/>
                </a:moveTo>
                <a:lnTo>
                  <a:pt x="5172" y="1814"/>
                </a:lnTo>
                <a:cubicBezTo>
                  <a:pt x="5176" y="1814"/>
                  <a:pt x="5180" y="1818"/>
                  <a:pt x="5180" y="1822"/>
                </a:cubicBezTo>
                <a:cubicBezTo>
                  <a:pt x="5180" y="1827"/>
                  <a:pt x="5176" y="1830"/>
                  <a:pt x="5172" y="1830"/>
                </a:cubicBezTo>
                <a:lnTo>
                  <a:pt x="5172" y="1830"/>
                </a:lnTo>
                <a:cubicBezTo>
                  <a:pt x="5167" y="1830"/>
                  <a:pt x="5164" y="1827"/>
                  <a:pt x="5164" y="1822"/>
                </a:cubicBezTo>
                <a:cubicBezTo>
                  <a:pt x="5164" y="1818"/>
                  <a:pt x="5167" y="1814"/>
                  <a:pt x="5172" y="1814"/>
                </a:cubicBezTo>
                <a:close/>
                <a:moveTo>
                  <a:pt x="5252" y="1814"/>
                </a:moveTo>
                <a:lnTo>
                  <a:pt x="5252" y="1814"/>
                </a:lnTo>
                <a:cubicBezTo>
                  <a:pt x="5256" y="1814"/>
                  <a:pt x="5260" y="1818"/>
                  <a:pt x="5260" y="1822"/>
                </a:cubicBezTo>
                <a:cubicBezTo>
                  <a:pt x="5260" y="1827"/>
                  <a:pt x="5256" y="1830"/>
                  <a:pt x="5252" y="1830"/>
                </a:cubicBezTo>
                <a:lnTo>
                  <a:pt x="5252" y="1830"/>
                </a:lnTo>
                <a:cubicBezTo>
                  <a:pt x="5247" y="1830"/>
                  <a:pt x="5244" y="1827"/>
                  <a:pt x="5244" y="1822"/>
                </a:cubicBezTo>
                <a:cubicBezTo>
                  <a:pt x="5244" y="1818"/>
                  <a:pt x="5247" y="1814"/>
                  <a:pt x="5252" y="1814"/>
                </a:cubicBezTo>
                <a:close/>
                <a:moveTo>
                  <a:pt x="5332" y="1814"/>
                </a:moveTo>
                <a:lnTo>
                  <a:pt x="5332" y="1814"/>
                </a:lnTo>
                <a:cubicBezTo>
                  <a:pt x="5336" y="1814"/>
                  <a:pt x="5340" y="1818"/>
                  <a:pt x="5340" y="1822"/>
                </a:cubicBezTo>
                <a:cubicBezTo>
                  <a:pt x="5340" y="1827"/>
                  <a:pt x="5336" y="1830"/>
                  <a:pt x="5332" y="1830"/>
                </a:cubicBezTo>
                <a:lnTo>
                  <a:pt x="5332" y="1830"/>
                </a:lnTo>
                <a:cubicBezTo>
                  <a:pt x="5327" y="1830"/>
                  <a:pt x="5324" y="1827"/>
                  <a:pt x="5324" y="1822"/>
                </a:cubicBezTo>
                <a:cubicBezTo>
                  <a:pt x="5324" y="1818"/>
                  <a:pt x="5327" y="1814"/>
                  <a:pt x="5332" y="1814"/>
                </a:cubicBezTo>
                <a:close/>
                <a:moveTo>
                  <a:pt x="5412" y="1814"/>
                </a:moveTo>
                <a:lnTo>
                  <a:pt x="5412" y="1814"/>
                </a:lnTo>
                <a:cubicBezTo>
                  <a:pt x="5416" y="1814"/>
                  <a:pt x="5420" y="1818"/>
                  <a:pt x="5420" y="1822"/>
                </a:cubicBezTo>
                <a:cubicBezTo>
                  <a:pt x="5420" y="1827"/>
                  <a:pt x="5416" y="1830"/>
                  <a:pt x="5412" y="1830"/>
                </a:cubicBezTo>
                <a:lnTo>
                  <a:pt x="5412" y="1830"/>
                </a:lnTo>
                <a:cubicBezTo>
                  <a:pt x="5407" y="1830"/>
                  <a:pt x="5404" y="1827"/>
                  <a:pt x="5404" y="1822"/>
                </a:cubicBezTo>
                <a:cubicBezTo>
                  <a:pt x="5404" y="1818"/>
                  <a:pt x="5407" y="1814"/>
                  <a:pt x="5412" y="1814"/>
                </a:cubicBezTo>
                <a:close/>
                <a:moveTo>
                  <a:pt x="5492" y="1814"/>
                </a:moveTo>
                <a:lnTo>
                  <a:pt x="5492" y="1814"/>
                </a:lnTo>
                <a:cubicBezTo>
                  <a:pt x="5496" y="1814"/>
                  <a:pt x="5500" y="1818"/>
                  <a:pt x="5500" y="1822"/>
                </a:cubicBezTo>
                <a:cubicBezTo>
                  <a:pt x="5500" y="1827"/>
                  <a:pt x="5496" y="1830"/>
                  <a:pt x="5492" y="1830"/>
                </a:cubicBezTo>
                <a:lnTo>
                  <a:pt x="5492" y="1830"/>
                </a:lnTo>
                <a:cubicBezTo>
                  <a:pt x="5487" y="1830"/>
                  <a:pt x="5484" y="1827"/>
                  <a:pt x="5484" y="1822"/>
                </a:cubicBezTo>
                <a:cubicBezTo>
                  <a:pt x="5484" y="1818"/>
                  <a:pt x="5487" y="1814"/>
                  <a:pt x="5492" y="1814"/>
                </a:cubicBezTo>
                <a:close/>
                <a:moveTo>
                  <a:pt x="5572" y="1814"/>
                </a:moveTo>
                <a:lnTo>
                  <a:pt x="5572" y="1814"/>
                </a:lnTo>
                <a:cubicBezTo>
                  <a:pt x="5576" y="1814"/>
                  <a:pt x="5580" y="1818"/>
                  <a:pt x="5580" y="1822"/>
                </a:cubicBezTo>
                <a:cubicBezTo>
                  <a:pt x="5580" y="1827"/>
                  <a:pt x="5576" y="1830"/>
                  <a:pt x="5572" y="1830"/>
                </a:cubicBezTo>
                <a:lnTo>
                  <a:pt x="5572" y="1830"/>
                </a:lnTo>
                <a:cubicBezTo>
                  <a:pt x="5567" y="1830"/>
                  <a:pt x="5564" y="1827"/>
                  <a:pt x="5564" y="1822"/>
                </a:cubicBezTo>
                <a:cubicBezTo>
                  <a:pt x="5564" y="1818"/>
                  <a:pt x="5567" y="1814"/>
                  <a:pt x="5572" y="1814"/>
                </a:cubicBezTo>
                <a:close/>
                <a:moveTo>
                  <a:pt x="5652" y="1814"/>
                </a:moveTo>
                <a:lnTo>
                  <a:pt x="5652" y="1814"/>
                </a:lnTo>
                <a:cubicBezTo>
                  <a:pt x="5656" y="1814"/>
                  <a:pt x="5660" y="1818"/>
                  <a:pt x="5660" y="1822"/>
                </a:cubicBezTo>
                <a:cubicBezTo>
                  <a:pt x="5660" y="1827"/>
                  <a:pt x="5656" y="1830"/>
                  <a:pt x="5652" y="1830"/>
                </a:cubicBezTo>
                <a:lnTo>
                  <a:pt x="5652" y="1830"/>
                </a:lnTo>
                <a:cubicBezTo>
                  <a:pt x="5647" y="1830"/>
                  <a:pt x="5644" y="1827"/>
                  <a:pt x="5644" y="1822"/>
                </a:cubicBezTo>
                <a:cubicBezTo>
                  <a:pt x="5644" y="1818"/>
                  <a:pt x="5647" y="1814"/>
                  <a:pt x="5652" y="1814"/>
                </a:cubicBezTo>
                <a:close/>
                <a:moveTo>
                  <a:pt x="5732" y="1814"/>
                </a:moveTo>
                <a:lnTo>
                  <a:pt x="5732" y="1814"/>
                </a:lnTo>
                <a:cubicBezTo>
                  <a:pt x="5736" y="1814"/>
                  <a:pt x="5740" y="1818"/>
                  <a:pt x="5740" y="1822"/>
                </a:cubicBezTo>
                <a:cubicBezTo>
                  <a:pt x="5740" y="1827"/>
                  <a:pt x="5736" y="1830"/>
                  <a:pt x="5732" y="1830"/>
                </a:cubicBezTo>
                <a:lnTo>
                  <a:pt x="5732" y="1830"/>
                </a:lnTo>
                <a:cubicBezTo>
                  <a:pt x="5727" y="1830"/>
                  <a:pt x="5724" y="1827"/>
                  <a:pt x="5724" y="1822"/>
                </a:cubicBezTo>
                <a:cubicBezTo>
                  <a:pt x="5724" y="1818"/>
                  <a:pt x="5727" y="1814"/>
                  <a:pt x="5732" y="1814"/>
                </a:cubicBezTo>
                <a:close/>
                <a:moveTo>
                  <a:pt x="5812" y="1814"/>
                </a:moveTo>
                <a:lnTo>
                  <a:pt x="5812" y="1814"/>
                </a:lnTo>
                <a:cubicBezTo>
                  <a:pt x="5816" y="1814"/>
                  <a:pt x="5820" y="1818"/>
                  <a:pt x="5820" y="1822"/>
                </a:cubicBezTo>
                <a:cubicBezTo>
                  <a:pt x="5820" y="1827"/>
                  <a:pt x="5816" y="1830"/>
                  <a:pt x="5812" y="1830"/>
                </a:cubicBezTo>
                <a:lnTo>
                  <a:pt x="5812" y="1830"/>
                </a:lnTo>
                <a:cubicBezTo>
                  <a:pt x="5807" y="1830"/>
                  <a:pt x="5804" y="1827"/>
                  <a:pt x="5804" y="1822"/>
                </a:cubicBezTo>
                <a:cubicBezTo>
                  <a:pt x="5804" y="1818"/>
                  <a:pt x="5807" y="1814"/>
                  <a:pt x="5812" y="1814"/>
                </a:cubicBezTo>
                <a:close/>
                <a:moveTo>
                  <a:pt x="5892" y="1814"/>
                </a:moveTo>
                <a:lnTo>
                  <a:pt x="5892" y="1814"/>
                </a:lnTo>
                <a:cubicBezTo>
                  <a:pt x="5896" y="1814"/>
                  <a:pt x="5900" y="1818"/>
                  <a:pt x="5900" y="1822"/>
                </a:cubicBezTo>
                <a:cubicBezTo>
                  <a:pt x="5900" y="1827"/>
                  <a:pt x="5896" y="1830"/>
                  <a:pt x="5892" y="1830"/>
                </a:cubicBezTo>
                <a:lnTo>
                  <a:pt x="5892" y="1830"/>
                </a:lnTo>
                <a:cubicBezTo>
                  <a:pt x="5887" y="1830"/>
                  <a:pt x="5884" y="1827"/>
                  <a:pt x="5884" y="1822"/>
                </a:cubicBezTo>
                <a:cubicBezTo>
                  <a:pt x="5884" y="1818"/>
                  <a:pt x="5887" y="1814"/>
                  <a:pt x="5892" y="1814"/>
                </a:cubicBezTo>
                <a:close/>
                <a:moveTo>
                  <a:pt x="5972" y="1814"/>
                </a:moveTo>
                <a:lnTo>
                  <a:pt x="5972" y="1814"/>
                </a:lnTo>
                <a:cubicBezTo>
                  <a:pt x="5976" y="1814"/>
                  <a:pt x="5980" y="1818"/>
                  <a:pt x="5980" y="1822"/>
                </a:cubicBezTo>
                <a:cubicBezTo>
                  <a:pt x="5980" y="1827"/>
                  <a:pt x="5976" y="1830"/>
                  <a:pt x="5972" y="1830"/>
                </a:cubicBezTo>
                <a:lnTo>
                  <a:pt x="5972" y="1830"/>
                </a:lnTo>
                <a:cubicBezTo>
                  <a:pt x="5967" y="1830"/>
                  <a:pt x="5964" y="1827"/>
                  <a:pt x="5964" y="1822"/>
                </a:cubicBezTo>
                <a:cubicBezTo>
                  <a:pt x="5964" y="1818"/>
                  <a:pt x="5967" y="1814"/>
                  <a:pt x="5972" y="1814"/>
                </a:cubicBezTo>
                <a:close/>
                <a:moveTo>
                  <a:pt x="6052" y="1814"/>
                </a:moveTo>
                <a:lnTo>
                  <a:pt x="6052" y="1814"/>
                </a:lnTo>
                <a:cubicBezTo>
                  <a:pt x="6056" y="1814"/>
                  <a:pt x="6060" y="1818"/>
                  <a:pt x="6060" y="1822"/>
                </a:cubicBezTo>
                <a:cubicBezTo>
                  <a:pt x="6060" y="1827"/>
                  <a:pt x="6056" y="1830"/>
                  <a:pt x="6052" y="1830"/>
                </a:cubicBezTo>
                <a:lnTo>
                  <a:pt x="6052" y="1830"/>
                </a:lnTo>
                <a:cubicBezTo>
                  <a:pt x="6047" y="1830"/>
                  <a:pt x="6044" y="1827"/>
                  <a:pt x="6044" y="1822"/>
                </a:cubicBezTo>
                <a:cubicBezTo>
                  <a:pt x="6044" y="1818"/>
                  <a:pt x="6047" y="1814"/>
                  <a:pt x="6052" y="1814"/>
                </a:cubicBezTo>
                <a:close/>
                <a:moveTo>
                  <a:pt x="6132" y="1814"/>
                </a:moveTo>
                <a:lnTo>
                  <a:pt x="6132" y="1814"/>
                </a:lnTo>
                <a:cubicBezTo>
                  <a:pt x="6136" y="1814"/>
                  <a:pt x="6140" y="1818"/>
                  <a:pt x="6140" y="1822"/>
                </a:cubicBezTo>
                <a:cubicBezTo>
                  <a:pt x="6140" y="1827"/>
                  <a:pt x="6136" y="1830"/>
                  <a:pt x="6132" y="1830"/>
                </a:cubicBezTo>
                <a:lnTo>
                  <a:pt x="6132" y="1830"/>
                </a:lnTo>
                <a:cubicBezTo>
                  <a:pt x="6127" y="1830"/>
                  <a:pt x="6124" y="1827"/>
                  <a:pt x="6124" y="1822"/>
                </a:cubicBezTo>
                <a:cubicBezTo>
                  <a:pt x="6124" y="1818"/>
                  <a:pt x="6127" y="1814"/>
                  <a:pt x="6132" y="1814"/>
                </a:cubicBezTo>
                <a:close/>
                <a:moveTo>
                  <a:pt x="6212" y="1814"/>
                </a:moveTo>
                <a:lnTo>
                  <a:pt x="6212" y="1814"/>
                </a:lnTo>
                <a:cubicBezTo>
                  <a:pt x="6216" y="1814"/>
                  <a:pt x="6220" y="1818"/>
                  <a:pt x="6220" y="1822"/>
                </a:cubicBezTo>
                <a:cubicBezTo>
                  <a:pt x="6220" y="1827"/>
                  <a:pt x="6216" y="1830"/>
                  <a:pt x="6212" y="1830"/>
                </a:cubicBezTo>
                <a:lnTo>
                  <a:pt x="6212" y="1830"/>
                </a:lnTo>
                <a:cubicBezTo>
                  <a:pt x="6207" y="1830"/>
                  <a:pt x="6204" y="1827"/>
                  <a:pt x="6204" y="1822"/>
                </a:cubicBezTo>
                <a:cubicBezTo>
                  <a:pt x="6204" y="1818"/>
                  <a:pt x="6207" y="1814"/>
                  <a:pt x="6212" y="1814"/>
                </a:cubicBezTo>
                <a:close/>
                <a:moveTo>
                  <a:pt x="6292" y="1814"/>
                </a:moveTo>
                <a:lnTo>
                  <a:pt x="6292" y="1814"/>
                </a:lnTo>
                <a:cubicBezTo>
                  <a:pt x="6296" y="1814"/>
                  <a:pt x="6300" y="1818"/>
                  <a:pt x="6300" y="1822"/>
                </a:cubicBezTo>
                <a:cubicBezTo>
                  <a:pt x="6300" y="1827"/>
                  <a:pt x="6296" y="1830"/>
                  <a:pt x="6292" y="1830"/>
                </a:cubicBezTo>
                <a:lnTo>
                  <a:pt x="6292" y="1830"/>
                </a:lnTo>
                <a:cubicBezTo>
                  <a:pt x="6287" y="1830"/>
                  <a:pt x="6284" y="1827"/>
                  <a:pt x="6284" y="1822"/>
                </a:cubicBezTo>
                <a:cubicBezTo>
                  <a:pt x="6284" y="1818"/>
                  <a:pt x="6287" y="1814"/>
                  <a:pt x="6292" y="1814"/>
                </a:cubicBezTo>
                <a:close/>
                <a:moveTo>
                  <a:pt x="6372" y="1814"/>
                </a:moveTo>
                <a:lnTo>
                  <a:pt x="6372" y="1814"/>
                </a:lnTo>
                <a:cubicBezTo>
                  <a:pt x="6376" y="1814"/>
                  <a:pt x="6380" y="1818"/>
                  <a:pt x="6380" y="1822"/>
                </a:cubicBezTo>
                <a:cubicBezTo>
                  <a:pt x="6380" y="1827"/>
                  <a:pt x="6376" y="1830"/>
                  <a:pt x="6372" y="1830"/>
                </a:cubicBezTo>
                <a:lnTo>
                  <a:pt x="6372" y="1830"/>
                </a:lnTo>
                <a:cubicBezTo>
                  <a:pt x="6367" y="1830"/>
                  <a:pt x="6364" y="1827"/>
                  <a:pt x="6364" y="1822"/>
                </a:cubicBezTo>
                <a:cubicBezTo>
                  <a:pt x="6364" y="1818"/>
                  <a:pt x="6367" y="1814"/>
                  <a:pt x="6372" y="1814"/>
                </a:cubicBezTo>
                <a:close/>
                <a:moveTo>
                  <a:pt x="6452" y="1814"/>
                </a:moveTo>
                <a:lnTo>
                  <a:pt x="6452" y="1814"/>
                </a:lnTo>
                <a:cubicBezTo>
                  <a:pt x="6456" y="1814"/>
                  <a:pt x="6460" y="1818"/>
                  <a:pt x="6460" y="1822"/>
                </a:cubicBezTo>
                <a:cubicBezTo>
                  <a:pt x="6460" y="1827"/>
                  <a:pt x="6456" y="1830"/>
                  <a:pt x="6452" y="1830"/>
                </a:cubicBezTo>
                <a:lnTo>
                  <a:pt x="6452" y="1830"/>
                </a:lnTo>
                <a:cubicBezTo>
                  <a:pt x="6447" y="1830"/>
                  <a:pt x="6444" y="1827"/>
                  <a:pt x="6444" y="1822"/>
                </a:cubicBezTo>
                <a:cubicBezTo>
                  <a:pt x="6444" y="1818"/>
                  <a:pt x="6447" y="1814"/>
                  <a:pt x="6452" y="1814"/>
                </a:cubicBezTo>
                <a:close/>
                <a:moveTo>
                  <a:pt x="6532" y="1814"/>
                </a:moveTo>
                <a:lnTo>
                  <a:pt x="6532" y="1814"/>
                </a:lnTo>
                <a:cubicBezTo>
                  <a:pt x="6536" y="1814"/>
                  <a:pt x="6540" y="1818"/>
                  <a:pt x="6540" y="1822"/>
                </a:cubicBezTo>
                <a:cubicBezTo>
                  <a:pt x="6540" y="1827"/>
                  <a:pt x="6536" y="1830"/>
                  <a:pt x="6532" y="1830"/>
                </a:cubicBezTo>
                <a:lnTo>
                  <a:pt x="6532" y="1830"/>
                </a:lnTo>
                <a:cubicBezTo>
                  <a:pt x="6527" y="1830"/>
                  <a:pt x="6524" y="1827"/>
                  <a:pt x="6524" y="1822"/>
                </a:cubicBezTo>
                <a:cubicBezTo>
                  <a:pt x="6524" y="1818"/>
                  <a:pt x="6527" y="1814"/>
                  <a:pt x="6532" y="1814"/>
                </a:cubicBezTo>
                <a:close/>
                <a:moveTo>
                  <a:pt x="6612" y="1814"/>
                </a:moveTo>
                <a:lnTo>
                  <a:pt x="6612" y="1814"/>
                </a:lnTo>
                <a:cubicBezTo>
                  <a:pt x="6616" y="1814"/>
                  <a:pt x="6620" y="1818"/>
                  <a:pt x="6620" y="1822"/>
                </a:cubicBezTo>
                <a:cubicBezTo>
                  <a:pt x="6620" y="1827"/>
                  <a:pt x="6616" y="1830"/>
                  <a:pt x="6612" y="1830"/>
                </a:cubicBezTo>
                <a:lnTo>
                  <a:pt x="6612" y="1830"/>
                </a:lnTo>
                <a:cubicBezTo>
                  <a:pt x="6607" y="1830"/>
                  <a:pt x="6604" y="1827"/>
                  <a:pt x="6604" y="1822"/>
                </a:cubicBezTo>
                <a:cubicBezTo>
                  <a:pt x="6604" y="1818"/>
                  <a:pt x="6607" y="1814"/>
                  <a:pt x="6612" y="1814"/>
                </a:cubicBezTo>
                <a:close/>
                <a:moveTo>
                  <a:pt x="6692" y="1814"/>
                </a:moveTo>
                <a:lnTo>
                  <a:pt x="6692" y="1814"/>
                </a:lnTo>
                <a:cubicBezTo>
                  <a:pt x="6696" y="1814"/>
                  <a:pt x="6700" y="1818"/>
                  <a:pt x="6700" y="1822"/>
                </a:cubicBezTo>
                <a:cubicBezTo>
                  <a:pt x="6700" y="1827"/>
                  <a:pt x="6696" y="1830"/>
                  <a:pt x="6692" y="1830"/>
                </a:cubicBezTo>
                <a:lnTo>
                  <a:pt x="6692" y="1830"/>
                </a:lnTo>
                <a:cubicBezTo>
                  <a:pt x="6687" y="1830"/>
                  <a:pt x="6684" y="1827"/>
                  <a:pt x="6684" y="1822"/>
                </a:cubicBezTo>
                <a:cubicBezTo>
                  <a:pt x="6684" y="1818"/>
                  <a:pt x="6687" y="1814"/>
                  <a:pt x="6692" y="1814"/>
                </a:cubicBezTo>
                <a:close/>
                <a:moveTo>
                  <a:pt x="6772" y="1814"/>
                </a:moveTo>
                <a:lnTo>
                  <a:pt x="6772" y="1814"/>
                </a:lnTo>
                <a:cubicBezTo>
                  <a:pt x="6776" y="1814"/>
                  <a:pt x="6780" y="1818"/>
                  <a:pt x="6780" y="1822"/>
                </a:cubicBezTo>
                <a:cubicBezTo>
                  <a:pt x="6780" y="1827"/>
                  <a:pt x="6776" y="1830"/>
                  <a:pt x="6772" y="1830"/>
                </a:cubicBezTo>
                <a:lnTo>
                  <a:pt x="6772" y="1830"/>
                </a:lnTo>
                <a:cubicBezTo>
                  <a:pt x="6767" y="1830"/>
                  <a:pt x="6764" y="1827"/>
                  <a:pt x="6764" y="1822"/>
                </a:cubicBezTo>
                <a:cubicBezTo>
                  <a:pt x="6764" y="1818"/>
                  <a:pt x="6767" y="1814"/>
                  <a:pt x="6772" y="1814"/>
                </a:cubicBezTo>
                <a:close/>
                <a:moveTo>
                  <a:pt x="6852" y="1814"/>
                </a:moveTo>
                <a:lnTo>
                  <a:pt x="6852" y="1814"/>
                </a:lnTo>
                <a:cubicBezTo>
                  <a:pt x="6856" y="1814"/>
                  <a:pt x="6860" y="1818"/>
                  <a:pt x="6860" y="1822"/>
                </a:cubicBezTo>
                <a:cubicBezTo>
                  <a:pt x="6860" y="1827"/>
                  <a:pt x="6856" y="1830"/>
                  <a:pt x="6852" y="1830"/>
                </a:cubicBezTo>
                <a:lnTo>
                  <a:pt x="6852" y="1830"/>
                </a:lnTo>
                <a:cubicBezTo>
                  <a:pt x="6847" y="1830"/>
                  <a:pt x="6844" y="1827"/>
                  <a:pt x="6844" y="1822"/>
                </a:cubicBezTo>
                <a:cubicBezTo>
                  <a:pt x="6844" y="1818"/>
                  <a:pt x="6847" y="1814"/>
                  <a:pt x="6852" y="1814"/>
                </a:cubicBezTo>
                <a:close/>
                <a:moveTo>
                  <a:pt x="6932" y="1814"/>
                </a:moveTo>
                <a:lnTo>
                  <a:pt x="6932" y="1814"/>
                </a:lnTo>
                <a:cubicBezTo>
                  <a:pt x="6936" y="1814"/>
                  <a:pt x="6940" y="1818"/>
                  <a:pt x="6940" y="1822"/>
                </a:cubicBezTo>
                <a:cubicBezTo>
                  <a:pt x="6940" y="1827"/>
                  <a:pt x="6936" y="1830"/>
                  <a:pt x="6932" y="1830"/>
                </a:cubicBezTo>
                <a:lnTo>
                  <a:pt x="6932" y="1830"/>
                </a:lnTo>
                <a:cubicBezTo>
                  <a:pt x="6927" y="1830"/>
                  <a:pt x="6924" y="1827"/>
                  <a:pt x="6924" y="1822"/>
                </a:cubicBezTo>
                <a:cubicBezTo>
                  <a:pt x="6924" y="1818"/>
                  <a:pt x="6927" y="1814"/>
                  <a:pt x="6932" y="1814"/>
                </a:cubicBezTo>
                <a:close/>
                <a:moveTo>
                  <a:pt x="7012" y="1814"/>
                </a:moveTo>
                <a:lnTo>
                  <a:pt x="7012" y="1814"/>
                </a:lnTo>
                <a:cubicBezTo>
                  <a:pt x="7016" y="1814"/>
                  <a:pt x="7020" y="1818"/>
                  <a:pt x="7020" y="1822"/>
                </a:cubicBezTo>
                <a:cubicBezTo>
                  <a:pt x="7020" y="1827"/>
                  <a:pt x="7016" y="1830"/>
                  <a:pt x="7012" y="1830"/>
                </a:cubicBezTo>
                <a:lnTo>
                  <a:pt x="7012" y="1830"/>
                </a:lnTo>
                <a:cubicBezTo>
                  <a:pt x="7007" y="1830"/>
                  <a:pt x="7004" y="1827"/>
                  <a:pt x="7004" y="1822"/>
                </a:cubicBezTo>
                <a:cubicBezTo>
                  <a:pt x="7004" y="1818"/>
                  <a:pt x="7007" y="1814"/>
                  <a:pt x="7012" y="1814"/>
                </a:cubicBezTo>
                <a:close/>
                <a:moveTo>
                  <a:pt x="7092" y="1814"/>
                </a:moveTo>
                <a:lnTo>
                  <a:pt x="7092" y="1814"/>
                </a:lnTo>
                <a:cubicBezTo>
                  <a:pt x="7096" y="1814"/>
                  <a:pt x="7100" y="1818"/>
                  <a:pt x="7100" y="1822"/>
                </a:cubicBezTo>
                <a:cubicBezTo>
                  <a:pt x="7100" y="1827"/>
                  <a:pt x="7096" y="1830"/>
                  <a:pt x="7092" y="1830"/>
                </a:cubicBezTo>
                <a:lnTo>
                  <a:pt x="7092" y="1830"/>
                </a:lnTo>
                <a:cubicBezTo>
                  <a:pt x="7088" y="1830"/>
                  <a:pt x="7084" y="1827"/>
                  <a:pt x="7084" y="1822"/>
                </a:cubicBezTo>
                <a:cubicBezTo>
                  <a:pt x="7084" y="1818"/>
                  <a:pt x="7088" y="1814"/>
                  <a:pt x="7092" y="1814"/>
                </a:cubicBezTo>
                <a:close/>
                <a:moveTo>
                  <a:pt x="7172" y="1814"/>
                </a:moveTo>
                <a:lnTo>
                  <a:pt x="7172" y="1814"/>
                </a:lnTo>
                <a:cubicBezTo>
                  <a:pt x="7176" y="1814"/>
                  <a:pt x="7180" y="1818"/>
                  <a:pt x="7180" y="1822"/>
                </a:cubicBezTo>
                <a:cubicBezTo>
                  <a:pt x="7180" y="1827"/>
                  <a:pt x="7176" y="1830"/>
                  <a:pt x="7172" y="1830"/>
                </a:cubicBezTo>
                <a:lnTo>
                  <a:pt x="7172" y="1830"/>
                </a:lnTo>
                <a:cubicBezTo>
                  <a:pt x="7168" y="1830"/>
                  <a:pt x="7164" y="1827"/>
                  <a:pt x="7164" y="1822"/>
                </a:cubicBezTo>
                <a:cubicBezTo>
                  <a:pt x="7164" y="1818"/>
                  <a:pt x="7168" y="1814"/>
                  <a:pt x="7172" y="1814"/>
                </a:cubicBezTo>
                <a:close/>
                <a:moveTo>
                  <a:pt x="7252" y="1814"/>
                </a:moveTo>
                <a:lnTo>
                  <a:pt x="7252" y="1814"/>
                </a:lnTo>
                <a:cubicBezTo>
                  <a:pt x="7256" y="1814"/>
                  <a:pt x="7260" y="1818"/>
                  <a:pt x="7260" y="1822"/>
                </a:cubicBezTo>
                <a:cubicBezTo>
                  <a:pt x="7260" y="1827"/>
                  <a:pt x="7256" y="1830"/>
                  <a:pt x="7252" y="1830"/>
                </a:cubicBezTo>
                <a:lnTo>
                  <a:pt x="7252" y="1830"/>
                </a:lnTo>
                <a:cubicBezTo>
                  <a:pt x="7248" y="1830"/>
                  <a:pt x="7244" y="1827"/>
                  <a:pt x="7244" y="1822"/>
                </a:cubicBezTo>
                <a:cubicBezTo>
                  <a:pt x="7244" y="1818"/>
                  <a:pt x="7248" y="1814"/>
                  <a:pt x="7252" y="1814"/>
                </a:cubicBezTo>
                <a:close/>
                <a:moveTo>
                  <a:pt x="7332" y="1814"/>
                </a:moveTo>
                <a:lnTo>
                  <a:pt x="7332" y="1814"/>
                </a:lnTo>
                <a:cubicBezTo>
                  <a:pt x="7336" y="1814"/>
                  <a:pt x="7340" y="1818"/>
                  <a:pt x="7340" y="1822"/>
                </a:cubicBezTo>
                <a:cubicBezTo>
                  <a:pt x="7340" y="1827"/>
                  <a:pt x="7336" y="1830"/>
                  <a:pt x="7332" y="1830"/>
                </a:cubicBezTo>
                <a:lnTo>
                  <a:pt x="7332" y="1830"/>
                </a:lnTo>
                <a:cubicBezTo>
                  <a:pt x="7328" y="1830"/>
                  <a:pt x="7324" y="1827"/>
                  <a:pt x="7324" y="1822"/>
                </a:cubicBezTo>
                <a:cubicBezTo>
                  <a:pt x="7324" y="1818"/>
                  <a:pt x="7328" y="1814"/>
                  <a:pt x="7332" y="1814"/>
                </a:cubicBezTo>
                <a:close/>
                <a:moveTo>
                  <a:pt x="7412" y="1814"/>
                </a:moveTo>
                <a:lnTo>
                  <a:pt x="7412" y="1814"/>
                </a:lnTo>
                <a:cubicBezTo>
                  <a:pt x="7416" y="1814"/>
                  <a:pt x="7420" y="1818"/>
                  <a:pt x="7420" y="1822"/>
                </a:cubicBezTo>
                <a:cubicBezTo>
                  <a:pt x="7420" y="1827"/>
                  <a:pt x="7416" y="1830"/>
                  <a:pt x="7412" y="1830"/>
                </a:cubicBezTo>
                <a:lnTo>
                  <a:pt x="7412" y="1830"/>
                </a:lnTo>
                <a:cubicBezTo>
                  <a:pt x="7408" y="1830"/>
                  <a:pt x="7404" y="1827"/>
                  <a:pt x="7404" y="1822"/>
                </a:cubicBezTo>
                <a:cubicBezTo>
                  <a:pt x="7404" y="1818"/>
                  <a:pt x="7408" y="1814"/>
                  <a:pt x="7412" y="1814"/>
                </a:cubicBezTo>
                <a:close/>
                <a:moveTo>
                  <a:pt x="7492" y="1814"/>
                </a:moveTo>
                <a:lnTo>
                  <a:pt x="7492" y="1814"/>
                </a:lnTo>
                <a:cubicBezTo>
                  <a:pt x="7496" y="1814"/>
                  <a:pt x="7500" y="1818"/>
                  <a:pt x="7500" y="1822"/>
                </a:cubicBezTo>
                <a:cubicBezTo>
                  <a:pt x="7500" y="1827"/>
                  <a:pt x="7496" y="1830"/>
                  <a:pt x="7492" y="1830"/>
                </a:cubicBezTo>
                <a:lnTo>
                  <a:pt x="7492" y="1830"/>
                </a:lnTo>
                <a:cubicBezTo>
                  <a:pt x="7488" y="1830"/>
                  <a:pt x="7484" y="1827"/>
                  <a:pt x="7484" y="1822"/>
                </a:cubicBezTo>
                <a:cubicBezTo>
                  <a:pt x="7484" y="1818"/>
                  <a:pt x="7488" y="1814"/>
                  <a:pt x="7492" y="1814"/>
                </a:cubicBezTo>
                <a:close/>
                <a:moveTo>
                  <a:pt x="7572" y="1814"/>
                </a:moveTo>
                <a:lnTo>
                  <a:pt x="7572" y="1814"/>
                </a:lnTo>
                <a:cubicBezTo>
                  <a:pt x="7576" y="1814"/>
                  <a:pt x="7580" y="1818"/>
                  <a:pt x="7580" y="1822"/>
                </a:cubicBezTo>
                <a:cubicBezTo>
                  <a:pt x="7580" y="1827"/>
                  <a:pt x="7576" y="1830"/>
                  <a:pt x="7572" y="1830"/>
                </a:cubicBezTo>
                <a:lnTo>
                  <a:pt x="7572" y="1830"/>
                </a:lnTo>
                <a:cubicBezTo>
                  <a:pt x="7568" y="1830"/>
                  <a:pt x="7564" y="1827"/>
                  <a:pt x="7564" y="1822"/>
                </a:cubicBezTo>
                <a:cubicBezTo>
                  <a:pt x="7564" y="1818"/>
                  <a:pt x="7568" y="1814"/>
                  <a:pt x="7572" y="1814"/>
                </a:cubicBezTo>
                <a:close/>
                <a:moveTo>
                  <a:pt x="7652" y="1814"/>
                </a:moveTo>
                <a:lnTo>
                  <a:pt x="7652" y="1814"/>
                </a:lnTo>
                <a:cubicBezTo>
                  <a:pt x="7656" y="1814"/>
                  <a:pt x="7660" y="1818"/>
                  <a:pt x="7660" y="1822"/>
                </a:cubicBezTo>
                <a:cubicBezTo>
                  <a:pt x="7660" y="1827"/>
                  <a:pt x="7656" y="1830"/>
                  <a:pt x="7652" y="1830"/>
                </a:cubicBezTo>
                <a:lnTo>
                  <a:pt x="7652" y="1830"/>
                </a:lnTo>
                <a:cubicBezTo>
                  <a:pt x="7648" y="1830"/>
                  <a:pt x="7644" y="1827"/>
                  <a:pt x="7644" y="1822"/>
                </a:cubicBezTo>
                <a:cubicBezTo>
                  <a:pt x="7644" y="1818"/>
                  <a:pt x="7648" y="1814"/>
                  <a:pt x="7652" y="1814"/>
                </a:cubicBezTo>
                <a:close/>
                <a:moveTo>
                  <a:pt x="7732" y="1814"/>
                </a:moveTo>
                <a:lnTo>
                  <a:pt x="7732" y="1814"/>
                </a:lnTo>
                <a:cubicBezTo>
                  <a:pt x="7736" y="1814"/>
                  <a:pt x="7740" y="1818"/>
                  <a:pt x="7740" y="1822"/>
                </a:cubicBezTo>
                <a:cubicBezTo>
                  <a:pt x="7740" y="1827"/>
                  <a:pt x="7736" y="1830"/>
                  <a:pt x="7732" y="1830"/>
                </a:cubicBezTo>
                <a:lnTo>
                  <a:pt x="7732" y="1830"/>
                </a:lnTo>
                <a:cubicBezTo>
                  <a:pt x="7728" y="1830"/>
                  <a:pt x="7724" y="1827"/>
                  <a:pt x="7724" y="1822"/>
                </a:cubicBezTo>
                <a:cubicBezTo>
                  <a:pt x="7724" y="1818"/>
                  <a:pt x="7728" y="1814"/>
                  <a:pt x="7732" y="1814"/>
                </a:cubicBezTo>
                <a:close/>
                <a:moveTo>
                  <a:pt x="7812" y="1814"/>
                </a:moveTo>
                <a:lnTo>
                  <a:pt x="7812" y="1814"/>
                </a:lnTo>
                <a:cubicBezTo>
                  <a:pt x="7817" y="1814"/>
                  <a:pt x="7820" y="1818"/>
                  <a:pt x="7820" y="1822"/>
                </a:cubicBezTo>
                <a:cubicBezTo>
                  <a:pt x="7820" y="1827"/>
                  <a:pt x="7817" y="1830"/>
                  <a:pt x="7812" y="1830"/>
                </a:cubicBezTo>
                <a:lnTo>
                  <a:pt x="7812" y="1830"/>
                </a:lnTo>
                <a:cubicBezTo>
                  <a:pt x="7808" y="1830"/>
                  <a:pt x="7804" y="1827"/>
                  <a:pt x="7804" y="1822"/>
                </a:cubicBezTo>
                <a:cubicBezTo>
                  <a:pt x="7804" y="1818"/>
                  <a:pt x="7808" y="1814"/>
                  <a:pt x="7812" y="1814"/>
                </a:cubicBezTo>
                <a:close/>
                <a:moveTo>
                  <a:pt x="7892" y="1814"/>
                </a:moveTo>
                <a:lnTo>
                  <a:pt x="7892" y="1814"/>
                </a:lnTo>
                <a:cubicBezTo>
                  <a:pt x="7897" y="1814"/>
                  <a:pt x="7900" y="1818"/>
                  <a:pt x="7900" y="1822"/>
                </a:cubicBezTo>
                <a:cubicBezTo>
                  <a:pt x="7900" y="1827"/>
                  <a:pt x="7897" y="1830"/>
                  <a:pt x="7892" y="1830"/>
                </a:cubicBezTo>
                <a:lnTo>
                  <a:pt x="7892" y="1830"/>
                </a:lnTo>
                <a:cubicBezTo>
                  <a:pt x="7888" y="1830"/>
                  <a:pt x="7884" y="1827"/>
                  <a:pt x="7884" y="1822"/>
                </a:cubicBezTo>
                <a:cubicBezTo>
                  <a:pt x="7884" y="1818"/>
                  <a:pt x="7888" y="1814"/>
                  <a:pt x="7892" y="1814"/>
                </a:cubicBezTo>
                <a:close/>
                <a:moveTo>
                  <a:pt x="7972" y="1814"/>
                </a:moveTo>
                <a:lnTo>
                  <a:pt x="7972" y="1814"/>
                </a:lnTo>
                <a:cubicBezTo>
                  <a:pt x="7977" y="1814"/>
                  <a:pt x="7980" y="1818"/>
                  <a:pt x="7980" y="1822"/>
                </a:cubicBezTo>
                <a:cubicBezTo>
                  <a:pt x="7980" y="1827"/>
                  <a:pt x="7977" y="1830"/>
                  <a:pt x="7972" y="1830"/>
                </a:cubicBezTo>
                <a:lnTo>
                  <a:pt x="7972" y="1830"/>
                </a:lnTo>
                <a:cubicBezTo>
                  <a:pt x="7968" y="1830"/>
                  <a:pt x="7964" y="1827"/>
                  <a:pt x="7964" y="1822"/>
                </a:cubicBezTo>
                <a:cubicBezTo>
                  <a:pt x="7964" y="1818"/>
                  <a:pt x="7968" y="1814"/>
                  <a:pt x="7972" y="1814"/>
                </a:cubicBezTo>
                <a:close/>
                <a:moveTo>
                  <a:pt x="8052" y="1814"/>
                </a:moveTo>
                <a:lnTo>
                  <a:pt x="8052" y="1814"/>
                </a:lnTo>
                <a:cubicBezTo>
                  <a:pt x="8057" y="1814"/>
                  <a:pt x="8060" y="1818"/>
                  <a:pt x="8060" y="1822"/>
                </a:cubicBezTo>
                <a:cubicBezTo>
                  <a:pt x="8060" y="1827"/>
                  <a:pt x="8057" y="1830"/>
                  <a:pt x="8052" y="1830"/>
                </a:cubicBezTo>
                <a:lnTo>
                  <a:pt x="8052" y="1830"/>
                </a:lnTo>
                <a:cubicBezTo>
                  <a:pt x="8048" y="1830"/>
                  <a:pt x="8044" y="1827"/>
                  <a:pt x="8044" y="1822"/>
                </a:cubicBezTo>
                <a:cubicBezTo>
                  <a:pt x="8044" y="1818"/>
                  <a:pt x="8048" y="1814"/>
                  <a:pt x="8052" y="1814"/>
                </a:cubicBezTo>
                <a:close/>
                <a:moveTo>
                  <a:pt x="8132" y="1814"/>
                </a:moveTo>
                <a:lnTo>
                  <a:pt x="8132" y="1814"/>
                </a:lnTo>
                <a:cubicBezTo>
                  <a:pt x="8137" y="1814"/>
                  <a:pt x="8140" y="1818"/>
                  <a:pt x="8140" y="1822"/>
                </a:cubicBezTo>
                <a:cubicBezTo>
                  <a:pt x="8140" y="1827"/>
                  <a:pt x="8137" y="1830"/>
                  <a:pt x="8132" y="1830"/>
                </a:cubicBezTo>
                <a:lnTo>
                  <a:pt x="8132" y="1830"/>
                </a:lnTo>
                <a:cubicBezTo>
                  <a:pt x="8128" y="1830"/>
                  <a:pt x="8124" y="1827"/>
                  <a:pt x="8124" y="1822"/>
                </a:cubicBezTo>
                <a:cubicBezTo>
                  <a:pt x="8124" y="1818"/>
                  <a:pt x="8128" y="1814"/>
                  <a:pt x="8132" y="1814"/>
                </a:cubicBezTo>
                <a:close/>
                <a:moveTo>
                  <a:pt x="8212" y="1814"/>
                </a:moveTo>
                <a:lnTo>
                  <a:pt x="8212" y="1814"/>
                </a:lnTo>
                <a:cubicBezTo>
                  <a:pt x="8217" y="1814"/>
                  <a:pt x="8220" y="1818"/>
                  <a:pt x="8220" y="1822"/>
                </a:cubicBezTo>
                <a:cubicBezTo>
                  <a:pt x="8220" y="1827"/>
                  <a:pt x="8217" y="1830"/>
                  <a:pt x="8212" y="1830"/>
                </a:cubicBezTo>
                <a:lnTo>
                  <a:pt x="8212" y="1830"/>
                </a:lnTo>
                <a:cubicBezTo>
                  <a:pt x="8208" y="1830"/>
                  <a:pt x="8204" y="1827"/>
                  <a:pt x="8204" y="1822"/>
                </a:cubicBezTo>
                <a:cubicBezTo>
                  <a:pt x="8204" y="1818"/>
                  <a:pt x="8208" y="1814"/>
                  <a:pt x="8212" y="1814"/>
                </a:cubicBezTo>
                <a:close/>
                <a:moveTo>
                  <a:pt x="8292" y="1814"/>
                </a:moveTo>
                <a:lnTo>
                  <a:pt x="8292" y="1814"/>
                </a:lnTo>
                <a:cubicBezTo>
                  <a:pt x="8297" y="1814"/>
                  <a:pt x="8300" y="1818"/>
                  <a:pt x="8300" y="1822"/>
                </a:cubicBezTo>
                <a:cubicBezTo>
                  <a:pt x="8300" y="1827"/>
                  <a:pt x="8297" y="1830"/>
                  <a:pt x="8292" y="1830"/>
                </a:cubicBezTo>
                <a:lnTo>
                  <a:pt x="8292" y="1830"/>
                </a:lnTo>
                <a:cubicBezTo>
                  <a:pt x="8288" y="1830"/>
                  <a:pt x="8284" y="1827"/>
                  <a:pt x="8284" y="1822"/>
                </a:cubicBezTo>
                <a:cubicBezTo>
                  <a:pt x="8284" y="1818"/>
                  <a:pt x="8288" y="1814"/>
                  <a:pt x="8292" y="1814"/>
                </a:cubicBezTo>
                <a:close/>
                <a:moveTo>
                  <a:pt x="8372" y="1814"/>
                </a:moveTo>
                <a:lnTo>
                  <a:pt x="8372" y="1814"/>
                </a:lnTo>
                <a:cubicBezTo>
                  <a:pt x="8377" y="1814"/>
                  <a:pt x="8380" y="1818"/>
                  <a:pt x="8380" y="1822"/>
                </a:cubicBezTo>
                <a:cubicBezTo>
                  <a:pt x="8380" y="1827"/>
                  <a:pt x="8377" y="1830"/>
                  <a:pt x="8372" y="1830"/>
                </a:cubicBezTo>
                <a:lnTo>
                  <a:pt x="8372" y="1830"/>
                </a:lnTo>
                <a:cubicBezTo>
                  <a:pt x="8368" y="1830"/>
                  <a:pt x="8364" y="1827"/>
                  <a:pt x="8364" y="1822"/>
                </a:cubicBezTo>
                <a:cubicBezTo>
                  <a:pt x="8364" y="1818"/>
                  <a:pt x="8368" y="1814"/>
                  <a:pt x="8372" y="1814"/>
                </a:cubicBezTo>
                <a:close/>
                <a:moveTo>
                  <a:pt x="8452" y="1814"/>
                </a:moveTo>
                <a:lnTo>
                  <a:pt x="8452" y="1814"/>
                </a:lnTo>
                <a:cubicBezTo>
                  <a:pt x="8457" y="1814"/>
                  <a:pt x="8460" y="1818"/>
                  <a:pt x="8460" y="1822"/>
                </a:cubicBezTo>
                <a:cubicBezTo>
                  <a:pt x="8460" y="1827"/>
                  <a:pt x="8457" y="1830"/>
                  <a:pt x="8452" y="1830"/>
                </a:cubicBezTo>
                <a:lnTo>
                  <a:pt x="8452" y="1830"/>
                </a:lnTo>
                <a:cubicBezTo>
                  <a:pt x="8448" y="1830"/>
                  <a:pt x="8444" y="1827"/>
                  <a:pt x="8444" y="1822"/>
                </a:cubicBezTo>
                <a:cubicBezTo>
                  <a:pt x="8444" y="1818"/>
                  <a:pt x="8448" y="1814"/>
                  <a:pt x="8452" y="1814"/>
                </a:cubicBezTo>
                <a:close/>
                <a:moveTo>
                  <a:pt x="8532" y="1814"/>
                </a:moveTo>
                <a:lnTo>
                  <a:pt x="8532" y="1814"/>
                </a:lnTo>
                <a:cubicBezTo>
                  <a:pt x="8537" y="1814"/>
                  <a:pt x="8540" y="1818"/>
                  <a:pt x="8540" y="1822"/>
                </a:cubicBezTo>
                <a:cubicBezTo>
                  <a:pt x="8540" y="1827"/>
                  <a:pt x="8537" y="1830"/>
                  <a:pt x="8532" y="1830"/>
                </a:cubicBezTo>
                <a:lnTo>
                  <a:pt x="8532" y="1830"/>
                </a:lnTo>
                <a:cubicBezTo>
                  <a:pt x="8528" y="1830"/>
                  <a:pt x="8524" y="1827"/>
                  <a:pt x="8524" y="1822"/>
                </a:cubicBezTo>
                <a:cubicBezTo>
                  <a:pt x="8524" y="1818"/>
                  <a:pt x="8528" y="1814"/>
                  <a:pt x="8532" y="1814"/>
                </a:cubicBezTo>
                <a:close/>
                <a:moveTo>
                  <a:pt x="8612" y="1814"/>
                </a:moveTo>
                <a:lnTo>
                  <a:pt x="8612" y="1814"/>
                </a:lnTo>
                <a:cubicBezTo>
                  <a:pt x="8617" y="1814"/>
                  <a:pt x="8620" y="1818"/>
                  <a:pt x="8620" y="1822"/>
                </a:cubicBezTo>
                <a:cubicBezTo>
                  <a:pt x="8620" y="1827"/>
                  <a:pt x="8617" y="1830"/>
                  <a:pt x="8612" y="1830"/>
                </a:cubicBezTo>
                <a:lnTo>
                  <a:pt x="8612" y="1830"/>
                </a:lnTo>
                <a:cubicBezTo>
                  <a:pt x="8608" y="1830"/>
                  <a:pt x="8604" y="1827"/>
                  <a:pt x="8604" y="1822"/>
                </a:cubicBezTo>
                <a:cubicBezTo>
                  <a:pt x="8604" y="1818"/>
                  <a:pt x="8608" y="1814"/>
                  <a:pt x="8612" y="1814"/>
                </a:cubicBezTo>
                <a:close/>
                <a:moveTo>
                  <a:pt x="8692" y="1814"/>
                </a:moveTo>
                <a:lnTo>
                  <a:pt x="8692" y="1814"/>
                </a:lnTo>
                <a:cubicBezTo>
                  <a:pt x="8697" y="1814"/>
                  <a:pt x="8700" y="1818"/>
                  <a:pt x="8700" y="1822"/>
                </a:cubicBezTo>
                <a:cubicBezTo>
                  <a:pt x="8700" y="1827"/>
                  <a:pt x="8697" y="1830"/>
                  <a:pt x="8692" y="1830"/>
                </a:cubicBezTo>
                <a:lnTo>
                  <a:pt x="8692" y="1830"/>
                </a:lnTo>
                <a:cubicBezTo>
                  <a:pt x="8688" y="1830"/>
                  <a:pt x="8684" y="1827"/>
                  <a:pt x="8684" y="1822"/>
                </a:cubicBezTo>
                <a:cubicBezTo>
                  <a:pt x="8684" y="1818"/>
                  <a:pt x="8688" y="1814"/>
                  <a:pt x="8692" y="1814"/>
                </a:cubicBezTo>
                <a:close/>
                <a:moveTo>
                  <a:pt x="8772" y="1814"/>
                </a:moveTo>
                <a:lnTo>
                  <a:pt x="8772" y="1814"/>
                </a:lnTo>
                <a:cubicBezTo>
                  <a:pt x="8777" y="1814"/>
                  <a:pt x="8780" y="1818"/>
                  <a:pt x="8780" y="1822"/>
                </a:cubicBezTo>
                <a:cubicBezTo>
                  <a:pt x="8780" y="1827"/>
                  <a:pt x="8777" y="1830"/>
                  <a:pt x="8772" y="1830"/>
                </a:cubicBezTo>
                <a:lnTo>
                  <a:pt x="8772" y="1830"/>
                </a:lnTo>
                <a:cubicBezTo>
                  <a:pt x="8768" y="1830"/>
                  <a:pt x="8764" y="1827"/>
                  <a:pt x="8764" y="1822"/>
                </a:cubicBezTo>
                <a:cubicBezTo>
                  <a:pt x="8764" y="1818"/>
                  <a:pt x="8768" y="1814"/>
                  <a:pt x="8772" y="1814"/>
                </a:cubicBezTo>
                <a:close/>
                <a:moveTo>
                  <a:pt x="8852" y="1814"/>
                </a:moveTo>
                <a:lnTo>
                  <a:pt x="8852" y="1814"/>
                </a:lnTo>
                <a:cubicBezTo>
                  <a:pt x="8857" y="1814"/>
                  <a:pt x="8860" y="1818"/>
                  <a:pt x="8860" y="1822"/>
                </a:cubicBezTo>
                <a:cubicBezTo>
                  <a:pt x="8860" y="1827"/>
                  <a:pt x="8857" y="1830"/>
                  <a:pt x="8852" y="1830"/>
                </a:cubicBezTo>
                <a:lnTo>
                  <a:pt x="8852" y="1830"/>
                </a:lnTo>
                <a:cubicBezTo>
                  <a:pt x="8848" y="1830"/>
                  <a:pt x="8844" y="1827"/>
                  <a:pt x="8844" y="1822"/>
                </a:cubicBezTo>
                <a:cubicBezTo>
                  <a:pt x="8844" y="1818"/>
                  <a:pt x="8848" y="1814"/>
                  <a:pt x="8852" y="1814"/>
                </a:cubicBezTo>
                <a:close/>
                <a:moveTo>
                  <a:pt x="8932" y="1814"/>
                </a:moveTo>
                <a:lnTo>
                  <a:pt x="8932" y="1814"/>
                </a:lnTo>
                <a:cubicBezTo>
                  <a:pt x="8937" y="1814"/>
                  <a:pt x="8940" y="1818"/>
                  <a:pt x="8940" y="1822"/>
                </a:cubicBezTo>
                <a:cubicBezTo>
                  <a:pt x="8940" y="1827"/>
                  <a:pt x="8937" y="1830"/>
                  <a:pt x="8932" y="1830"/>
                </a:cubicBezTo>
                <a:lnTo>
                  <a:pt x="8932" y="1830"/>
                </a:lnTo>
                <a:cubicBezTo>
                  <a:pt x="8928" y="1830"/>
                  <a:pt x="8924" y="1827"/>
                  <a:pt x="8924" y="1822"/>
                </a:cubicBezTo>
                <a:cubicBezTo>
                  <a:pt x="8924" y="1818"/>
                  <a:pt x="8928" y="1814"/>
                  <a:pt x="8932" y="1814"/>
                </a:cubicBezTo>
                <a:close/>
                <a:moveTo>
                  <a:pt x="9012" y="1814"/>
                </a:moveTo>
                <a:lnTo>
                  <a:pt x="9012" y="1814"/>
                </a:lnTo>
                <a:cubicBezTo>
                  <a:pt x="9017" y="1814"/>
                  <a:pt x="9020" y="1818"/>
                  <a:pt x="9020" y="1822"/>
                </a:cubicBezTo>
                <a:cubicBezTo>
                  <a:pt x="9020" y="1827"/>
                  <a:pt x="9017" y="1830"/>
                  <a:pt x="9012" y="1830"/>
                </a:cubicBezTo>
                <a:lnTo>
                  <a:pt x="9012" y="1830"/>
                </a:lnTo>
                <a:cubicBezTo>
                  <a:pt x="9008" y="1830"/>
                  <a:pt x="9004" y="1827"/>
                  <a:pt x="9004" y="1822"/>
                </a:cubicBezTo>
                <a:cubicBezTo>
                  <a:pt x="9004" y="1818"/>
                  <a:pt x="9008" y="1814"/>
                  <a:pt x="9012" y="1814"/>
                </a:cubicBezTo>
                <a:close/>
                <a:moveTo>
                  <a:pt x="9092" y="1814"/>
                </a:moveTo>
                <a:lnTo>
                  <a:pt x="9092" y="1814"/>
                </a:lnTo>
                <a:cubicBezTo>
                  <a:pt x="9097" y="1814"/>
                  <a:pt x="9100" y="1818"/>
                  <a:pt x="9100" y="1822"/>
                </a:cubicBezTo>
                <a:cubicBezTo>
                  <a:pt x="9100" y="1827"/>
                  <a:pt x="9097" y="1830"/>
                  <a:pt x="9092" y="1830"/>
                </a:cubicBezTo>
                <a:lnTo>
                  <a:pt x="9092" y="1830"/>
                </a:lnTo>
                <a:cubicBezTo>
                  <a:pt x="9088" y="1830"/>
                  <a:pt x="9084" y="1827"/>
                  <a:pt x="9084" y="1822"/>
                </a:cubicBezTo>
                <a:cubicBezTo>
                  <a:pt x="9084" y="1818"/>
                  <a:pt x="9088" y="1814"/>
                  <a:pt x="9092" y="1814"/>
                </a:cubicBezTo>
                <a:close/>
                <a:moveTo>
                  <a:pt x="9172" y="1814"/>
                </a:moveTo>
                <a:lnTo>
                  <a:pt x="9172" y="1814"/>
                </a:lnTo>
                <a:cubicBezTo>
                  <a:pt x="9177" y="1814"/>
                  <a:pt x="9180" y="1818"/>
                  <a:pt x="9180" y="1822"/>
                </a:cubicBezTo>
                <a:cubicBezTo>
                  <a:pt x="9180" y="1827"/>
                  <a:pt x="9177" y="1830"/>
                  <a:pt x="9172" y="1830"/>
                </a:cubicBezTo>
                <a:lnTo>
                  <a:pt x="9172" y="1830"/>
                </a:lnTo>
                <a:cubicBezTo>
                  <a:pt x="9168" y="1830"/>
                  <a:pt x="9164" y="1827"/>
                  <a:pt x="9164" y="1822"/>
                </a:cubicBezTo>
                <a:cubicBezTo>
                  <a:pt x="9164" y="1818"/>
                  <a:pt x="9168" y="1814"/>
                  <a:pt x="9172" y="1814"/>
                </a:cubicBezTo>
                <a:close/>
                <a:moveTo>
                  <a:pt x="9252" y="1814"/>
                </a:moveTo>
                <a:lnTo>
                  <a:pt x="9252" y="1814"/>
                </a:lnTo>
                <a:cubicBezTo>
                  <a:pt x="9257" y="1814"/>
                  <a:pt x="9260" y="1818"/>
                  <a:pt x="9260" y="1822"/>
                </a:cubicBezTo>
                <a:cubicBezTo>
                  <a:pt x="9260" y="1827"/>
                  <a:pt x="9257" y="1830"/>
                  <a:pt x="9252" y="1830"/>
                </a:cubicBezTo>
                <a:lnTo>
                  <a:pt x="9252" y="1830"/>
                </a:lnTo>
                <a:cubicBezTo>
                  <a:pt x="9248" y="1830"/>
                  <a:pt x="9244" y="1827"/>
                  <a:pt x="9244" y="1822"/>
                </a:cubicBezTo>
                <a:cubicBezTo>
                  <a:pt x="9244" y="1818"/>
                  <a:pt x="9248" y="1814"/>
                  <a:pt x="9252" y="1814"/>
                </a:cubicBezTo>
                <a:close/>
                <a:moveTo>
                  <a:pt x="9332" y="1814"/>
                </a:moveTo>
                <a:lnTo>
                  <a:pt x="9332" y="1814"/>
                </a:lnTo>
                <a:cubicBezTo>
                  <a:pt x="9337" y="1814"/>
                  <a:pt x="9340" y="1818"/>
                  <a:pt x="9340" y="1822"/>
                </a:cubicBezTo>
                <a:cubicBezTo>
                  <a:pt x="9340" y="1827"/>
                  <a:pt x="9337" y="1830"/>
                  <a:pt x="9332" y="1830"/>
                </a:cubicBezTo>
                <a:lnTo>
                  <a:pt x="9332" y="1830"/>
                </a:lnTo>
                <a:cubicBezTo>
                  <a:pt x="9328" y="1830"/>
                  <a:pt x="9324" y="1827"/>
                  <a:pt x="9324" y="1822"/>
                </a:cubicBezTo>
                <a:cubicBezTo>
                  <a:pt x="9324" y="1818"/>
                  <a:pt x="9328" y="1814"/>
                  <a:pt x="9332" y="1814"/>
                </a:cubicBezTo>
                <a:close/>
                <a:moveTo>
                  <a:pt x="9412" y="1814"/>
                </a:moveTo>
                <a:lnTo>
                  <a:pt x="9412" y="1814"/>
                </a:lnTo>
                <a:cubicBezTo>
                  <a:pt x="9417" y="1814"/>
                  <a:pt x="9420" y="1818"/>
                  <a:pt x="9420" y="1822"/>
                </a:cubicBezTo>
                <a:cubicBezTo>
                  <a:pt x="9420" y="1827"/>
                  <a:pt x="9417" y="1830"/>
                  <a:pt x="9412" y="1830"/>
                </a:cubicBezTo>
                <a:lnTo>
                  <a:pt x="9412" y="1830"/>
                </a:lnTo>
                <a:cubicBezTo>
                  <a:pt x="9408" y="1830"/>
                  <a:pt x="9404" y="1827"/>
                  <a:pt x="9404" y="1822"/>
                </a:cubicBezTo>
                <a:cubicBezTo>
                  <a:pt x="9404" y="1818"/>
                  <a:pt x="9408" y="1814"/>
                  <a:pt x="9412" y="1814"/>
                </a:cubicBezTo>
                <a:close/>
                <a:moveTo>
                  <a:pt x="9492" y="1814"/>
                </a:moveTo>
                <a:lnTo>
                  <a:pt x="9492" y="1814"/>
                </a:lnTo>
                <a:cubicBezTo>
                  <a:pt x="9497" y="1814"/>
                  <a:pt x="9500" y="1818"/>
                  <a:pt x="9500" y="1822"/>
                </a:cubicBezTo>
                <a:cubicBezTo>
                  <a:pt x="9500" y="1827"/>
                  <a:pt x="9497" y="1830"/>
                  <a:pt x="9492" y="1830"/>
                </a:cubicBezTo>
                <a:lnTo>
                  <a:pt x="9492" y="1830"/>
                </a:lnTo>
                <a:cubicBezTo>
                  <a:pt x="9488" y="1830"/>
                  <a:pt x="9484" y="1827"/>
                  <a:pt x="9484" y="1822"/>
                </a:cubicBezTo>
                <a:cubicBezTo>
                  <a:pt x="9484" y="1818"/>
                  <a:pt x="9488" y="1814"/>
                  <a:pt x="9492" y="1814"/>
                </a:cubicBezTo>
                <a:close/>
                <a:moveTo>
                  <a:pt x="9572" y="1814"/>
                </a:moveTo>
                <a:lnTo>
                  <a:pt x="9572" y="1814"/>
                </a:lnTo>
                <a:cubicBezTo>
                  <a:pt x="9577" y="1814"/>
                  <a:pt x="9580" y="1818"/>
                  <a:pt x="9580" y="1822"/>
                </a:cubicBezTo>
                <a:cubicBezTo>
                  <a:pt x="9580" y="1827"/>
                  <a:pt x="9577" y="1830"/>
                  <a:pt x="9572" y="1830"/>
                </a:cubicBezTo>
                <a:lnTo>
                  <a:pt x="9572" y="1830"/>
                </a:lnTo>
                <a:cubicBezTo>
                  <a:pt x="9568" y="1830"/>
                  <a:pt x="9564" y="1827"/>
                  <a:pt x="9564" y="1822"/>
                </a:cubicBezTo>
                <a:cubicBezTo>
                  <a:pt x="9564" y="1818"/>
                  <a:pt x="9568" y="1814"/>
                  <a:pt x="9572" y="1814"/>
                </a:cubicBezTo>
                <a:close/>
                <a:moveTo>
                  <a:pt x="9652" y="1814"/>
                </a:moveTo>
                <a:lnTo>
                  <a:pt x="9652" y="1814"/>
                </a:lnTo>
                <a:cubicBezTo>
                  <a:pt x="9657" y="1814"/>
                  <a:pt x="9660" y="1818"/>
                  <a:pt x="9660" y="1822"/>
                </a:cubicBezTo>
                <a:cubicBezTo>
                  <a:pt x="9660" y="1827"/>
                  <a:pt x="9657" y="1830"/>
                  <a:pt x="9652" y="1830"/>
                </a:cubicBezTo>
                <a:lnTo>
                  <a:pt x="9652" y="1830"/>
                </a:lnTo>
                <a:cubicBezTo>
                  <a:pt x="9648" y="1830"/>
                  <a:pt x="9644" y="1827"/>
                  <a:pt x="9644" y="1822"/>
                </a:cubicBezTo>
                <a:cubicBezTo>
                  <a:pt x="9644" y="1818"/>
                  <a:pt x="9648" y="1814"/>
                  <a:pt x="9652" y="1814"/>
                </a:cubicBezTo>
                <a:close/>
                <a:moveTo>
                  <a:pt x="9732" y="1814"/>
                </a:moveTo>
                <a:lnTo>
                  <a:pt x="9732" y="1814"/>
                </a:lnTo>
                <a:cubicBezTo>
                  <a:pt x="9737" y="1814"/>
                  <a:pt x="9740" y="1818"/>
                  <a:pt x="9740" y="1822"/>
                </a:cubicBezTo>
                <a:cubicBezTo>
                  <a:pt x="9740" y="1827"/>
                  <a:pt x="9737" y="1830"/>
                  <a:pt x="9732" y="1830"/>
                </a:cubicBezTo>
                <a:lnTo>
                  <a:pt x="9732" y="1830"/>
                </a:lnTo>
                <a:cubicBezTo>
                  <a:pt x="9728" y="1830"/>
                  <a:pt x="9724" y="1827"/>
                  <a:pt x="9724" y="1822"/>
                </a:cubicBezTo>
                <a:cubicBezTo>
                  <a:pt x="9724" y="1818"/>
                  <a:pt x="9728" y="1814"/>
                  <a:pt x="9732" y="1814"/>
                </a:cubicBezTo>
                <a:close/>
                <a:moveTo>
                  <a:pt x="9812" y="1814"/>
                </a:moveTo>
                <a:lnTo>
                  <a:pt x="9813" y="1814"/>
                </a:lnTo>
                <a:cubicBezTo>
                  <a:pt x="9817" y="1814"/>
                  <a:pt x="9821" y="1818"/>
                  <a:pt x="9821" y="1822"/>
                </a:cubicBezTo>
                <a:cubicBezTo>
                  <a:pt x="9821" y="1827"/>
                  <a:pt x="9817" y="1830"/>
                  <a:pt x="9813" y="1830"/>
                </a:cubicBezTo>
                <a:lnTo>
                  <a:pt x="9812" y="1830"/>
                </a:lnTo>
                <a:cubicBezTo>
                  <a:pt x="9808" y="1830"/>
                  <a:pt x="9804" y="1827"/>
                  <a:pt x="9804" y="1822"/>
                </a:cubicBezTo>
                <a:cubicBezTo>
                  <a:pt x="9804" y="1818"/>
                  <a:pt x="9808" y="1814"/>
                  <a:pt x="9812" y="1814"/>
                </a:cubicBezTo>
                <a:close/>
                <a:moveTo>
                  <a:pt x="9893" y="1814"/>
                </a:moveTo>
                <a:lnTo>
                  <a:pt x="9893" y="1814"/>
                </a:lnTo>
                <a:cubicBezTo>
                  <a:pt x="9897" y="1814"/>
                  <a:pt x="9901" y="1818"/>
                  <a:pt x="9901" y="1822"/>
                </a:cubicBezTo>
                <a:cubicBezTo>
                  <a:pt x="9901" y="1827"/>
                  <a:pt x="9897" y="1830"/>
                  <a:pt x="9893" y="1830"/>
                </a:cubicBezTo>
                <a:lnTo>
                  <a:pt x="9893" y="1830"/>
                </a:lnTo>
                <a:cubicBezTo>
                  <a:pt x="9888" y="1830"/>
                  <a:pt x="9885" y="1827"/>
                  <a:pt x="9885" y="1822"/>
                </a:cubicBezTo>
                <a:cubicBezTo>
                  <a:pt x="9885" y="1818"/>
                  <a:pt x="9888" y="1814"/>
                  <a:pt x="9893" y="1814"/>
                </a:cubicBezTo>
                <a:close/>
                <a:moveTo>
                  <a:pt x="9973" y="1814"/>
                </a:moveTo>
                <a:lnTo>
                  <a:pt x="9973" y="1814"/>
                </a:lnTo>
                <a:cubicBezTo>
                  <a:pt x="9977" y="1814"/>
                  <a:pt x="9981" y="1818"/>
                  <a:pt x="9981" y="1822"/>
                </a:cubicBezTo>
                <a:cubicBezTo>
                  <a:pt x="9981" y="1827"/>
                  <a:pt x="9977" y="1830"/>
                  <a:pt x="9973" y="1830"/>
                </a:cubicBezTo>
                <a:lnTo>
                  <a:pt x="9973" y="1830"/>
                </a:lnTo>
                <a:cubicBezTo>
                  <a:pt x="9968" y="1830"/>
                  <a:pt x="9965" y="1827"/>
                  <a:pt x="9965" y="1822"/>
                </a:cubicBezTo>
                <a:cubicBezTo>
                  <a:pt x="9965" y="1818"/>
                  <a:pt x="9968" y="1814"/>
                  <a:pt x="9973" y="1814"/>
                </a:cubicBezTo>
                <a:close/>
                <a:moveTo>
                  <a:pt x="10053" y="1814"/>
                </a:moveTo>
                <a:lnTo>
                  <a:pt x="10053" y="1814"/>
                </a:lnTo>
                <a:cubicBezTo>
                  <a:pt x="10057" y="1814"/>
                  <a:pt x="10061" y="1818"/>
                  <a:pt x="10061" y="1822"/>
                </a:cubicBezTo>
                <a:cubicBezTo>
                  <a:pt x="10061" y="1827"/>
                  <a:pt x="10057" y="1830"/>
                  <a:pt x="10053" y="1830"/>
                </a:cubicBezTo>
                <a:lnTo>
                  <a:pt x="10053" y="1830"/>
                </a:lnTo>
                <a:cubicBezTo>
                  <a:pt x="10048" y="1830"/>
                  <a:pt x="10045" y="1827"/>
                  <a:pt x="10045" y="1822"/>
                </a:cubicBezTo>
                <a:cubicBezTo>
                  <a:pt x="10045" y="1818"/>
                  <a:pt x="10048" y="1814"/>
                  <a:pt x="10053" y="1814"/>
                </a:cubicBezTo>
                <a:close/>
                <a:moveTo>
                  <a:pt x="10133" y="1814"/>
                </a:moveTo>
                <a:lnTo>
                  <a:pt x="10133" y="1814"/>
                </a:lnTo>
                <a:cubicBezTo>
                  <a:pt x="10137" y="1814"/>
                  <a:pt x="10141" y="1818"/>
                  <a:pt x="10141" y="1822"/>
                </a:cubicBezTo>
                <a:cubicBezTo>
                  <a:pt x="10141" y="1827"/>
                  <a:pt x="10137" y="1830"/>
                  <a:pt x="10133" y="1830"/>
                </a:cubicBezTo>
                <a:lnTo>
                  <a:pt x="10133" y="1830"/>
                </a:lnTo>
                <a:cubicBezTo>
                  <a:pt x="10128" y="1830"/>
                  <a:pt x="10125" y="1827"/>
                  <a:pt x="10125" y="1822"/>
                </a:cubicBezTo>
                <a:cubicBezTo>
                  <a:pt x="10125" y="1818"/>
                  <a:pt x="10128" y="1814"/>
                  <a:pt x="10133" y="1814"/>
                </a:cubicBezTo>
                <a:close/>
                <a:moveTo>
                  <a:pt x="10213" y="1814"/>
                </a:moveTo>
                <a:lnTo>
                  <a:pt x="10213" y="1814"/>
                </a:lnTo>
                <a:cubicBezTo>
                  <a:pt x="10217" y="1814"/>
                  <a:pt x="10221" y="1818"/>
                  <a:pt x="10221" y="1822"/>
                </a:cubicBezTo>
                <a:cubicBezTo>
                  <a:pt x="10221" y="1827"/>
                  <a:pt x="10217" y="1830"/>
                  <a:pt x="10213" y="1830"/>
                </a:cubicBezTo>
                <a:lnTo>
                  <a:pt x="10213" y="1830"/>
                </a:lnTo>
                <a:cubicBezTo>
                  <a:pt x="10208" y="1830"/>
                  <a:pt x="10205" y="1827"/>
                  <a:pt x="10205" y="1822"/>
                </a:cubicBezTo>
                <a:cubicBezTo>
                  <a:pt x="10205" y="1818"/>
                  <a:pt x="10208" y="1814"/>
                  <a:pt x="10213" y="1814"/>
                </a:cubicBezTo>
                <a:close/>
                <a:moveTo>
                  <a:pt x="10293" y="1814"/>
                </a:moveTo>
                <a:lnTo>
                  <a:pt x="10293" y="1814"/>
                </a:lnTo>
                <a:cubicBezTo>
                  <a:pt x="10297" y="1814"/>
                  <a:pt x="10301" y="1818"/>
                  <a:pt x="10301" y="1822"/>
                </a:cubicBezTo>
                <a:cubicBezTo>
                  <a:pt x="10301" y="1827"/>
                  <a:pt x="10297" y="1830"/>
                  <a:pt x="10293" y="1830"/>
                </a:cubicBezTo>
                <a:lnTo>
                  <a:pt x="10293" y="1830"/>
                </a:lnTo>
                <a:cubicBezTo>
                  <a:pt x="10288" y="1830"/>
                  <a:pt x="10285" y="1827"/>
                  <a:pt x="10285" y="1822"/>
                </a:cubicBezTo>
                <a:cubicBezTo>
                  <a:pt x="10285" y="1818"/>
                  <a:pt x="10288" y="1814"/>
                  <a:pt x="10293" y="1814"/>
                </a:cubicBezTo>
                <a:close/>
                <a:moveTo>
                  <a:pt x="10373" y="1814"/>
                </a:moveTo>
                <a:lnTo>
                  <a:pt x="10373" y="1814"/>
                </a:lnTo>
                <a:cubicBezTo>
                  <a:pt x="10377" y="1814"/>
                  <a:pt x="10381" y="1818"/>
                  <a:pt x="10381" y="1822"/>
                </a:cubicBezTo>
                <a:cubicBezTo>
                  <a:pt x="10381" y="1827"/>
                  <a:pt x="10377" y="1830"/>
                  <a:pt x="10373" y="1830"/>
                </a:cubicBezTo>
                <a:lnTo>
                  <a:pt x="10373" y="1830"/>
                </a:lnTo>
                <a:cubicBezTo>
                  <a:pt x="10368" y="1830"/>
                  <a:pt x="10365" y="1827"/>
                  <a:pt x="10365" y="1822"/>
                </a:cubicBezTo>
                <a:cubicBezTo>
                  <a:pt x="10365" y="1818"/>
                  <a:pt x="10368" y="1814"/>
                  <a:pt x="10373" y="1814"/>
                </a:cubicBezTo>
                <a:close/>
                <a:moveTo>
                  <a:pt x="10453" y="1814"/>
                </a:moveTo>
                <a:lnTo>
                  <a:pt x="10453" y="1814"/>
                </a:lnTo>
                <a:cubicBezTo>
                  <a:pt x="10457" y="1814"/>
                  <a:pt x="10461" y="1818"/>
                  <a:pt x="10461" y="1822"/>
                </a:cubicBezTo>
                <a:cubicBezTo>
                  <a:pt x="10461" y="1827"/>
                  <a:pt x="10457" y="1830"/>
                  <a:pt x="10453" y="1830"/>
                </a:cubicBezTo>
                <a:lnTo>
                  <a:pt x="10453" y="1830"/>
                </a:lnTo>
                <a:cubicBezTo>
                  <a:pt x="10448" y="1830"/>
                  <a:pt x="10445" y="1827"/>
                  <a:pt x="10445" y="1822"/>
                </a:cubicBezTo>
                <a:cubicBezTo>
                  <a:pt x="10445" y="1818"/>
                  <a:pt x="10448" y="1814"/>
                  <a:pt x="10453" y="1814"/>
                </a:cubicBezTo>
                <a:close/>
                <a:moveTo>
                  <a:pt x="10533" y="1814"/>
                </a:moveTo>
                <a:lnTo>
                  <a:pt x="10533" y="1814"/>
                </a:lnTo>
                <a:cubicBezTo>
                  <a:pt x="10537" y="1814"/>
                  <a:pt x="10541" y="1818"/>
                  <a:pt x="10541" y="1822"/>
                </a:cubicBezTo>
                <a:cubicBezTo>
                  <a:pt x="10541" y="1827"/>
                  <a:pt x="10537" y="1830"/>
                  <a:pt x="10533" y="1830"/>
                </a:cubicBezTo>
                <a:lnTo>
                  <a:pt x="10533" y="1830"/>
                </a:lnTo>
                <a:cubicBezTo>
                  <a:pt x="10528" y="1830"/>
                  <a:pt x="10525" y="1827"/>
                  <a:pt x="10525" y="1822"/>
                </a:cubicBezTo>
                <a:cubicBezTo>
                  <a:pt x="10525" y="1818"/>
                  <a:pt x="10528" y="1814"/>
                  <a:pt x="10533" y="1814"/>
                </a:cubicBezTo>
                <a:close/>
                <a:moveTo>
                  <a:pt x="10613" y="1814"/>
                </a:moveTo>
                <a:lnTo>
                  <a:pt x="10613" y="1814"/>
                </a:lnTo>
                <a:cubicBezTo>
                  <a:pt x="10617" y="1814"/>
                  <a:pt x="10621" y="1818"/>
                  <a:pt x="10621" y="1822"/>
                </a:cubicBezTo>
                <a:cubicBezTo>
                  <a:pt x="10621" y="1827"/>
                  <a:pt x="10617" y="1830"/>
                  <a:pt x="10613" y="1830"/>
                </a:cubicBezTo>
                <a:lnTo>
                  <a:pt x="10613" y="1830"/>
                </a:lnTo>
                <a:cubicBezTo>
                  <a:pt x="10608" y="1830"/>
                  <a:pt x="10605" y="1827"/>
                  <a:pt x="10605" y="1822"/>
                </a:cubicBezTo>
                <a:cubicBezTo>
                  <a:pt x="10605" y="1818"/>
                  <a:pt x="10608" y="1814"/>
                  <a:pt x="10613" y="1814"/>
                </a:cubicBezTo>
                <a:close/>
                <a:moveTo>
                  <a:pt x="10693" y="1814"/>
                </a:moveTo>
                <a:lnTo>
                  <a:pt x="10693" y="1814"/>
                </a:lnTo>
                <a:cubicBezTo>
                  <a:pt x="10697" y="1814"/>
                  <a:pt x="10701" y="1818"/>
                  <a:pt x="10701" y="1822"/>
                </a:cubicBezTo>
                <a:cubicBezTo>
                  <a:pt x="10701" y="1827"/>
                  <a:pt x="10697" y="1830"/>
                  <a:pt x="10693" y="1830"/>
                </a:cubicBezTo>
                <a:lnTo>
                  <a:pt x="10693" y="1830"/>
                </a:lnTo>
                <a:cubicBezTo>
                  <a:pt x="10688" y="1830"/>
                  <a:pt x="10685" y="1827"/>
                  <a:pt x="10685" y="1822"/>
                </a:cubicBezTo>
                <a:cubicBezTo>
                  <a:pt x="10685" y="1818"/>
                  <a:pt x="10688" y="1814"/>
                  <a:pt x="10693" y="1814"/>
                </a:cubicBezTo>
                <a:close/>
                <a:moveTo>
                  <a:pt x="10773" y="1814"/>
                </a:moveTo>
                <a:lnTo>
                  <a:pt x="10773" y="1814"/>
                </a:lnTo>
                <a:cubicBezTo>
                  <a:pt x="10777" y="1814"/>
                  <a:pt x="10781" y="1818"/>
                  <a:pt x="10781" y="1822"/>
                </a:cubicBezTo>
                <a:cubicBezTo>
                  <a:pt x="10781" y="1827"/>
                  <a:pt x="10777" y="1830"/>
                  <a:pt x="10773" y="1830"/>
                </a:cubicBezTo>
                <a:lnTo>
                  <a:pt x="10773" y="1830"/>
                </a:lnTo>
                <a:cubicBezTo>
                  <a:pt x="10768" y="1830"/>
                  <a:pt x="10765" y="1827"/>
                  <a:pt x="10765" y="1822"/>
                </a:cubicBezTo>
                <a:cubicBezTo>
                  <a:pt x="10765" y="1818"/>
                  <a:pt x="10768" y="1814"/>
                  <a:pt x="10773" y="1814"/>
                </a:cubicBezTo>
                <a:close/>
                <a:moveTo>
                  <a:pt x="10853" y="1814"/>
                </a:moveTo>
                <a:lnTo>
                  <a:pt x="10853" y="1814"/>
                </a:lnTo>
                <a:cubicBezTo>
                  <a:pt x="10857" y="1814"/>
                  <a:pt x="10861" y="1818"/>
                  <a:pt x="10861" y="1822"/>
                </a:cubicBezTo>
                <a:cubicBezTo>
                  <a:pt x="10861" y="1827"/>
                  <a:pt x="10857" y="1830"/>
                  <a:pt x="10853" y="1830"/>
                </a:cubicBezTo>
                <a:lnTo>
                  <a:pt x="10853" y="1830"/>
                </a:lnTo>
                <a:cubicBezTo>
                  <a:pt x="10848" y="1830"/>
                  <a:pt x="10845" y="1827"/>
                  <a:pt x="10845" y="1822"/>
                </a:cubicBezTo>
                <a:cubicBezTo>
                  <a:pt x="10845" y="1818"/>
                  <a:pt x="10848" y="1814"/>
                  <a:pt x="10853" y="1814"/>
                </a:cubicBezTo>
                <a:close/>
                <a:moveTo>
                  <a:pt x="10933" y="1814"/>
                </a:moveTo>
                <a:lnTo>
                  <a:pt x="10933" y="1814"/>
                </a:lnTo>
                <a:cubicBezTo>
                  <a:pt x="10937" y="1814"/>
                  <a:pt x="10941" y="1818"/>
                  <a:pt x="10941" y="1822"/>
                </a:cubicBezTo>
                <a:cubicBezTo>
                  <a:pt x="10941" y="1827"/>
                  <a:pt x="10937" y="1830"/>
                  <a:pt x="10933" y="1830"/>
                </a:cubicBezTo>
                <a:lnTo>
                  <a:pt x="10933" y="1830"/>
                </a:lnTo>
                <a:cubicBezTo>
                  <a:pt x="10928" y="1830"/>
                  <a:pt x="10925" y="1827"/>
                  <a:pt x="10925" y="1822"/>
                </a:cubicBezTo>
                <a:cubicBezTo>
                  <a:pt x="10925" y="1818"/>
                  <a:pt x="10928" y="1814"/>
                  <a:pt x="10933" y="1814"/>
                </a:cubicBezTo>
                <a:close/>
                <a:moveTo>
                  <a:pt x="11013" y="1814"/>
                </a:moveTo>
                <a:lnTo>
                  <a:pt x="11013" y="1814"/>
                </a:lnTo>
                <a:cubicBezTo>
                  <a:pt x="11017" y="1814"/>
                  <a:pt x="11021" y="1818"/>
                  <a:pt x="11021" y="1822"/>
                </a:cubicBezTo>
                <a:cubicBezTo>
                  <a:pt x="11021" y="1827"/>
                  <a:pt x="11017" y="1830"/>
                  <a:pt x="11013" y="1830"/>
                </a:cubicBezTo>
                <a:lnTo>
                  <a:pt x="11013" y="1830"/>
                </a:lnTo>
                <a:cubicBezTo>
                  <a:pt x="11008" y="1830"/>
                  <a:pt x="11005" y="1827"/>
                  <a:pt x="11005" y="1822"/>
                </a:cubicBezTo>
                <a:cubicBezTo>
                  <a:pt x="11005" y="1818"/>
                  <a:pt x="11008" y="1814"/>
                  <a:pt x="11013" y="1814"/>
                </a:cubicBezTo>
                <a:close/>
                <a:moveTo>
                  <a:pt x="11093" y="1814"/>
                </a:moveTo>
                <a:lnTo>
                  <a:pt x="11093" y="1814"/>
                </a:lnTo>
                <a:cubicBezTo>
                  <a:pt x="11097" y="1814"/>
                  <a:pt x="11101" y="1818"/>
                  <a:pt x="11101" y="1822"/>
                </a:cubicBezTo>
                <a:cubicBezTo>
                  <a:pt x="11101" y="1827"/>
                  <a:pt x="11097" y="1830"/>
                  <a:pt x="11093" y="1830"/>
                </a:cubicBezTo>
                <a:lnTo>
                  <a:pt x="11093" y="1830"/>
                </a:lnTo>
                <a:cubicBezTo>
                  <a:pt x="11088" y="1830"/>
                  <a:pt x="11085" y="1827"/>
                  <a:pt x="11085" y="1822"/>
                </a:cubicBezTo>
                <a:cubicBezTo>
                  <a:pt x="11085" y="1818"/>
                  <a:pt x="11088" y="1814"/>
                  <a:pt x="11093" y="1814"/>
                </a:cubicBezTo>
                <a:close/>
                <a:moveTo>
                  <a:pt x="11173" y="1814"/>
                </a:moveTo>
                <a:lnTo>
                  <a:pt x="11173" y="1814"/>
                </a:lnTo>
                <a:cubicBezTo>
                  <a:pt x="11177" y="1814"/>
                  <a:pt x="11181" y="1818"/>
                  <a:pt x="11181" y="1822"/>
                </a:cubicBezTo>
                <a:cubicBezTo>
                  <a:pt x="11181" y="1827"/>
                  <a:pt x="11177" y="1830"/>
                  <a:pt x="11173" y="1830"/>
                </a:cubicBezTo>
                <a:lnTo>
                  <a:pt x="11173" y="1830"/>
                </a:lnTo>
                <a:cubicBezTo>
                  <a:pt x="11168" y="1830"/>
                  <a:pt x="11165" y="1827"/>
                  <a:pt x="11165" y="1822"/>
                </a:cubicBezTo>
                <a:cubicBezTo>
                  <a:pt x="11165" y="1818"/>
                  <a:pt x="11168" y="1814"/>
                  <a:pt x="11173" y="1814"/>
                </a:cubicBezTo>
                <a:close/>
                <a:moveTo>
                  <a:pt x="11188" y="1765"/>
                </a:moveTo>
                <a:lnTo>
                  <a:pt x="11188" y="1765"/>
                </a:lnTo>
                <a:cubicBezTo>
                  <a:pt x="11188" y="1761"/>
                  <a:pt x="11191" y="1757"/>
                  <a:pt x="11196" y="1757"/>
                </a:cubicBezTo>
                <a:cubicBezTo>
                  <a:pt x="11200" y="1757"/>
                  <a:pt x="11204" y="1761"/>
                  <a:pt x="11204" y="1765"/>
                </a:cubicBezTo>
                <a:lnTo>
                  <a:pt x="11204" y="1765"/>
                </a:lnTo>
                <a:cubicBezTo>
                  <a:pt x="11204" y="1770"/>
                  <a:pt x="11200" y="1773"/>
                  <a:pt x="11196" y="1773"/>
                </a:cubicBezTo>
                <a:cubicBezTo>
                  <a:pt x="11191" y="1773"/>
                  <a:pt x="11188" y="1770"/>
                  <a:pt x="11188" y="1765"/>
                </a:cubicBezTo>
                <a:close/>
                <a:moveTo>
                  <a:pt x="11188" y="1685"/>
                </a:moveTo>
                <a:lnTo>
                  <a:pt x="11188" y="1685"/>
                </a:lnTo>
                <a:cubicBezTo>
                  <a:pt x="11188" y="1681"/>
                  <a:pt x="11191" y="1677"/>
                  <a:pt x="11196" y="1677"/>
                </a:cubicBezTo>
                <a:cubicBezTo>
                  <a:pt x="11200" y="1677"/>
                  <a:pt x="11204" y="1681"/>
                  <a:pt x="11204" y="1685"/>
                </a:cubicBezTo>
                <a:lnTo>
                  <a:pt x="11204" y="1685"/>
                </a:lnTo>
                <a:cubicBezTo>
                  <a:pt x="11204" y="1690"/>
                  <a:pt x="11200" y="1693"/>
                  <a:pt x="11196" y="1693"/>
                </a:cubicBezTo>
                <a:cubicBezTo>
                  <a:pt x="11191" y="1693"/>
                  <a:pt x="11188" y="1690"/>
                  <a:pt x="11188" y="1685"/>
                </a:cubicBezTo>
                <a:close/>
                <a:moveTo>
                  <a:pt x="11188" y="1605"/>
                </a:moveTo>
                <a:lnTo>
                  <a:pt x="11188" y="1605"/>
                </a:lnTo>
                <a:cubicBezTo>
                  <a:pt x="11188" y="1601"/>
                  <a:pt x="11191" y="1597"/>
                  <a:pt x="11196" y="1597"/>
                </a:cubicBezTo>
                <a:cubicBezTo>
                  <a:pt x="11200" y="1597"/>
                  <a:pt x="11204" y="1601"/>
                  <a:pt x="11204" y="1605"/>
                </a:cubicBezTo>
                <a:lnTo>
                  <a:pt x="11204" y="1605"/>
                </a:lnTo>
                <a:cubicBezTo>
                  <a:pt x="11204" y="1610"/>
                  <a:pt x="11200" y="1613"/>
                  <a:pt x="11196" y="1613"/>
                </a:cubicBezTo>
                <a:cubicBezTo>
                  <a:pt x="11191" y="1613"/>
                  <a:pt x="11188" y="1610"/>
                  <a:pt x="11188" y="1605"/>
                </a:cubicBezTo>
                <a:close/>
                <a:moveTo>
                  <a:pt x="11188" y="1525"/>
                </a:moveTo>
                <a:lnTo>
                  <a:pt x="11188" y="1525"/>
                </a:lnTo>
                <a:cubicBezTo>
                  <a:pt x="11188" y="1521"/>
                  <a:pt x="11191" y="1517"/>
                  <a:pt x="11196" y="1517"/>
                </a:cubicBezTo>
                <a:cubicBezTo>
                  <a:pt x="11200" y="1517"/>
                  <a:pt x="11204" y="1521"/>
                  <a:pt x="11204" y="1525"/>
                </a:cubicBezTo>
                <a:lnTo>
                  <a:pt x="11204" y="1525"/>
                </a:lnTo>
                <a:cubicBezTo>
                  <a:pt x="11204" y="1530"/>
                  <a:pt x="11200" y="1533"/>
                  <a:pt x="11196" y="1533"/>
                </a:cubicBezTo>
                <a:cubicBezTo>
                  <a:pt x="11191" y="1533"/>
                  <a:pt x="11188" y="1530"/>
                  <a:pt x="11188" y="1525"/>
                </a:cubicBezTo>
                <a:close/>
                <a:moveTo>
                  <a:pt x="11188" y="1445"/>
                </a:moveTo>
                <a:lnTo>
                  <a:pt x="11188" y="1445"/>
                </a:lnTo>
                <a:cubicBezTo>
                  <a:pt x="11188" y="1441"/>
                  <a:pt x="11191" y="1437"/>
                  <a:pt x="11196" y="1437"/>
                </a:cubicBezTo>
                <a:cubicBezTo>
                  <a:pt x="11200" y="1437"/>
                  <a:pt x="11204" y="1441"/>
                  <a:pt x="11204" y="1445"/>
                </a:cubicBezTo>
                <a:lnTo>
                  <a:pt x="11204" y="1445"/>
                </a:lnTo>
                <a:cubicBezTo>
                  <a:pt x="11204" y="1450"/>
                  <a:pt x="11200" y="1453"/>
                  <a:pt x="11196" y="1453"/>
                </a:cubicBezTo>
                <a:cubicBezTo>
                  <a:pt x="11191" y="1453"/>
                  <a:pt x="11188" y="1450"/>
                  <a:pt x="11188" y="1445"/>
                </a:cubicBezTo>
                <a:close/>
                <a:moveTo>
                  <a:pt x="11188" y="1365"/>
                </a:moveTo>
                <a:lnTo>
                  <a:pt x="11188" y="1365"/>
                </a:lnTo>
                <a:cubicBezTo>
                  <a:pt x="11188" y="1361"/>
                  <a:pt x="11191" y="1357"/>
                  <a:pt x="11196" y="1357"/>
                </a:cubicBezTo>
                <a:cubicBezTo>
                  <a:pt x="11200" y="1357"/>
                  <a:pt x="11204" y="1361"/>
                  <a:pt x="11204" y="1365"/>
                </a:cubicBezTo>
                <a:lnTo>
                  <a:pt x="11204" y="1365"/>
                </a:lnTo>
                <a:cubicBezTo>
                  <a:pt x="11204" y="1370"/>
                  <a:pt x="11200" y="1373"/>
                  <a:pt x="11196" y="1373"/>
                </a:cubicBezTo>
                <a:cubicBezTo>
                  <a:pt x="11191" y="1373"/>
                  <a:pt x="11188" y="1370"/>
                  <a:pt x="11188" y="1365"/>
                </a:cubicBezTo>
                <a:close/>
                <a:moveTo>
                  <a:pt x="11188" y="1285"/>
                </a:moveTo>
                <a:lnTo>
                  <a:pt x="11188" y="1285"/>
                </a:lnTo>
                <a:cubicBezTo>
                  <a:pt x="11188" y="1281"/>
                  <a:pt x="11191" y="1277"/>
                  <a:pt x="11196" y="1277"/>
                </a:cubicBezTo>
                <a:cubicBezTo>
                  <a:pt x="11200" y="1277"/>
                  <a:pt x="11204" y="1281"/>
                  <a:pt x="11204" y="1285"/>
                </a:cubicBezTo>
                <a:lnTo>
                  <a:pt x="11204" y="1285"/>
                </a:lnTo>
                <a:cubicBezTo>
                  <a:pt x="11204" y="1290"/>
                  <a:pt x="11200" y="1293"/>
                  <a:pt x="11196" y="1293"/>
                </a:cubicBezTo>
                <a:cubicBezTo>
                  <a:pt x="11191" y="1293"/>
                  <a:pt x="11188" y="1290"/>
                  <a:pt x="11188" y="1285"/>
                </a:cubicBezTo>
                <a:close/>
                <a:moveTo>
                  <a:pt x="11188" y="1205"/>
                </a:moveTo>
                <a:lnTo>
                  <a:pt x="11188" y="1205"/>
                </a:lnTo>
                <a:cubicBezTo>
                  <a:pt x="11188" y="1201"/>
                  <a:pt x="11191" y="1197"/>
                  <a:pt x="11196" y="1197"/>
                </a:cubicBezTo>
                <a:cubicBezTo>
                  <a:pt x="11200" y="1197"/>
                  <a:pt x="11204" y="1201"/>
                  <a:pt x="11204" y="1205"/>
                </a:cubicBezTo>
                <a:lnTo>
                  <a:pt x="11204" y="1205"/>
                </a:lnTo>
                <a:cubicBezTo>
                  <a:pt x="11204" y="1210"/>
                  <a:pt x="11200" y="1213"/>
                  <a:pt x="11196" y="1213"/>
                </a:cubicBezTo>
                <a:cubicBezTo>
                  <a:pt x="11191" y="1213"/>
                  <a:pt x="11188" y="1210"/>
                  <a:pt x="11188" y="1205"/>
                </a:cubicBezTo>
                <a:close/>
                <a:moveTo>
                  <a:pt x="11188" y="1125"/>
                </a:moveTo>
                <a:lnTo>
                  <a:pt x="11188" y="1125"/>
                </a:lnTo>
                <a:cubicBezTo>
                  <a:pt x="11188" y="1121"/>
                  <a:pt x="11191" y="1117"/>
                  <a:pt x="11196" y="1117"/>
                </a:cubicBezTo>
                <a:cubicBezTo>
                  <a:pt x="11200" y="1117"/>
                  <a:pt x="11204" y="1121"/>
                  <a:pt x="11204" y="1125"/>
                </a:cubicBezTo>
                <a:lnTo>
                  <a:pt x="11204" y="1125"/>
                </a:lnTo>
                <a:cubicBezTo>
                  <a:pt x="11204" y="1130"/>
                  <a:pt x="11200" y="1133"/>
                  <a:pt x="11196" y="1133"/>
                </a:cubicBezTo>
                <a:cubicBezTo>
                  <a:pt x="11191" y="1133"/>
                  <a:pt x="11188" y="1130"/>
                  <a:pt x="11188" y="1125"/>
                </a:cubicBezTo>
                <a:close/>
                <a:moveTo>
                  <a:pt x="11188" y="1045"/>
                </a:moveTo>
                <a:lnTo>
                  <a:pt x="11188" y="1045"/>
                </a:lnTo>
                <a:cubicBezTo>
                  <a:pt x="11188" y="1041"/>
                  <a:pt x="11191" y="1037"/>
                  <a:pt x="11196" y="1037"/>
                </a:cubicBezTo>
                <a:cubicBezTo>
                  <a:pt x="11200" y="1037"/>
                  <a:pt x="11204" y="1041"/>
                  <a:pt x="11204" y="1045"/>
                </a:cubicBezTo>
                <a:lnTo>
                  <a:pt x="11204" y="1045"/>
                </a:lnTo>
                <a:cubicBezTo>
                  <a:pt x="11204" y="1050"/>
                  <a:pt x="11200" y="1053"/>
                  <a:pt x="11196" y="1053"/>
                </a:cubicBezTo>
                <a:cubicBezTo>
                  <a:pt x="11191" y="1053"/>
                  <a:pt x="11188" y="1050"/>
                  <a:pt x="11188" y="1045"/>
                </a:cubicBezTo>
                <a:close/>
                <a:moveTo>
                  <a:pt x="11188" y="965"/>
                </a:moveTo>
                <a:lnTo>
                  <a:pt x="11188" y="965"/>
                </a:lnTo>
                <a:cubicBezTo>
                  <a:pt x="11188" y="961"/>
                  <a:pt x="11191" y="957"/>
                  <a:pt x="11196" y="957"/>
                </a:cubicBezTo>
                <a:cubicBezTo>
                  <a:pt x="11200" y="957"/>
                  <a:pt x="11204" y="961"/>
                  <a:pt x="11204" y="965"/>
                </a:cubicBezTo>
                <a:lnTo>
                  <a:pt x="11204" y="965"/>
                </a:lnTo>
                <a:cubicBezTo>
                  <a:pt x="11204" y="970"/>
                  <a:pt x="11200" y="973"/>
                  <a:pt x="11196" y="973"/>
                </a:cubicBezTo>
                <a:cubicBezTo>
                  <a:pt x="11191" y="973"/>
                  <a:pt x="11188" y="970"/>
                  <a:pt x="11188" y="965"/>
                </a:cubicBezTo>
                <a:close/>
                <a:moveTo>
                  <a:pt x="11188" y="885"/>
                </a:moveTo>
                <a:lnTo>
                  <a:pt x="11188" y="885"/>
                </a:lnTo>
                <a:cubicBezTo>
                  <a:pt x="11188" y="881"/>
                  <a:pt x="11191" y="877"/>
                  <a:pt x="11196" y="877"/>
                </a:cubicBezTo>
                <a:cubicBezTo>
                  <a:pt x="11200" y="877"/>
                  <a:pt x="11204" y="881"/>
                  <a:pt x="11204" y="885"/>
                </a:cubicBezTo>
                <a:lnTo>
                  <a:pt x="11204" y="885"/>
                </a:lnTo>
                <a:cubicBezTo>
                  <a:pt x="11204" y="890"/>
                  <a:pt x="11200" y="893"/>
                  <a:pt x="11196" y="893"/>
                </a:cubicBezTo>
                <a:cubicBezTo>
                  <a:pt x="11191" y="893"/>
                  <a:pt x="11188" y="890"/>
                  <a:pt x="11188" y="885"/>
                </a:cubicBezTo>
                <a:close/>
                <a:moveTo>
                  <a:pt x="11188" y="805"/>
                </a:moveTo>
                <a:lnTo>
                  <a:pt x="11188" y="805"/>
                </a:lnTo>
                <a:cubicBezTo>
                  <a:pt x="11188" y="801"/>
                  <a:pt x="11191" y="797"/>
                  <a:pt x="11196" y="797"/>
                </a:cubicBezTo>
                <a:cubicBezTo>
                  <a:pt x="11200" y="797"/>
                  <a:pt x="11204" y="801"/>
                  <a:pt x="11204" y="805"/>
                </a:cubicBezTo>
                <a:lnTo>
                  <a:pt x="11204" y="805"/>
                </a:lnTo>
                <a:cubicBezTo>
                  <a:pt x="11204" y="810"/>
                  <a:pt x="11200" y="813"/>
                  <a:pt x="11196" y="813"/>
                </a:cubicBezTo>
                <a:cubicBezTo>
                  <a:pt x="11191" y="813"/>
                  <a:pt x="11188" y="810"/>
                  <a:pt x="11188" y="805"/>
                </a:cubicBezTo>
                <a:close/>
                <a:moveTo>
                  <a:pt x="11188" y="725"/>
                </a:moveTo>
                <a:lnTo>
                  <a:pt x="11188" y="725"/>
                </a:lnTo>
                <a:cubicBezTo>
                  <a:pt x="11188" y="721"/>
                  <a:pt x="11191" y="717"/>
                  <a:pt x="11196" y="717"/>
                </a:cubicBezTo>
                <a:cubicBezTo>
                  <a:pt x="11200" y="717"/>
                  <a:pt x="11204" y="721"/>
                  <a:pt x="11204" y="725"/>
                </a:cubicBezTo>
                <a:lnTo>
                  <a:pt x="11204" y="725"/>
                </a:lnTo>
                <a:cubicBezTo>
                  <a:pt x="11204" y="730"/>
                  <a:pt x="11200" y="733"/>
                  <a:pt x="11196" y="733"/>
                </a:cubicBezTo>
                <a:cubicBezTo>
                  <a:pt x="11191" y="733"/>
                  <a:pt x="11188" y="730"/>
                  <a:pt x="11188" y="725"/>
                </a:cubicBezTo>
                <a:close/>
                <a:moveTo>
                  <a:pt x="11188" y="645"/>
                </a:moveTo>
                <a:lnTo>
                  <a:pt x="11188" y="645"/>
                </a:lnTo>
                <a:cubicBezTo>
                  <a:pt x="11188" y="641"/>
                  <a:pt x="11191" y="637"/>
                  <a:pt x="11196" y="637"/>
                </a:cubicBezTo>
                <a:cubicBezTo>
                  <a:pt x="11200" y="637"/>
                  <a:pt x="11204" y="641"/>
                  <a:pt x="11204" y="645"/>
                </a:cubicBezTo>
                <a:lnTo>
                  <a:pt x="11204" y="645"/>
                </a:lnTo>
                <a:cubicBezTo>
                  <a:pt x="11204" y="649"/>
                  <a:pt x="11200" y="653"/>
                  <a:pt x="11196" y="653"/>
                </a:cubicBezTo>
                <a:cubicBezTo>
                  <a:pt x="11191" y="653"/>
                  <a:pt x="11188" y="649"/>
                  <a:pt x="11188" y="645"/>
                </a:cubicBezTo>
                <a:close/>
                <a:moveTo>
                  <a:pt x="11188" y="565"/>
                </a:moveTo>
                <a:lnTo>
                  <a:pt x="11188" y="565"/>
                </a:lnTo>
                <a:cubicBezTo>
                  <a:pt x="11188" y="561"/>
                  <a:pt x="11191" y="557"/>
                  <a:pt x="11196" y="557"/>
                </a:cubicBezTo>
                <a:cubicBezTo>
                  <a:pt x="11200" y="557"/>
                  <a:pt x="11204" y="561"/>
                  <a:pt x="11204" y="565"/>
                </a:cubicBezTo>
                <a:lnTo>
                  <a:pt x="11204" y="565"/>
                </a:lnTo>
                <a:cubicBezTo>
                  <a:pt x="11204" y="569"/>
                  <a:pt x="11200" y="573"/>
                  <a:pt x="11196" y="573"/>
                </a:cubicBezTo>
                <a:cubicBezTo>
                  <a:pt x="11191" y="573"/>
                  <a:pt x="11188" y="569"/>
                  <a:pt x="11188" y="565"/>
                </a:cubicBezTo>
                <a:close/>
                <a:moveTo>
                  <a:pt x="11188" y="485"/>
                </a:moveTo>
                <a:lnTo>
                  <a:pt x="11188" y="485"/>
                </a:lnTo>
                <a:cubicBezTo>
                  <a:pt x="11188" y="481"/>
                  <a:pt x="11191" y="477"/>
                  <a:pt x="11196" y="477"/>
                </a:cubicBezTo>
                <a:cubicBezTo>
                  <a:pt x="11200" y="477"/>
                  <a:pt x="11204" y="481"/>
                  <a:pt x="11204" y="485"/>
                </a:cubicBezTo>
                <a:lnTo>
                  <a:pt x="11204" y="485"/>
                </a:lnTo>
                <a:cubicBezTo>
                  <a:pt x="11204" y="489"/>
                  <a:pt x="11200" y="493"/>
                  <a:pt x="11196" y="493"/>
                </a:cubicBezTo>
                <a:cubicBezTo>
                  <a:pt x="11191" y="493"/>
                  <a:pt x="11188" y="489"/>
                  <a:pt x="11188" y="485"/>
                </a:cubicBezTo>
                <a:close/>
                <a:moveTo>
                  <a:pt x="11188" y="405"/>
                </a:moveTo>
                <a:lnTo>
                  <a:pt x="11188" y="405"/>
                </a:lnTo>
                <a:cubicBezTo>
                  <a:pt x="11188" y="401"/>
                  <a:pt x="11191" y="397"/>
                  <a:pt x="11196" y="397"/>
                </a:cubicBezTo>
                <a:cubicBezTo>
                  <a:pt x="11200" y="397"/>
                  <a:pt x="11204" y="401"/>
                  <a:pt x="11204" y="405"/>
                </a:cubicBezTo>
                <a:lnTo>
                  <a:pt x="11204" y="405"/>
                </a:lnTo>
                <a:cubicBezTo>
                  <a:pt x="11204" y="409"/>
                  <a:pt x="11200" y="413"/>
                  <a:pt x="11196" y="413"/>
                </a:cubicBezTo>
                <a:cubicBezTo>
                  <a:pt x="11191" y="413"/>
                  <a:pt x="11188" y="409"/>
                  <a:pt x="11188" y="405"/>
                </a:cubicBezTo>
                <a:close/>
                <a:moveTo>
                  <a:pt x="11188" y="325"/>
                </a:moveTo>
                <a:lnTo>
                  <a:pt x="11188" y="325"/>
                </a:lnTo>
                <a:cubicBezTo>
                  <a:pt x="11188" y="321"/>
                  <a:pt x="11191" y="317"/>
                  <a:pt x="11196" y="317"/>
                </a:cubicBezTo>
                <a:cubicBezTo>
                  <a:pt x="11200" y="317"/>
                  <a:pt x="11204" y="321"/>
                  <a:pt x="11204" y="325"/>
                </a:cubicBezTo>
                <a:lnTo>
                  <a:pt x="11204" y="325"/>
                </a:lnTo>
                <a:cubicBezTo>
                  <a:pt x="11204" y="329"/>
                  <a:pt x="11200" y="333"/>
                  <a:pt x="11196" y="333"/>
                </a:cubicBezTo>
                <a:cubicBezTo>
                  <a:pt x="11191" y="333"/>
                  <a:pt x="11188" y="329"/>
                  <a:pt x="11188" y="325"/>
                </a:cubicBezTo>
                <a:close/>
                <a:moveTo>
                  <a:pt x="11188" y="245"/>
                </a:moveTo>
                <a:lnTo>
                  <a:pt x="11188" y="245"/>
                </a:lnTo>
                <a:cubicBezTo>
                  <a:pt x="11188" y="241"/>
                  <a:pt x="11191" y="237"/>
                  <a:pt x="11196" y="237"/>
                </a:cubicBezTo>
                <a:cubicBezTo>
                  <a:pt x="11200" y="237"/>
                  <a:pt x="11204" y="241"/>
                  <a:pt x="11204" y="245"/>
                </a:cubicBezTo>
                <a:lnTo>
                  <a:pt x="11204" y="245"/>
                </a:lnTo>
                <a:cubicBezTo>
                  <a:pt x="11204" y="249"/>
                  <a:pt x="11200" y="253"/>
                  <a:pt x="11196" y="253"/>
                </a:cubicBezTo>
                <a:cubicBezTo>
                  <a:pt x="11191" y="253"/>
                  <a:pt x="11188" y="249"/>
                  <a:pt x="11188" y="245"/>
                </a:cubicBezTo>
                <a:close/>
                <a:moveTo>
                  <a:pt x="11188" y="165"/>
                </a:moveTo>
                <a:lnTo>
                  <a:pt x="11188" y="165"/>
                </a:lnTo>
                <a:cubicBezTo>
                  <a:pt x="11188" y="161"/>
                  <a:pt x="11191" y="157"/>
                  <a:pt x="11196" y="157"/>
                </a:cubicBezTo>
                <a:cubicBezTo>
                  <a:pt x="11200" y="157"/>
                  <a:pt x="11204" y="161"/>
                  <a:pt x="11204" y="165"/>
                </a:cubicBezTo>
                <a:lnTo>
                  <a:pt x="11204" y="165"/>
                </a:lnTo>
                <a:cubicBezTo>
                  <a:pt x="11204" y="169"/>
                  <a:pt x="11200" y="173"/>
                  <a:pt x="11196" y="173"/>
                </a:cubicBezTo>
                <a:cubicBezTo>
                  <a:pt x="11191" y="173"/>
                  <a:pt x="11188" y="169"/>
                  <a:pt x="11188" y="165"/>
                </a:cubicBezTo>
                <a:close/>
                <a:moveTo>
                  <a:pt x="11188" y="85"/>
                </a:moveTo>
                <a:lnTo>
                  <a:pt x="11188" y="85"/>
                </a:lnTo>
                <a:cubicBezTo>
                  <a:pt x="11188" y="81"/>
                  <a:pt x="11191" y="77"/>
                  <a:pt x="11196" y="77"/>
                </a:cubicBezTo>
                <a:cubicBezTo>
                  <a:pt x="11200" y="77"/>
                  <a:pt x="11204" y="81"/>
                  <a:pt x="11204" y="85"/>
                </a:cubicBezTo>
                <a:lnTo>
                  <a:pt x="11204" y="85"/>
                </a:lnTo>
                <a:cubicBezTo>
                  <a:pt x="11204" y="89"/>
                  <a:pt x="11200" y="93"/>
                  <a:pt x="11196" y="93"/>
                </a:cubicBezTo>
                <a:cubicBezTo>
                  <a:pt x="11191" y="93"/>
                  <a:pt x="11188" y="89"/>
                  <a:pt x="11188" y="85"/>
                </a:cubicBezTo>
                <a:close/>
                <a:moveTo>
                  <a:pt x="11193" y="16"/>
                </a:moveTo>
                <a:lnTo>
                  <a:pt x="11192" y="16"/>
                </a:lnTo>
                <a:cubicBezTo>
                  <a:pt x="11188" y="16"/>
                  <a:pt x="11184" y="13"/>
                  <a:pt x="11184" y="8"/>
                </a:cubicBezTo>
                <a:cubicBezTo>
                  <a:pt x="11184" y="4"/>
                  <a:pt x="11188" y="0"/>
                  <a:pt x="11192" y="0"/>
                </a:cubicBezTo>
                <a:lnTo>
                  <a:pt x="11193" y="0"/>
                </a:lnTo>
                <a:cubicBezTo>
                  <a:pt x="11197" y="0"/>
                  <a:pt x="11201" y="4"/>
                  <a:pt x="11201" y="8"/>
                </a:cubicBezTo>
                <a:cubicBezTo>
                  <a:pt x="11201" y="13"/>
                  <a:pt x="11197" y="16"/>
                  <a:pt x="11193" y="16"/>
                </a:cubicBezTo>
                <a:close/>
                <a:moveTo>
                  <a:pt x="11112" y="16"/>
                </a:moveTo>
                <a:lnTo>
                  <a:pt x="11112" y="16"/>
                </a:lnTo>
                <a:cubicBezTo>
                  <a:pt x="11108" y="16"/>
                  <a:pt x="11104" y="13"/>
                  <a:pt x="11104" y="8"/>
                </a:cubicBezTo>
                <a:cubicBezTo>
                  <a:pt x="11104" y="4"/>
                  <a:pt x="11108" y="0"/>
                  <a:pt x="11112" y="0"/>
                </a:cubicBezTo>
                <a:lnTo>
                  <a:pt x="11112" y="0"/>
                </a:lnTo>
                <a:cubicBezTo>
                  <a:pt x="11117" y="0"/>
                  <a:pt x="11120" y="4"/>
                  <a:pt x="11120" y="8"/>
                </a:cubicBezTo>
                <a:cubicBezTo>
                  <a:pt x="11120" y="13"/>
                  <a:pt x="11117" y="16"/>
                  <a:pt x="11112" y="16"/>
                </a:cubicBezTo>
                <a:close/>
                <a:moveTo>
                  <a:pt x="11032" y="16"/>
                </a:moveTo>
                <a:lnTo>
                  <a:pt x="11032" y="16"/>
                </a:lnTo>
                <a:cubicBezTo>
                  <a:pt x="11028" y="16"/>
                  <a:pt x="11024" y="13"/>
                  <a:pt x="11024" y="8"/>
                </a:cubicBezTo>
                <a:cubicBezTo>
                  <a:pt x="11024" y="4"/>
                  <a:pt x="11028" y="0"/>
                  <a:pt x="11032" y="0"/>
                </a:cubicBezTo>
                <a:lnTo>
                  <a:pt x="11032" y="0"/>
                </a:lnTo>
                <a:cubicBezTo>
                  <a:pt x="11037" y="0"/>
                  <a:pt x="11040" y="4"/>
                  <a:pt x="11040" y="8"/>
                </a:cubicBezTo>
                <a:cubicBezTo>
                  <a:pt x="11040" y="13"/>
                  <a:pt x="11037" y="16"/>
                  <a:pt x="11032" y="16"/>
                </a:cubicBezTo>
                <a:close/>
                <a:moveTo>
                  <a:pt x="10952" y="16"/>
                </a:moveTo>
                <a:lnTo>
                  <a:pt x="10952" y="16"/>
                </a:lnTo>
                <a:cubicBezTo>
                  <a:pt x="10948" y="16"/>
                  <a:pt x="10944" y="13"/>
                  <a:pt x="10944" y="8"/>
                </a:cubicBezTo>
                <a:cubicBezTo>
                  <a:pt x="10944" y="4"/>
                  <a:pt x="10948" y="0"/>
                  <a:pt x="10952" y="0"/>
                </a:cubicBezTo>
                <a:lnTo>
                  <a:pt x="10952" y="0"/>
                </a:lnTo>
                <a:cubicBezTo>
                  <a:pt x="10957" y="0"/>
                  <a:pt x="10960" y="4"/>
                  <a:pt x="10960" y="8"/>
                </a:cubicBezTo>
                <a:cubicBezTo>
                  <a:pt x="10960" y="13"/>
                  <a:pt x="10957" y="16"/>
                  <a:pt x="10952" y="16"/>
                </a:cubicBezTo>
                <a:close/>
                <a:moveTo>
                  <a:pt x="10872" y="16"/>
                </a:moveTo>
                <a:lnTo>
                  <a:pt x="10872" y="16"/>
                </a:lnTo>
                <a:cubicBezTo>
                  <a:pt x="10868" y="16"/>
                  <a:pt x="10864" y="13"/>
                  <a:pt x="10864" y="8"/>
                </a:cubicBezTo>
                <a:cubicBezTo>
                  <a:pt x="10864" y="4"/>
                  <a:pt x="10868" y="0"/>
                  <a:pt x="10872" y="0"/>
                </a:cubicBezTo>
                <a:lnTo>
                  <a:pt x="10872" y="0"/>
                </a:lnTo>
                <a:cubicBezTo>
                  <a:pt x="10877" y="0"/>
                  <a:pt x="10880" y="4"/>
                  <a:pt x="10880" y="8"/>
                </a:cubicBezTo>
                <a:cubicBezTo>
                  <a:pt x="10880" y="13"/>
                  <a:pt x="10877" y="16"/>
                  <a:pt x="10872" y="16"/>
                </a:cubicBezTo>
                <a:close/>
                <a:moveTo>
                  <a:pt x="10792" y="16"/>
                </a:moveTo>
                <a:lnTo>
                  <a:pt x="10792" y="16"/>
                </a:lnTo>
                <a:cubicBezTo>
                  <a:pt x="10788" y="16"/>
                  <a:pt x="10784" y="13"/>
                  <a:pt x="10784" y="8"/>
                </a:cubicBezTo>
                <a:cubicBezTo>
                  <a:pt x="10784" y="4"/>
                  <a:pt x="10788" y="0"/>
                  <a:pt x="10792" y="0"/>
                </a:cubicBezTo>
                <a:lnTo>
                  <a:pt x="10792" y="0"/>
                </a:lnTo>
                <a:cubicBezTo>
                  <a:pt x="10797" y="0"/>
                  <a:pt x="10800" y="4"/>
                  <a:pt x="10800" y="8"/>
                </a:cubicBezTo>
                <a:cubicBezTo>
                  <a:pt x="10800" y="13"/>
                  <a:pt x="10797" y="16"/>
                  <a:pt x="10792" y="16"/>
                </a:cubicBezTo>
                <a:close/>
                <a:moveTo>
                  <a:pt x="10712" y="16"/>
                </a:moveTo>
                <a:lnTo>
                  <a:pt x="10712" y="16"/>
                </a:lnTo>
                <a:cubicBezTo>
                  <a:pt x="10708" y="16"/>
                  <a:pt x="10704" y="13"/>
                  <a:pt x="10704" y="8"/>
                </a:cubicBezTo>
                <a:cubicBezTo>
                  <a:pt x="10704" y="4"/>
                  <a:pt x="10708" y="0"/>
                  <a:pt x="10712" y="0"/>
                </a:cubicBezTo>
                <a:lnTo>
                  <a:pt x="10712" y="0"/>
                </a:lnTo>
                <a:cubicBezTo>
                  <a:pt x="10717" y="0"/>
                  <a:pt x="10720" y="4"/>
                  <a:pt x="10720" y="8"/>
                </a:cubicBezTo>
                <a:cubicBezTo>
                  <a:pt x="10720" y="13"/>
                  <a:pt x="10717" y="16"/>
                  <a:pt x="10712" y="16"/>
                </a:cubicBezTo>
                <a:close/>
                <a:moveTo>
                  <a:pt x="10632" y="16"/>
                </a:moveTo>
                <a:lnTo>
                  <a:pt x="10632" y="16"/>
                </a:lnTo>
                <a:cubicBezTo>
                  <a:pt x="10628" y="16"/>
                  <a:pt x="10624" y="13"/>
                  <a:pt x="10624" y="8"/>
                </a:cubicBezTo>
                <a:cubicBezTo>
                  <a:pt x="10624" y="4"/>
                  <a:pt x="10628" y="0"/>
                  <a:pt x="10632" y="0"/>
                </a:cubicBezTo>
                <a:lnTo>
                  <a:pt x="10632" y="0"/>
                </a:lnTo>
                <a:cubicBezTo>
                  <a:pt x="10637" y="0"/>
                  <a:pt x="10640" y="4"/>
                  <a:pt x="10640" y="8"/>
                </a:cubicBezTo>
                <a:cubicBezTo>
                  <a:pt x="10640" y="13"/>
                  <a:pt x="10637" y="16"/>
                  <a:pt x="10632" y="16"/>
                </a:cubicBezTo>
                <a:close/>
                <a:moveTo>
                  <a:pt x="10552" y="16"/>
                </a:moveTo>
                <a:lnTo>
                  <a:pt x="10552" y="16"/>
                </a:lnTo>
                <a:cubicBezTo>
                  <a:pt x="10548" y="16"/>
                  <a:pt x="10544" y="13"/>
                  <a:pt x="10544" y="8"/>
                </a:cubicBezTo>
                <a:cubicBezTo>
                  <a:pt x="10544" y="4"/>
                  <a:pt x="10548" y="0"/>
                  <a:pt x="10552" y="0"/>
                </a:cubicBezTo>
                <a:lnTo>
                  <a:pt x="10552" y="0"/>
                </a:lnTo>
                <a:cubicBezTo>
                  <a:pt x="10557" y="0"/>
                  <a:pt x="10560" y="4"/>
                  <a:pt x="10560" y="8"/>
                </a:cubicBezTo>
                <a:cubicBezTo>
                  <a:pt x="10560" y="13"/>
                  <a:pt x="10557" y="16"/>
                  <a:pt x="10552" y="16"/>
                </a:cubicBezTo>
                <a:close/>
                <a:moveTo>
                  <a:pt x="10472" y="16"/>
                </a:moveTo>
                <a:lnTo>
                  <a:pt x="10472" y="16"/>
                </a:lnTo>
                <a:cubicBezTo>
                  <a:pt x="10468" y="16"/>
                  <a:pt x="10464" y="13"/>
                  <a:pt x="10464" y="8"/>
                </a:cubicBezTo>
                <a:cubicBezTo>
                  <a:pt x="10464" y="4"/>
                  <a:pt x="10468" y="0"/>
                  <a:pt x="10472" y="0"/>
                </a:cubicBezTo>
                <a:lnTo>
                  <a:pt x="10472" y="0"/>
                </a:lnTo>
                <a:cubicBezTo>
                  <a:pt x="10477" y="0"/>
                  <a:pt x="10480" y="4"/>
                  <a:pt x="10480" y="8"/>
                </a:cubicBezTo>
                <a:cubicBezTo>
                  <a:pt x="10480" y="13"/>
                  <a:pt x="10477" y="16"/>
                  <a:pt x="10472" y="16"/>
                </a:cubicBezTo>
                <a:close/>
                <a:moveTo>
                  <a:pt x="10392" y="16"/>
                </a:moveTo>
                <a:lnTo>
                  <a:pt x="10392" y="16"/>
                </a:lnTo>
                <a:cubicBezTo>
                  <a:pt x="10388" y="16"/>
                  <a:pt x="10384" y="13"/>
                  <a:pt x="10384" y="8"/>
                </a:cubicBezTo>
                <a:cubicBezTo>
                  <a:pt x="10384" y="4"/>
                  <a:pt x="10388" y="0"/>
                  <a:pt x="10392" y="0"/>
                </a:cubicBezTo>
                <a:lnTo>
                  <a:pt x="10392" y="0"/>
                </a:lnTo>
                <a:cubicBezTo>
                  <a:pt x="10397" y="0"/>
                  <a:pt x="10400" y="4"/>
                  <a:pt x="10400" y="8"/>
                </a:cubicBezTo>
                <a:cubicBezTo>
                  <a:pt x="10400" y="13"/>
                  <a:pt x="10397" y="16"/>
                  <a:pt x="10392" y="16"/>
                </a:cubicBezTo>
                <a:close/>
                <a:moveTo>
                  <a:pt x="10312" y="16"/>
                </a:moveTo>
                <a:lnTo>
                  <a:pt x="10312" y="16"/>
                </a:lnTo>
                <a:cubicBezTo>
                  <a:pt x="10308" y="16"/>
                  <a:pt x="10304" y="13"/>
                  <a:pt x="10304" y="8"/>
                </a:cubicBezTo>
                <a:cubicBezTo>
                  <a:pt x="10304" y="4"/>
                  <a:pt x="10308" y="0"/>
                  <a:pt x="10312" y="0"/>
                </a:cubicBezTo>
                <a:lnTo>
                  <a:pt x="10312" y="0"/>
                </a:lnTo>
                <a:cubicBezTo>
                  <a:pt x="10317" y="0"/>
                  <a:pt x="10320" y="4"/>
                  <a:pt x="10320" y="8"/>
                </a:cubicBezTo>
                <a:cubicBezTo>
                  <a:pt x="10320" y="13"/>
                  <a:pt x="10317" y="16"/>
                  <a:pt x="10312" y="16"/>
                </a:cubicBezTo>
                <a:close/>
                <a:moveTo>
                  <a:pt x="10232" y="16"/>
                </a:moveTo>
                <a:lnTo>
                  <a:pt x="10232" y="16"/>
                </a:lnTo>
                <a:cubicBezTo>
                  <a:pt x="10228" y="16"/>
                  <a:pt x="10224" y="13"/>
                  <a:pt x="10224" y="8"/>
                </a:cubicBezTo>
                <a:cubicBezTo>
                  <a:pt x="10224" y="4"/>
                  <a:pt x="10228" y="0"/>
                  <a:pt x="10232" y="0"/>
                </a:cubicBezTo>
                <a:lnTo>
                  <a:pt x="10232" y="0"/>
                </a:lnTo>
                <a:cubicBezTo>
                  <a:pt x="10237" y="0"/>
                  <a:pt x="10240" y="4"/>
                  <a:pt x="10240" y="8"/>
                </a:cubicBezTo>
                <a:cubicBezTo>
                  <a:pt x="10240" y="13"/>
                  <a:pt x="10237" y="16"/>
                  <a:pt x="10232" y="16"/>
                </a:cubicBezTo>
                <a:close/>
                <a:moveTo>
                  <a:pt x="10152" y="16"/>
                </a:moveTo>
                <a:lnTo>
                  <a:pt x="10152" y="16"/>
                </a:lnTo>
                <a:cubicBezTo>
                  <a:pt x="10148" y="16"/>
                  <a:pt x="10144" y="13"/>
                  <a:pt x="10144" y="8"/>
                </a:cubicBezTo>
                <a:cubicBezTo>
                  <a:pt x="10144" y="4"/>
                  <a:pt x="10148" y="0"/>
                  <a:pt x="10152" y="0"/>
                </a:cubicBezTo>
                <a:lnTo>
                  <a:pt x="10152" y="0"/>
                </a:lnTo>
                <a:cubicBezTo>
                  <a:pt x="10157" y="0"/>
                  <a:pt x="10160" y="4"/>
                  <a:pt x="10160" y="8"/>
                </a:cubicBezTo>
                <a:cubicBezTo>
                  <a:pt x="10160" y="13"/>
                  <a:pt x="10157" y="16"/>
                  <a:pt x="10152" y="16"/>
                </a:cubicBezTo>
                <a:close/>
                <a:moveTo>
                  <a:pt x="10072" y="16"/>
                </a:moveTo>
                <a:lnTo>
                  <a:pt x="10072" y="16"/>
                </a:lnTo>
                <a:cubicBezTo>
                  <a:pt x="10068" y="16"/>
                  <a:pt x="10064" y="13"/>
                  <a:pt x="10064" y="8"/>
                </a:cubicBezTo>
                <a:cubicBezTo>
                  <a:pt x="10064" y="4"/>
                  <a:pt x="10068" y="0"/>
                  <a:pt x="10072" y="0"/>
                </a:cubicBezTo>
                <a:lnTo>
                  <a:pt x="10072" y="0"/>
                </a:lnTo>
                <a:cubicBezTo>
                  <a:pt x="10077" y="0"/>
                  <a:pt x="10080" y="4"/>
                  <a:pt x="10080" y="8"/>
                </a:cubicBezTo>
                <a:cubicBezTo>
                  <a:pt x="10080" y="13"/>
                  <a:pt x="10077" y="16"/>
                  <a:pt x="10072" y="16"/>
                </a:cubicBezTo>
                <a:close/>
                <a:moveTo>
                  <a:pt x="9992" y="16"/>
                </a:moveTo>
                <a:lnTo>
                  <a:pt x="9992" y="16"/>
                </a:lnTo>
                <a:cubicBezTo>
                  <a:pt x="9988" y="16"/>
                  <a:pt x="9984" y="13"/>
                  <a:pt x="9984" y="8"/>
                </a:cubicBezTo>
                <a:cubicBezTo>
                  <a:pt x="9984" y="4"/>
                  <a:pt x="9988" y="0"/>
                  <a:pt x="9992" y="0"/>
                </a:cubicBezTo>
                <a:lnTo>
                  <a:pt x="9992" y="0"/>
                </a:lnTo>
                <a:cubicBezTo>
                  <a:pt x="9997" y="0"/>
                  <a:pt x="10000" y="4"/>
                  <a:pt x="10000" y="8"/>
                </a:cubicBezTo>
                <a:cubicBezTo>
                  <a:pt x="10000" y="13"/>
                  <a:pt x="9997" y="16"/>
                  <a:pt x="9992" y="16"/>
                </a:cubicBezTo>
                <a:close/>
                <a:moveTo>
                  <a:pt x="9912" y="16"/>
                </a:moveTo>
                <a:lnTo>
                  <a:pt x="9912" y="16"/>
                </a:lnTo>
                <a:cubicBezTo>
                  <a:pt x="9908" y="16"/>
                  <a:pt x="9904" y="13"/>
                  <a:pt x="9904" y="8"/>
                </a:cubicBezTo>
                <a:cubicBezTo>
                  <a:pt x="9904" y="4"/>
                  <a:pt x="9908" y="0"/>
                  <a:pt x="9912" y="0"/>
                </a:cubicBezTo>
                <a:lnTo>
                  <a:pt x="9912" y="0"/>
                </a:lnTo>
                <a:cubicBezTo>
                  <a:pt x="9917" y="0"/>
                  <a:pt x="9920" y="4"/>
                  <a:pt x="9920" y="8"/>
                </a:cubicBezTo>
                <a:cubicBezTo>
                  <a:pt x="9920" y="13"/>
                  <a:pt x="9917" y="16"/>
                  <a:pt x="9912" y="16"/>
                </a:cubicBezTo>
                <a:close/>
                <a:moveTo>
                  <a:pt x="9832" y="16"/>
                </a:moveTo>
                <a:lnTo>
                  <a:pt x="9832" y="16"/>
                </a:lnTo>
                <a:cubicBezTo>
                  <a:pt x="9828" y="16"/>
                  <a:pt x="9824" y="13"/>
                  <a:pt x="9824" y="8"/>
                </a:cubicBezTo>
                <a:cubicBezTo>
                  <a:pt x="9824" y="4"/>
                  <a:pt x="9828" y="0"/>
                  <a:pt x="9832" y="0"/>
                </a:cubicBezTo>
                <a:lnTo>
                  <a:pt x="9832" y="0"/>
                </a:lnTo>
                <a:cubicBezTo>
                  <a:pt x="9837" y="0"/>
                  <a:pt x="9840" y="4"/>
                  <a:pt x="9840" y="8"/>
                </a:cubicBezTo>
                <a:cubicBezTo>
                  <a:pt x="9840" y="13"/>
                  <a:pt x="9837" y="16"/>
                  <a:pt x="9832" y="16"/>
                </a:cubicBezTo>
                <a:close/>
                <a:moveTo>
                  <a:pt x="9752" y="16"/>
                </a:moveTo>
                <a:lnTo>
                  <a:pt x="9752" y="16"/>
                </a:lnTo>
                <a:cubicBezTo>
                  <a:pt x="9748" y="16"/>
                  <a:pt x="9744" y="13"/>
                  <a:pt x="9744" y="8"/>
                </a:cubicBezTo>
                <a:cubicBezTo>
                  <a:pt x="9744" y="4"/>
                  <a:pt x="9748" y="0"/>
                  <a:pt x="9752" y="0"/>
                </a:cubicBezTo>
                <a:lnTo>
                  <a:pt x="9752" y="0"/>
                </a:lnTo>
                <a:cubicBezTo>
                  <a:pt x="9757" y="0"/>
                  <a:pt x="9760" y="4"/>
                  <a:pt x="9760" y="8"/>
                </a:cubicBezTo>
                <a:cubicBezTo>
                  <a:pt x="9760" y="13"/>
                  <a:pt x="9757" y="16"/>
                  <a:pt x="9752" y="16"/>
                </a:cubicBezTo>
                <a:close/>
                <a:moveTo>
                  <a:pt x="9672" y="16"/>
                </a:moveTo>
                <a:lnTo>
                  <a:pt x="9672" y="16"/>
                </a:lnTo>
                <a:cubicBezTo>
                  <a:pt x="9668" y="16"/>
                  <a:pt x="9664" y="13"/>
                  <a:pt x="9664" y="8"/>
                </a:cubicBezTo>
                <a:cubicBezTo>
                  <a:pt x="9664" y="4"/>
                  <a:pt x="9668" y="0"/>
                  <a:pt x="9672" y="0"/>
                </a:cubicBezTo>
                <a:lnTo>
                  <a:pt x="9672" y="0"/>
                </a:lnTo>
                <a:cubicBezTo>
                  <a:pt x="9677" y="0"/>
                  <a:pt x="9680" y="4"/>
                  <a:pt x="9680" y="8"/>
                </a:cubicBezTo>
                <a:cubicBezTo>
                  <a:pt x="9680" y="13"/>
                  <a:pt x="9677" y="16"/>
                  <a:pt x="9672" y="16"/>
                </a:cubicBezTo>
                <a:close/>
                <a:moveTo>
                  <a:pt x="9592" y="16"/>
                </a:moveTo>
                <a:lnTo>
                  <a:pt x="9592" y="16"/>
                </a:lnTo>
                <a:cubicBezTo>
                  <a:pt x="9588" y="16"/>
                  <a:pt x="9584" y="13"/>
                  <a:pt x="9584" y="8"/>
                </a:cubicBezTo>
                <a:cubicBezTo>
                  <a:pt x="9584" y="4"/>
                  <a:pt x="9588" y="0"/>
                  <a:pt x="9592" y="0"/>
                </a:cubicBezTo>
                <a:lnTo>
                  <a:pt x="9592" y="0"/>
                </a:lnTo>
                <a:cubicBezTo>
                  <a:pt x="9597" y="0"/>
                  <a:pt x="9600" y="4"/>
                  <a:pt x="9600" y="8"/>
                </a:cubicBezTo>
                <a:cubicBezTo>
                  <a:pt x="9600" y="13"/>
                  <a:pt x="9597" y="16"/>
                  <a:pt x="9592" y="16"/>
                </a:cubicBezTo>
                <a:close/>
                <a:moveTo>
                  <a:pt x="9512" y="16"/>
                </a:moveTo>
                <a:lnTo>
                  <a:pt x="9512" y="16"/>
                </a:lnTo>
                <a:cubicBezTo>
                  <a:pt x="9508" y="16"/>
                  <a:pt x="9504" y="13"/>
                  <a:pt x="9504" y="8"/>
                </a:cubicBezTo>
                <a:cubicBezTo>
                  <a:pt x="9504" y="4"/>
                  <a:pt x="9508" y="0"/>
                  <a:pt x="9512" y="0"/>
                </a:cubicBezTo>
                <a:lnTo>
                  <a:pt x="9512" y="0"/>
                </a:lnTo>
                <a:cubicBezTo>
                  <a:pt x="9517" y="0"/>
                  <a:pt x="9520" y="4"/>
                  <a:pt x="9520" y="8"/>
                </a:cubicBezTo>
                <a:cubicBezTo>
                  <a:pt x="9520" y="13"/>
                  <a:pt x="9517" y="16"/>
                  <a:pt x="9512" y="16"/>
                </a:cubicBezTo>
                <a:close/>
                <a:moveTo>
                  <a:pt x="9432" y="16"/>
                </a:moveTo>
                <a:lnTo>
                  <a:pt x="9432" y="16"/>
                </a:lnTo>
                <a:cubicBezTo>
                  <a:pt x="9428" y="16"/>
                  <a:pt x="9424" y="13"/>
                  <a:pt x="9424" y="8"/>
                </a:cubicBezTo>
                <a:cubicBezTo>
                  <a:pt x="9424" y="4"/>
                  <a:pt x="9428" y="0"/>
                  <a:pt x="9432" y="0"/>
                </a:cubicBezTo>
                <a:lnTo>
                  <a:pt x="9432" y="0"/>
                </a:lnTo>
                <a:cubicBezTo>
                  <a:pt x="9437" y="0"/>
                  <a:pt x="9440" y="4"/>
                  <a:pt x="9440" y="8"/>
                </a:cubicBezTo>
                <a:cubicBezTo>
                  <a:pt x="9440" y="13"/>
                  <a:pt x="9437" y="16"/>
                  <a:pt x="9432" y="16"/>
                </a:cubicBezTo>
                <a:close/>
                <a:moveTo>
                  <a:pt x="9352" y="16"/>
                </a:moveTo>
                <a:lnTo>
                  <a:pt x="9352" y="16"/>
                </a:lnTo>
                <a:cubicBezTo>
                  <a:pt x="9348" y="16"/>
                  <a:pt x="9344" y="13"/>
                  <a:pt x="9344" y="8"/>
                </a:cubicBezTo>
                <a:cubicBezTo>
                  <a:pt x="9344" y="4"/>
                  <a:pt x="9348" y="0"/>
                  <a:pt x="9352" y="0"/>
                </a:cubicBezTo>
                <a:lnTo>
                  <a:pt x="9352" y="0"/>
                </a:lnTo>
                <a:cubicBezTo>
                  <a:pt x="9357" y="0"/>
                  <a:pt x="9360" y="4"/>
                  <a:pt x="9360" y="8"/>
                </a:cubicBezTo>
                <a:cubicBezTo>
                  <a:pt x="9360" y="13"/>
                  <a:pt x="9357" y="16"/>
                  <a:pt x="9352" y="16"/>
                </a:cubicBezTo>
                <a:close/>
                <a:moveTo>
                  <a:pt x="9272" y="16"/>
                </a:moveTo>
                <a:lnTo>
                  <a:pt x="9272" y="16"/>
                </a:lnTo>
                <a:cubicBezTo>
                  <a:pt x="9268" y="16"/>
                  <a:pt x="9264" y="13"/>
                  <a:pt x="9264" y="8"/>
                </a:cubicBezTo>
                <a:cubicBezTo>
                  <a:pt x="9264" y="4"/>
                  <a:pt x="9268" y="0"/>
                  <a:pt x="9272" y="0"/>
                </a:cubicBezTo>
                <a:lnTo>
                  <a:pt x="9272" y="0"/>
                </a:lnTo>
                <a:cubicBezTo>
                  <a:pt x="9277" y="0"/>
                  <a:pt x="9280" y="4"/>
                  <a:pt x="9280" y="8"/>
                </a:cubicBezTo>
                <a:cubicBezTo>
                  <a:pt x="9280" y="13"/>
                  <a:pt x="9277" y="16"/>
                  <a:pt x="9272" y="16"/>
                </a:cubicBezTo>
                <a:close/>
                <a:moveTo>
                  <a:pt x="9192" y="16"/>
                </a:moveTo>
                <a:lnTo>
                  <a:pt x="9192" y="16"/>
                </a:lnTo>
                <a:cubicBezTo>
                  <a:pt x="9188" y="16"/>
                  <a:pt x="9184" y="13"/>
                  <a:pt x="9184" y="8"/>
                </a:cubicBezTo>
                <a:cubicBezTo>
                  <a:pt x="9184" y="4"/>
                  <a:pt x="9188" y="0"/>
                  <a:pt x="9192" y="0"/>
                </a:cubicBezTo>
                <a:lnTo>
                  <a:pt x="9192" y="0"/>
                </a:lnTo>
                <a:cubicBezTo>
                  <a:pt x="9196" y="0"/>
                  <a:pt x="9200" y="4"/>
                  <a:pt x="9200" y="8"/>
                </a:cubicBezTo>
                <a:cubicBezTo>
                  <a:pt x="9200" y="13"/>
                  <a:pt x="9196" y="16"/>
                  <a:pt x="9192" y="16"/>
                </a:cubicBezTo>
                <a:close/>
                <a:moveTo>
                  <a:pt x="9112" y="16"/>
                </a:moveTo>
                <a:lnTo>
                  <a:pt x="9112" y="16"/>
                </a:lnTo>
                <a:cubicBezTo>
                  <a:pt x="9108" y="16"/>
                  <a:pt x="9104" y="13"/>
                  <a:pt x="9104" y="8"/>
                </a:cubicBezTo>
                <a:cubicBezTo>
                  <a:pt x="9104" y="4"/>
                  <a:pt x="9108" y="0"/>
                  <a:pt x="9112" y="0"/>
                </a:cubicBezTo>
                <a:lnTo>
                  <a:pt x="9112" y="0"/>
                </a:lnTo>
                <a:cubicBezTo>
                  <a:pt x="9116" y="0"/>
                  <a:pt x="9120" y="4"/>
                  <a:pt x="9120" y="8"/>
                </a:cubicBezTo>
                <a:cubicBezTo>
                  <a:pt x="9120" y="13"/>
                  <a:pt x="9116" y="16"/>
                  <a:pt x="9112" y="16"/>
                </a:cubicBezTo>
                <a:close/>
                <a:moveTo>
                  <a:pt x="9032" y="16"/>
                </a:moveTo>
                <a:lnTo>
                  <a:pt x="9032" y="16"/>
                </a:lnTo>
                <a:cubicBezTo>
                  <a:pt x="9028" y="16"/>
                  <a:pt x="9024" y="13"/>
                  <a:pt x="9024" y="8"/>
                </a:cubicBezTo>
                <a:cubicBezTo>
                  <a:pt x="9024" y="4"/>
                  <a:pt x="9028" y="0"/>
                  <a:pt x="9032" y="0"/>
                </a:cubicBezTo>
                <a:lnTo>
                  <a:pt x="9032" y="0"/>
                </a:lnTo>
                <a:cubicBezTo>
                  <a:pt x="9036" y="0"/>
                  <a:pt x="9040" y="4"/>
                  <a:pt x="9040" y="8"/>
                </a:cubicBezTo>
                <a:cubicBezTo>
                  <a:pt x="9040" y="13"/>
                  <a:pt x="9036" y="16"/>
                  <a:pt x="9032" y="16"/>
                </a:cubicBezTo>
                <a:close/>
                <a:moveTo>
                  <a:pt x="8952" y="16"/>
                </a:moveTo>
                <a:lnTo>
                  <a:pt x="8952" y="16"/>
                </a:lnTo>
                <a:cubicBezTo>
                  <a:pt x="8948" y="16"/>
                  <a:pt x="8944" y="13"/>
                  <a:pt x="8944" y="8"/>
                </a:cubicBezTo>
                <a:cubicBezTo>
                  <a:pt x="8944" y="4"/>
                  <a:pt x="8948" y="0"/>
                  <a:pt x="8952" y="0"/>
                </a:cubicBezTo>
                <a:lnTo>
                  <a:pt x="8952" y="0"/>
                </a:lnTo>
                <a:cubicBezTo>
                  <a:pt x="8956" y="0"/>
                  <a:pt x="8960" y="4"/>
                  <a:pt x="8960" y="8"/>
                </a:cubicBezTo>
                <a:cubicBezTo>
                  <a:pt x="8960" y="13"/>
                  <a:pt x="8956" y="16"/>
                  <a:pt x="8952" y="16"/>
                </a:cubicBezTo>
                <a:close/>
                <a:moveTo>
                  <a:pt x="8872" y="16"/>
                </a:moveTo>
                <a:lnTo>
                  <a:pt x="8872" y="16"/>
                </a:lnTo>
                <a:cubicBezTo>
                  <a:pt x="8868" y="16"/>
                  <a:pt x="8864" y="13"/>
                  <a:pt x="8864" y="8"/>
                </a:cubicBezTo>
                <a:cubicBezTo>
                  <a:pt x="8864" y="4"/>
                  <a:pt x="8868" y="0"/>
                  <a:pt x="8872" y="0"/>
                </a:cubicBezTo>
                <a:lnTo>
                  <a:pt x="8872" y="0"/>
                </a:lnTo>
                <a:cubicBezTo>
                  <a:pt x="8876" y="0"/>
                  <a:pt x="8880" y="4"/>
                  <a:pt x="8880" y="8"/>
                </a:cubicBezTo>
                <a:cubicBezTo>
                  <a:pt x="8880" y="13"/>
                  <a:pt x="8876" y="16"/>
                  <a:pt x="8872" y="16"/>
                </a:cubicBezTo>
                <a:close/>
                <a:moveTo>
                  <a:pt x="8792" y="16"/>
                </a:moveTo>
                <a:lnTo>
                  <a:pt x="8792" y="16"/>
                </a:lnTo>
                <a:cubicBezTo>
                  <a:pt x="8788" y="16"/>
                  <a:pt x="8784" y="13"/>
                  <a:pt x="8784" y="8"/>
                </a:cubicBezTo>
                <a:cubicBezTo>
                  <a:pt x="8784" y="4"/>
                  <a:pt x="8788" y="0"/>
                  <a:pt x="8792" y="0"/>
                </a:cubicBezTo>
                <a:lnTo>
                  <a:pt x="8792" y="0"/>
                </a:lnTo>
                <a:cubicBezTo>
                  <a:pt x="8796" y="0"/>
                  <a:pt x="8800" y="4"/>
                  <a:pt x="8800" y="8"/>
                </a:cubicBezTo>
                <a:cubicBezTo>
                  <a:pt x="8800" y="13"/>
                  <a:pt x="8796" y="16"/>
                  <a:pt x="8792" y="16"/>
                </a:cubicBezTo>
                <a:close/>
                <a:moveTo>
                  <a:pt x="8712" y="16"/>
                </a:moveTo>
                <a:lnTo>
                  <a:pt x="8712" y="16"/>
                </a:lnTo>
                <a:cubicBezTo>
                  <a:pt x="8708" y="16"/>
                  <a:pt x="8704" y="13"/>
                  <a:pt x="8704" y="8"/>
                </a:cubicBezTo>
                <a:cubicBezTo>
                  <a:pt x="8704" y="4"/>
                  <a:pt x="8708" y="0"/>
                  <a:pt x="8712" y="0"/>
                </a:cubicBezTo>
                <a:lnTo>
                  <a:pt x="8712" y="0"/>
                </a:lnTo>
                <a:cubicBezTo>
                  <a:pt x="8716" y="0"/>
                  <a:pt x="8720" y="4"/>
                  <a:pt x="8720" y="8"/>
                </a:cubicBezTo>
                <a:cubicBezTo>
                  <a:pt x="8720" y="13"/>
                  <a:pt x="8716" y="16"/>
                  <a:pt x="8712" y="16"/>
                </a:cubicBezTo>
                <a:close/>
                <a:moveTo>
                  <a:pt x="8632" y="16"/>
                </a:moveTo>
                <a:lnTo>
                  <a:pt x="8632" y="16"/>
                </a:lnTo>
                <a:cubicBezTo>
                  <a:pt x="8628" y="16"/>
                  <a:pt x="8624" y="13"/>
                  <a:pt x="8624" y="8"/>
                </a:cubicBezTo>
                <a:cubicBezTo>
                  <a:pt x="8624" y="4"/>
                  <a:pt x="8628" y="0"/>
                  <a:pt x="8632" y="0"/>
                </a:cubicBezTo>
                <a:lnTo>
                  <a:pt x="8632" y="0"/>
                </a:lnTo>
                <a:cubicBezTo>
                  <a:pt x="8636" y="0"/>
                  <a:pt x="8640" y="4"/>
                  <a:pt x="8640" y="8"/>
                </a:cubicBezTo>
                <a:cubicBezTo>
                  <a:pt x="8640" y="13"/>
                  <a:pt x="8636" y="16"/>
                  <a:pt x="8632" y="16"/>
                </a:cubicBezTo>
                <a:close/>
                <a:moveTo>
                  <a:pt x="8552" y="16"/>
                </a:moveTo>
                <a:lnTo>
                  <a:pt x="8552" y="16"/>
                </a:lnTo>
                <a:cubicBezTo>
                  <a:pt x="8548" y="16"/>
                  <a:pt x="8544" y="13"/>
                  <a:pt x="8544" y="8"/>
                </a:cubicBezTo>
                <a:cubicBezTo>
                  <a:pt x="8544" y="4"/>
                  <a:pt x="8548" y="0"/>
                  <a:pt x="8552" y="0"/>
                </a:cubicBezTo>
                <a:lnTo>
                  <a:pt x="8552" y="0"/>
                </a:lnTo>
                <a:cubicBezTo>
                  <a:pt x="8556" y="0"/>
                  <a:pt x="8560" y="4"/>
                  <a:pt x="8560" y="8"/>
                </a:cubicBezTo>
                <a:cubicBezTo>
                  <a:pt x="8560" y="13"/>
                  <a:pt x="8556" y="16"/>
                  <a:pt x="8552" y="16"/>
                </a:cubicBezTo>
                <a:close/>
                <a:moveTo>
                  <a:pt x="8472" y="16"/>
                </a:moveTo>
                <a:lnTo>
                  <a:pt x="8472" y="16"/>
                </a:lnTo>
                <a:cubicBezTo>
                  <a:pt x="8467" y="16"/>
                  <a:pt x="8464" y="13"/>
                  <a:pt x="8464" y="8"/>
                </a:cubicBezTo>
                <a:cubicBezTo>
                  <a:pt x="8464" y="4"/>
                  <a:pt x="8467" y="0"/>
                  <a:pt x="8472" y="0"/>
                </a:cubicBezTo>
                <a:lnTo>
                  <a:pt x="8472" y="0"/>
                </a:lnTo>
                <a:cubicBezTo>
                  <a:pt x="8476" y="0"/>
                  <a:pt x="8480" y="4"/>
                  <a:pt x="8480" y="8"/>
                </a:cubicBezTo>
                <a:cubicBezTo>
                  <a:pt x="8480" y="13"/>
                  <a:pt x="8476" y="16"/>
                  <a:pt x="8472" y="16"/>
                </a:cubicBezTo>
                <a:close/>
                <a:moveTo>
                  <a:pt x="8392" y="16"/>
                </a:moveTo>
                <a:lnTo>
                  <a:pt x="8392" y="16"/>
                </a:lnTo>
                <a:cubicBezTo>
                  <a:pt x="8387" y="16"/>
                  <a:pt x="8384" y="13"/>
                  <a:pt x="8384" y="8"/>
                </a:cubicBezTo>
                <a:cubicBezTo>
                  <a:pt x="8384" y="4"/>
                  <a:pt x="8387" y="0"/>
                  <a:pt x="8392" y="0"/>
                </a:cubicBezTo>
                <a:lnTo>
                  <a:pt x="8392" y="0"/>
                </a:lnTo>
                <a:cubicBezTo>
                  <a:pt x="8396" y="0"/>
                  <a:pt x="8400" y="4"/>
                  <a:pt x="8400" y="8"/>
                </a:cubicBezTo>
                <a:cubicBezTo>
                  <a:pt x="8400" y="13"/>
                  <a:pt x="8396" y="16"/>
                  <a:pt x="8392" y="16"/>
                </a:cubicBezTo>
                <a:close/>
                <a:moveTo>
                  <a:pt x="8312" y="16"/>
                </a:moveTo>
                <a:lnTo>
                  <a:pt x="8312" y="16"/>
                </a:lnTo>
                <a:cubicBezTo>
                  <a:pt x="8307" y="16"/>
                  <a:pt x="8304" y="13"/>
                  <a:pt x="8304" y="8"/>
                </a:cubicBezTo>
                <a:cubicBezTo>
                  <a:pt x="8304" y="4"/>
                  <a:pt x="8307" y="0"/>
                  <a:pt x="8312" y="0"/>
                </a:cubicBezTo>
                <a:lnTo>
                  <a:pt x="8312" y="0"/>
                </a:lnTo>
                <a:cubicBezTo>
                  <a:pt x="8316" y="0"/>
                  <a:pt x="8320" y="4"/>
                  <a:pt x="8320" y="8"/>
                </a:cubicBezTo>
                <a:cubicBezTo>
                  <a:pt x="8320" y="13"/>
                  <a:pt x="8316" y="16"/>
                  <a:pt x="8312" y="16"/>
                </a:cubicBezTo>
                <a:close/>
                <a:moveTo>
                  <a:pt x="8232" y="16"/>
                </a:moveTo>
                <a:lnTo>
                  <a:pt x="8232" y="16"/>
                </a:lnTo>
                <a:cubicBezTo>
                  <a:pt x="8227" y="16"/>
                  <a:pt x="8224" y="13"/>
                  <a:pt x="8224" y="8"/>
                </a:cubicBezTo>
                <a:cubicBezTo>
                  <a:pt x="8224" y="4"/>
                  <a:pt x="8227" y="0"/>
                  <a:pt x="8232" y="0"/>
                </a:cubicBezTo>
                <a:lnTo>
                  <a:pt x="8232" y="0"/>
                </a:lnTo>
                <a:cubicBezTo>
                  <a:pt x="8236" y="0"/>
                  <a:pt x="8240" y="4"/>
                  <a:pt x="8240" y="8"/>
                </a:cubicBezTo>
                <a:cubicBezTo>
                  <a:pt x="8240" y="13"/>
                  <a:pt x="8236" y="16"/>
                  <a:pt x="8232" y="16"/>
                </a:cubicBezTo>
                <a:close/>
                <a:moveTo>
                  <a:pt x="8152" y="16"/>
                </a:moveTo>
                <a:lnTo>
                  <a:pt x="8152" y="16"/>
                </a:lnTo>
                <a:cubicBezTo>
                  <a:pt x="8147" y="16"/>
                  <a:pt x="8144" y="13"/>
                  <a:pt x="8144" y="8"/>
                </a:cubicBezTo>
                <a:cubicBezTo>
                  <a:pt x="8144" y="4"/>
                  <a:pt x="8147" y="0"/>
                  <a:pt x="8152" y="0"/>
                </a:cubicBezTo>
                <a:lnTo>
                  <a:pt x="8152" y="0"/>
                </a:lnTo>
                <a:cubicBezTo>
                  <a:pt x="8156" y="0"/>
                  <a:pt x="8160" y="4"/>
                  <a:pt x="8160" y="8"/>
                </a:cubicBezTo>
                <a:cubicBezTo>
                  <a:pt x="8160" y="13"/>
                  <a:pt x="8156" y="16"/>
                  <a:pt x="8152" y="16"/>
                </a:cubicBezTo>
                <a:close/>
                <a:moveTo>
                  <a:pt x="8072" y="16"/>
                </a:moveTo>
                <a:lnTo>
                  <a:pt x="8072" y="16"/>
                </a:lnTo>
                <a:cubicBezTo>
                  <a:pt x="8067" y="16"/>
                  <a:pt x="8064" y="13"/>
                  <a:pt x="8064" y="8"/>
                </a:cubicBezTo>
                <a:cubicBezTo>
                  <a:pt x="8064" y="4"/>
                  <a:pt x="8067" y="0"/>
                  <a:pt x="8072" y="0"/>
                </a:cubicBezTo>
                <a:lnTo>
                  <a:pt x="8072" y="0"/>
                </a:lnTo>
                <a:cubicBezTo>
                  <a:pt x="8076" y="0"/>
                  <a:pt x="8080" y="4"/>
                  <a:pt x="8080" y="8"/>
                </a:cubicBezTo>
                <a:cubicBezTo>
                  <a:pt x="8080" y="13"/>
                  <a:pt x="8076" y="16"/>
                  <a:pt x="8072" y="16"/>
                </a:cubicBezTo>
                <a:close/>
                <a:moveTo>
                  <a:pt x="7992" y="16"/>
                </a:moveTo>
                <a:lnTo>
                  <a:pt x="7992" y="16"/>
                </a:lnTo>
                <a:cubicBezTo>
                  <a:pt x="7987" y="16"/>
                  <a:pt x="7984" y="13"/>
                  <a:pt x="7984" y="8"/>
                </a:cubicBezTo>
                <a:cubicBezTo>
                  <a:pt x="7984" y="4"/>
                  <a:pt x="7987" y="0"/>
                  <a:pt x="7992" y="0"/>
                </a:cubicBezTo>
                <a:lnTo>
                  <a:pt x="7992" y="0"/>
                </a:lnTo>
                <a:cubicBezTo>
                  <a:pt x="7996" y="0"/>
                  <a:pt x="8000" y="4"/>
                  <a:pt x="8000" y="8"/>
                </a:cubicBezTo>
                <a:cubicBezTo>
                  <a:pt x="8000" y="13"/>
                  <a:pt x="7996" y="16"/>
                  <a:pt x="7992" y="16"/>
                </a:cubicBezTo>
                <a:close/>
                <a:moveTo>
                  <a:pt x="7912" y="16"/>
                </a:moveTo>
                <a:lnTo>
                  <a:pt x="7912" y="16"/>
                </a:lnTo>
                <a:cubicBezTo>
                  <a:pt x="7907" y="16"/>
                  <a:pt x="7904" y="13"/>
                  <a:pt x="7904" y="8"/>
                </a:cubicBezTo>
                <a:cubicBezTo>
                  <a:pt x="7904" y="4"/>
                  <a:pt x="7907" y="0"/>
                  <a:pt x="7912" y="0"/>
                </a:cubicBezTo>
                <a:lnTo>
                  <a:pt x="7912" y="0"/>
                </a:lnTo>
                <a:cubicBezTo>
                  <a:pt x="7916" y="0"/>
                  <a:pt x="7920" y="4"/>
                  <a:pt x="7920" y="8"/>
                </a:cubicBezTo>
                <a:cubicBezTo>
                  <a:pt x="7920" y="13"/>
                  <a:pt x="7916" y="16"/>
                  <a:pt x="7912" y="16"/>
                </a:cubicBezTo>
                <a:close/>
                <a:moveTo>
                  <a:pt x="7832" y="16"/>
                </a:moveTo>
                <a:lnTo>
                  <a:pt x="7832" y="16"/>
                </a:lnTo>
                <a:cubicBezTo>
                  <a:pt x="7827" y="16"/>
                  <a:pt x="7824" y="13"/>
                  <a:pt x="7824" y="8"/>
                </a:cubicBezTo>
                <a:cubicBezTo>
                  <a:pt x="7824" y="4"/>
                  <a:pt x="7827" y="0"/>
                  <a:pt x="7832" y="0"/>
                </a:cubicBezTo>
                <a:lnTo>
                  <a:pt x="7832" y="0"/>
                </a:lnTo>
                <a:cubicBezTo>
                  <a:pt x="7836" y="0"/>
                  <a:pt x="7840" y="4"/>
                  <a:pt x="7840" y="8"/>
                </a:cubicBezTo>
                <a:cubicBezTo>
                  <a:pt x="7840" y="13"/>
                  <a:pt x="7836" y="16"/>
                  <a:pt x="7832" y="16"/>
                </a:cubicBezTo>
                <a:close/>
                <a:moveTo>
                  <a:pt x="7752" y="16"/>
                </a:moveTo>
                <a:lnTo>
                  <a:pt x="7752" y="16"/>
                </a:lnTo>
                <a:cubicBezTo>
                  <a:pt x="7747" y="16"/>
                  <a:pt x="7744" y="13"/>
                  <a:pt x="7744" y="8"/>
                </a:cubicBezTo>
                <a:cubicBezTo>
                  <a:pt x="7744" y="4"/>
                  <a:pt x="7747" y="0"/>
                  <a:pt x="7752" y="0"/>
                </a:cubicBezTo>
                <a:lnTo>
                  <a:pt x="7752" y="0"/>
                </a:lnTo>
                <a:cubicBezTo>
                  <a:pt x="7756" y="0"/>
                  <a:pt x="7760" y="4"/>
                  <a:pt x="7760" y="8"/>
                </a:cubicBezTo>
                <a:cubicBezTo>
                  <a:pt x="7760" y="13"/>
                  <a:pt x="7756" y="16"/>
                  <a:pt x="7752" y="16"/>
                </a:cubicBezTo>
                <a:close/>
                <a:moveTo>
                  <a:pt x="7672" y="16"/>
                </a:moveTo>
                <a:lnTo>
                  <a:pt x="7672" y="16"/>
                </a:lnTo>
                <a:cubicBezTo>
                  <a:pt x="7667" y="16"/>
                  <a:pt x="7664" y="13"/>
                  <a:pt x="7664" y="8"/>
                </a:cubicBezTo>
                <a:cubicBezTo>
                  <a:pt x="7664" y="4"/>
                  <a:pt x="7667" y="0"/>
                  <a:pt x="7672" y="0"/>
                </a:cubicBezTo>
                <a:lnTo>
                  <a:pt x="7672" y="0"/>
                </a:lnTo>
                <a:cubicBezTo>
                  <a:pt x="7676" y="0"/>
                  <a:pt x="7680" y="4"/>
                  <a:pt x="7680" y="8"/>
                </a:cubicBezTo>
                <a:cubicBezTo>
                  <a:pt x="7680" y="13"/>
                  <a:pt x="7676" y="16"/>
                  <a:pt x="7672" y="16"/>
                </a:cubicBezTo>
                <a:close/>
                <a:moveTo>
                  <a:pt x="7592" y="16"/>
                </a:moveTo>
                <a:lnTo>
                  <a:pt x="7592" y="16"/>
                </a:lnTo>
                <a:cubicBezTo>
                  <a:pt x="7587" y="16"/>
                  <a:pt x="7584" y="13"/>
                  <a:pt x="7584" y="8"/>
                </a:cubicBezTo>
                <a:cubicBezTo>
                  <a:pt x="7584" y="4"/>
                  <a:pt x="7587" y="0"/>
                  <a:pt x="7592" y="0"/>
                </a:cubicBezTo>
                <a:lnTo>
                  <a:pt x="7592" y="0"/>
                </a:lnTo>
                <a:cubicBezTo>
                  <a:pt x="7596" y="0"/>
                  <a:pt x="7600" y="4"/>
                  <a:pt x="7600" y="8"/>
                </a:cubicBezTo>
                <a:cubicBezTo>
                  <a:pt x="7600" y="13"/>
                  <a:pt x="7596" y="16"/>
                  <a:pt x="7592" y="16"/>
                </a:cubicBezTo>
                <a:close/>
                <a:moveTo>
                  <a:pt x="7512" y="16"/>
                </a:moveTo>
                <a:lnTo>
                  <a:pt x="7512" y="16"/>
                </a:lnTo>
                <a:cubicBezTo>
                  <a:pt x="7507" y="16"/>
                  <a:pt x="7504" y="13"/>
                  <a:pt x="7504" y="8"/>
                </a:cubicBezTo>
                <a:cubicBezTo>
                  <a:pt x="7504" y="4"/>
                  <a:pt x="7507" y="0"/>
                  <a:pt x="7512" y="0"/>
                </a:cubicBezTo>
                <a:lnTo>
                  <a:pt x="7512" y="0"/>
                </a:lnTo>
                <a:cubicBezTo>
                  <a:pt x="7516" y="0"/>
                  <a:pt x="7520" y="4"/>
                  <a:pt x="7520" y="8"/>
                </a:cubicBezTo>
                <a:cubicBezTo>
                  <a:pt x="7520" y="13"/>
                  <a:pt x="7516" y="16"/>
                  <a:pt x="7512" y="16"/>
                </a:cubicBezTo>
                <a:close/>
                <a:moveTo>
                  <a:pt x="7432" y="16"/>
                </a:moveTo>
                <a:lnTo>
                  <a:pt x="7432" y="16"/>
                </a:lnTo>
                <a:cubicBezTo>
                  <a:pt x="7427" y="16"/>
                  <a:pt x="7424" y="13"/>
                  <a:pt x="7424" y="8"/>
                </a:cubicBezTo>
                <a:cubicBezTo>
                  <a:pt x="7424" y="4"/>
                  <a:pt x="7427" y="0"/>
                  <a:pt x="7432" y="0"/>
                </a:cubicBezTo>
                <a:lnTo>
                  <a:pt x="7432" y="0"/>
                </a:lnTo>
                <a:cubicBezTo>
                  <a:pt x="7436" y="0"/>
                  <a:pt x="7440" y="4"/>
                  <a:pt x="7440" y="8"/>
                </a:cubicBezTo>
                <a:cubicBezTo>
                  <a:pt x="7440" y="13"/>
                  <a:pt x="7436" y="16"/>
                  <a:pt x="7432" y="16"/>
                </a:cubicBezTo>
                <a:close/>
                <a:moveTo>
                  <a:pt x="7352" y="16"/>
                </a:moveTo>
                <a:lnTo>
                  <a:pt x="7352" y="16"/>
                </a:lnTo>
                <a:cubicBezTo>
                  <a:pt x="7347" y="16"/>
                  <a:pt x="7344" y="13"/>
                  <a:pt x="7344" y="8"/>
                </a:cubicBezTo>
                <a:cubicBezTo>
                  <a:pt x="7344" y="4"/>
                  <a:pt x="7347" y="0"/>
                  <a:pt x="7352" y="0"/>
                </a:cubicBezTo>
                <a:lnTo>
                  <a:pt x="7352" y="0"/>
                </a:lnTo>
                <a:cubicBezTo>
                  <a:pt x="7356" y="0"/>
                  <a:pt x="7360" y="4"/>
                  <a:pt x="7360" y="8"/>
                </a:cubicBezTo>
                <a:cubicBezTo>
                  <a:pt x="7360" y="13"/>
                  <a:pt x="7356" y="16"/>
                  <a:pt x="7352" y="16"/>
                </a:cubicBezTo>
                <a:close/>
                <a:moveTo>
                  <a:pt x="7272" y="16"/>
                </a:moveTo>
                <a:lnTo>
                  <a:pt x="7272" y="16"/>
                </a:lnTo>
                <a:cubicBezTo>
                  <a:pt x="7267" y="16"/>
                  <a:pt x="7264" y="13"/>
                  <a:pt x="7264" y="8"/>
                </a:cubicBezTo>
                <a:cubicBezTo>
                  <a:pt x="7264" y="4"/>
                  <a:pt x="7267" y="0"/>
                  <a:pt x="7272" y="0"/>
                </a:cubicBezTo>
                <a:lnTo>
                  <a:pt x="7272" y="0"/>
                </a:lnTo>
                <a:cubicBezTo>
                  <a:pt x="7276" y="0"/>
                  <a:pt x="7280" y="4"/>
                  <a:pt x="7280" y="8"/>
                </a:cubicBezTo>
                <a:cubicBezTo>
                  <a:pt x="7280" y="13"/>
                  <a:pt x="7276" y="16"/>
                  <a:pt x="7272" y="16"/>
                </a:cubicBezTo>
                <a:close/>
                <a:moveTo>
                  <a:pt x="7192" y="16"/>
                </a:moveTo>
                <a:lnTo>
                  <a:pt x="7192" y="16"/>
                </a:lnTo>
                <a:cubicBezTo>
                  <a:pt x="7187" y="16"/>
                  <a:pt x="7184" y="13"/>
                  <a:pt x="7184" y="8"/>
                </a:cubicBezTo>
                <a:cubicBezTo>
                  <a:pt x="7184" y="4"/>
                  <a:pt x="7187" y="0"/>
                  <a:pt x="7192" y="0"/>
                </a:cubicBezTo>
                <a:lnTo>
                  <a:pt x="7192" y="0"/>
                </a:lnTo>
                <a:cubicBezTo>
                  <a:pt x="7196" y="0"/>
                  <a:pt x="7200" y="4"/>
                  <a:pt x="7200" y="8"/>
                </a:cubicBezTo>
                <a:cubicBezTo>
                  <a:pt x="7200" y="13"/>
                  <a:pt x="7196" y="16"/>
                  <a:pt x="7192" y="16"/>
                </a:cubicBezTo>
                <a:close/>
                <a:moveTo>
                  <a:pt x="7112" y="16"/>
                </a:moveTo>
                <a:lnTo>
                  <a:pt x="7112" y="16"/>
                </a:lnTo>
                <a:cubicBezTo>
                  <a:pt x="7107" y="16"/>
                  <a:pt x="7104" y="13"/>
                  <a:pt x="7104" y="8"/>
                </a:cubicBezTo>
                <a:cubicBezTo>
                  <a:pt x="7104" y="4"/>
                  <a:pt x="7107" y="0"/>
                  <a:pt x="7112" y="0"/>
                </a:cubicBezTo>
                <a:lnTo>
                  <a:pt x="7112" y="0"/>
                </a:lnTo>
                <a:cubicBezTo>
                  <a:pt x="7116" y="0"/>
                  <a:pt x="7120" y="4"/>
                  <a:pt x="7120" y="8"/>
                </a:cubicBezTo>
                <a:cubicBezTo>
                  <a:pt x="7120" y="13"/>
                  <a:pt x="7116" y="16"/>
                  <a:pt x="7112" y="16"/>
                </a:cubicBezTo>
                <a:close/>
                <a:moveTo>
                  <a:pt x="7032" y="16"/>
                </a:moveTo>
                <a:lnTo>
                  <a:pt x="7032" y="16"/>
                </a:lnTo>
                <a:cubicBezTo>
                  <a:pt x="7027" y="16"/>
                  <a:pt x="7024" y="13"/>
                  <a:pt x="7024" y="8"/>
                </a:cubicBezTo>
                <a:cubicBezTo>
                  <a:pt x="7024" y="4"/>
                  <a:pt x="7027" y="0"/>
                  <a:pt x="7032" y="0"/>
                </a:cubicBezTo>
                <a:lnTo>
                  <a:pt x="7032" y="0"/>
                </a:lnTo>
                <a:cubicBezTo>
                  <a:pt x="7036" y="0"/>
                  <a:pt x="7040" y="4"/>
                  <a:pt x="7040" y="8"/>
                </a:cubicBezTo>
                <a:cubicBezTo>
                  <a:pt x="7040" y="13"/>
                  <a:pt x="7036" y="16"/>
                  <a:pt x="7032" y="16"/>
                </a:cubicBezTo>
                <a:close/>
                <a:moveTo>
                  <a:pt x="6952" y="16"/>
                </a:moveTo>
                <a:lnTo>
                  <a:pt x="6952" y="16"/>
                </a:lnTo>
                <a:cubicBezTo>
                  <a:pt x="6947" y="16"/>
                  <a:pt x="6944" y="13"/>
                  <a:pt x="6944" y="8"/>
                </a:cubicBezTo>
                <a:cubicBezTo>
                  <a:pt x="6944" y="4"/>
                  <a:pt x="6947" y="0"/>
                  <a:pt x="6952" y="0"/>
                </a:cubicBezTo>
                <a:lnTo>
                  <a:pt x="6952" y="0"/>
                </a:lnTo>
                <a:cubicBezTo>
                  <a:pt x="6956" y="0"/>
                  <a:pt x="6960" y="4"/>
                  <a:pt x="6960" y="8"/>
                </a:cubicBezTo>
                <a:cubicBezTo>
                  <a:pt x="6960" y="13"/>
                  <a:pt x="6956" y="16"/>
                  <a:pt x="6952" y="16"/>
                </a:cubicBezTo>
                <a:close/>
                <a:moveTo>
                  <a:pt x="6872" y="16"/>
                </a:moveTo>
                <a:lnTo>
                  <a:pt x="6872" y="16"/>
                </a:lnTo>
                <a:cubicBezTo>
                  <a:pt x="6867" y="16"/>
                  <a:pt x="6864" y="13"/>
                  <a:pt x="6864" y="8"/>
                </a:cubicBezTo>
                <a:cubicBezTo>
                  <a:pt x="6864" y="4"/>
                  <a:pt x="6867" y="0"/>
                  <a:pt x="6872" y="0"/>
                </a:cubicBezTo>
                <a:lnTo>
                  <a:pt x="6872" y="0"/>
                </a:lnTo>
                <a:cubicBezTo>
                  <a:pt x="6876" y="0"/>
                  <a:pt x="6880" y="4"/>
                  <a:pt x="6880" y="8"/>
                </a:cubicBezTo>
                <a:cubicBezTo>
                  <a:pt x="6880" y="13"/>
                  <a:pt x="6876" y="16"/>
                  <a:pt x="6872" y="16"/>
                </a:cubicBezTo>
                <a:close/>
                <a:moveTo>
                  <a:pt x="6792" y="16"/>
                </a:moveTo>
                <a:lnTo>
                  <a:pt x="6792" y="16"/>
                </a:lnTo>
                <a:cubicBezTo>
                  <a:pt x="6787" y="16"/>
                  <a:pt x="6784" y="13"/>
                  <a:pt x="6784" y="8"/>
                </a:cubicBezTo>
                <a:cubicBezTo>
                  <a:pt x="6784" y="4"/>
                  <a:pt x="6787" y="0"/>
                  <a:pt x="6792" y="0"/>
                </a:cubicBezTo>
                <a:lnTo>
                  <a:pt x="6792" y="0"/>
                </a:lnTo>
                <a:cubicBezTo>
                  <a:pt x="6796" y="0"/>
                  <a:pt x="6800" y="4"/>
                  <a:pt x="6800" y="8"/>
                </a:cubicBezTo>
                <a:cubicBezTo>
                  <a:pt x="6800" y="13"/>
                  <a:pt x="6796" y="16"/>
                  <a:pt x="6792" y="16"/>
                </a:cubicBezTo>
                <a:close/>
                <a:moveTo>
                  <a:pt x="6712" y="16"/>
                </a:moveTo>
                <a:lnTo>
                  <a:pt x="6712" y="16"/>
                </a:lnTo>
                <a:cubicBezTo>
                  <a:pt x="6707" y="16"/>
                  <a:pt x="6704" y="13"/>
                  <a:pt x="6704" y="8"/>
                </a:cubicBezTo>
                <a:cubicBezTo>
                  <a:pt x="6704" y="4"/>
                  <a:pt x="6707" y="0"/>
                  <a:pt x="6712" y="0"/>
                </a:cubicBezTo>
                <a:lnTo>
                  <a:pt x="6712" y="0"/>
                </a:lnTo>
                <a:cubicBezTo>
                  <a:pt x="6716" y="0"/>
                  <a:pt x="6720" y="4"/>
                  <a:pt x="6720" y="8"/>
                </a:cubicBezTo>
                <a:cubicBezTo>
                  <a:pt x="6720" y="13"/>
                  <a:pt x="6716" y="16"/>
                  <a:pt x="6712" y="16"/>
                </a:cubicBezTo>
                <a:close/>
                <a:moveTo>
                  <a:pt x="6632" y="16"/>
                </a:moveTo>
                <a:lnTo>
                  <a:pt x="6632" y="16"/>
                </a:lnTo>
                <a:cubicBezTo>
                  <a:pt x="6627" y="16"/>
                  <a:pt x="6624" y="13"/>
                  <a:pt x="6624" y="8"/>
                </a:cubicBezTo>
                <a:cubicBezTo>
                  <a:pt x="6624" y="4"/>
                  <a:pt x="6627" y="0"/>
                  <a:pt x="6632" y="0"/>
                </a:cubicBezTo>
                <a:lnTo>
                  <a:pt x="6632" y="0"/>
                </a:lnTo>
                <a:cubicBezTo>
                  <a:pt x="6636" y="0"/>
                  <a:pt x="6640" y="4"/>
                  <a:pt x="6640" y="8"/>
                </a:cubicBezTo>
                <a:cubicBezTo>
                  <a:pt x="6640" y="13"/>
                  <a:pt x="6636" y="16"/>
                  <a:pt x="6632" y="16"/>
                </a:cubicBezTo>
                <a:close/>
                <a:moveTo>
                  <a:pt x="6552" y="16"/>
                </a:moveTo>
                <a:lnTo>
                  <a:pt x="6552" y="16"/>
                </a:lnTo>
                <a:cubicBezTo>
                  <a:pt x="6547" y="16"/>
                  <a:pt x="6544" y="13"/>
                  <a:pt x="6544" y="8"/>
                </a:cubicBezTo>
                <a:cubicBezTo>
                  <a:pt x="6544" y="4"/>
                  <a:pt x="6547" y="0"/>
                  <a:pt x="6552" y="0"/>
                </a:cubicBezTo>
                <a:lnTo>
                  <a:pt x="6552" y="0"/>
                </a:lnTo>
                <a:cubicBezTo>
                  <a:pt x="6556" y="0"/>
                  <a:pt x="6560" y="4"/>
                  <a:pt x="6560" y="8"/>
                </a:cubicBezTo>
                <a:cubicBezTo>
                  <a:pt x="6560" y="13"/>
                  <a:pt x="6556" y="16"/>
                  <a:pt x="6552" y="16"/>
                </a:cubicBezTo>
                <a:close/>
                <a:moveTo>
                  <a:pt x="6472" y="16"/>
                </a:moveTo>
                <a:lnTo>
                  <a:pt x="6471" y="16"/>
                </a:lnTo>
                <a:cubicBezTo>
                  <a:pt x="6467" y="16"/>
                  <a:pt x="6463" y="13"/>
                  <a:pt x="6463" y="8"/>
                </a:cubicBezTo>
                <a:cubicBezTo>
                  <a:pt x="6463" y="4"/>
                  <a:pt x="6467" y="0"/>
                  <a:pt x="6471" y="0"/>
                </a:cubicBezTo>
                <a:lnTo>
                  <a:pt x="6472" y="0"/>
                </a:lnTo>
                <a:cubicBezTo>
                  <a:pt x="6476" y="0"/>
                  <a:pt x="6480" y="4"/>
                  <a:pt x="6480" y="8"/>
                </a:cubicBezTo>
                <a:cubicBezTo>
                  <a:pt x="6480" y="13"/>
                  <a:pt x="6476" y="16"/>
                  <a:pt x="6472" y="16"/>
                </a:cubicBezTo>
                <a:close/>
                <a:moveTo>
                  <a:pt x="6391" y="16"/>
                </a:moveTo>
                <a:lnTo>
                  <a:pt x="6391" y="16"/>
                </a:lnTo>
                <a:cubicBezTo>
                  <a:pt x="6387" y="16"/>
                  <a:pt x="6383" y="13"/>
                  <a:pt x="6383" y="8"/>
                </a:cubicBezTo>
                <a:cubicBezTo>
                  <a:pt x="6383" y="4"/>
                  <a:pt x="6387" y="0"/>
                  <a:pt x="6391" y="0"/>
                </a:cubicBezTo>
                <a:lnTo>
                  <a:pt x="6391" y="0"/>
                </a:lnTo>
                <a:cubicBezTo>
                  <a:pt x="6396" y="0"/>
                  <a:pt x="6399" y="4"/>
                  <a:pt x="6399" y="8"/>
                </a:cubicBezTo>
                <a:cubicBezTo>
                  <a:pt x="6399" y="13"/>
                  <a:pt x="6396" y="16"/>
                  <a:pt x="6391" y="16"/>
                </a:cubicBezTo>
                <a:close/>
                <a:moveTo>
                  <a:pt x="6311" y="16"/>
                </a:moveTo>
                <a:lnTo>
                  <a:pt x="6311" y="16"/>
                </a:lnTo>
                <a:cubicBezTo>
                  <a:pt x="6307" y="16"/>
                  <a:pt x="6303" y="13"/>
                  <a:pt x="6303" y="8"/>
                </a:cubicBezTo>
                <a:cubicBezTo>
                  <a:pt x="6303" y="4"/>
                  <a:pt x="6307" y="0"/>
                  <a:pt x="6311" y="0"/>
                </a:cubicBezTo>
                <a:lnTo>
                  <a:pt x="6311" y="0"/>
                </a:lnTo>
                <a:cubicBezTo>
                  <a:pt x="6316" y="0"/>
                  <a:pt x="6319" y="4"/>
                  <a:pt x="6319" y="8"/>
                </a:cubicBezTo>
                <a:cubicBezTo>
                  <a:pt x="6319" y="13"/>
                  <a:pt x="6316" y="16"/>
                  <a:pt x="6311" y="16"/>
                </a:cubicBezTo>
                <a:close/>
                <a:moveTo>
                  <a:pt x="6231" y="16"/>
                </a:moveTo>
                <a:lnTo>
                  <a:pt x="6231" y="16"/>
                </a:lnTo>
                <a:cubicBezTo>
                  <a:pt x="6227" y="16"/>
                  <a:pt x="6223" y="13"/>
                  <a:pt x="6223" y="8"/>
                </a:cubicBezTo>
                <a:cubicBezTo>
                  <a:pt x="6223" y="4"/>
                  <a:pt x="6227" y="0"/>
                  <a:pt x="6231" y="0"/>
                </a:cubicBezTo>
                <a:lnTo>
                  <a:pt x="6231" y="0"/>
                </a:lnTo>
                <a:cubicBezTo>
                  <a:pt x="6236" y="0"/>
                  <a:pt x="6239" y="4"/>
                  <a:pt x="6239" y="8"/>
                </a:cubicBezTo>
                <a:cubicBezTo>
                  <a:pt x="6239" y="13"/>
                  <a:pt x="6236" y="16"/>
                  <a:pt x="6231" y="16"/>
                </a:cubicBezTo>
                <a:close/>
                <a:moveTo>
                  <a:pt x="6151" y="16"/>
                </a:moveTo>
                <a:lnTo>
                  <a:pt x="6151" y="16"/>
                </a:lnTo>
                <a:cubicBezTo>
                  <a:pt x="6147" y="16"/>
                  <a:pt x="6143" y="13"/>
                  <a:pt x="6143" y="8"/>
                </a:cubicBezTo>
                <a:cubicBezTo>
                  <a:pt x="6143" y="4"/>
                  <a:pt x="6147" y="0"/>
                  <a:pt x="6151" y="0"/>
                </a:cubicBezTo>
                <a:lnTo>
                  <a:pt x="6151" y="0"/>
                </a:lnTo>
                <a:cubicBezTo>
                  <a:pt x="6156" y="0"/>
                  <a:pt x="6159" y="4"/>
                  <a:pt x="6159" y="8"/>
                </a:cubicBezTo>
                <a:cubicBezTo>
                  <a:pt x="6159" y="13"/>
                  <a:pt x="6156" y="16"/>
                  <a:pt x="6151" y="16"/>
                </a:cubicBezTo>
                <a:close/>
                <a:moveTo>
                  <a:pt x="6071" y="16"/>
                </a:moveTo>
                <a:lnTo>
                  <a:pt x="6071" y="16"/>
                </a:lnTo>
                <a:cubicBezTo>
                  <a:pt x="6067" y="16"/>
                  <a:pt x="6063" y="13"/>
                  <a:pt x="6063" y="8"/>
                </a:cubicBezTo>
                <a:cubicBezTo>
                  <a:pt x="6063" y="4"/>
                  <a:pt x="6067" y="0"/>
                  <a:pt x="6071" y="0"/>
                </a:cubicBezTo>
                <a:lnTo>
                  <a:pt x="6071" y="0"/>
                </a:lnTo>
                <a:cubicBezTo>
                  <a:pt x="6076" y="0"/>
                  <a:pt x="6079" y="4"/>
                  <a:pt x="6079" y="8"/>
                </a:cubicBezTo>
                <a:cubicBezTo>
                  <a:pt x="6079" y="13"/>
                  <a:pt x="6076" y="16"/>
                  <a:pt x="6071" y="16"/>
                </a:cubicBezTo>
                <a:close/>
                <a:moveTo>
                  <a:pt x="5991" y="16"/>
                </a:moveTo>
                <a:lnTo>
                  <a:pt x="5991" y="16"/>
                </a:lnTo>
                <a:cubicBezTo>
                  <a:pt x="5987" y="16"/>
                  <a:pt x="5983" y="13"/>
                  <a:pt x="5983" y="8"/>
                </a:cubicBezTo>
                <a:cubicBezTo>
                  <a:pt x="5983" y="4"/>
                  <a:pt x="5987" y="0"/>
                  <a:pt x="5991" y="0"/>
                </a:cubicBezTo>
                <a:lnTo>
                  <a:pt x="5991" y="0"/>
                </a:lnTo>
                <a:cubicBezTo>
                  <a:pt x="5996" y="0"/>
                  <a:pt x="5999" y="4"/>
                  <a:pt x="5999" y="8"/>
                </a:cubicBezTo>
                <a:cubicBezTo>
                  <a:pt x="5999" y="13"/>
                  <a:pt x="5996" y="16"/>
                  <a:pt x="5991" y="16"/>
                </a:cubicBezTo>
                <a:close/>
                <a:moveTo>
                  <a:pt x="5911" y="16"/>
                </a:moveTo>
                <a:lnTo>
                  <a:pt x="5911" y="16"/>
                </a:lnTo>
                <a:cubicBezTo>
                  <a:pt x="5907" y="16"/>
                  <a:pt x="5903" y="13"/>
                  <a:pt x="5903" y="8"/>
                </a:cubicBezTo>
                <a:cubicBezTo>
                  <a:pt x="5903" y="4"/>
                  <a:pt x="5907" y="0"/>
                  <a:pt x="5911" y="0"/>
                </a:cubicBezTo>
                <a:lnTo>
                  <a:pt x="5911" y="0"/>
                </a:lnTo>
                <a:cubicBezTo>
                  <a:pt x="5916" y="0"/>
                  <a:pt x="5919" y="4"/>
                  <a:pt x="5919" y="8"/>
                </a:cubicBezTo>
                <a:cubicBezTo>
                  <a:pt x="5919" y="13"/>
                  <a:pt x="5916" y="16"/>
                  <a:pt x="5911" y="16"/>
                </a:cubicBezTo>
                <a:close/>
                <a:moveTo>
                  <a:pt x="5831" y="16"/>
                </a:moveTo>
                <a:lnTo>
                  <a:pt x="5831" y="16"/>
                </a:lnTo>
                <a:cubicBezTo>
                  <a:pt x="5827" y="16"/>
                  <a:pt x="5823" y="13"/>
                  <a:pt x="5823" y="8"/>
                </a:cubicBezTo>
                <a:cubicBezTo>
                  <a:pt x="5823" y="4"/>
                  <a:pt x="5827" y="0"/>
                  <a:pt x="5831" y="0"/>
                </a:cubicBezTo>
                <a:lnTo>
                  <a:pt x="5831" y="0"/>
                </a:lnTo>
                <a:cubicBezTo>
                  <a:pt x="5836" y="0"/>
                  <a:pt x="5839" y="4"/>
                  <a:pt x="5839" y="8"/>
                </a:cubicBezTo>
                <a:cubicBezTo>
                  <a:pt x="5839" y="13"/>
                  <a:pt x="5836" y="16"/>
                  <a:pt x="5831" y="16"/>
                </a:cubicBezTo>
                <a:close/>
                <a:moveTo>
                  <a:pt x="5751" y="16"/>
                </a:moveTo>
                <a:lnTo>
                  <a:pt x="5751" y="16"/>
                </a:lnTo>
                <a:cubicBezTo>
                  <a:pt x="5747" y="16"/>
                  <a:pt x="5743" y="13"/>
                  <a:pt x="5743" y="8"/>
                </a:cubicBezTo>
                <a:cubicBezTo>
                  <a:pt x="5743" y="4"/>
                  <a:pt x="5747" y="0"/>
                  <a:pt x="5751" y="0"/>
                </a:cubicBezTo>
                <a:lnTo>
                  <a:pt x="5751" y="0"/>
                </a:lnTo>
                <a:cubicBezTo>
                  <a:pt x="5756" y="0"/>
                  <a:pt x="5759" y="4"/>
                  <a:pt x="5759" y="8"/>
                </a:cubicBezTo>
                <a:cubicBezTo>
                  <a:pt x="5759" y="13"/>
                  <a:pt x="5756" y="16"/>
                  <a:pt x="5751" y="16"/>
                </a:cubicBezTo>
                <a:close/>
                <a:moveTo>
                  <a:pt x="5671" y="16"/>
                </a:moveTo>
                <a:lnTo>
                  <a:pt x="5671" y="16"/>
                </a:lnTo>
                <a:cubicBezTo>
                  <a:pt x="5667" y="16"/>
                  <a:pt x="5663" y="13"/>
                  <a:pt x="5663" y="8"/>
                </a:cubicBezTo>
                <a:cubicBezTo>
                  <a:pt x="5663" y="4"/>
                  <a:pt x="5667" y="0"/>
                  <a:pt x="5671" y="0"/>
                </a:cubicBezTo>
                <a:lnTo>
                  <a:pt x="5671" y="0"/>
                </a:lnTo>
                <a:cubicBezTo>
                  <a:pt x="5676" y="0"/>
                  <a:pt x="5679" y="4"/>
                  <a:pt x="5679" y="8"/>
                </a:cubicBezTo>
                <a:cubicBezTo>
                  <a:pt x="5679" y="13"/>
                  <a:pt x="5676" y="16"/>
                  <a:pt x="5671" y="16"/>
                </a:cubicBezTo>
                <a:close/>
                <a:moveTo>
                  <a:pt x="5591" y="16"/>
                </a:moveTo>
                <a:lnTo>
                  <a:pt x="5591" y="16"/>
                </a:lnTo>
                <a:cubicBezTo>
                  <a:pt x="5587" y="16"/>
                  <a:pt x="5583" y="13"/>
                  <a:pt x="5583" y="8"/>
                </a:cubicBezTo>
                <a:cubicBezTo>
                  <a:pt x="5583" y="4"/>
                  <a:pt x="5587" y="0"/>
                  <a:pt x="5591" y="0"/>
                </a:cubicBezTo>
                <a:lnTo>
                  <a:pt x="5591" y="0"/>
                </a:lnTo>
                <a:cubicBezTo>
                  <a:pt x="5596" y="0"/>
                  <a:pt x="5599" y="4"/>
                  <a:pt x="5599" y="8"/>
                </a:cubicBezTo>
                <a:cubicBezTo>
                  <a:pt x="5599" y="13"/>
                  <a:pt x="5596" y="16"/>
                  <a:pt x="5591" y="16"/>
                </a:cubicBezTo>
                <a:close/>
                <a:moveTo>
                  <a:pt x="5511" y="16"/>
                </a:moveTo>
                <a:lnTo>
                  <a:pt x="5511" y="16"/>
                </a:lnTo>
                <a:cubicBezTo>
                  <a:pt x="5507" y="16"/>
                  <a:pt x="5503" y="13"/>
                  <a:pt x="5503" y="8"/>
                </a:cubicBezTo>
                <a:cubicBezTo>
                  <a:pt x="5503" y="4"/>
                  <a:pt x="5507" y="0"/>
                  <a:pt x="5511" y="0"/>
                </a:cubicBezTo>
                <a:lnTo>
                  <a:pt x="5511" y="0"/>
                </a:lnTo>
                <a:cubicBezTo>
                  <a:pt x="5516" y="0"/>
                  <a:pt x="5519" y="4"/>
                  <a:pt x="5519" y="8"/>
                </a:cubicBezTo>
                <a:cubicBezTo>
                  <a:pt x="5519" y="13"/>
                  <a:pt x="5516" y="16"/>
                  <a:pt x="5511" y="16"/>
                </a:cubicBezTo>
                <a:close/>
                <a:moveTo>
                  <a:pt x="5431" y="16"/>
                </a:moveTo>
                <a:lnTo>
                  <a:pt x="5431" y="16"/>
                </a:lnTo>
                <a:cubicBezTo>
                  <a:pt x="5427" y="16"/>
                  <a:pt x="5423" y="13"/>
                  <a:pt x="5423" y="8"/>
                </a:cubicBezTo>
                <a:cubicBezTo>
                  <a:pt x="5423" y="4"/>
                  <a:pt x="5427" y="0"/>
                  <a:pt x="5431" y="0"/>
                </a:cubicBezTo>
                <a:lnTo>
                  <a:pt x="5431" y="0"/>
                </a:lnTo>
                <a:cubicBezTo>
                  <a:pt x="5436" y="0"/>
                  <a:pt x="5439" y="4"/>
                  <a:pt x="5439" y="8"/>
                </a:cubicBezTo>
                <a:cubicBezTo>
                  <a:pt x="5439" y="13"/>
                  <a:pt x="5436" y="16"/>
                  <a:pt x="5431" y="16"/>
                </a:cubicBezTo>
                <a:close/>
                <a:moveTo>
                  <a:pt x="5351" y="16"/>
                </a:moveTo>
                <a:lnTo>
                  <a:pt x="5351" y="16"/>
                </a:lnTo>
                <a:cubicBezTo>
                  <a:pt x="5347" y="16"/>
                  <a:pt x="5343" y="13"/>
                  <a:pt x="5343" y="8"/>
                </a:cubicBezTo>
                <a:cubicBezTo>
                  <a:pt x="5343" y="4"/>
                  <a:pt x="5347" y="0"/>
                  <a:pt x="5351" y="0"/>
                </a:cubicBezTo>
                <a:lnTo>
                  <a:pt x="5351" y="0"/>
                </a:lnTo>
                <a:cubicBezTo>
                  <a:pt x="5356" y="0"/>
                  <a:pt x="5359" y="4"/>
                  <a:pt x="5359" y="8"/>
                </a:cubicBezTo>
                <a:cubicBezTo>
                  <a:pt x="5359" y="13"/>
                  <a:pt x="5356" y="16"/>
                  <a:pt x="5351" y="16"/>
                </a:cubicBezTo>
                <a:close/>
                <a:moveTo>
                  <a:pt x="5271" y="16"/>
                </a:moveTo>
                <a:lnTo>
                  <a:pt x="5271" y="16"/>
                </a:lnTo>
                <a:cubicBezTo>
                  <a:pt x="5267" y="16"/>
                  <a:pt x="5263" y="13"/>
                  <a:pt x="5263" y="8"/>
                </a:cubicBezTo>
                <a:cubicBezTo>
                  <a:pt x="5263" y="4"/>
                  <a:pt x="5267" y="0"/>
                  <a:pt x="5271" y="0"/>
                </a:cubicBezTo>
                <a:lnTo>
                  <a:pt x="5271" y="0"/>
                </a:lnTo>
                <a:cubicBezTo>
                  <a:pt x="5276" y="0"/>
                  <a:pt x="5279" y="4"/>
                  <a:pt x="5279" y="8"/>
                </a:cubicBezTo>
                <a:cubicBezTo>
                  <a:pt x="5279" y="13"/>
                  <a:pt x="5276" y="16"/>
                  <a:pt x="5271" y="16"/>
                </a:cubicBezTo>
                <a:close/>
                <a:moveTo>
                  <a:pt x="5191" y="16"/>
                </a:moveTo>
                <a:lnTo>
                  <a:pt x="5191" y="16"/>
                </a:lnTo>
                <a:cubicBezTo>
                  <a:pt x="5187" y="16"/>
                  <a:pt x="5183" y="13"/>
                  <a:pt x="5183" y="8"/>
                </a:cubicBezTo>
                <a:cubicBezTo>
                  <a:pt x="5183" y="4"/>
                  <a:pt x="5187" y="0"/>
                  <a:pt x="5191" y="0"/>
                </a:cubicBezTo>
                <a:lnTo>
                  <a:pt x="5191" y="0"/>
                </a:lnTo>
                <a:cubicBezTo>
                  <a:pt x="5196" y="0"/>
                  <a:pt x="5199" y="4"/>
                  <a:pt x="5199" y="8"/>
                </a:cubicBezTo>
                <a:cubicBezTo>
                  <a:pt x="5199" y="13"/>
                  <a:pt x="5196" y="16"/>
                  <a:pt x="5191" y="16"/>
                </a:cubicBezTo>
                <a:close/>
                <a:moveTo>
                  <a:pt x="5111" y="16"/>
                </a:moveTo>
                <a:lnTo>
                  <a:pt x="5111" y="16"/>
                </a:lnTo>
                <a:cubicBezTo>
                  <a:pt x="5107" y="16"/>
                  <a:pt x="5103" y="13"/>
                  <a:pt x="5103" y="8"/>
                </a:cubicBezTo>
                <a:cubicBezTo>
                  <a:pt x="5103" y="4"/>
                  <a:pt x="5107" y="0"/>
                  <a:pt x="5111" y="0"/>
                </a:cubicBezTo>
                <a:lnTo>
                  <a:pt x="5111" y="0"/>
                </a:lnTo>
                <a:cubicBezTo>
                  <a:pt x="5116" y="0"/>
                  <a:pt x="5119" y="4"/>
                  <a:pt x="5119" y="8"/>
                </a:cubicBezTo>
                <a:cubicBezTo>
                  <a:pt x="5119" y="13"/>
                  <a:pt x="5116" y="16"/>
                  <a:pt x="5111" y="16"/>
                </a:cubicBezTo>
                <a:close/>
                <a:moveTo>
                  <a:pt x="5031" y="16"/>
                </a:moveTo>
                <a:lnTo>
                  <a:pt x="5031" y="16"/>
                </a:lnTo>
                <a:cubicBezTo>
                  <a:pt x="5027" y="16"/>
                  <a:pt x="5023" y="13"/>
                  <a:pt x="5023" y="8"/>
                </a:cubicBezTo>
                <a:cubicBezTo>
                  <a:pt x="5023" y="4"/>
                  <a:pt x="5027" y="0"/>
                  <a:pt x="5031" y="0"/>
                </a:cubicBezTo>
                <a:lnTo>
                  <a:pt x="5031" y="0"/>
                </a:lnTo>
                <a:cubicBezTo>
                  <a:pt x="5036" y="0"/>
                  <a:pt x="5039" y="4"/>
                  <a:pt x="5039" y="8"/>
                </a:cubicBezTo>
                <a:cubicBezTo>
                  <a:pt x="5039" y="13"/>
                  <a:pt x="5036" y="16"/>
                  <a:pt x="5031" y="16"/>
                </a:cubicBezTo>
                <a:close/>
                <a:moveTo>
                  <a:pt x="4951" y="16"/>
                </a:moveTo>
                <a:lnTo>
                  <a:pt x="4951" y="16"/>
                </a:lnTo>
                <a:cubicBezTo>
                  <a:pt x="4947" y="16"/>
                  <a:pt x="4943" y="13"/>
                  <a:pt x="4943" y="8"/>
                </a:cubicBezTo>
                <a:cubicBezTo>
                  <a:pt x="4943" y="4"/>
                  <a:pt x="4947" y="0"/>
                  <a:pt x="4951" y="0"/>
                </a:cubicBezTo>
                <a:lnTo>
                  <a:pt x="4951" y="0"/>
                </a:lnTo>
                <a:cubicBezTo>
                  <a:pt x="4956" y="0"/>
                  <a:pt x="4959" y="4"/>
                  <a:pt x="4959" y="8"/>
                </a:cubicBezTo>
                <a:cubicBezTo>
                  <a:pt x="4959" y="13"/>
                  <a:pt x="4956" y="16"/>
                  <a:pt x="4951" y="16"/>
                </a:cubicBezTo>
                <a:close/>
                <a:moveTo>
                  <a:pt x="4871" y="16"/>
                </a:moveTo>
                <a:lnTo>
                  <a:pt x="4871" y="16"/>
                </a:lnTo>
                <a:cubicBezTo>
                  <a:pt x="4867" y="16"/>
                  <a:pt x="4863" y="13"/>
                  <a:pt x="4863" y="8"/>
                </a:cubicBezTo>
                <a:cubicBezTo>
                  <a:pt x="4863" y="4"/>
                  <a:pt x="4867" y="0"/>
                  <a:pt x="4871" y="0"/>
                </a:cubicBezTo>
                <a:lnTo>
                  <a:pt x="4871" y="0"/>
                </a:lnTo>
                <a:cubicBezTo>
                  <a:pt x="4876" y="0"/>
                  <a:pt x="4879" y="4"/>
                  <a:pt x="4879" y="8"/>
                </a:cubicBezTo>
                <a:cubicBezTo>
                  <a:pt x="4879" y="13"/>
                  <a:pt x="4876" y="16"/>
                  <a:pt x="4871" y="16"/>
                </a:cubicBezTo>
                <a:close/>
                <a:moveTo>
                  <a:pt x="4791" y="16"/>
                </a:moveTo>
                <a:lnTo>
                  <a:pt x="4791" y="16"/>
                </a:lnTo>
                <a:cubicBezTo>
                  <a:pt x="4787" y="16"/>
                  <a:pt x="4783" y="13"/>
                  <a:pt x="4783" y="8"/>
                </a:cubicBezTo>
                <a:cubicBezTo>
                  <a:pt x="4783" y="4"/>
                  <a:pt x="4787" y="0"/>
                  <a:pt x="4791" y="0"/>
                </a:cubicBezTo>
                <a:lnTo>
                  <a:pt x="4791" y="0"/>
                </a:lnTo>
                <a:cubicBezTo>
                  <a:pt x="4796" y="0"/>
                  <a:pt x="4799" y="4"/>
                  <a:pt x="4799" y="8"/>
                </a:cubicBezTo>
                <a:cubicBezTo>
                  <a:pt x="4799" y="13"/>
                  <a:pt x="4796" y="16"/>
                  <a:pt x="4791" y="16"/>
                </a:cubicBezTo>
                <a:close/>
                <a:moveTo>
                  <a:pt x="4711" y="16"/>
                </a:moveTo>
                <a:lnTo>
                  <a:pt x="4711" y="16"/>
                </a:lnTo>
                <a:cubicBezTo>
                  <a:pt x="4707" y="16"/>
                  <a:pt x="4703" y="13"/>
                  <a:pt x="4703" y="8"/>
                </a:cubicBezTo>
                <a:cubicBezTo>
                  <a:pt x="4703" y="4"/>
                  <a:pt x="4707" y="0"/>
                  <a:pt x="4711" y="0"/>
                </a:cubicBezTo>
                <a:lnTo>
                  <a:pt x="4711" y="0"/>
                </a:lnTo>
                <a:cubicBezTo>
                  <a:pt x="4716" y="0"/>
                  <a:pt x="4719" y="4"/>
                  <a:pt x="4719" y="8"/>
                </a:cubicBezTo>
                <a:cubicBezTo>
                  <a:pt x="4719" y="13"/>
                  <a:pt x="4716" y="16"/>
                  <a:pt x="4711" y="16"/>
                </a:cubicBezTo>
                <a:close/>
                <a:moveTo>
                  <a:pt x="4631" y="16"/>
                </a:moveTo>
                <a:lnTo>
                  <a:pt x="4631" y="16"/>
                </a:lnTo>
                <a:cubicBezTo>
                  <a:pt x="4627" y="16"/>
                  <a:pt x="4623" y="13"/>
                  <a:pt x="4623" y="8"/>
                </a:cubicBezTo>
                <a:cubicBezTo>
                  <a:pt x="4623" y="4"/>
                  <a:pt x="4627" y="0"/>
                  <a:pt x="4631" y="0"/>
                </a:cubicBezTo>
                <a:lnTo>
                  <a:pt x="4631" y="0"/>
                </a:lnTo>
                <a:cubicBezTo>
                  <a:pt x="4636" y="0"/>
                  <a:pt x="4639" y="4"/>
                  <a:pt x="4639" y="8"/>
                </a:cubicBezTo>
                <a:cubicBezTo>
                  <a:pt x="4639" y="13"/>
                  <a:pt x="4636" y="16"/>
                  <a:pt x="4631" y="16"/>
                </a:cubicBezTo>
                <a:close/>
                <a:moveTo>
                  <a:pt x="4551" y="16"/>
                </a:moveTo>
                <a:lnTo>
                  <a:pt x="4551" y="16"/>
                </a:lnTo>
                <a:cubicBezTo>
                  <a:pt x="4547" y="16"/>
                  <a:pt x="4543" y="13"/>
                  <a:pt x="4543" y="8"/>
                </a:cubicBezTo>
                <a:cubicBezTo>
                  <a:pt x="4543" y="4"/>
                  <a:pt x="4547" y="0"/>
                  <a:pt x="4551" y="0"/>
                </a:cubicBezTo>
                <a:lnTo>
                  <a:pt x="4551" y="0"/>
                </a:lnTo>
                <a:cubicBezTo>
                  <a:pt x="4556" y="0"/>
                  <a:pt x="4559" y="4"/>
                  <a:pt x="4559" y="8"/>
                </a:cubicBezTo>
                <a:cubicBezTo>
                  <a:pt x="4559" y="13"/>
                  <a:pt x="4556" y="16"/>
                  <a:pt x="4551" y="16"/>
                </a:cubicBezTo>
                <a:close/>
                <a:moveTo>
                  <a:pt x="4471" y="16"/>
                </a:moveTo>
                <a:lnTo>
                  <a:pt x="4471" y="16"/>
                </a:lnTo>
                <a:cubicBezTo>
                  <a:pt x="4467" y="16"/>
                  <a:pt x="4463" y="13"/>
                  <a:pt x="4463" y="8"/>
                </a:cubicBezTo>
                <a:cubicBezTo>
                  <a:pt x="4463" y="4"/>
                  <a:pt x="4467" y="0"/>
                  <a:pt x="4471" y="0"/>
                </a:cubicBezTo>
                <a:lnTo>
                  <a:pt x="4471" y="0"/>
                </a:lnTo>
                <a:cubicBezTo>
                  <a:pt x="4476" y="0"/>
                  <a:pt x="4479" y="4"/>
                  <a:pt x="4479" y="8"/>
                </a:cubicBezTo>
                <a:cubicBezTo>
                  <a:pt x="4479" y="13"/>
                  <a:pt x="4476" y="16"/>
                  <a:pt x="4471" y="16"/>
                </a:cubicBezTo>
                <a:close/>
                <a:moveTo>
                  <a:pt x="4391" y="16"/>
                </a:moveTo>
                <a:lnTo>
                  <a:pt x="4391" y="16"/>
                </a:lnTo>
                <a:cubicBezTo>
                  <a:pt x="4387" y="16"/>
                  <a:pt x="4383" y="13"/>
                  <a:pt x="4383" y="8"/>
                </a:cubicBezTo>
                <a:cubicBezTo>
                  <a:pt x="4383" y="4"/>
                  <a:pt x="4387" y="0"/>
                  <a:pt x="4391" y="0"/>
                </a:cubicBezTo>
                <a:lnTo>
                  <a:pt x="4391" y="0"/>
                </a:lnTo>
                <a:cubicBezTo>
                  <a:pt x="4395" y="0"/>
                  <a:pt x="4399" y="4"/>
                  <a:pt x="4399" y="8"/>
                </a:cubicBezTo>
                <a:cubicBezTo>
                  <a:pt x="4399" y="13"/>
                  <a:pt x="4395" y="16"/>
                  <a:pt x="4391" y="16"/>
                </a:cubicBezTo>
                <a:close/>
                <a:moveTo>
                  <a:pt x="4311" y="16"/>
                </a:moveTo>
                <a:lnTo>
                  <a:pt x="4311" y="16"/>
                </a:lnTo>
                <a:cubicBezTo>
                  <a:pt x="4307" y="16"/>
                  <a:pt x="4303" y="13"/>
                  <a:pt x="4303" y="8"/>
                </a:cubicBezTo>
                <a:cubicBezTo>
                  <a:pt x="4303" y="4"/>
                  <a:pt x="4307" y="0"/>
                  <a:pt x="4311" y="0"/>
                </a:cubicBezTo>
                <a:lnTo>
                  <a:pt x="4311" y="0"/>
                </a:lnTo>
                <a:cubicBezTo>
                  <a:pt x="4315" y="0"/>
                  <a:pt x="4319" y="4"/>
                  <a:pt x="4319" y="8"/>
                </a:cubicBezTo>
                <a:cubicBezTo>
                  <a:pt x="4319" y="13"/>
                  <a:pt x="4315" y="16"/>
                  <a:pt x="4311" y="16"/>
                </a:cubicBezTo>
                <a:close/>
                <a:moveTo>
                  <a:pt x="4231" y="16"/>
                </a:moveTo>
                <a:lnTo>
                  <a:pt x="4231" y="16"/>
                </a:lnTo>
                <a:cubicBezTo>
                  <a:pt x="4227" y="16"/>
                  <a:pt x="4223" y="13"/>
                  <a:pt x="4223" y="8"/>
                </a:cubicBezTo>
                <a:cubicBezTo>
                  <a:pt x="4223" y="4"/>
                  <a:pt x="4227" y="0"/>
                  <a:pt x="4231" y="0"/>
                </a:cubicBezTo>
                <a:lnTo>
                  <a:pt x="4231" y="0"/>
                </a:lnTo>
                <a:cubicBezTo>
                  <a:pt x="4235" y="0"/>
                  <a:pt x="4239" y="4"/>
                  <a:pt x="4239" y="8"/>
                </a:cubicBezTo>
                <a:cubicBezTo>
                  <a:pt x="4239" y="13"/>
                  <a:pt x="4235" y="16"/>
                  <a:pt x="4231" y="16"/>
                </a:cubicBezTo>
                <a:close/>
                <a:moveTo>
                  <a:pt x="4151" y="16"/>
                </a:moveTo>
                <a:lnTo>
                  <a:pt x="4151" y="16"/>
                </a:lnTo>
                <a:cubicBezTo>
                  <a:pt x="4147" y="16"/>
                  <a:pt x="4143" y="13"/>
                  <a:pt x="4143" y="8"/>
                </a:cubicBezTo>
                <a:cubicBezTo>
                  <a:pt x="4143" y="4"/>
                  <a:pt x="4147" y="0"/>
                  <a:pt x="4151" y="0"/>
                </a:cubicBezTo>
                <a:lnTo>
                  <a:pt x="4151" y="0"/>
                </a:lnTo>
                <a:cubicBezTo>
                  <a:pt x="4155" y="0"/>
                  <a:pt x="4159" y="4"/>
                  <a:pt x="4159" y="8"/>
                </a:cubicBezTo>
                <a:cubicBezTo>
                  <a:pt x="4159" y="13"/>
                  <a:pt x="4155" y="16"/>
                  <a:pt x="4151" y="16"/>
                </a:cubicBezTo>
                <a:close/>
                <a:moveTo>
                  <a:pt x="4071" y="16"/>
                </a:moveTo>
                <a:lnTo>
                  <a:pt x="4071" y="16"/>
                </a:lnTo>
                <a:cubicBezTo>
                  <a:pt x="4067" y="16"/>
                  <a:pt x="4063" y="13"/>
                  <a:pt x="4063" y="8"/>
                </a:cubicBezTo>
                <a:cubicBezTo>
                  <a:pt x="4063" y="4"/>
                  <a:pt x="4067" y="0"/>
                  <a:pt x="4071" y="0"/>
                </a:cubicBezTo>
                <a:lnTo>
                  <a:pt x="4071" y="0"/>
                </a:lnTo>
                <a:cubicBezTo>
                  <a:pt x="4075" y="0"/>
                  <a:pt x="4079" y="4"/>
                  <a:pt x="4079" y="8"/>
                </a:cubicBezTo>
                <a:cubicBezTo>
                  <a:pt x="4079" y="13"/>
                  <a:pt x="4075" y="16"/>
                  <a:pt x="4071" y="16"/>
                </a:cubicBezTo>
                <a:close/>
                <a:moveTo>
                  <a:pt x="3991" y="16"/>
                </a:moveTo>
                <a:lnTo>
                  <a:pt x="3991" y="16"/>
                </a:lnTo>
                <a:cubicBezTo>
                  <a:pt x="3987" y="16"/>
                  <a:pt x="3983" y="13"/>
                  <a:pt x="3983" y="8"/>
                </a:cubicBezTo>
                <a:cubicBezTo>
                  <a:pt x="3983" y="4"/>
                  <a:pt x="3987" y="0"/>
                  <a:pt x="3991" y="0"/>
                </a:cubicBezTo>
                <a:lnTo>
                  <a:pt x="3991" y="0"/>
                </a:lnTo>
                <a:cubicBezTo>
                  <a:pt x="3995" y="0"/>
                  <a:pt x="3999" y="4"/>
                  <a:pt x="3999" y="8"/>
                </a:cubicBezTo>
                <a:cubicBezTo>
                  <a:pt x="3999" y="13"/>
                  <a:pt x="3995" y="16"/>
                  <a:pt x="3991" y="16"/>
                </a:cubicBezTo>
                <a:close/>
                <a:moveTo>
                  <a:pt x="3911" y="16"/>
                </a:moveTo>
                <a:lnTo>
                  <a:pt x="3911" y="16"/>
                </a:lnTo>
                <a:cubicBezTo>
                  <a:pt x="3907" y="16"/>
                  <a:pt x="3903" y="13"/>
                  <a:pt x="3903" y="8"/>
                </a:cubicBezTo>
                <a:cubicBezTo>
                  <a:pt x="3903" y="4"/>
                  <a:pt x="3907" y="0"/>
                  <a:pt x="3911" y="0"/>
                </a:cubicBezTo>
                <a:lnTo>
                  <a:pt x="3911" y="0"/>
                </a:lnTo>
                <a:cubicBezTo>
                  <a:pt x="3915" y="0"/>
                  <a:pt x="3919" y="4"/>
                  <a:pt x="3919" y="8"/>
                </a:cubicBezTo>
                <a:cubicBezTo>
                  <a:pt x="3919" y="13"/>
                  <a:pt x="3915" y="16"/>
                  <a:pt x="3911" y="16"/>
                </a:cubicBezTo>
                <a:close/>
                <a:moveTo>
                  <a:pt x="3831" y="16"/>
                </a:moveTo>
                <a:lnTo>
                  <a:pt x="3831" y="16"/>
                </a:lnTo>
                <a:cubicBezTo>
                  <a:pt x="3827" y="16"/>
                  <a:pt x="3823" y="13"/>
                  <a:pt x="3823" y="8"/>
                </a:cubicBezTo>
                <a:cubicBezTo>
                  <a:pt x="3823" y="4"/>
                  <a:pt x="3827" y="0"/>
                  <a:pt x="3831" y="0"/>
                </a:cubicBezTo>
                <a:lnTo>
                  <a:pt x="3831" y="0"/>
                </a:lnTo>
                <a:cubicBezTo>
                  <a:pt x="3835" y="0"/>
                  <a:pt x="3839" y="4"/>
                  <a:pt x="3839" y="8"/>
                </a:cubicBezTo>
                <a:cubicBezTo>
                  <a:pt x="3839" y="13"/>
                  <a:pt x="3835" y="16"/>
                  <a:pt x="3831" y="16"/>
                </a:cubicBezTo>
                <a:close/>
                <a:moveTo>
                  <a:pt x="3751" y="16"/>
                </a:moveTo>
                <a:lnTo>
                  <a:pt x="3751" y="16"/>
                </a:lnTo>
                <a:cubicBezTo>
                  <a:pt x="3747" y="16"/>
                  <a:pt x="3743" y="13"/>
                  <a:pt x="3743" y="8"/>
                </a:cubicBezTo>
                <a:cubicBezTo>
                  <a:pt x="3743" y="4"/>
                  <a:pt x="3747" y="0"/>
                  <a:pt x="3751" y="0"/>
                </a:cubicBezTo>
                <a:lnTo>
                  <a:pt x="3751" y="0"/>
                </a:lnTo>
                <a:cubicBezTo>
                  <a:pt x="3755" y="0"/>
                  <a:pt x="3759" y="4"/>
                  <a:pt x="3759" y="8"/>
                </a:cubicBezTo>
                <a:cubicBezTo>
                  <a:pt x="3759" y="13"/>
                  <a:pt x="3755" y="16"/>
                  <a:pt x="3751" y="16"/>
                </a:cubicBezTo>
                <a:close/>
                <a:moveTo>
                  <a:pt x="3671" y="16"/>
                </a:moveTo>
                <a:lnTo>
                  <a:pt x="3671" y="16"/>
                </a:lnTo>
                <a:cubicBezTo>
                  <a:pt x="3666" y="16"/>
                  <a:pt x="3663" y="13"/>
                  <a:pt x="3663" y="8"/>
                </a:cubicBezTo>
                <a:cubicBezTo>
                  <a:pt x="3663" y="4"/>
                  <a:pt x="3666" y="0"/>
                  <a:pt x="3671" y="0"/>
                </a:cubicBezTo>
                <a:lnTo>
                  <a:pt x="3671" y="0"/>
                </a:lnTo>
                <a:cubicBezTo>
                  <a:pt x="3675" y="0"/>
                  <a:pt x="3679" y="4"/>
                  <a:pt x="3679" y="8"/>
                </a:cubicBezTo>
                <a:cubicBezTo>
                  <a:pt x="3679" y="13"/>
                  <a:pt x="3675" y="16"/>
                  <a:pt x="3671" y="16"/>
                </a:cubicBezTo>
                <a:close/>
                <a:moveTo>
                  <a:pt x="3591" y="16"/>
                </a:moveTo>
                <a:lnTo>
                  <a:pt x="3591" y="16"/>
                </a:lnTo>
                <a:cubicBezTo>
                  <a:pt x="3586" y="16"/>
                  <a:pt x="3583" y="13"/>
                  <a:pt x="3583" y="8"/>
                </a:cubicBezTo>
                <a:cubicBezTo>
                  <a:pt x="3583" y="4"/>
                  <a:pt x="3586" y="0"/>
                  <a:pt x="3591" y="0"/>
                </a:cubicBezTo>
                <a:lnTo>
                  <a:pt x="3591" y="0"/>
                </a:lnTo>
                <a:cubicBezTo>
                  <a:pt x="3595" y="0"/>
                  <a:pt x="3599" y="4"/>
                  <a:pt x="3599" y="8"/>
                </a:cubicBezTo>
                <a:cubicBezTo>
                  <a:pt x="3599" y="13"/>
                  <a:pt x="3595" y="16"/>
                  <a:pt x="3591" y="16"/>
                </a:cubicBezTo>
                <a:close/>
                <a:moveTo>
                  <a:pt x="3511" y="16"/>
                </a:moveTo>
                <a:lnTo>
                  <a:pt x="3511" y="16"/>
                </a:lnTo>
                <a:cubicBezTo>
                  <a:pt x="3506" y="16"/>
                  <a:pt x="3503" y="13"/>
                  <a:pt x="3503" y="8"/>
                </a:cubicBezTo>
                <a:cubicBezTo>
                  <a:pt x="3503" y="4"/>
                  <a:pt x="3506" y="0"/>
                  <a:pt x="3511" y="0"/>
                </a:cubicBezTo>
                <a:lnTo>
                  <a:pt x="3511" y="0"/>
                </a:lnTo>
                <a:cubicBezTo>
                  <a:pt x="3515" y="0"/>
                  <a:pt x="3519" y="4"/>
                  <a:pt x="3519" y="8"/>
                </a:cubicBezTo>
                <a:cubicBezTo>
                  <a:pt x="3519" y="13"/>
                  <a:pt x="3515" y="16"/>
                  <a:pt x="3511" y="16"/>
                </a:cubicBezTo>
                <a:close/>
                <a:moveTo>
                  <a:pt x="3431" y="16"/>
                </a:moveTo>
                <a:lnTo>
                  <a:pt x="3431" y="16"/>
                </a:lnTo>
                <a:cubicBezTo>
                  <a:pt x="3426" y="16"/>
                  <a:pt x="3423" y="13"/>
                  <a:pt x="3423" y="8"/>
                </a:cubicBezTo>
                <a:cubicBezTo>
                  <a:pt x="3423" y="4"/>
                  <a:pt x="3426" y="0"/>
                  <a:pt x="3431" y="0"/>
                </a:cubicBezTo>
                <a:lnTo>
                  <a:pt x="3431" y="0"/>
                </a:lnTo>
                <a:cubicBezTo>
                  <a:pt x="3435" y="0"/>
                  <a:pt x="3439" y="4"/>
                  <a:pt x="3439" y="8"/>
                </a:cubicBezTo>
                <a:cubicBezTo>
                  <a:pt x="3439" y="13"/>
                  <a:pt x="3435" y="16"/>
                  <a:pt x="3431" y="16"/>
                </a:cubicBezTo>
                <a:close/>
                <a:moveTo>
                  <a:pt x="3351" y="16"/>
                </a:moveTo>
                <a:lnTo>
                  <a:pt x="3351" y="16"/>
                </a:lnTo>
                <a:cubicBezTo>
                  <a:pt x="3346" y="16"/>
                  <a:pt x="3343" y="13"/>
                  <a:pt x="3343" y="8"/>
                </a:cubicBezTo>
                <a:cubicBezTo>
                  <a:pt x="3343" y="4"/>
                  <a:pt x="3346" y="0"/>
                  <a:pt x="3351" y="0"/>
                </a:cubicBezTo>
                <a:lnTo>
                  <a:pt x="3351" y="0"/>
                </a:lnTo>
                <a:cubicBezTo>
                  <a:pt x="3355" y="0"/>
                  <a:pt x="3359" y="4"/>
                  <a:pt x="3359" y="8"/>
                </a:cubicBezTo>
                <a:cubicBezTo>
                  <a:pt x="3359" y="13"/>
                  <a:pt x="3355" y="16"/>
                  <a:pt x="3351" y="16"/>
                </a:cubicBezTo>
                <a:close/>
                <a:moveTo>
                  <a:pt x="3271" y="16"/>
                </a:moveTo>
                <a:lnTo>
                  <a:pt x="3271" y="16"/>
                </a:lnTo>
                <a:cubicBezTo>
                  <a:pt x="3266" y="16"/>
                  <a:pt x="3263" y="13"/>
                  <a:pt x="3263" y="8"/>
                </a:cubicBezTo>
                <a:cubicBezTo>
                  <a:pt x="3263" y="4"/>
                  <a:pt x="3266" y="0"/>
                  <a:pt x="3271" y="0"/>
                </a:cubicBezTo>
                <a:lnTo>
                  <a:pt x="3271" y="0"/>
                </a:lnTo>
                <a:cubicBezTo>
                  <a:pt x="3275" y="0"/>
                  <a:pt x="3279" y="4"/>
                  <a:pt x="3279" y="8"/>
                </a:cubicBezTo>
                <a:cubicBezTo>
                  <a:pt x="3279" y="13"/>
                  <a:pt x="3275" y="16"/>
                  <a:pt x="3271" y="16"/>
                </a:cubicBezTo>
                <a:close/>
                <a:moveTo>
                  <a:pt x="3191" y="16"/>
                </a:moveTo>
                <a:lnTo>
                  <a:pt x="3191" y="16"/>
                </a:lnTo>
                <a:cubicBezTo>
                  <a:pt x="3186" y="16"/>
                  <a:pt x="3183" y="13"/>
                  <a:pt x="3183" y="8"/>
                </a:cubicBezTo>
                <a:cubicBezTo>
                  <a:pt x="3183" y="4"/>
                  <a:pt x="3186" y="0"/>
                  <a:pt x="3191" y="0"/>
                </a:cubicBezTo>
                <a:lnTo>
                  <a:pt x="3191" y="0"/>
                </a:lnTo>
                <a:cubicBezTo>
                  <a:pt x="3195" y="0"/>
                  <a:pt x="3199" y="4"/>
                  <a:pt x="3199" y="8"/>
                </a:cubicBezTo>
                <a:cubicBezTo>
                  <a:pt x="3199" y="13"/>
                  <a:pt x="3195" y="16"/>
                  <a:pt x="3191" y="16"/>
                </a:cubicBezTo>
                <a:close/>
                <a:moveTo>
                  <a:pt x="3111" y="16"/>
                </a:moveTo>
                <a:lnTo>
                  <a:pt x="3111" y="16"/>
                </a:lnTo>
                <a:cubicBezTo>
                  <a:pt x="3106" y="16"/>
                  <a:pt x="3103" y="13"/>
                  <a:pt x="3103" y="8"/>
                </a:cubicBezTo>
                <a:cubicBezTo>
                  <a:pt x="3103" y="4"/>
                  <a:pt x="3106" y="0"/>
                  <a:pt x="3111" y="0"/>
                </a:cubicBezTo>
                <a:lnTo>
                  <a:pt x="3111" y="0"/>
                </a:lnTo>
                <a:cubicBezTo>
                  <a:pt x="3115" y="0"/>
                  <a:pt x="3119" y="4"/>
                  <a:pt x="3119" y="8"/>
                </a:cubicBezTo>
                <a:cubicBezTo>
                  <a:pt x="3119" y="13"/>
                  <a:pt x="3115" y="16"/>
                  <a:pt x="3111" y="16"/>
                </a:cubicBezTo>
                <a:close/>
                <a:moveTo>
                  <a:pt x="3031" y="16"/>
                </a:moveTo>
                <a:lnTo>
                  <a:pt x="3031" y="16"/>
                </a:lnTo>
                <a:cubicBezTo>
                  <a:pt x="3026" y="16"/>
                  <a:pt x="3023" y="13"/>
                  <a:pt x="3023" y="8"/>
                </a:cubicBezTo>
                <a:cubicBezTo>
                  <a:pt x="3023" y="4"/>
                  <a:pt x="3026" y="0"/>
                  <a:pt x="3031" y="0"/>
                </a:cubicBezTo>
                <a:lnTo>
                  <a:pt x="3031" y="0"/>
                </a:lnTo>
                <a:cubicBezTo>
                  <a:pt x="3035" y="0"/>
                  <a:pt x="3039" y="4"/>
                  <a:pt x="3039" y="8"/>
                </a:cubicBezTo>
                <a:cubicBezTo>
                  <a:pt x="3039" y="13"/>
                  <a:pt x="3035" y="16"/>
                  <a:pt x="3031" y="16"/>
                </a:cubicBezTo>
                <a:close/>
                <a:moveTo>
                  <a:pt x="2951" y="16"/>
                </a:moveTo>
                <a:lnTo>
                  <a:pt x="2951" y="16"/>
                </a:lnTo>
                <a:cubicBezTo>
                  <a:pt x="2946" y="16"/>
                  <a:pt x="2943" y="13"/>
                  <a:pt x="2943" y="8"/>
                </a:cubicBezTo>
                <a:cubicBezTo>
                  <a:pt x="2943" y="4"/>
                  <a:pt x="2946" y="0"/>
                  <a:pt x="2951" y="0"/>
                </a:cubicBezTo>
                <a:lnTo>
                  <a:pt x="2951" y="0"/>
                </a:lnTo>
                <a:cubicBezTo>
                  <a:pt x="2955" y="0"/>
                  <a:pt x="2959" y="4"/>
                  <a:pt x="2959" y="8"/>
                </a:cubicBezTo>
                <a:cubicBezTo>
                  <a:pt x="2959" y="13"/>
                  <a:pt x="2955" y="16"/>
                  <a:pt x="2951" y="16"/>
                </a:cubicBezTo>
                <a:close/>
                <a:moveTo>
                  <a:pt x="2871" y="16"/>
                </a:moveTo>
                <a:lnTo>
                  <a:pt x="2871" y="16"/>
                </a:lnTo>
                <a:cubicBezTo>
                  <a:pt x="2866" y="16"/>
                  <a:pt x="2863" y="13"/>
                  <a:pt x="2863" y="8"/>
                </a:cubicBezTo>
                <a:cubicBezTo>
                  <a:pt x="2863" y="4"/>
                  <a:pt x="2866" y="0"/>
                  <a:pt x="2871" y="0"/>
                </a:cubicBezTo>
                <a:lnTo>
                  <a:pt x="2871" y="0"/>
                </a:lnTo>
                <a:cubicBezTo>
                  <a:pt x="2875" y="0"/>
                  <a:pt x="2879" y="4"/>
                  <a:pt x="2879" y="8"/>
                </a:cubicBezTo>
                <a:cubicBezTo>
                  <a:pt x="2879" y="13"/>
                  <a:pt x="2875" y="16"/>
                  <a:pt x="2871" y="16"/>
                </a:cubicBezTo>
                <a:close/>
                <a:moveTo>
                  <a:pt x="2791" y="16"/>
                </a:moveTo>
                <a:lnTo>
                  <a:pt x="2791" y="16"/>
                </a:lnTo>
                <a:cubicBezTo>
                  <a:pt x="2786" y="16"/>
                  <a:pt x="2783" y="13"/>
                  <a:pt x="2783" y="8"/>
                </a:cubicBezTo>
                <a:cubicBezTo>
                  <a:pt x="2783" y="4"/>
                  <a:pt x="2786" y="0"/>
                  <a:pt x="2791" y="0"/>
                </a:cubicBezTo>
                <a:lnTo>
                  <a:pt x="2791" y="0"/>
                </a:lnTo>
                <a:cubicBezTo>
                  <a:pt x="2795" y="0"/>
                  <a:pt x="2799" y="4"/>
                  <a:pt x="2799" y="8"/>
                </a:cubicBezTo>
                <a:cubicBezTo>
                  <a:pt x="2799" y="13"/>
                  <a:pt x="2795" y="16"/>
                  <a:pt x="2791" y="16"/>
                </a:cubicBezTo>
                <a:close/>
                <a:moveTo>
                  <a:pt x="2711" y="16"/>
                </a:moveTo>
                <a:lnTo>
                  <a:pt x="2711" y="16"/>
                </a:lnTo>
                <a:cubicBezTo>
                  <a:pt x="2706" y="16"/>
                  <a:pt x="2703" y="13"/>
                  <a:pt x="2703" y="8"/>
                </a:cubicBezTo>
                <a:cubicBezTo>
                  <a:pt x="2703" y="4"/>
                  <a:pt x="2706" y="0"/>
                  <a:pt x="2711" y="0"/>
                </a:cubicBezTo>
                <a:lnTo>
                  <a:pt x="2711" y="0"/>
                </a:lnTo>
                <a:cubicBezTo>
                  <a:pt x="2715" y="0"/>
                  <a:pt x="2719" y="4"/>
                  <a:pt x="2719" y="8"/>
                </a:cubicBezTo>
                <a:cubicBezTo>
                  <a:pt x="2719" y="13"/>
                  <a:pt x="2715" y="16"/>
                  <a:pt x="2711" y="16"/>
                </a:cubicBezTo>
                <a:close/>
                <a:moveTo>
                  <a:pt x="2631" y="16"/>
                </a:moveTo>
                <a:lnTo>
                  <a:pt x="2631" y="16"/>
                </a:lnTo>
                <a:cubicBezTo>
                  <a:pt x="2626" y="16"/>
                  <a:pt x="2623" y="13"/>
                  <a:pt x="2623" y="8"/>
                </a:cubicBezTo>
                <a:cubicBezTo>
                  <a:pt x="2623" y="4"/>
                  <a:pt x="2626" y="0"/>
                  <a:pt x="2631" y="0"/>
                </a:cubicBezTo>
                <a:lnTo>
                  <a:pt x="2631" y="0"/>
                </a:lnTo>
                <a:cubicBezTo>
                  <a:pt x="2635" y="0"/>
                  <a:pt x="2639" y="4"/>
                  <a:pt x="2639" y="8"/>
                </a:cubicBezTo>
                <a:cubicBezTo>
                  <a:pt x="2639" y="13"/>
                  <a:pt x="2635" y="16"/>
                  <a:pt x="2631" y="16"/>
                </a:cubicBezTo>
                <a:close/>
                <a:moveTo>
                  <a:pt x="2551" y="16"/>
                </a:moveTo>
                <a:lnTo>
                  <a:pt x="2551" y="16"/>
                </a:lnTo>
                <a:cubicBezTo>
                  <a:pt x="2546" y="16"/>
                  <a:pt x="2543" y="13"/>
                  <a:pt x="2543" y="8"/>
                </a:cubicBezTo>
                <a:cubicBezTo>
                  <a:pt x="2543" y="4"/>
                  <a:pt x="2546" y="0"/>
                  <a:pt x="2551" y="0"/>
                </a:cubicBezTo>
                <a:lnTo>
                  <a:pt x="2551" y="0"/>
                </a:lnTo>
                <a:cubicBezTo>
                  <a:pt x="2555" y="0"/>
                  <a:pt x="2559" y="4"/>
                  <a:pt x="2559" y="8"/>
                </a:cubicBezTo>
                <a:cubicBezTo>
                  <a:pt x="2559" y="13"/>
                  <a:pt x="2555" y="16"/>
                  <a:pt x="2551" y="16"/>
                </a:cubicBezTo>
                <a:close/>
                <a:moveTo>
                  <a:pt x="2471" y="16"/>
                </a:moveTo>
                <a:lnTo>
                  <a:pt x="2471" y="16"/>
                </a:lnTo>
                <a:cubicBezTo>
                  <a:pt x="2466" y="16"/>
                  <a:pt x="2463" y="13"/>
                  <a:pt x="2463" y="8"/>
                </a:cubicBezTo>
                <a:cubicBezTo>
                  <a:pt x="2463" y="4"/>
                  <a:pt x="2466" y="0"/>
                  <a:pt x="2471" y="0"/>
                </a:cubicBezTo>
                <a:lnTo>
                  <a:pt x="2471" y="0"/>
                </a:lnTo>
                <a:cubicBezTo>
                  <a:pt x="2475" y="0"/>
                  <a:pt x="2479" y="4"/>
                  <a:pt x="2479" y="8"/>
                </a:cubicBezTo>
                <a:cubicBezTo>
                  <a:pt x="2479" y="13"/>
                  <a:pt x="2475" y="16"/>
                  <a:pt x="2471" y="16"/>
                </a:cubicBezTo>
                <a:close/>
                <a:moveTo>
                  <a:pt x="2391" y="16"/>
                </a:moveTo>
                <a:lnTo>
                  <a:pt x="2391" y="16"/>
                </a:lnTo>
                <a:cubicBezTo>
                  <a:pt x="2386" y="16"/>
                  <a:pt x="2383" y="13"/>
                  <a:pt x="2383" y="8"/>
                </a:cubicBezTo>
                <a:cubicBezTo>
                  <a:pt x="2383" y="4"/>
                  <a:pt x="2386" y="0"/>
                  <a:pt x="2391" y="0"/>
                </a:cubicBezTo>
                <a:lnTo>
                  <a:pt x="2391" y="0"/>
                </a:lnTo>
                <a:cubicBezTo>
                  <a:pt x="2395" y="0"/>
                  <a:pt x="2399" y="4"/>
                  <a:pt x="2399" y="8"/>
                </a:cubicBezTo>
                <a:cubicBezTo>
                  <a:pt x="2399" y="13"/>
                  <a:pt x="2395" y="16"/>
                  <a:pt x="2391" y="16"/>
                </a:cubicBezTo>
                <a:close/>
                <a:moveTo>
                  <a:pt x="2311" y="16"/>
                </a:moveTo>
                <a:lnTo>
                  <a:pt x="2311" y="16"/>
                </a:lnTo>
                <a:cubicBezTo>
                  <a:pt x="2306" y="16"/>
                  <a:pt x="2303" y="13"/>
                  <a:pt x="2303" y="8"/>
                </a:cubicBezTo>
                <a:cubicBezTo>
                  <a:pt x="2303" y="4"/>
                  <a:pt x="2306" y="0"/>
                  <a:pt x="2311" y="0"/>
                </a:cubicBezTo>
                <a:lnTo>
                  <a:pt x="2311" y="0"/>
                </a:lnTo>
                <a:cubicBezTo>
                  <a:pt x="2315" y="0"/>
                  <a:pt x="2319" y="4"/>
                  <a:pt x="2319" y="8"/>
                </a:cubicBezTo>
                <a:cubicBezTo>
                  <a:pt x="2319" y="13"/>
                  <a:pt x="2315" y="16"/>
                  <a:pt x="2311" y="16"/>
                </a:cubicBezTo>
                <a:close/>
                <a:moveTo>
                  <a:pt x="2231" y="16"/>
                </a:moveTo>
                <a:lnTo>
                  <a:pt x="2231" y="16"/>
                </a:lnTo>
                <a:cubicBezTo>
                  <a:pt x="2226" y="16"/>
                  <a:pt x="2223" y="13"/>
                  <a:pt x="2223" y="8"/>
                </a:cubicBezTo>
                <a:cubicBezTo>
                  <a:pt x="2223" y="4"/>
                  <a:pt x="2226" y="0"/>
                  <a:pt x="2231" y="0"/>
                </a:cubicBezTo>
                <a:lnTo>
                  <a:pt x="2231" y="0"/>
                </a:lnTo>
                <a:cubicBezTo>
                  <a:pt x="2235" y="0"/>
                  <a:pt x="2239" y="4"/>
                  <a:pt x="2239" y="8"/>
                </a:cubicBezTo>
                <a:cubicBezTo>
                  <a:pt x="2239" y="13"/>
                  <a:pt x="2235" y="16"/>
                  <a:pt x="2231" y="16"/>
                </a:cubicBezTo>
                <a:close/>
                <a:moveTo>
                  <a:pt x="2151" y="16"/>
                </a:moveTo>
                <a:lnTo>
                  <a:pt x="2151" y="16"/>
                </a:lnTo>
                <a:cubicBezTo>
                  <a:pt x="2146" y="16"/>
                  <a:pt x="2143" y="13"/>
                  <a:pt x="2143" y="8"/>
                </a:cubicBezTo>
                <a:cubicBezTo>
                  <a:pt x="2143" y="4"/>
                  <a:pt x="2146" y="0"/>
                  <a:pt x="2151" y="0"/>
                </a:cubicBezTo>
                <a:lnTo>
                  <a:pt x="2151" y="0"/>
                </a:lnTo>
                <a:cubicBezTo>
                  <a:pt x="2155" y="0"/>
                  <a:pt x="2159" y="4"/>
                  <a:pt x="2159" y="8"/>
                </a:cubicBezTo>
                <a:cubicBezTo>
                  <a:pt x="2159" y="13"/>
                  <a:pt x="2155" y="16"/>
                  <a:pt x="2151" y="16"/>
                </a:cubicBezTo>
                <a:close/>
                <a:moveTo>
                  <a:pt x="2071" y="16"/>
                </a:moveTo>
                <a:lnTo>
                  <a:pt x="2071" y="16"/>
                </a:lnTo>
                <a:cubicBezTo>
                  <a:pt x="2066" y="16"/>
                  <a:pt x="2063" y="13"/>
                  <a:pt x="2063" y="8"/>
                </a:cubicBezTo>
                <a:cubicBezTo>
                  <a:pt x="2063" y="4"/>
                  <a:pt x="2066" y="0"/>
                  <a:pt x="2071" y="0"/>
                </a:cubicBezTo>
                <a:lnTo>
                  <a:pt x="2071" y="0"/>
                </a:lnTo>
                <a:cubicBezTo>
                  <a:pt x="2075" y="0"/>
                  <a:pt x="2079" y="4"/>
                  <a:pt x="2079" y="8"/>
                </a:cubicBezTo>
                <a:cubicBezTo>
                  <a:pt x="2079" y="13"/>
                  <a:pt x="2075" y="16"/>
                  <a:pt x="2071" y="16"/>
                </a:cubicBezTo>
                <a:close/>
                <a:moveTo>
                  <a:pt x="1991" y="16"/>
                </a:moveTo>
                <a:lnTo>
                  <a:pt x="1991" y="16"/>
                </a:lnTo>
                <a:cubicBezTo>
                  <a:pt x="1986" y="16"/>
                  <a:pt x="1983" y="13"/>
                  <a:pt x="1983" y="8"/>
                </a:cubicBezTo>
                <a:cubicBezTo>
                  <a:pt x="1983" y="4"/>
                  <a:pt x="1986" y="0"/>
                  <a:pt x="1991" y="0"/>
                </a:cubicBezTo>
                <a:lnTo>
                  <a:pt x="1991" y="0"/>
                </a:lnTo>
                <a:cubicBezTo>
                  <a:pt x="1995" y="0"/>
                  <a:pt x="1999" y="4"/>
                  <a:pt x="1999" y="8"/>
                </a:cubicBezTo>
                <a:cubicBezTo>
                  <a:pt x="1999" y="13"/>
                  <a:pt x="1995" y="16"/>
                  <a:pt x="1991" y="16"/>
                </a:cubicBezTo>
                <a:close/>
                <a:moveTo>
                  <a:pt x="1911" y="16"/>
                </a:moveTo>
                <a:lnTo>
                  <a:pt x="1911" y="16"/>
                </a:lnTo>
                <a:cubicBezTo>
                  <a:pt x="1906" y="16"/>
                  <a:pt x="1903" y="13"/>
                  <a:pt x="1903" y="8"/>
                </a:cubicBezTo>
                <a:cubicBezTo>
                  <a:pt x="1903" y="4"/>
                  <a:pt x="1906" y="0"/>
                  <a:pt x="1911" y="0"/>
                </a:cubicBezTo>
                <a:lnTo>
                  <a:pt x="1911" y="0"/>
                </a:lnTo>
                <a:cubicBezTo>
                  <a:pt x="1915" y="0"/>
                  <a:pt x="1919" y="4"/>
                  <a:pt x="1919" y="8"/>
                </a:cubicBezTo>
                <a:cubicBezTo>
                  <a:pt x="1919" y="13"/>
                  <a:pt x="1915" y="16"/>
                  <a:pt x="1911" y="16"/>
                </a:cubicBezTo>
                <a:close/>
                <a:moveTo>
                  <a:pt x="1831" y="16"/>
                </a:moveTo>
                <a:lnTo>
                  <a:pt x="1831" y="16"/>
                </a:lnTo>
                <a:cubicBezTo>
                  <a:pt x="1826" y="16"/>
                  <a:pt x="1823" y="13"/>
                  <a:pt x="1823" y="8"/>
                </a:cubicBezTo>
                <a:cubicBezTo>
                  <a:pt x="1823" y="4"/>
                  <a:pt x="1826" y="0"/>
                  <a:pt x="1831" y="0"/>
                </a:cubicBezTo>
                <a:lnTo>
                  <a:pt x="1831" y="0"/>
                </a:lnTo>
                <a:cubicBezTo>
                  <a:pt x="1835" y="0"/>
                  <a:pt x="1839" y="4"/>
                  <a:pt x="1839" y="8"/>
                </a:cubicBezTo>
                <a:cubicBezTo>
                  <a:pt x="1839" y="13"/>
                  <a:pt x="1835" y="16"/>
                  <a:pt x="1831" y="16"/>
                </a:cubicBezTo>
                <a:close/>
                <a:moveTo>
                  <a:pt x="1751" y="16"/>
                </a:moveTo>
                <a:lnTo>
                  <a:pt x="1751" y="16"/>
                </a:lnTo>
                <a:cubicBezTo>
                  <a:pt x="1746" y="16"/>
                  <a:pt x="1743" y="13"/>
                  <a:pt x="1743" y="8"/>
                </a:cubicBezTo>
                <a:cubicBezTo>
                  <a:pt x="1743" y="4"/>
                  <a:pt x="1746" y="0"/>
                  <a:pt x="1751" y="0"/>
                </a:cubicBezTo>
                <a:lnTo>
                  <a:pt x="1751" y="0"/>
                </a:lnTo>
                <a:cubicBezTo>
                  <a:pt x="1755" y="0"/>
                  <a:pt x="1759" y="4"/>
                  <a:pt x="1759" y="8"/>
                </a:cubicBezTo>
                <a:cubicBezTo>
                  <a:pt x="1759" y="13"/>
                  <a:pt x="1755" y="16"/>
                  <a:pt x="1751" y="16"/>
                </a:cubicBezTo>
                <a:close/>
                <a:moveTo>
                  <a:pt x="1671" y="16"/>
                </a:moveTo>
                <a:lnTo>
                  <a:pt x="1671" y="16"/>
                </a:lnTo>
                <a:cubicBezTo>
                  <a:pt x="1666" y="16"/>
                  <a:pt x="1663" y="13"/>
                  <a:pt x="1663" y="8"/>
                </a:cubicBezTo>
                <a:cubicBezTo>
                  <a:pt x="1663" y="4"/>
                  <a:pt x="1666" y="0"/>
                  <a:pt x="1671" y="0"/>
                </a:cubicBezTo>
                <a:lnTo>
                  <a:pt x="1671" y="0"/>
                </a:lnTo>
                <a:cubicBezTo>
                  <a:pt x="1675" y="0"/>
                  <a:pt x="1679" y="4"/>
                  <a:pt x="1679" y="8"/>
                </a:cubicBezTo>
                <a:cubicBezTo>
                  <a:pt x="1679" y="13"/>
                  <a:pt x="1675" y="16"/>
                  <a:pt x="1671" y="16"/>
                </a:cubicBezTo>
                <a:close/>
                <a:moveTo>
                  <a:pt x="1591" y="16"/>
                </a:moveTo>
                <a:lnTo>
                  <a:pt x="1591" y="16"/>
                </a:lnTo>
                <a:cubicBezTo>
                  <a:pt x="1586" y="16"/>
                  <a:pt x="1583" y="13"/>
                  <a:pt x="1583" y="8"/>
                </a:cubicBezTo>
                <a:cubicBezTo>
                  <a:pt x="1583" y="4"/>
                  <a:pt x="1586" y="0"/>
                  <a:pt x="1591" y="0"/>
                </a:cubicBezTo>
                <a:lnTo>
                  <a:pt x="1591" y="0"/>
                </a:lnTo>
                <a:cubicBezTo>
                  <a:pt x="1595" y="0"/>
                  <a:pt x="1599" y="4"/>
                  <a:pt x="1599" y="8"/>
                </a:cubicBezTo>
                <a:cubicBezTo>
                  <a:pt x="1599" y="13"/>
                  <a:pt x="1595" y="16"/>
                  <a:pt x="1591" y="16"/>
                </a:cubicBezTo>
                <a:close/>
                <a:moveTo>
                  <a:pt x="1511" y="16"/>
                </a:moveTo>
                <a:lnTo>
                  <a:pt x="1510" y="16"/>
                </a:lnTo>
                <a:cubicBezTo>
                  <a:pt x="1506" y="16"/>
                  <a:pt x="1502" y="13"/>
                  <a:pt x="1502" y="8"/>
                </a:cubicBezTo>
                <a:cubicBezTo>
                  <a:pt x="1502" y="4"/>
                  <a:pt x="1506" y="0"/>
                  <a:pt x="1510" y="0"/>
                </a:cubicBezTo>
                <a:lnTo>
                  <a:pt x="1511" y="0"/>
                </a:lnTo>
                <a:cubicBezTo>
                  <a:pt x="1515" y="0"/>
                  <a:pt x="1519" y="4"/>
                  <a:pt x="1519" y="8"/>
                </a:cubicBezTo>
                <a:cubicBezTo>
                  <a:pt x="1519" y="13"/>
                  <a:pt x="1515" y="16"/>
                  <a:pt x="1511" y="16"/>
                </a:cubicBezTo>
                <a:close/>
                <a:moveTo>
                  <a:pt x="1430" y="16"/>
                </a:moveTo>
                <a:lnTo>
                  <a:pt x="1430" y="16"/>
                </a:lnTo>
                <a:cubicBezTo>
                  <a:pt x="1426" y="16"/>
                  <a:pt x="1422" y="13"/>
                  <a:pt x="1422" y="8"/>
                </a:cubicBezTo>
                <a:cubicBezTo>
                  <a:pt x="1422" y="4"/>
                  <a:pt x="1426" y="0"/>
                  <a:pt x="1430" y="0"/>
                </a:cubicBezTo>
                <a:lnTo>
                  <a:pt x="1430" y="0"/>
                </a:lnTo>
                <a:cubicBezTo>
                  <a:pt x="1435" y="0"/>
                  <a:pt x="1438" y="4"/>
                  <a:pt x="1438" y="8"/>
                </a:cubicBezTo>
                <a:cubicBezTo>
                  <a:pt x="1438" y="13"/>
                  <a:pt x="1435" y="16"/>
                  <a:pt x="1430" y="16"/>
                </a:cubicBezTo>
                <a:close/>
                <a:moveTo>
                  <a:pt x="1350" y="16"/>
                </a:moveTo>
                <a:lnTo>
                  <a:pt x="1350" y="16"/>
                </a:lnTo>
                <a:cubicBezTo>
                  <a:pt x="1346" y="16"/>
                  <a:pt x="1342" y="13"/>
                  <a:pt x="1342" y="8"/>
                </a:cubicBezTo>
                <a:cubicBezTo>
                  <a:pt x="1342" y="4"/>
                  <a:pt x="1346" y="0"/>
                  <a:pt x="1350" y="0"/>
                </a:cubicBezTo>
                <a:lnTo>
                  <a:pt x="1350" y="0"/>
                </a:lnTo>
                <a:cubicBezTo>
                  <a:pt x="1355" y="0"/>
                  <a:pt x="1358" y="4"/>
                  <a:pt x="1358" y="8"/>
                </a:cubicBezTo>
                <a:cubicBezTo>
                  <a:pt x="1358" y="13"/>
                  <a:pt x="1355" y="16"/>
                  <a:pt x="1350" y="16"/>
                </a:cubicBezTo>
                <a:close/>
                <a:moveTo>
                  <a:pt x="1270" y="16"/>
                </a:moveTo>
                <a:lnTo>
                  <a:pt x="1270" y="16"/>
                </a:lnTo>
                <a:cubicBezTo>
                  <a:pt x="1266" y="16"/>
                  <a:pt x="1262" y="13"/>
                  <a:pt x="1262" y="8"/>
                </a:cubicBezTo>
                <a:cubicBezTo>
                  <a:pt x="1262" y="4"/>
                  <a:pt x="1266" y="0"/>
                  <a:pt x="1270" y="0"/>
                </a:cubicBezTo>
                <a:lnTo>
                  <a:pt x="1270" y="0"/>
                </a:lnTo>
                <a:cubicBezTo>
                  <a:pt x="1275" y="0"/>
                  <a:pt x="1278" y="4"/>
                  <a:pt x="1278" y="8"/>
                </a:cubicBezTo>
                <a:cubicBezTo>
                  <a:pt x="1278" y="13"/>
                  <a:pt x="1275" y="16"/>
                  <a:pt x="1270" y="16"/>
                </a:cubicBezTo>
                <a:close/>
                <a:moveTo>
                  <a:pt x="1190" y="16"/>
                </a:moveTo>
                <a:lnTo>
                  <a:pt x="1190" y="16"/>
                </a:lnTo>
                <a:cubicBezTo>
                  <a:pt x="1186" y="16"/>
                  <a:pt x="1182" y="13"/>
                  <a:pt x="1182" y="8"/>
                </a:cubicBezTo>
                <a:cubicBezTo>
                  <a:pt x="1182" y="4"/>
                  <a:pt x="1186" y="0"/>
                  <a:pt x="1190" y="0"/>
                </a:cubicBezTo>
                <a:lnTo>
                  <a:pt x="1190" y="0"/>
                </a:lnTo>
                <a:cubicBezTo>
                  <a:pt x="1195" y="0"/>
                  <a:pt x="1198" y="4"/>
                  <a:pt x="1198" y="8"/>
                </a:cubicBezTo>
                <a:cubicBezTo>
                  <a:pt x="1198" y="13"/>
                  <a:pt x="1195" y="16"/>
                  <a:pt x="1190" y="16"/>
                </a:cubicBezTo>
                <a:close/>
                <a:moveTo>
                  <a:pt x="1110" y="16"/>
                </a:moveTo>
                <a:lnTo>
                  <a:pt x="1110" y="16"/>
                </a:lnTo>
                <a:cubicBezTo>
                  <a:pt x="1106" y="16"/>
                  <a:pt x="1102" y="13"/>
                  <a:pt x="1102" y="8"/>
                </a:cubicBezTo>
                <a:cubicBezTo>
                  <a:pt x="1102" y="4"/>
                  <a:pt x="1106" y="0"/>
                  <a:pt x="1110" y="0"/>
                </a:cubicBezTo>
                <a:lnTo>
                  <a:pt x="1110" y="0"/>
                </a:lnTo>
                <a:cubicBezTo>
                  <a:pt x="1115" y="0"/>
                  <a:pt x="1118" y="4"/>
                  <a:pt x="1118" y="8"/>
                </a:cubicBezTo>
                <a:cubicBezTo>
                  <a:pt x="1118" y="13"/>
                  <a:pt x="1115" y="16"/>
                  <a:pt x="1110" y="16"/>
                </a:cubicBezTo>
                <a:close/>
                <a:moveTo>
                  <a:pt x="1030" y="16"/>
                </a:moveTo>
                <a:lnTo>
                  <a:pt x="1030" y="16"/>
                </a:lnTo>
                <a:cubicBezTo>
                  <a:pt x="1026" y="16"/>
                  <a:pt x="1022" y="13"/>
                  <a:pt x="1022" y="8"/>
                </a:cubicBezTo>
                <a:cubicBezTo>
                  <a:pt x="1022" y="4"/>
                  <a:pt x="1026" y="0"/>
                  <a:pt x="1030" y="0"/>
                </a:cubicBezTo>
                <a:lnTo>
                  <a:pt x="1030" y="0"/>
                </a:lnTo>
                <a:cubicBezTo>
                  <a:pt x="1035" y="0"/>
                  <a:pt x="1038" y="4"/>
                  <a:pt x="1038" y="8"/>
                </a:cubicBezTo>
                <a:cubicBezTo>
                  <a:pt x="1038" y="13"/>
                  <a:pt x="1035" y="16"/>
                  <a:pt x="1030" y="16"/>
                </a:cubicBezTo>
                <a:close/>
                <a:moveTo>
                  <a:pt x="950" y="16"/>
                </a:moveTo>
                <a:lnTo>
                  <a:pt x="950" y="16"/>
                </a:lnTo>
                <a:cubicBezTo>
                  <a:pt x="946" y="16"/>
                  <a:pt x="942" y="13"/>
                  <a:pt x="942" y="8"/>
                </a:cubicBezTo>
                <a:cubicBezTo>
                  <a:pt x="942" y="4"/>
                  <a:pt x="946" y="0"/>
                  <a:pt x="950" y="0"/>
                </a:cubicBezTo>
                <a:lnTo>
                  <a:pt x="950" y="0"/>
                </a:lnTo>
                <a:cubicBezTo>
                  <a:pt x="955" y="0"/>
                  <a:pt x="958" y="4"/>
                  <a:pt x="958" y="8"/>
                </a:cubicBezTo>
                <a:cubicBezTo>
                  <a:pt x="958" y="13"/>
                  <a:pt x="955" y="16"/>
                  <a:pt x="950" y="16"/>
                </a:cubicBezTo>
                <a:close/>
                <a:moveTo>
                  <a:pt x="870" y="16"/>
                </a:moveTo>
                <a:lnTo>
                  <a:pt x="870" y="16"/>
                </a:lnTo>
                <a:cubicBezTo>
                  <a:pt x="866" y="16"/>
                  <a:pt x="862" y="13"/>
                  <a:pt x="862" y="8"/>
                </a:cubicBezTo>
                <a:cubicBezTo>
                  <a:pt x="862" y="4"/>
                  <a:pt x="866" y="0"/>
                  <a:pt x="870" y="0"/>
                </a:cubicBezTo>
                <a:lnTo>
                  <a:pt x="870" y="0"/>
                </a:lnTo>
                <a:cubicBezTo>
                  <a:pt x="875" y="0"/>
                  <a:pt x="878" y="4"/>
                  <a:pt x="878" y="8"/>
                </a:cubicBezTo>
                <a:cubicBezTo>
                  <a:pt x="878" y="13"/>
                  <a:pt x="875" y="16"/>
                  <a:pt x="870" y="16"/>
                </a:cubicBezTo>
                <a:close/>
                <a:moveTo>
                  <a:pt x="790" y="16"/>
                </a:moveTo>
                <a:lnTo>
                  <a:pt x="790" y="16"/>
                </a:lnTo>
                <a:cubicBezTo>
                  <a:pt x="786" y="16"/>
                  <a:pt x="782" y="13"/>
                  <a:pt x="782" y="8"/>
                </a:cubicBezTo>
                <a:cubicBezTo>
                  <a:pt x="782" y="4"/>
                  <a:pt x="786" y="0"/>
                  <a:pt x="790" y="0"/>
                </a:cubicBezTo>
                <a:lnTo>
                  <a:pt x="790" y="0"/>
                </a:lnTo>
                <a:cubicBezTo>
                  <a:pt x="795" y="0"/>
                  <a:pt x="798" y="4"/>
                  <a:pt x="798" y="8"/>
                </a:cubicBezTo>
                <a:cubicBezTo>
                  <a:pt x="798" y="13"/>
                  <a:pt x="795" y="16"/>
                  <a:pt x="790" y="16"/>
                </a:cubicBezTo>
                <a:close/>
                <a:moveTo>
                  <a:pt x="710" y="16"/>
                </a:moveTo>
                <a:lnTo>
                  <a:pt x="710" y="16"/>
                </a:lnTo>
                <a:cubicBezTo>
                  <a:pt x="706" y="16"/>
                  <a:pt x="702" y="13"/>
                  <a:pt x="702" y="8"/>
                </a:cubicBezTo>
                <a:cubicBezTo>
                  <a:pt x="702" y="4"/>
                  <a:pt x="706" y="0"/>
                  <a:pt x="710" y="0"/>
                </a:cubicBezTo>
                <a:lnTo>
                  <a:pt x="710" y="0"/>
                </a:lnTo>
                <a:cubicBezTo>
                  <a:pt x="715" y="0"/>
                  <a:pt x="718" y="4"/>
                  <a:pt x="718" y="8"/>
                </a:cubicBezTo>
                <a:cubicBezTo>
                  <a:pt x="718" y="13"/>
                  <a:pt x="715" y="16"/>
                  <a:pt x="710" y="16"/>
                </a:cubicBezTo>
                <a:close/>
                <a:moveTo>
                  <a:pt x="630" y="16"/>
                </a:moveTo>
                <a:lnTo>
                  <a:pt x="630" y="16"/>
                </a:lnTo>
                <a:cubicBezTo>
                  <a:pt x="626" y="16"/>
                  <a:pt x="622" y="13"/>
                  <a:pt x="622" y="8"/>
                </a:cubicBezTo>
                <a:cubicBezTo>
                  <a:pt x="622" y="4"/>
                  <a:pt x="626" y="0"/>
                  <a:pt x="630" y="0"/>
                </a:cubicBezTo>
                <a:lnTo>
                  <a:pt x="630" y="0"/>
                </a:lnTo>
                <a:cubicBezTo>
                  <a:pt x="635" y="0"/>
                  <a:pt x="638" y="4"/>
                  <a:pt x="638" y="8"/>
                </a:cubicBezTo>
                <a:cubicBezTo>
                  <a:pt x="638" y="13"/>
                  <a:pt x="635" y="16"/>
                  <a:pt x="630" y="16"/>
                </a:cubicBezTo>
                <a:close/>
                <a:moveTo>
                  <a:pt x="550" y="16"/>
                </a:moveTo>
                <a:lnTo>
                  <a:pt x="550" y="16"/>
                </a:lnTo>
                <a:cubicBezTo>
                  <a:pt x="546" y="16"/>
                  <a:pt x="542" y="13"/>
                  <a:pt x="542" y="8"/>
                </a:cubicBezTo>
                <a:cubicBezTo>
                  <a:pt x="542" y="4"/>
                  <a:pt x="546" y="0"/>
                  <a:pt x="550" y="0"/>
                </a:cubicBezTo>
                <a:lnTo>
                  <a:pt x="550" y="0"/>
                </a:lnTo>
                <a:cubicBezTo>
                  <a:pt x="555" y="0"/>
                  <a:pt x="558" y="4"/>
                  <a:pt x="558" y="8"/>
                </a:cubicBezTo>
                <a:cubicBezTo>
                  <a:pt x="558" y="13"/>
                  <a:pt x="555" y="16"/>
                  <a:pt x="550" y="16"/>
                </a:cubicBezTo>
                <a:close/>
                <a:moveTo>
                  <a:pt x="470" y="16"/>
                </a:moveTo>
                <a:lnTo>
                  <a:pt x="470" y="16"/>
                </a:lnTo>
                <a:cubicBezTo>
                  <a:pt x="466" y="16"/>
                  <a:pt x="462" y="13"/>
                  <a:pt x="462" y="8"/>
                </a:cubicBezTo>
                <a:cubicBezTo>
                  <a:pt x="462" y="4"/>
                  <a:pt x="466" y="0"/>
                  <a:pt x="470" y="0"/>
                </a:cubicBezTo>
                <a:lnTo>
                  <a:pt x="470" y="0"/>
                </a:lnTo>
                <a:cubicBezTo>
                  <a:pt x="475" y="0"/>
                  <a:pt x="478" y="4"/>
                  <a:pt x="478" y="8"/>
                </a:cubicBezTo>
                <a:cubicBezTo>
                  <a:pt x="478" y="13"/>
                  <a:pt x="475" y="16"/>
                  <a:pt x="470" y="16"/>
                </a:cubicBezTo>
                <a:close/>
                <a:moveTo>
                  <a:pt x="390" y="16"/>
                </a:moveTo>
                <a:lnTo>
                  <a:pt x="390" y="16"/>
                </a:lnTo>
                <a:cubicBezTo>
                  <a:pt x="386" y="16"/>
                  <a:pt x="382" y="13"/>
                  <a:pt x="382" y="8"/>
                </a:cubicBezTo>
                <a:cubicBezTo>
                  <a:pt x="382" y="4"/>
                  <a:pt x="386" y="0"/>
                  <a:pt x="390" y="0"/>
                </a:cubicBezTo>
                <a:lnTo>
                  <a:pt x="390" y="0"/>
                </a:lnTo>
                <a:cubicBezTo>
                  <a:pt x="395" y="0"/>
                  <a:pt x="398" y="4"/>
                  <a:pt x="398" y="8"/>
                </a:cubicBezTo>
                <a:cubicBezTo>
                  <a:pt x="398" y="13"/>
                  <a:pt x="395" y="16"/>
                  <a:pt x="390" y="16"/>
                </a:cubicBezTo>
                <a:close/>
                <a:moveTo>
                  <a:pt x="310" y="16"/>
                </a:moveTo>
                <a:lnTo>
                  <a:pt x="310" y="16"/>
                </a:lnTo>
                <a:cubicBezTo>
                  <a:pt x="306" y="16"/>
                  <a:pt x="302" y="13"/>
                  <a:pt x="302" y="8"/>
                </a:cubicBezTo>
                <a:cubicBezTo>
                  <a:pt x="302" y="4"/>
                  <a:pt x="306" y="0"/>
                  <a:pt x="310" y="0"/>
                </a:cubicBezTo>
                <a:lnTo>
                  <a:pt x="310" y="0"/>
                </a:lnTo>
                <a:cubicBezTo>
                  <a:pt x="315" y="0"/>
                  <a:pt x="318" y="4"/>
                  <a:pt x="318" y="8"/>
                </a:cubicBezTo>
                <a:cubicBezTo>
                  <a:pt x="318" y="13"/>
                  <a:pt x="315" y="16"/>
                  <a:pt x="310" y="16"/>
                </a:cubicBezTo>
                <a:close/>
                <a:moveTo>
                  <a:pt x="230" y="16"/>
                </a:moveTo>
                <a:lnTo>
                  <a:pt x="230" y="16"/>
                </a:lnTo>
                <a:cubicBezTo>
                  <a:pt x="226" y="16"/>
                  <a:pt x="222" y="13"/>
                  <a:pt x="222" y="8"/>
                </a:cubicBezTo>
                <a:cubicBezTo>
                  <a:pt x="222" y="4"/>
                  <a:pt x="226" y="0"/>
                  <a:pt x="230" y="0"/>
                </a:cubicBezTo>
                <a:lnTo>
                  <a:pt x="230" y="0"/>
                </a:lnTo>
                <a:cubicBezTo>
                  <a:pt x="235" y="0"/>
                  <a:pt x="238" y="4"/>
                  <a:pt x="238" y="8"/>
                </a:cubicBezTo>
                <a:cubicBezTo>
                  <a:pt x="238" y="13"/>
                  <a:pt x="235" y="16"/>
                  <a:pt x="230" y="16"/>
                </a:cubicBezTo>
                <a:close/>
                <a:moveTo>
                  <a:pt x="150" y="16"/>
                </a:moveTo>
                <a:lnTo>
                  <a:pt x="150" y="16"/>
                </a:lnTo>
                <a:cubicBezTo>
                  <a:pt x="146" y="16"/>
                  <a:pt x="142" y="13"/>
                  <a:pt x="142" y="8"/>
                </a:cubicBezTo>
                <a:cubicBezTo>
                  <a:pt x="142" y="4"/>
                  <a:pt x="146" y="0"/>
                  <a:pt x="150" y="0"/>
                </a:cubicBezTo>
                <a:lnTo>
                  <a:pt x="150" y="0"/>
                </a:lnTo>
                <a:cubicBezTo>
                  <a:pt x="155" y="0"/>
                  <a:pt x="158" y="4"/>
                  <a:pt x="158" y="8"/>
                </a:cubicBezTo>
                <a:cubicBezTo>
                  <a:pt x="158" y="13"/>
                  <a:pt x="155" y="16"/>
                  <a:pt x="150" y="16"/>
                </a:cubicBezTo>
                <a:close/>
                <a:moveTo>
                  <a:pt x="70" y="16"/>
                </a:moveTo>
                <a:lnTo>
                  <a:pt x="70" y="16"/>
                </a:lnTo>
                <a:cubicBezTo>
                  <a:pt x="66" y="16"/>
                  <a:pt x="62" y="13"/>
                  <a:pt x="62" y="8"/>
                </a:cubicBezTo>
                <a:cubicBezTo>
                  <a:pt x="62" y="4"/>
                  <a:pt x="66" y="0"/>
                  <a:pt x="70" y="0"/>
                </a:cubicBezTo>
                <a:lnTo>
                  <a:pt x="70" y="0"/>
                </a:lnTo>
                <a:cubicBezTo>
                  <a:pt x="75" y="0"/>
                  <a:pt x="78" y="4"/>
                  <a:pt x="78" y="8"/>
                </a:cubicBezTo>
                <a:cubicBezTo>
                  <a:pt x="78" y="13"/>
                  <a:pt x="75" y="16"/>
                  <a:pt x="70" y="16"/>
                </a:cubicBez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3"/>
          <p:cNvSpPr>
            <a:spLocks noChangeArrowheads="1"/>
          </p:cNvSpPr>
          <p:nvPr/>
        </p:nvSpPr>
        <p:spPr bwMode="auto">
          <a:xfrm>
            <a:off x="5684936" y="6271952"/>
            <a:ext cx="434671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LINAC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3848" y="5782879"/>
            <a:ext cx="1090243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GENERATION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57686" y="5782277"/>
            <a:ext cx="1357528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BUNCHING AND FOCUSING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13796" y="5777587"/>
            <a:ext cx="127991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ACCELERATION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00320" y="5782277"/>
            <a:ext cx="960112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DELIVERY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105" y="5464142"/>
            <a:ext cx="1410575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Electrical supplies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9469" y="5804306"/>
            <a:ext cx="109024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Cooling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74153" y="6136384"/>
            <a:ext cx="109024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Vacuum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011" y="4948262"/>
            <a:ext cx="1898482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451361"/>
                </a:solidFill>
              </a:rPr>
              <a:t>PROTECTION ACTUATORS</a:t>
            </a:r>
            <a:endParaRPr lang="en-GB" sz="1050" dirty="0">
              <a:solidFill>
                <a:srgbClr val="451361"/>
              </a:solidFill>
            </a:endParaRPr>
          </a:p>
        </p:txBody>
      </p:sp>
      <p:cxnSp>
        <p:nvCxnSpPr>
          <p:cNvPr id="4" name="Elbow Connector 3"/>
          <p:cNvCxnSpPr>
            <a:stCxn id="40" idx="3"/>
            <a:endCxn id="2" idx="0"/>
          </p:cNvCxnSpPr>
          <p:nvPr/>
        </p:nvCxnSpPr>
        <p:spPr>
          <a:xfrm>
            <a:off x="2284493" y="5156011"/>
            <a:ext cx="1464477" cy="626868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838628" y="4957718"/>
            <a:ext cx="581244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BEAM STOP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1045" y="994904"/>
            <a:ext cx="2142554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4">
                    <a:lumMod val="10000"/>
                  </a:schemeClr>
                </a:solidFill>
              </a:rPr>
              <a:t>E</a:t>
            </a:r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QUIPMENT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46" name="Elbow Connector 45"/>
          <p:cNvCxnSpPr>
            <a:stCxn id="45" idx="2"/>
            <a:endCxn id="40" idx="0"/>
          </p:cNvCxnSpPr>
          <p:nvPr/>
        </p:nvCxnSpPr>
        <p:spPr>
          <a:xfrm rot="16200000" flipH="1">
            <a:off x="-515934" y="3097076"/>
            <a:ext cx="3699442" cy="2930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52164" y="3167901"/>
            <a:ext cx="801187" cy="57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BEAM STOP</a:t>
            </a:r>
          </a:p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TRIGGER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52" name="Elbow Connector 51"/>
          <p:cNvCxnSpPr>
            <a:stCxn id="11" idx="4"/>
            <a:endCxn id="55" idx="0"/>
          </p:cNvCxnSpPr>
          <p:nvPr/>
        </p:nvCxnSpPr>
        <p:spPr>
          <a:xfrm rot="16200000" flipH="1">
            <a:off x="-962790" y="2872731"/>
            <a:ext cx="3203945" cy="9525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11560" y="1229803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621085" y="44794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0" y="2669727"/>
            <a:ext cx="1131451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451361"/>
                </a:solidFill>
              </a:rPr>
              <a:t>REGULATION PARAMETERS</a:t>
            </a:r>
            <a:endParaRPr lang="en-GB" sz="1050" dirty="0">
              <a:solidFill>
                <a:srgbClr val="45136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68503" y="1919118"/>
            <a:ext cx="183066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PARAMETER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56901" y="1429007"/>
            <a:ext cx="169066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DELIVERY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98868" y="835695"/>
            <a:ext cx="1090243" cy="57708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PERSONEL</a:t>
            </a:r>
          </a:p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ACCESS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1777974" y="122596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59880" y="122384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338564" y="1227307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Elbow Connector 72"/>
          <p:cNvCxnSpPr>
            <a:stCxn id="67" idx="4"/>
            <a:endCxn id="63" idx="1"/>
          </p:cNvCxnSpPr>
          <p:nvPr/>
        </p:nvCxnSpPr>
        <p:spPr>
          <a:xfrm rot="16200000" flipH="1">
            <a:off x="2596968" y="755331"/>
            <a:ext cx="857307" cy="1885763"/>
          </a:xfrm>
          <a:prstGeom prst="bentConnector2">
            <a:avLst/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68" idx="3"/>
            <a:endCxn id="64" idx="1"/>
          </p:cNvCxnSpPr>
          <p:nvPr/>
        </p:nvCxnSpPr>
        <p:spPr>
          <a:xfrm rot="16200000" flipH="1">
            <a:off x="3915868" y="-304278"/>
            <a:ext cx="370425" cy="3511642"/>
          </a:xfrm>
          <a:prstGeom prst="bentConnector2">
            <a:avLst/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45" idx="3"/>
            <a:endCxn id="65" idx="1"/>
          </p:cNvCxnSpPr>
          <p:nvPr/>
        </p:nvCxnSpPr>
        <p:spPr>
          <a:xfrm>
            <a:off x="2403599" y="1121862"/>
            <a:ext cx="5395269" cy="2374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46"/>
          <p:cNvSpPr>
            <a:spLocks noChangeArrowheads="1"/>
          </p:cNvSpPr>
          <p:nvPr/>
        </p:nvSpPr>
        <p:spPr bwMode="auto">
          <a:xfrm>
            <a:off x="3432424" y="3240600"/>
            <a:ext cx="4739976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LINAC operators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94" name="Rectangle 46"/>
          <p:cNvSpPr>
            <a:spLocks noChangeArrowheads="1"/>
          </p:cNvSpPr>
          <p:nvPr/>
        </p:nvSpPr>
        <p:spPr bwMode="auto">
          <a:xfrm>
            <a:off x="6516216" y="3861628"/>
            <a:ext cx="1866715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Technical Personnel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96" name="Oval 95"/>
          <p:cNvSpPr/>
          <p:nvPr/>
        </p:nvSpPr>
        <p:spPr>
          <a:xfrm>
            <a:off x="8276823" y="287228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8563619" y="287016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8277013" y="139584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8563809" y="139372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Elbow Connector 100"/>
          <p:cNvCxnSpPr>
            <a:stCxn id="96" idx="0"/>
            <a:endCxn id="99" idx="4"/>
          </p:cNvCxnSpPr>
          <p:nvPr/>
        </p:nvCxnSpPr>
        <p:spPr>
          <a:xfrm rot="5400000" flipH="1" flipV="1">
            <a:off x="7584418" y="2156829"/>
            <a:ext cx="1430720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98" idx="0"/>
            <a:endCxn id="100" idx="4"/>
          </p:cNvCxnSpPr>
          <p:nvPr/>
        </p:nvCxnSpPr>
        <p:spPr>
          <a:xfrm rot="5400000" flipH="1" flipV="1">
            <a:off x="7871214" y="2154710"/>
            <a:ext cx="1430720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>
            <a:off x="5076056" y="322021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5362852" y="321809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5076246" y="230316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5363042" y="2301042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Elbow Connector 114"/>
          <p:cNvCxnSpPr>
            <a:stCxn id="111" idx="0"/>
            <a:endCxn id="113" idx="4"/>
          </p:cNvCxnSpPr>
          <p:nvPr/>
        </p:nvCxnSpPr>
        <p:spPr>
          <a:xfrm rot="5400000" flipH="1" flipV="1">
            <a:off x="4663344" y="2784453"/>
            <a:ext cx="87133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2" idx="0"/>
            <a:endCxn id="114" idx="4"/>
          </p:cNvCxnSpPr>
          <p:nvPr/>
        </p:nvCxnSpPr>
        <p:spPr>
          <a:xfrm rot="5400000" flipH="1" flipV="1">
            <a:off x="4950140" y="2782334"/>
            <a:ext cx="87133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37" idx="3"/>
            <a:endCxn id="135" idx="2"/>
          </p:cNvCxnSpPr>
          <p:nvPr/>
        </p:nvCxnSpPr>
        <p:spPr>
          <a:xfrm>
            <a:off x="1691680" y="5591100"/>
            <a:ext cx="1393288" cy="681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38" idx="3"/>
            <a:endCxn id="136" idx="2"/>
          </p:cNvCxnSpPr>
          <p:nvPr/>
        </p:nvCxnSpPr>
        <p:spPr>
          <a:xfrm flipV="1">
            <a:off x="1979712" y="5930536"/>
            <a:ext cx="1111984" cy="728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39" idx="3"/>
            <a:endCxn id="137" idx="2"/>
          </p:cNvCxnSpPr>
          <p:nvPr/>
        </p:nvCxnSpPr>
        <p:spPr>
          <a:xfrm>
            <a:off x="2364396" y="6263342"/>
            <a:ext cx="723824" cy="294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084968" y="556892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3091696" y="590767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3088220" y="624077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Freeform 125"/>
          <p:cNvSpPr>
            <a:spLocks noEditPoints="1"/>
          </p:cNvSpPr>
          <p:nvPr/>
        </p:nvSpPr>
        <p:spPr bwMode="auto">
          <a:xfrm>
            <a:off x="231720" y="4782268"/>
            <a:ext cx="2465618" cy="1645750"/>
          </a:xfrm>
          <a:custGeom>
            <a:avLst/>
            <a:gdLst>
              <a:gd name="T0" fmla="*/ 8 w 4854"/>
              <a:gd name="T1" fmla="*/ 272 h 3644"/>
              <a:gd name="T2" fmla="*/ 8 w 4854"/>
              <a:gd name="T3" fmla="*/ 496 h 3644"/>
              <a:gd name="T4" fmla="*/ 16 w 4854"/>
              <a:gd name="T5" fmla="*/ 824 h 3644"/>
              <a:gd name="T6" fmla="*/ 0 w 4854"/>
              <a:gd name="T7" fmla="*/ 1064 h 3644"/>
              <a:gd name="T8" fmla="*/ 16 w 4854"/>
              <a:gd name="T9" fmla="*/ 1384 h 3644"/>
              <a:gd name="T10" fmla="*/ 0 w 4854"/>
              <a:gd name="T11" fmla="*/ 1624 h 3644"/>
              <a:gd name="T12" fmla="*/ 16 w 4854"/>
              <a:gd name="T13" fmla="*/ 1864 h 3644"/>
              <a:gd name="T14" fmla="*/ 8 w 4854"/>
              <a:gd name="T15" fmla="*/ 2192 h 3644"/>
              <a:gd name="T16" fmla="*/ 8 w 4854"/>
              <a:gd name="T17" fmla="*/ 2416 h 3644"/>
              <a:gd name="T18" fmla="*/ 16 w 4854"/>
              <a:gd name="T19" fmla="*/ 2744 h 3644"/>
              <a:gd name="T20" fmla="*/ 0 w 4854"/>
              <a:gd name="T21" fmla="*/ 2984 h 3644"/>
              <a:gd name="T22" fmla="*/ 16 w 4854"/>
              <a:gd name="T23" fmla="*/ 3304 h 3644"/>
              <a:gd name="T24" fmla="*/ 0 w 4854"/>
              <a:gd name="T25" fmla="*/ 3544 h 3644"/>
              <a:gd name="T26" fmla="*/ 156 w 4854"/>
              <a:gd name="T27" fmla="*/ 3628 h 3644"/>
              <a:gd name="T28" fmla="*/ 484 w 4854"/>
              <a:gd name="T29" fmla="*/ 3636 h 3644"/>
              <a:gd name="T30" fmla="*/ 708 w 4854"/>
              <a:gd name="T31" fmla="*/ 3636 h 3644"/>
              <a:gd name="T32" fmla="*/ 1036 w 4854"/>
              <a:gd name="T33" fmla="*/ 3628 h 3644"/>
              <a:gd name="T34" fmla="*/ 1276 w 4854"/>
              <a:gd name="T35" fmla="*/ 3644 h 3644"/>
              <a:gd name="T36" fmla="*/ 1597 w 4854"/>
              <a:gd name="T37" fmla="*/ 3628 h 3644"/>
              <a:gd name="T38" fmla="*/ 1837 w 4854"/>
              <a:gd name="T39" fmla="*/ 3644 h 3644"/>
              <a:gd name="T40" fmla="*/ 2077 w 4854"/>
              <a:gd name="T41" fmla="*/ 3628 h 3644"/>
              <a:gd name="T42" fmla="*/ 2405 w 4854"/>
              <a:gd name="T43" fmla="*/ 3636 h 3644"/>
              <a:gd name="T44" fmla="*/ 2629 w 4854"/>
              <a:gd name="T45" fmla="*/ 3636 h 3644"/>
              <a:gd name="T46" fmla="*/ 2957 w 4854"/>
              <a:gd name="T47" fmla="*/ 3628 h 3644"/>
              <a:gd name="T48" fmla="*/ 3197 w 4854"/>
              <a:gd name="T49" fmla="*/ 3644 h 3644"/>
              <a:gd name="T50" fmla="*/ 3517 w 4854"/>
              <a:gd name="T51" fmla="*/ 3628 h 3644"/>
              <a:gd name="T52" fmla="*/ 3757 w 4854"/>
              <a:gd name="T53" fmla="*/ 3644 h 3644"/>
              <a:gd name="T54" fmla="*/ 3997 w 4854"/>
              <a:gd name="T55" fmla="*/ 3628 h 3644"/>
              <a:gd name="T56" fmla="*/ 4325 w 4854"/>
              <a:gd name="T57" fmla="*/ 3636 h 3644"/>
              <a:gd name="T58" fmla="*/ 4549 w 4854"/>
              <a:gd name="T59" fmla="*/ 3636 h 3644"/>
              <a:gd name="T60" fmla="*/ 4838 w 4854"/>
              <a:gd name="T61" fmla="*/ 3605 h 3644"/>
              <a:gd name="T62" fmla="*/ 4854 w 4854"/>
              <a:gd name="T63" fmla="*/ 3364 h 3644"/>
              <a:gd name="T64" fmla="*/ 4838 w 4854"/>
              <a:gd name="T65" fmla="*/ 3044 h 3644"/>
              <a:gd name="T66" fmla="*/ 4854 w 4854"/>
              <a:gd name="T67" fmla="*/ 2804 h 3644"/>
              <a:gd name="T68" fmla="*/ 4838 w 4854"/>
              <a:gd name="T69" fmla="*/ 2564 h 3644"/>
              <a:gd name="T70" fmla="*/ 4846 w 4854"/>
              <a:gd name="T71" fmla="*/ 2236 h 3644"/>
              <a:gd name="T72" fmla="*/ 4846 w 4854"/>
              <a:gd name="T73" fmla="*/ 2012 h 3644"/>
              <a:gd name="T74" fmla="*/ 4838 w 4854"/>
              <a:gd name="T75" fmla="*/ 1684 h 3644"/>
              <a:gd name="T76" fmla="*/ 4854 w 4854"/>
              <a:gd name="T77" fmla="*/ 1444 h 3644"/>
              <a:gd name="T78" fmla="*/ 4838 w 4854"/>
              <a:gd name="T79" fmla="*/ 1124 h 3644"/>
              <a:gd name="T80" fmla="*/ 4854 w 4854"/>
              <a:gd name="T81" fmla="*/ 884 h 3644"/>
              <a:gd name="T82" fmla="*/ 4838 w 4854"/>
              <a:gd name="T83" fmla="*/ 644 h 3644"/>
              <a:gd name="T84" fmla="*/ 4846 w 4854"/>
              <a:gd name="T85" fmla="*/ 316 h 3644"/>
              <a:gd name="T86" fmla="*/ 4846 w 4854"/>
              <a:gd name="T87" fmla="*/ 92 h 3644"/>
              <a:gd name="T88" fmla="*/ 4602 w 4854"/>
              <a:gd name="T89" fmla="*/ 16 h 3644"/>
              <a:gd name="T90" fmla="*/ 4362 w 4854"/>
              <a:gd name="T91" fmla="*/ 0 h 3644"/>
              <a:gd name="T92" fmla="*/ 4042 w 4854"/>
              <a:gd name="T93" fmla="*/ 16 h 3644"/>
              <a:gd name="T94" fmla="*/ 3801 w 4854"/>
              <a:gd name="T95" fmla="*/ 0 h 3644"/>
              <a:gd name="T96" fmla="*/ 3561 w 4854"/>
              <a:gd name="T97" fmla="*/ 16 h 3644"/>
              <a:gd name="T98" fmla="*/ 3233 w 4854"/>
              <a:gd name="T99" fmla="*/ 8 h 3644"/>
              <a:gd name="T100" fmla="*/ 3009 w 4854"/>
              <a:gd name="T101" fmla="*/ 8 h 3644"/>
              <a:gd name="T102" fmla="*/ 2681 w 4854"/>
              <a:gd name="T103" fmla="*/ 16 h 3644"/>
              <a:gd name="T104" fmla="*/ 2441 w 4854"/>
              <a:gd name="T105" fmla="*/ 0 h 3644"/>
              <a:gd name="T106" fmla="*/ 2121 w 4854"/>
              <a:gd name="T107" fmla="*/ 16 h 3644"/>
              <a:gd name="T108" fmla="*/ 1881 w 4854"/>
              <a:gd name="T109" fmla="*/ 0 h 3644"/>
              <a:gd name="T110" fmla="*/ 1641 w 4854"/>
              <a:gd name="T111" fmla="*/ 16 h 3644"/>
              <a:gd name="T112" fmla="*/ 1313 w 4854"/>
              <a:gd name="T113" fmla="*/ 8 h 3644"/>
              <a:gd name="T114" fmla="*/ 1089 w 4854"/>
              <a:gd name="T115" fmla="*/ 8 h 3644"/>
              <a:gd name="T116" fmla="*/ 761 w 4854"/>
              <a:gd name="T117" fmla="*/ 16 h 3644"/>
              <a:gd name="T118" fmla="*/ 521 w 4854"/>
              <a:gd name="T119" fmla="*/ 0 h 3644"/>
              <a:gd name="T120" fmla="*/ 201 w 4854"/>
              <a:gd name="T121" fmla="*/ 16 h 3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54" h="3644">
                <a:moveTo>
                  <a:pt x="16" y="24"/>
                </a:moveTo>
                <a:lnTo>
                  <a:pt x="16" y="24"/>
                </a:lnTo>
                <a:cubicBezTo>
                  <a:pt x="16" y="28"/>
                  <a:pt x="12" y="32"/>
                  <a:pt x="8" y="32"/>
                </a:cubicBezTo>
                <a:cubicBezTo>
                  <a:pt x="3" y="32"/>
                  <a:pt x="0" y="28"/>
                  <a:pt x="0" y="24"/>
                </a:cubicBezTo>
                <a:lnTo>
                  <a:pt x="0" y="24"/>
                </a:lnTo>
                <a:cubicBezTo>
                  <a:pt x="0" y="19"/>
                  <a:pt x="3" y="16"/>
                  <a:pt x="8" y="16"/>
                </a:cubicBezTo>
                <a:cubicBezTo>
                  <a:pt x="12" y="16"/>
                  <a:pt x="16" y="19"/>
                  <a:pt x="16" y="24"/>
                </a:cubicBezTo>
                <a:close/>
                <a:moveTo>
                  <a:pt x="16" y="104"/>
                </a:moveTo>
                <a:lnTo>
                  <a:pt x="16" y="104"/>
                </a:lnTo>
                <a:cubicBezTo>
                  <a:pt x="16" y="108"/>
                  <a:pt x="12" y="112"/>
                  <a:pt x="8" y="112"/>
                </a:cubicBezTo>
                <a:cubicBezTo>
                  <a:pt x="3" y="112"/>
                  <a:pt x="0" y="108"/>
                  <a:pt x="0" y="104"/>
                </a:cubicBezTo>
                <a:lnTo>
                  <a:pt x="0" y="104"/>
                </a:lnTo>
                <a:cubicBezTo>
                  <a:pt x="0" y="99"/>
                  <a:pt x="3" y="96"/>
                  <a:pt x="8" y="96"/>
                </a:cubicBezTo>
                <a:cubicBezTo>
                  <a:pt x="12" y="96"/>
                  <a:pt x="16" y="99"/>
                  <a:pt x="16" y="104"/>
                </a:cubicBezTo>
                <a:close/>
                <a:moveTo>
                  <a:pt x="16" y="184"/>
                </a:moveTo>
                <a:lnTo>
                  <a:pt x="16" y="184"/>
                </a:lnTo>
                <a:cubicBezTo>
                  <a:pt x="16" y="188"/>
                  <a:pt x="12" y="192"/>
                  <a:pt x="8" y="192"/>
                </a:cubicBezTo>
                <a:cubicBezTo>
                  <a:pt x="3" y="192"/>
                  <a:pt x="0" y="188"/>
                  <a:pt x="0" y="184"/>
                </a:cubicBezTo>
                <a:lnTo>
                  <a:pt x="0" y="184"/>
                </a:lnTo>
                <a:cubicBezTo>
                  <a:pt x="0" y="179"/>
                  <a:pt x="3" y="176"/>
                  <a:pt x="8" y="176"/>
                </a:cubicBezTo>
                <a:cubicBezTo>
                  <a:pt x="12" y="176"/>
                  <a:pt x="16" y="179"/>
                  <a:pt x="16" y="184"/>
                </a:cubicBezTo>
                <a:close/>
                <a:moveTo>
                  <a:pt x="16" y="264"/>
                </a:moveTo>
                <a:lnTo>
                  <a:pt x="16" y="264"/>
                </a:lnTo>
                <a:cubicBezTo>
                  <a:pt x="16" y="268"/>
                  <a:pt x="12" y="272"/>
                  <a:pt x="8" y="272"/>
                </a:cubicBezTo>
                <a:cubicBezTo>
                  <a:pt x="3" y="272"/>
                  <a:pt x="0" y="268"/>
                  <a:pt x="0" y="264"/>
                </a:cubicBezTo>
                <a:lnTo>
                  <a:pt x="0" y="264"/>
                </a:lnTo>
                <a:cubicBezTo>
                  <a:pt x="0" y="259"/>
                  <a:pt x="3" y="256"/>
                  <a:pt x="8" y="256"/>
                </a:cubicBezTo>
                <a:cubicBezTo>
                  <a:pt x="12" y="256"/>
                  <a:pt x="16" y="259"/>
                  <a:pt x="16" y="264"/>
                </a:cubicBezTo>
                <a:close/>
                <a:moveTo>
                  <a:pt x="16" y="344"/>
                </a:moveTo>
                <a:lnTo>
                  <a:pt x="16" y="344"/>
                </a:lnTo>
                <a:cubicBezTo>
                  <a:pt x="16" y="348"/>
                  <a:pt x="12" y="352"/>
                  <a:pt x="8" y="352"/>
                </a:cubicBezTo>
                <a:cubicBezTo>
                  <a:pt x="3" y="352"/>
                  <a:pt x="0" y="348"/>
                  <a:pt x="0" y="344"/>
                </a:cubicBezTo>
                <a:lnTo>
                  <a:pt x="0" y="344"/>
                </a:lnTo>
                <a:cubicBezTo>
                  <a:pt x="0" y="339"/>
                  <a:pt x="3" y="336"/>
                  <a:pt x="8" y="336"/>
                </a:cubicBezTo>
                <a:cubicBezTo>
                  <a:pt x="12" y="336"/>
                  <a:pt x="16" y="339"/>
                  <a:pt x="16" y="344"/>
                </a:cubicBezTo>
                <a:close/>
                <a:moveTo>
                  <a:pt x="16" y="424"/>
                </a:moveTo>
                <a:lnTo>
                  <a:pt x="16" y="424"/>
                </a:lnTo>
                <a:cubicBezTo>
                  <a:pt x="16" y="428"/>
                  <a:pt x="12" y="432"/>
                  <a:pt x="8" y="432"/>
                </a:cubicBezTo>
                <a:cubicBezTo>
                  <a:pt x="3" y="432"/>
                  <a:pt x="0" y="428"/>
                  <a:pt x="0" y="424"/>
                </a:cubicBezTo>
                <a:lnTo>
                  <a:pt x="0" y="424"/>
                </a:lnTo>
                <a:cubicBezTo>
                  <a:pt x="0" y="419"/>
                  <a:pt x="3" y="416"/>
                  <a:pt x="8" y="416"/>
                </a:cubicBezTo>
                <a:cubicBezTo>
                  <a:pt x="12" y="416"/>
                  <a:pt x="16" y="419"/>
                  <a:pt x="16" y="424"/>
                </a:cubicBezTo>
                <a:close/>
                <a:moveTo>
                  <a:pt x="16" y="504"/>
                </a:moveTo>
                <a:lnTo>
                  <a:pt x="16" y="504"/>
                </a:lnTo>
                <a:cubicBezTo>
                  <a:pt x="16" y="508"/>
                  <a:pt x="12" y="512"/>
                  <a:pt x="8" y="512"/>
                </a:cubicBezTo>
                <a:cubicBezTo>
                  <a:pt x="3" y="512"/>
                  <a:pt x="0" y="508"/>
                  <a:pt x="0" y="504"/>
                </a:cubicBezTo>
                <a:lnTo>
                  <a:pt x="0" y="504"/>
                </a:lnTo>
                <a:cubicBezTo>
                  <a:pt x="0" y="499"/>
                  <a:pt x="3" y="496"/>
                  <a:pt x="8" y="496"/>
                </a:cubicBezTo>
                <a:cubicBezTo>
                  <a:pt x="12" y="496"/>
                  <a:pt x="16" y="499"/>
                  <a:pt x="16" y="504"/>
                </a:cubicBezTo>
                <a:close/>
                <a:moveTo>
                  <a:pt x="16" y="584"/>
                </a:moveTo>
                <a:lnTo>
                  <a:pt x="16" y="584"/>
                </a:lnTo>
                <a:cubicBezTo>
                  <a:pt x="16" y="588"/>
                  <a:pt x="12" y="592"/>
                  <a:pt x="8" y="592"/>
                </a:cubicBezTo>
                <a:cubicBezTo>
                  <a:pt x="3" y="592"/>
                  <a:pt x="0" y="588"/>
                  <a:pt x="0" y="584"/>
                </a:cubicBezTo>
                <a:lnTo>
                  <a:pt x="0" y="584"/>
                </a:lnTo>
                <a:cubicBezTo>
                  <a:pt x="0" y="579"/>
                  <a:pt x="3" y="576"/>
                  <a:pt x="8" y="576"/>
                </a:cubicBezTo>
                <a:cubicBezTo>
                  <a:pt x="12" y="576"/>
                  <a:pt x="16" y="579"/>
                  <a:pt x="16" y="584"/>
                </a:cubicBezTo>
                <a:close/>
                <a:moveTo>
                  <a:pt x="16" y="664"/>
                </a:moveTo>
                <a:lnTo>
                  <a:pt x="16" y="664"/>
                </a:lnTo>
                <a:cubicBezTo>
                  <a:pt x="16" y="668"/>
                  <a:pt x="12" y="672"/>
                  <a:pt x="8" y="672"/>
                </a:cubicBezTo>
                <a:cubicBezTo>
                  <a:pt x="3" y="672"/>
                  <a:pt x="0" y="668"/>
                  <a:pt x="0" y="664"/>
                </a:cubicBezTo>
                <a:lnTo>
                  <a:pt x="0" y="664"/>
                </a:lnTo>
                <a:cubicBezTo>
                  <a:pt x="0" y="659"/>
                  <a:pt x="3" y="656"/>
                  <a:pt x="8" y="656"/>
                </a:cubicBezTo>
                <a:cubicBezTo>
                  <a:pt x="12" y="656"/>
                  <a:pt x="16" y="659"/>
                  <a:pt x="16" y="664"/>
                </a:cubicBezTo>
                <a:close/>
                <a:moveTo>
                  <a:pt x="16" y="744"/>
                </a:moveTo>
                <a:lnTo>
                  <a:pt x="16" y="744"/>
                </a:lnTo>
                <a:cubicBezTo>
                  <a:pt x="16" y="748"/>
                  <a:pt x="12" y="752"/>
                  <a:pt x="8" y="752"/>
                </a:cubicBezTo>
                <a:cubicBezTo>
                  <a:pt x="3" y="752"/>
                  <a:pt x="0" y="748"/>
                  <a:pt x="0" y="744"/>
                </a:cubicBezTo>
                <a:lnTo>
                  <a:pt x="0" y="744"/>
                </a:lnTo>
                <a:cubicBezTo>
                  <a:pt x="0" y="739"/>
                  <a:pt x="3" y="736"/>
                  <a:pt x="8" y="736"/>
                </a:cubicBezTo>
                <a:cubicBezTo>
                  <a:pt x="12" y="736"/>
                  <a:pt x="16" y="739"/>
                  <a:pt x="16" y="744"/>
                </a:cubicBezTo>
                <a:close/>
                <a:moveTo>
                  <a:pt x="16" y="824"/>
                </a:moveTo>
                <a:lnTo>
                  <a:pt x="16" y="824"/>
                </a:lnTo>
                <a:cubicBezTo>
                  <a:pt x="16" y="828"/>
                  <a:pt x="12" y="832"/>
                  <a:pt x="8" y="832"/>
                </a:cubicBezTo>
                <a:cubicBezTo>
                  <a:pt x="3" y="832"/>
                  <a:pt x="0" y="828"/>
                  <a:pt x="0" y="824"/>
                </a:cubicBezTo>
                <a:lnTo>
                  <a:pt x="0" y="824"/>
                </a:lnTo>
                <a:cubicBezTo>
                  <a:pt x="0" y="819"/>
                  <a:pt x="3" y="816"/>
                  <a:pt x="8" y="816"/>
                </a:cubicBezTo>
                <a:cubicBezTo>
                  <a:pt x="12" y="816"/>
                  <a:pt x="16" y="819"/>
                  <a:pt x="16" y="824"/>
                </a:cubicBezTo>
                <a:close/>
                <a:moveTo>
                  <a:pt x="16" y="904"/>
                </a:moveTo>
                <a:lnTo>
                  <a:pt x="16" y="904"/>
                </a:lnTo>
                <a:cubicBezTo>
                  <a:pt x="16" y="908"/>
                  <a:pt x="12" y="912"/>
                  <a:pt x="8" y="912"/>
                </a:cubicBezTo>
                <a:cubicBezTo>
                  <a:pt x="3" y="912"/>
                  <a:pt x="0" y="908"/>
                  <a:pt x="0" y="904"/>
                </a:cubicBezTo>
                <a:lnTo>
                  <a:pt x="0" y="904"/>
                </a:lnTo>
                <a:cubicBezTo>
                  <a:pt x="0" y="899"/>
                  <a:pt x="3" y="896"/>
                  <a:pt x="8" y="896"/>
                </a:cubicBezTo>
                <a:cubicBezTo>
                  <a:pt x="12" y="896"/>
                  <a:pt x="16" y="899"/>
                  <a:pt x="16" y="904"/>
                </a:cubicBezTo>
                <a:close/>
                <a:moveTo>
                  <a:pt x="16" y="984"/>
                </a:moveTo>
                <a:lnTo>
                  <a:pt x="16" y="984"/>
                </a:lnTo>
                <a:cubicBezTo>
                  <a:pt x="16" y="988"/>
                  <a:pt x="12" y="992"/>
                  <a:pt x="8" y="992"/>
                </a:cubicBezTo>
                <a:cubicBezTo>
                  <a:pt x="3" y="992"/>
                  <a:pt x="0" y="988"/>
                  <a:pt x="0" y="984"/>
                </a:cubicBezTo>
                <a:lnTo>
                  <a:pt x="0" y="984"/>
                </a:lnTo>
                <a:cubicBezTo>
                  <a:pt x="0" y="980"/>
                  <a:pt x="3" y="976"/>
                  <a:pt x="8" y="976"/>
                </a:cubicBezTo>
                <a:cubicBezTo>
                  <a:pt x="12" y="976"/>
                  <a:pt x="16" y="980"/>
                  <a:pt x="16" y="984"/>
                </a:cubicBezTo>
                <a:close/>
                <a:moveTo>
                  <a:pt x="16" y="1064"/>
                </a:moveTo>
                <a:lnTo>
                  <a:pt x="16" y="1064"/>
                </a:lnTo>
                <a:cubicBezTo>
                  <a:pt x="16" y="1068"/>
                  <a:pt x="12" y="1072"/>
                  <a:pt x="8" y="1072"/>
                </a:cubicBezTo>
                <a:cubicBezTo>
                  <a:pt x="3" y="1072"/>
                  <a:pt x="0" y="1068"/>
                  <a:pt x="0" y="1064"/>
                </a:cubicBezTo>
                <a:lnTo>
                  <a:pt x="0" y="1064"/>
                </a:lnTo>
                <a:cubicBezTo>
                  <a:pt x="0" y="1060"/>
                  <a:pt x="3" y="1056"/>
                  <a:pt x="8" y="1056"/>
                </a:cubicBezTo>
                <a:cubicBezTo>
                  <a:pt x="12" y="1056"/>
                  <a:pt x="16" y="1060"/>
                  <a:pt x="16" y="1064"/>
                </a:cubicBezTo>
                <a:close/>
                <a:moveTo>
                  <a:pt x="16" y="1144"/>
                </a:moveTo>
                <a:lnTo>
                  <a:pt x="16" y="1144"/>
                </a:lnTo>
                <a:cubicBezTo>
                  <a:pt x="16" y="1148"/>
                  <a:pt x="12" y="1152"/>
                  <a:pt x="8" y="1152"/>
                </a:cubicBezTo>
                <a:cubicBezTo>
                  <a:pt x="3" y="1152"/>
                  <a:pt x="0" y="1148"/>
                  <a:pt x="0" y="1144"/>
                </a:cubicBezTo>
                <a:lnTo>
                  <a:pt x="0" y="1144"/>
                </a:lnTo>
                <a:cubicBezTo>
                  <a:pt x="0" y="1140"/>
                  <a:pt x="3" y="1136"/>
                  <a:pt x="8" y="1136"/>
                </a:cubicBezTo>
                <a:cubicBezTo>
                  <a:pt x="12" y="1136"/>
                  <a:pt x="16" y="1140"/>
                  <a:pt x="16" y="1144"/>
                </a:cubicBezTo>
                <a:close/>
                <a:moveTo>
                  <a:pt x="16" y="1224"/>
                </a:moveTo>
                <a:lnTo>
                  <a:pt x="16" y="1224"/>
                </a:lnTo>
                <a:cubicBezTo>
                  <a:pt x="16" y="1228"/>
                  <a:pt x="12" y="1232"/>
                  <a:pt x="8" y="1232"/>
                </a:cubicBezTo>
                <a:cubicBezTo>
                  <a:pt x="3" y="1232"/>
                  <a:pt x="0" y="1228"/>
                  <a:pt x="0" y="1224"/>
                </a:cubicBezTo>
                <a:lnTo>
                  <a:pt x="0" y="1224"/>
                </a:lnTo>
                <a:cubicBezTo>
                  <a:pt x="0" y="1220"/>
                  <a:pt x="3" y="1216"/>
                  <a:pt x="8" y="1216"/>
                </a:cubicBezTo>
                <a:cubicBezTo>
                  <a:pt x="12" y="1216"/>
                  <a:pt x="16" y="1220"/>
                  <a:pt x="16" y="1224"/>
                </a:cubicBezTo>
                <a:close/>
                <a:moveTo>
                  <a:pt x="16" y="1304"/>
                </a:moveTo>
                <a:lnTo>
                  <a:pt x="16" y="1304"/>
                </a:lnTo>
                <a:cubicBezTo>
                  <a:pt x="16" y="1308"/>
                  <a:pt x="12" y="1312"/>
                  <a:pt x="8" y="1312"/>
                </a:cubicBezTo>
                <a:cubicBezTo>
                  <a:pt x="3" y="1312"/>
                  <a:pt x="0" y="1308"/>
                  <a:pt x="0" y="1304"/>
                </a:cubicBezTo>
                <a:lnTo>
                  <a:pt x="0" y="1304"/>
                </a:lnTo>
                <a:cubicBezTo>
                  <a:pt x="0" y="1300"/>
                  <a:pt x="3" y="1296"/>
                  <a:pt x="8" y="1296"/>
                </a:cubicBezTo>
                <a:cubicBezTo>
                  <a:pt x="12" y="1296"/>
                  <a:pt x="16" y="1300"/>
                  <a:pt x="16" y="1304"/>
                </a:cubicBezTo>
                <a:close/>
                <a:moveTo>
                  <a:pt x="16" y="1384"/>
                </a:moveTo>
                <a:lnTo>
                  <a:pt x="16" y="1384"/>
                </a:lnTo>
                <a:cubicBezTo>
                  <a:pt x="16" y="1388"/>
                  <a:pt x="12" y="1392"/>
                  <a:pt x="8" y="1392"/>
                </a:cubicBezTo>
                <a:cubicBezTo>
                  <a:pt x="3" y="1392"/>
                  <a:pt x="0" y="1388"/>
                  <a:pt x="0" y="1384"/>
                </a:cubicBezTo>
                <a:lnTo>
                  <a:pt x="0" y="1384"/>
                </a:lnTo>
                <a:cubicBezTo>
                  <a:pt x="0" y="1380"/>
                  <a:pt x="3" y="1376"/>
                  <a:pt x="8" y="1376"/>
                </a:cubicBezTo>
                <a:cubicBezTo>
                  <a:pt x="12" y="1376"/>
                  <a:pt x="16" y="1380"/>
                  <a:pt x="16" y="1384"/>
                </a:cubicBezTo>
                <a:close/>
                <a:moveTo>
                  <a:pt x="16" y="1464"/>
                </a:moveTo>
                <a:lnTo>
                  <a:pt x="16" y="1464"/>
                </a:lnTo>
                <a:cubicBezTo>
                  <a:pt x="16" y="1468"/>
                  <a:pt x="12" y="1472"/>
                  <a:pt x="8" y="1472"/>
                </a:cubicBezTo>
                <a:cubicBezTo>
                  <a:pt x="3" y="1472"/>
                  <a:pt x="0" y="1468"/>
                  <a:pt x="0" y="1464"/>
                </a:cubicBezTo>
                <a:lnTo>
                  <a:pt x="0" y="1464"/>
                </a:lnTo>
                <a:cubicBezTo>
                  <a:pt x="0" y="1460"/>
                  <a:pt x="3" y="1456"/>
                  <a:pt x="8" y="1456"/>
                </a:cubicBezTo>
                <a:cubicBezTo>
                  <a:pt x="12" y="1456"/>
                  <a:pt x="16" y="1460"/>
                  <a:pt x="16" y="1464"/>
                </a:cubicBezTo>
                <a:close/>
                <a:moveTo>
                  <a:pt x="16" y="1544"/>
                </a:moveTo>
                <a:lnTo>
                  <a:pt x="16" y="1544"/>
                </a:lnTo>
                <a:cubicBezTo>
                  <a:pt x="16" y="1548"/>
                  <a:pt x="12" y="1552"/>
                  <a:pt x="8" y="1552"/>
                </a:cubicBezTo>
                <a:cubicBezTo>
                  <a:pt x="3" y="1552"/>
                  <a:pt x="0" y="1548"/>
                  <a:pt x="0" y="1544"/>
                </a:cubicBezTo>
                <a:lnTo>
                  <a:pt x="0" y="1544"/>
                </a:lnTo>
                <a:cubicBezTo>
                  <a:pt x="0" y="1540"/>
                  <a:pt x="3" y="1536"/>
                  <a:pt x="8" y="1536"/>
                </a:cubicBezTo>
                <a:cubicBezTo>
                  <a:pt x="12" y="1536"/>
                  <a:pt x="16" y="1540"/>
                  <a:pt x="16" y="1544"/>
                </a:cubicBezTo>
                <a:close/>
                <a:moveTo>
                  <a:pt x="16" y="1624"/>
                </a:moveTo>
                <a:lnTo>
                  <a:pt x="16" y="1624"/>
                </a:lnTo>
                <a:cubicBezTo>
                  <a:pt x="16" y="1628"/>
                  <a:pt x="12" y="1632"/>
                  <a:pt x="8" y="1632"/>
                </a:cubicBezTo>
                <a:cubicBezTo>
                  <a:pt x="3" y="1632"/>
                  <a:pt x="0" y="1628"/>
                  <a:pt x="0" y="1624"/>
                </a:cubicBezTo>
                <a:lnTo>
                  <a:pt x="0" y="1624"/>
                </a:lnTo>
                <a:cubicBezTo>
                  <a:pt x="0" y="1620"/>
                  <a:pt x="3" y="1616"/>
                  <a:pt x="8" y="1616"/>
                </a:cubicBezTo>
                <a:cubicBezTo>
                  <a:pt x="12" y="1616"/>
                  <a:pt x="16" y="1620"/>
                  <a:pt x="16" y="1624"/>
                </a:cubicBezTo>
                <a:close/>
                <a:moveTo>
                  <a:pt x="16" y="1704"/>
                </a:moveTo>
                <a:lnTo>
                  <a:pt x="16" y="1704"/>
                </a:lnTo>
                <a:cubicBezTo>
                  <a:pt x="16" y="1709"/>
                  <a:pt x="12" y="1712"/>
                  <a:pt x="8" y="1712"/>
                </a:cubicBezTo>
                <a:cubicBezTo>
                  <a:pt x="3" y="1712"/>
                  <a:pt x="0" y="1709"/>
                  <a:pt x="0" y="1704"/>
                </a:cubicBezTo>
                <a:lnTo>
                  <a:pt x="0" y="1704"/>
                </a:lnTo>
                <a:cubicBezTo>
                  <a:pt x="0" y="1700"/>
                  <a:pt x="3" y="1696"/>
                  <a:pt x="8" y="1696"/>
                </a:cubicBezTo>
                <a:cubicBezTo>
                  <a:pt x="12" y="1696"/>
                  <a:pt x="16" y="1700"/>
                  <a:pt x="16" y="1704"/>
                </a:cubicBezTo>
                <a:close/>
                <a:moveTo>
                  <a:pt x="16" y="1784"/>
                </a:moveTo>
                <a:lnTo>
                  <a:pt x="16" y="1784"/>
                </a:lnTo>
                <a:cubicBezTo>
                  <a:pt x="16" y="1789"/>
                  <a:pt x="12" y="1792"/>
                  <a:pt x="8" y="1792"/>
                </a:cubicBezTo>
                <a:cubicBezTo>
                  <a:pt x="3" y="1792"/>
                  <a:pt x="0" y="1789"/>
                  <a:pt x="0" y="1784"/>
                </a:cubicBezTo>
                <a:lnTo>
                  <a:pt x="0" y="1784"/>
                </a:lnTo>
                <a:cubicBezTo>
                  <a:pt x="0" y="1780"/>
                  <a:pt x="3" y="1776"/>
                  <a:pt x="8" y="1776"/>
                </a:cubicBezTo>
                <a:cubicBezTo>
                  <a:pt x="12" y="1776"/>
                  <a:pt x="16" y="1780"/>
                  <a:pt x="16" y="1784"/>
                </a:cubicBezTo>
                <a:close/>
                <a:moveTo>
                  <a:pt x="16" y="1864"/>
                </a:moveTo>
                <a:lnTo>
                  <a:pt x="16" y="1864"/>
                </a:lnTo>
                <a:cubicBezTo>
                  <a:pt x="16" y="1869"/>
                  <a:pt x="12" y="1872"/>
                  <a:pt x="8" y="1872"/>
                </a:cubicBezTo>
                <a:cubicBezTo>
                  <a:pt x="3" y="1872"/>
                  <a:pt x="0" y="1869"/>
                  <a:pt x="0" y="1864"/>
                </a:cubicBezTo>
                <a:lnTo>
                  <a:pt x="0" y="1864"/>
                </a:lnTo>
                <a:cubicBezTo>
                  <a:pt x="0" y="1860"/>
                  <a:pt x="3" y="1856"/>
                  <a:pt x="8" y="1856"/>
                </a:cubicBezTo>
                <a:cubicBezTo>
                  <a:pt x="12" y="1856"/>
                  <a:pt x="16" y="1860"/>
                  <a:pt x="16" y="1864"/>
                </a:cubicBezTo>
                <a:close/>
                <a:moveTo>
                  <a:pt x="16" y="1944"/>
                </a:moveTo>
                <a:lnTo>
                  <a:pt x="16" y="1944"/>
                </a:lnTo>
                <a:cubicBezTo>
                  <a:pt x="16" y="1949"/>
                  <a:pt x="12" y="1952"/>
                  <a:pt x="8" y="1952"/>
                </a:cubicBezTo>
                <a:cubicBezTo>
                  <a:pt x="3" y="1952"/>
                  <a:pt x="0" y="1949"/>
                  <a:pt x="0" y="1944"/>
                </a:cubicBezTo>
                <a:lnTo>
                  <a:pt x="0" y="1944"/>
                </a:lnTo>
                <a:cubicBezTo>
                  <a:pt x="0" y="1940"/>
                  <a:pt x="3" y="1936"/>
                  <a:pt x="8" y="1936"/>
                </a:cubicBezTo>
                <a:cubicBezTo>
                  <a:pt x="12" y="1936"/>
                  <a:pt x="16" y="1940"/>
                  <a:pt x="16" y="1944"/>
                </a:cubicBezTo>
                <a:close/>
                <a:moveTo>
                  <a:pt x="16" y="2024"/>
                </a:moveTo>
                <a:lnTo>
                  <a:pt x="16" y="2024"/>
                </a:lnTo>
                <a:cubicBezTo>
                  <a:pt x="16" y="2029"/>
                  <a:pt x="12" y="2032"/>
                  <a:pt x="8" y="2032"/>
                </a:cubicBezTo>
                <a:cubicBezTo>
                  <a:pt x="3" y="2032"/>
                  <a:pt x="0" y="2029"/>
                  <a:pt x="0" y="2024"/>
                </a:cubicBezTo>
                <a:lnTo>
                  <a:pt x="0" y="2024"/>
                </a:lnTo>
                <a:cubicBezTo>
                  <a:pt x="0" y="2020"/>
                  <a:pt x="3" y="2016"/>
                  <a:pt x="8" y="2016"/>
                </a:cubicBezTo>
                <a:cubicBezTo>
                  <a:pt x="12" y="2016"/>
                  <a:pt x="16" y="2020"/>
                  <a:pt x="16" y="2024"/>
                </a:cubicBezTo>
                <a:close/>
                <a:moveTo>
                  <a:pt x="16" y="2104"/>
                </a:moveTo>
                <a:lnTo>
                  <a:pt x="16" y="2104"/>
                </a:lnTo>
                <a:cubicBezTo>
                  <a:pt x="16" y="2109"/>
                  <a:pt x="12" y="2112"/>
                  <a:pt x="8" y="2112"/>
                </a:cubicBezTo>
                <a:cubicBezTo>
                  <a:pt x="3" y="2112"/>
                  <a:pt x="0" y="2109"/>
                  <a:pt x="0" y="2104"/>
                </a:cubicBezTo>
                <a:lnTo>
                  <a:pt x="0" y="2104"/>
                </a:lnTo>
                <a:cubicBezTo>
                  <a:pt x="0" y="2100"/>
                  <a:pt x="3" y="2096"/>
                  <a:pt x="8" y="2096"/>
                </a:cubicBezTo>
                <a:cubicBezTo>
                  <a:pt x="12" y="2096"/>
                  <a:pt x="16" y="2100"/>
                  <a:pt x="16" y="2104"/>
                </a:cubicBezTo>
                <a:close/>
                <a:moveTo>
                  <a:pt x="16" y="2184"/>
                </a:moveTo>
                <a:lnTo>
                  <a:pt x="16" y="2184"/>
                </a:lnTo>
                <a:cubicBezTo>
                  <a:pt x="16" y="2189"/>
                  <a:pt x="12" y="2192"/>
                  <a:pt x="8" y="2192"/>
                </a:cubicBezTo>
                <a:cubicBezTo>
                  <a:pt x="3" y="2192"/>
                  <a:pt x="0" y="2189"/>
                  <a:pt x="0" y="2184"/>
                </a:cubicBezTo>
                <a:lnTo>
                  <a:pt x="0" y="2184"/>
                </a:lnTo>
                <a:cubicBezTo>
                  <a:pt x="0" y="2180"/>
                  <a:pt x="3" y="2176"/>
                  <a:pt x="8" y="2176"/>
                </a:cubicBezTo>
                <a:cubicBezTo>
                  <a:pt x="12" y="2176"/>
                  <a:pt x="16" y="2180"/>
                  <a:pt x="16" y="2184"/>
                </a:cubicBezTo>
                <a:close/>
                <a:moveTo>
                  <a:pt x="16" y="2264"/>
                </a:moveTo>
                <a:lnTo>
                  <a:pt x="16" y="2264"/>
                </a:lnTo>
                <a:cubicBezTo>
                  <a:pt x="16" y="2269"/>
                  <a:pt x="12" y="2272"/>
                  <a:pt x="8" y="2272"/>
                </a:cubicBezTo>
                <a:cubicBezTo>
                  <a:pt x="3" y="2272"/>
                  <a:pt x="0" y="2269"/>
                  <a:pt x="0" y="2264"/>
                </a:cubicBezTo>
                <a:lnTo>
                  <a:pt x="0" y="2264"/>
                </a:lnTo>
                <a:cubicBezTo>
                  <a:pt x="0" y="2260"/>
                  <a:pt x="3" y="2256"/>
                  <a:pt x="8" y="2256"/>
                </a:cubicBezTo>
                <a:cubicBezTo>
                  <a:pt x="12" y="2256"/>
                  <a:pt x="16" y="2260"/>
                  <a:pt x="16" y="2264"/>
                </a:cubicBezTo>
                <a:close/>
                <a:moveTo>
                  <a:pt x="16" y="2344"/>
                </a:moveTo>
                <a:lnTo>
                  <a:pt x="16" y="2344"/>
                </a:lnTo>
                <a:cubicBezTo>
                  <a:pt x="16" y="2349"/>
                  <a:pt x="12" y="2352"/>
                  <a:pt x="8" y="2352"/>
                </a:cubicBezTo>
                <a:cubicBezTo>
                  <a:pt x="3" y="2352"/>
                  <a:pt x="0" y="2349"/>
                  <a:pt x="0" y="2344"/>
                </a:cubicBezTo>
                <a:lnTo>
                  <a:pt x="0" y="2344"/>
                </a:lnTo>
                <a:cubicBezTo>
                  <a:pt x="0" y="2340"/>
                  <a:pt x="3" y="2336"/>
                  <a:pt x="8" y="2336"/>
                </a:cubicBezTo>
                <a:cubicBezTo>
                  <a:pt x="12" y="2336"/>
                  <a:pt x="16" y="2340"/>
                  <a:pt x="16" y="2344"/>
                </a:cubicBezTo>
                <a:close/>
                <a:moveTo>
                  <a:pt x="16" y="2424"/>
                </a:moveTo>
                <a:lnTo>
                  <a:pt x="16" y="2424"/>
                </a:lnTo>
                <a:cubicBezTo>
                  <a:pt x="16" y="2429"/>
                  <a:pt x="12" y="2432"/>
                  <a:pt x="8" y="2432"/>
                </a:cubicBezTo>
                <a:cubicBezTo>
                  <a:pt x="3" y="2432"/>
                  <a:pt x="0" y="2429"/>
                  <a:pt x="0" y="2424"/>
                </a:cubicBezTo>
                <a:lnTo>
                  <a:pt x="0" y="2424"/>
                </a:lnTo>
                <a:cubicBezTo>
                  <a:pt x="0" y="2420"/>
                  <a:pt x="3" y="2416"/>
                  <a:pt x="8" y="2416"/>
                </a:cubicBezTo>
                <a:cubicBezTo>
                  <a:pt x="12" y="2416"/>
                  <a:pt x="16" y="2420"/>
                  <a:pt x="16" y="2424"/>
                </a:cubicBezTo>
                <a:close/>
                <a:moveTo>
                  <a:pt x="16" y="2504"/>
                </a:moveTo>
                <a:lnTo>
                  <a:pt x="16" y="2504"/>
                </a:lnTo>
                <a:cubicBezTo>
                  <a:pt x="16" y="2509"/>
                  <a:pt x="12" y="2512"/>
                  <a:pt x="8" y="2512"/>
                </a:cubicBezTo>
                <a:cubicBezTo>
                  <a:pt x="3" y="2512"/>
                  <a:pt x="0" y="2509"/>
                  <a:pt x="0" y="2504"/>
                </a:cubicBezTo>
                <a:lnTo>
                  <a:pt x="0" y="2504"/>
                </a:lnTo>
                <a:cubicBezTo>
                  <a:pt x="0" y="2500"/>
                  <a:pt x="3" y="2496"/>
                  <a:pt x="8" y="2496"/>
                </a:cubicBezTo>
                <a:cubicBezTo>
                  <a:pt x="12" y="2496"/>
                  <a:pt x="16" y="2500"/>
                  <a:pt x="16" y="2504"/>
                </a:cubicBezTo>
                <a:close/>
                <a:moveTo>
                  <a:pt x="16" y="2584"/>
                </a:moveTo>
                <a:lnTo>
                  <a:pt x="16" y="2584"/>
                </a:lnTo>
                <a:cubicBezTo>
                  <a:pt x="16" y="2589"/>
                  <a:pt x="12" y="2592"/>
                  <a:pt x="8" y="2592"/>
                </a:cubicBezTo>
                <a:cubicBezTo>
                  <a:pt x="3" y="2592"/>
                  <a:pt x="0" y="2589"/>
                  <a:pt x="0" y="2584"/>
                </a:cubicBezTo>
                <a:lnTo>
                  <a:pt x="0" y="2584"/>
                </a:lnTo>
                <a:cubicBezTo>
                  <a:pt x="0" y="2580"/>
                  <a:pt x="3" y="2576"/>
                  <a:pt x="8" y="2576"/>
                </a:cubicBezTo>
                <a:cubicBezTo>
                  <a:pt x="12" y="2576"/>
                  <a:pt x="16" y="2580"/>
                  <a:pt x="16" y="2584"/>
                </a:cubicBezTo>
                <a:close/>
                <a:moveTo>
                  <a:pt x="16" y="2664"/>
                </a:moveTo>
                <a:lnTo>
                  <a:pt x="16" y="2664"/>
                </a:lnTo>
                <a:cubicBezTo>
                  <a:pt x="16" y="2669"/>
                  <a:pt x="12" y="2672"/>
                  <a:pt x="8" y="2672"/>
                </a:cubicBezTo>
                <a:cubicBezTo>
                  <a:pt x="3" y="2672"/>
                  <a:pt x="0" y="2669"/>
                  <a:pt x="0" y="2664"/>
                </a:cubicBezTo>
                <a:lnTo>
                  <a:pt x="0" y="2664"/>
                </a:lnTo>
                <a:cubicBezTo>
                  <a:pt x="0" y="2660"/>
                  <a:pt x="3" y="2656"/>
                  <a:pt x="8" y="2656"/>
                </a:cubicBezTo>
                <a:cubicBezTo>
                  <a:pt x="12" y="2656"/>
                  <a:pt x="16" y="2660"/>
                  <a:pt x="16" y="2664"/>
                </a:cubicBezTo>
                <a:close/>
                <a:moveTo>
                  <a:pt x="16" y="2744"/>
                </a:moveTo>
                <a:lnTo>
                  <a:pt x="16" y="2744"/>
                </a:lnTo>
                <a:cubicBezTo>
                  <a:pt x="16" y="2749"/>
                  <a:pt x="12" y="2752"/>
                  <a:pt x="8" y="2752"/>
                </a:cubicBezTo>
                <a:cubicBezTo>
                  <a:pt x="3" y="2752"/>
                  <a:pt x="0" y="2749"/>
                  <a:pt x="0" y="2744"/>
                </a:cubicBezTo>
                <a:lnTo>
                  <a:pt x="0" y="2744"/>
                </a:lnTo>
                <a:cubicBezTo>
                  <a:pt x="0" y="2740"/>
                  <a:pt x="3" y="2736"/>
                  <a:pt x="8" y="2736"/>
                </a:cubicBezTo>
                <a:cubicBezTo>
                  <a:pt x="12" y="2736"/>
                  <a:pt x="16" y="2740"/>
                  <a:pt x="16" y="2744"/>
                </a:cubicBezTo>
                <a:close/>
                <a:moveTo>
                  <a:pt x="16" y="2824"/>
                </a:moveTo>
                <a:lnTo>
                  <a:pt x="16" y="2824"/>
                </a:lnTo>
                <a:cubicBezTo>
                  <a:pt x="16" y="2829"/>
                  <a:pt x="12" y="2832"/>
                  <a:pt x="8" y="2832"/>
                </a:cubicBezTo>
                <a:cubicBezTo>
                  <a:pt x="3" y="2832"/>
                  <a:pt x="0" y="2829"/>
                  <a:pt x="0" y="2824"/>
                </a:cubicBezTo>
                <a:lnTo>
                  <a:pt x="0" y="2824"/>
                </a:lnTo>
                <a:cubicBezTo>
                  <a:pt x="0" y="2820"/>
                  <a:pt x="3" y="2816"/>
                  <a:pt x="8" y="2816"/>
                </a:cubicBezTo>
                <a:cubicBezTo>
                  <a:pt x="12" y="2816"/>
                  <a:pt x="16" y="2820"/>
                  <a:pt x="16" y="2824"/>
                </a:cubicBezTo>
                <a:close/>
                <a:moveTo>
                  <a:pt x="16" y="2904"/>
                </a:moveTo>
                <a:lnTo>
                  <a:pt x="16" y="2904"/>
                </a:lnTo>
                <a:cubicBezTo>
                  <a:pt x="16" y="2909"/>
                  <a:pt x="12" y="2912"/>
                  <a:pt x="8" y="2912"/>
                </a:cubicBezTo>
                <a:cubicBezTo>
                  <a:pt x="3" y="2912"/>
                  <a:pt x="0" y="2909"/>
                  <a:pt x="0" y="2904"/>
                </a:cubicBezTo>
                <a:lnTo>
                  <a:pt x="0" y="2904"/>
                </a:lnTo>
                <a:cubicBezTo>
                  <a:pt x="0" y="2900"/>
                  <a:pt x="3" y="2896"/>
                  <a:pt x="8" y="2896"/>
                </a:cubicBezTo>
                <a:cubicBezTo>
                  <a:pt x="12" y="2896"/>
                  <a:pt x="16" y="2900"/>
                  <a:pt x="16" y="2904"/>
                </a:cubicBezTo>
                <a:close/>
                <a:moveTo>
                  <a:pt x="16" y="2984"/>
                </a:moveTo>
                <a:lnTo>
                  <a:pt x="16" y="2984"/>
                </a:lnTo>
                <a:cubicBezTo>
                  <a:pt x="16" y="2989"/>
                  <a:pt x="12" y="2992"/>
                  <a:pt x="8" y="2992"/>
                </a:cubicBezTo>
                <a:cubicBezTo>
                  <a:pt x="3" y="2992"/>
                  <a:pt x="0" y="2989"/>
                  <a:pt x="0" y="2984"/>
                </a:cubicBezTo>
                <a:lnTo>
                  <a:pt x="0" y="2984"/>
                </a:lnTo>
                <a:cubicBezTo>
                  <a:pt x="0" y="2980"/>
                  <a:pt x="3" y="2976"/>
                  <a:pt x="8" y="2976"/>
                </a:cubicBezTo>
                <a:cubicBezTo>
                  <a:pt x="12" y="2976"/>
                  <a:pt x="16" y="2980"/>
                  <a:pt x="16" y="2984"/>
                </a:cubicBezTo>
                <a:close/>
                <a:moveTo>
                  <a:pt x="16" y="3064"/>
                </a:moveTo>
                <a:lnTo>
                  <a:pt x="16" y="3064"/>
                </a:lnTo>
                <a:cubicBezTo>
                  <a:pt x="16" y="3069"/>
                  <a:pt x="12" y="3072"/>
                  <a:pt x="8" y="3072"/>
                </a:cubicBezTo>
                <a:cubicBezTo>
                  <a:pt x="3" y="3072"/>
                  <a:pt x="0" y="3069"/>
                  <a:pt x="0" y="3064"/>
                </a:cubicBezTo>
                <a:lnTo>
                  <a:pt x="0" y="3064"/>
                </a:lnTo>
                <a:cubicBezTo>
                  <a:pt x="0" y="3060"/>
                  <a:pt x="3" y="3056"/>
                  <a:pt x="8" y="3056"/>
                </a:cubicBezTo>
                <a:cubicBezTo>
                  <a:pt x="12" y="3056"/>
                  <a:pt x="16" y="3060"/>
                  <a:pt x="16" y="3064"/>
                </a:cubicBezTo>
                <a:close/>
                <a:moveTo>
                  <a:pt x="16" y="3144"/>
                </a:moveTo>
                <a:lnTo>
                  <a:pt x="16" y="3144"/>
                </a:lnTo>
                <a:cubicBezTo>
                  <a:pt x="16" y="3149"/>
                  <a:pt x="12" y="3152"/>
                  <a:pt x="8" y="3152"/>
                </a:cubicBezTo>
                <a:cubicBezTo>
                  <a:pt x="3" y="3152"/>
                  <a:pt x="0" y="3149"/>
                  <a:pt x="0" y="3144"/>
                </a:cubicBezTo>
                <a:lnTo>
                  <a:pt x="0" y="3144"/>
                </a:lnTo>
                <a:cubicBezTo>
                  <a:pt x="0" y="3140"/>
                  <a:pt x="3" y="3136"/>
                  <a:pt x="8" y="3136"/>
                </a:cubicBezTo>
                <a:cubicBezTo>
                  <a:pt x="12" y="3136"/>
                  <a:pt x="16" y="3140"/>
                  <a:pt x="16" y="3144"/>
                </a:cubicBezTo>
                <a:close/>
                <a:moveTo>
                  <a:pt x="16" y="3224"/>
                </a:moveTo>
                <a:lnTo>
                  <a:pt x="16" y="3224"/>
                </a:lnTo>
                <a:cubicBezTo>
                  <a:pt x="16" y="3229"/>
                  <a:pt x="12" y="3232"/>
                  <a:pt x="8" y="3232"/>
                </a:cubicBezTo>
                <a:cubicBezTo>
                  <a:pt x="3" y="3232"/>
                  <a:pt x="0" y="3229"/>
                  <a:pt x="0" y="3224"/>
                </a:cubicBezTo>
                <a:lnTo>
                  <a:pt x="0" y="3224"/>
                </a:lnTo>
                <a:cubicBezTo>
                  <a:pt x="0" y="3220"/>
                  <a:pt x="3" y="3216"/>
                  <a:pt x="8" y="3216"/>
                </a:cubicBezTo>
                <a:cubicBezTo>
                  <a:pt x="12" y="3216"/>
                  <a:pt x="16" y="3220"/>
                  <a:pt x="16" y="3224"/>
                </a:cubicBezTo>
                <a:close/>
                <a:moveTo>
                  <a:pt x="16" y="3304"/>
                </a:moveTo>
                <a:lnTo>
                  <a:pt x="16" y="3304"/>
                </a:lnTo>
                <a:cubicBezTo>
                  <a:pt x="16" y="3309"/>
                  <a:pt x="12" y="3312"/>
                  <a:pt x="8" y="3312"/>
                </a:cubicBezTo>
                <a:cubicBezTo>
                  <a:pt x="3" y="3312"/>
                  <a:pt x="0" y="3309"/>
                  <a:pt x="0" y="3304"/>
                </a:cubicBezTo>
                <a:lnTo>
                  <a:pt x="0" y="3304"/>
                </a:lnTo>
                <a:cubicBezTo>
                  <a:pt x="0" y="3300"/>
                  <a:pt x="3" y="3296"/>
                  <a:pt x="8" y="3296"/>
                </a:cubicBezTo>
                <a:cubicBezTo>
                  <a:pt x="12" y="3296"/>
                  <a:pt x="16" y="3300"/>
                  <a:pt x="16" y="3304"/>
                </a:cubicBezTo>
                <a:close/>
                <a:moveTo>
                  <a:pt x="16" y="3384"/>
                </a:moveTo>
                <a:lnTo>
                  <a:pt x="16" y="3384"/>
                </a:lnTo>
                <a:cubicBezTo>
                  <a:pt x="16" y="3389"/>
                  <a:pt x="12" y="3392"/>
                  <a:pt x="8" y="3392"/>
                </a:cubicBezTo>
                <a:cubicBezTo>
                  <a:pt x="3" y="3392"/>
                  <a:pt x="0" y="3389"/>
                  <a:pt x="0" y="3384"/>
                </a:cubicBezTo>
                <a:lnTo>
                  <a:pt x="0" y="3384"/>
                </a:lnTo>
                <a:cubicBezTo>
                  <a:pt x="0" y="3380"/>
                  <a:pt x="3" y="3376"/>
                  <a:pt x="8" y="3376"/>
                </a:cubicBezTo>
                <a:cubicBezTo>
                  <a:pt x="12" y="3376"/>
                  <a:pt x="16" y="3380"/>
                  <a:pt x="16" y="3384"/>
                </a:cubicBezTo>
                <a:close/>
                <a:moveTo>
                  <a:pt x="16" y="3464"/>
                </a:moveTo>
                <a:lnTo>
                  <a:pt x="16" y="3464"/>
                </a:lnTo>
                <a:cubicBezTo>
                  <a:pt x="16" y="3469"/>
                  <a:pt x="12" y="3472"/>
                  <a:pt x="8" y="3472"/>
                </a:cubicBezTo>
                <a:cubicBezTo>
                  <a:pt x="3" y="3472"/>
                  <a:pt x="0" y="3469"/>
                  <a:pt x="0" y="3464"/>
                </a:cubicBezTo>
                <a:lnTo>
                  <a:pt x="0" y="3464"/>
                </a:lnTo>
                <a:cubicBezTo>
                  <a:pt x="0" y="3460"/>
                  <a:pt x="3" y="3456"/>
                  <a:pt x="8" y="3456"/>
                </a:cubicBezTo>
                <a:cubicBezTo>
                  <a:pt x="12" y="3456"/>
                  <a:pt x="16" y="3460"/>
                  <a:pt x="16" y="3464"/>
                </a:cubicBezTo>
                <a:close/>
                <a:moveTo>
                  <a:pt x="16" y="3544"/>
                </a:moveTo>
                <a:lnTo>
                  <a:pt x="16" y="3544"/>
                </a:lnTo>
                <a:cubicBezTo>
                  <a:pt x="16" y="3549"/>
                  <a:pt x="12" y="3552"/>
                  <a:pt x="8" y="3552"/>
                </a:cubicBezTo>
                <a:cubicBezTo>
                  <a:pt x="3" y="3552"/>
                  <a:pt x="0" y="3549"/>
                  <a:pt x="0" y="3544"/>
                </a:cubicBezTo>
                <a:lnTo>
                  <a:pt x="0" y="3544"/>
                </a:lnTo>
                <a:cubicBezTo>
                  <a:pt x="0" y="3540"/>
                  <a:pt x="3" y="3536"/>
                  <a:pt x="8" y="3536"/>
                </a:cubicBezTo>
                <a:cubicBezTo>
                  <a:pt x="12" y="3536"/>
                  <a:pt x="16" y="3540"/>
                  <a:pt x="16" y="3544"/>
                </a:cubicBezTo>
                <a:close/>
                <a:moveTo>
                  <a:pt x="16" y="3624"/>
                </a:moveTo>
                <a:lnTo>
                  <a:pt x="16" y="3624"/>
                </a:lnTo>
                <a:cubicBezTo>
                  <a:pt x="16" y="3629"/>
                  <a:pt x="12" y="3632"/>
                  <a:pt x="8" y="3632"/>
                </a:cubicBezTo>
                <a:cubicBezTo>
                  <a:pt x="3" y="3632"/>
                  <a:pt x="0" y="3629"/>
                  <a:pt x="0" y="3624"/>
                </a:cubicBezTo>
                <a:lnTo>
                  <a:pt x="0" y="3624"/>
                </a:lnTo>
                <a:cubicBezTo>
                  <a:pt x="0" y="3620"/>
                  <a:pt x="3" y="3616"/>
                  <a:pt x="8" y="3616"/>
                </a:cubicBezTo>
                <a:cubicBezTo>
                  <a:pt x="12" y="3616"/>
                  <a:pt x="16" y="3620"/>
                  <a:pt x="16" y="3624"/>
                </a:cubicBezTo>
                <a:close/>
                <a:moveTo>
                  <a:pt x="76" y="3628"/>
                </a:moveTo>
                <a:lnTo>
                  <a:pt x="76" y="3628"/>
                </a:lnTo>
                <a:cubicBezTo>
                  <a:pt x="81" y="3628"/>
                  <a:pt x="84" y="3632"/>
                  <a:pt x="84" y="3636"/>
                </a:cubicBezTo>
                <a:cubicBezTo>
                  <a:pt x="84" y="3641"/>
                  <a:pt x="81" y="3644"/>
                  <a:pt x="76" y="3644"/>
                </a:cubicBezTo>
                <a:lnTo>
                  <a:pt x="76" y="3644"/>
                </a:lnTo>
                <a:cubicBezTo>
                  <a:pt x="72" y="3644"/>
                  <a:pt x="68" y="3641"/>
                  <a:pt x="68" y="3636"/>
                </a:cubicBezTo>
                <a:cubicBezTo>
                  <a:pt x="68" y="3632"/>
                  <a:pt x="72" y="3628"/>
                  <a:pt x="76" y="3628"/>
                </a:cubicBezTo>
                <a:close/>
                <a:moveTo>
                  <a:pt x="156" y="3628"/>
                </a:moveTo>
                <a:lnTo>
                  <a:pt x="156" y="3628"/>
                </a:lnTo>
                <a:cubicBezTo>
                  <a:pt x="161" y="3628"/>
                  <a:pt x="164" y="3632"/>
                  <a:pt x="164" y="3636"/>
                </a:cubicBezTo>
                <a:cubicBezTo>
                  <a:pt x="164" y="3641"/>
                  <a:pt x="161" y="3644"/>
                  <a:pt x="156" y="3644"/>
                </a:cubicBezTo>
                <a:lnTo>
                  <a:pt x="156" y="3644"/>
                </a:lnTo>
                <a:cubicBezTo>
                  <a:pt x="152" y="3644"/>
                  <a:pt x="148" y="3641"/>
                  <a:pt x="148" y="3636"/>
                </a:cubicBezTo>
                <a:cubicBezTo>
                  <a:pt x="148" y="3632"/>
                  <a:pt x="152" y="3628"/>
                  <a:pt x="156" y="3628"/>
                </a:cubicBezTo>
                <a:close/>
                <a:moveTo>
                  <a:pt x="236" y="3628"/>
                </a:moveTo>
                <a:lnTo>
                  <a:pt x="236" y="3628"/>
                </a:lnTo>
                <a:cubicBezTo>
                  <a:pt x="241" y="3628"/>
                  <a:pt x="244" y="3632"/>
                  <a:pt x="244" y="3636"/>
                </a:cubicBezTo>
                <a:cubicBezTo>
                  <a:pt x="244" y="3641"/>
                  <a:pt x="241" y="3644"/>
                  <a:pt x="236" y="3644"/>
                </a:cubicBezTo>
                <a:lnTo>
                  <a:pt x="236" y="3644"/>
                </a:lnTo>
                <a:cubicBezTo>
                  <a:pt x="232" y="3644"/>
                  <a:pt x="228" y="3641"/>
                  <a:pt x="228" y="3636"/>
                </a:cubicBezTo>
                <a:cubicBezTo>
                  <a:pt x="228" y="3632"/>
                  <a:pt x="232" y="3628"/>
                  <a:pt x="236" y="3628"/>
                </a:cubicBezTo>
                <a:close/>
                <a:moveTo>
                  <a:pt x="316" y="3628"/>
                </a:moveTo>
                <a:lnTo>
                  <a:pt x="316" y="3628"/>
                </a:lnTo>
                <a:cubicBezTo>
                  <a:pt x="321" y="3628"/>
                  <a:pt x="324" y="3632"/>
                  <a:pt x="324" y="3636"/>
                </a:cubicBezTo>
                <a:cubicBezTo>
                  <a:pt x="324" y="3641"/>
                  <a:pt x="321" y="3644"/>
                  <a:pt x="316" y="3644"/>
                </a:cubicBezTo>
                <a:lnTo>
                  <a:pt x="316" y="3644"/>
                </a:lnTo>
                <a:cubicBezTo>
                  <a:pt x="312" y="3644"/>
                  <a:pt x="308" y="3641"/>
                  <a:pt x="308" y="3636"/>
                </a:cubicBezTo>
                <a:cubicBezTo>
                  <a:pt x="308" y="3632"/>
                  <a:pt x="312" y="3628"/>
                  <a:pt x="316" y="3628"/>
                </a:cubicBezTo>
                <a:close/>
                <a:moveTo>
                  <a:pt x="396" y="3628"/>
                </a:moveTo>
                <a:lnTo>
                  <a:pt x="396" y="3628"/>
                </a:lnTo>
                <a:cubicBezTo>
                  <a:pt x="401" y="3628"/>
                  <a:pt x="404" y="3632"/>
                  <a:pt x="404" y="3636"/>
                </a:cubicBezTo>
                <a:cubicBezTo>
                  <a:pt x="404" y="3641"/>
                  <a:pt x="401" y="3644"/>
                  <a:pt x="396" y="3644"/>
                </a:cubicBezTo>
                <a:lnTo>
                  <a:pt x="396" y="3644"/>
                </a:lnTo>
                <a:cubicBezTo>
                  <a:pt x="392" y="3644"/>
                  <a:pt x="388" y="3641"/>
                  <a:pt x="388" y="3636"/>
                </a:cubicBezTo>
                <a:cubicBezTo>
                  <a:pt x="388" y="3632"/>
                  <a:pt x="392" y="3628"/>
                  <a:pt x="396" y="3628"/>
                </a:cubicBezTo>
                <a:close/>
                <a:moveTo>
                  <a:pt x="476" y="3628"/>
                </a:moveTo>
                <a:lnTo>
                  <a:pt x="476" y="3628"/>
                </a:lnTo>
                <a:cubicBezTo>
                  <a:pt x="481" y="3628"/>
                  <a:pt x="484" y="3632"/>
                  <a:pt x="484" y="3636"/>
                </a:cubicBezTo>
                <a:cubicBezTo>
                  <a:pt x="484" y="3641"/>
                  <a:pt x="481" y="3644"/>
                  <a:pt x="476" y="3644"/>
                </a:cubicBezTo>
                <a:lnTo>
                  <a:pt x="476" y="3644"/>
                </a:lnTo>
                <a:cubicBezTo>
                  <a:pt x="472" y="3644"/>
                  <a:pt x="468" y="3641"/>
                  <a:pt x="468" y="3636"/>
                </a:cubicBezTo>
                <a:cubicBezTo>
                  <a:pt x="468" y="3632"/>
                  <a:pt x="472" y="3628"/>
                  <a:pt x="476" y="3628"/>
                </a:cubicBezTo>
                <a:close/>
                <a:moveTo>
                  <a:pt x="556" y="3628"/>
                </a:moveTo>
                <a:lnTo>
                  <a:pt x="556" y="3628"/>
                </a:lnTo>
                <a:cubicBezTo>
                  <a:pt x="561" y="3628"/>
                  <a:pt x="564" y="3632"/>
                  <a:pt x="564" y="3636"/>
                </a:cubicBezTo>
                <a:cubicBezTo>
                  <a:pt x="564" y="3641"/>
                  <a:pt x="561" y="3644"/>
                  <a:pt x="556" y="3644"/>
                </a:cubicBezTo>
                <a:lnTo>
                  <a:pt x="556" y="3644"/>
                </a:lnTo>
                <a:cubicBezTo>
                  <a:pt x="552" y="3644"/>
                  <a:pt x="548" y="3641"/>
                  <a:pt x="548" y="3636"/>
                </a:cubicBezTo>
                <a:cubicBezTo>
                  <a:pt x="548" y="3632"/>
                  <a:pt x="552" y="3628"/>
                  <a:pt x="556" y="3628"/>
                </a:cubicBezTo>
                <a:close/>
                <a:moveTo>
                  <a:pt x="636" y="3628"/>
                </a:moveTo>
                <a:lnTo>
                  <a:pt x="636" y="3628"/>
                </a:lnTo>
                <a:cubicBezTo>
                  <a:pt x="641" y="3628"/>
                  <a:pt x="644" y="3632"/>
                  <a:pt x="644" y="3636"/>
                </a:cubicBezTo>
                <a:cubicBezTo>
                  <a:pt x="644" y="3641"/>
                  <a:pt x="641" y="3644"/>
                  <a:pt x="636" y="3644"/>
                </a:cubicBezTo>
                <a:lnTo>
                  <a:pt x="636" y="3644"/>
                </a:lnTo>
                <a:cubicBezTo>
                  <a:pt x="632" y="3644"/>
                  <a:pt x="628" y="3641"/>
                  <a:pt x="628" y="3636"/>
                </a:cubicBezTo>
                <a:cubicBezTo>
                  <a:pt x="628" y="3632"/>
                  <a:pt x="632" y="3628"/>
                  <a:pt x="636" y="3628"/>
                </a:cubicBezTo>
                <a:close/>
                <a:moveTo>
                  <a:pt x="716" y="3628"/>
                </a:moveTo>
                <a:lnTo>
                  <a:pt x="716" y="3628"/>
                </a:lnTo>
                <a:cubicBezTo>
                  <a:pt x="721" y="3628"/>
                  <a:pt x="724" y="3632"/>
                  <a:pt x="724" y="3636"/>
                </a:cubicBezTo>
                <a:cubicBezTo>
                  <a:pt x="724" y="3641"/>
                  <a:pt x="721" y="3644"/>
                  <a:pt x="716" y="3644"/>
                </a:cubicBezTo>
                <a:lnTo>
                  <a:pt x="716" y="3644"/>
                </a:lnTo>
                <a:cubicBezTo>
                  <a:pt x="712" y="3644"/>
                  <a:pt x="708" y="3641"/>
                  <a:pt x="708" y="3636"/>
                </a:cubicBezTo>
                <a:cubicBezTo>
                  <a:pt x="708" y="3632"/>
                  <a:pt x="712" y="3628"/>
                  <a:pt x="716" y="3628"/>
                </a:cubicBezTo>
                <a:close/>
                <a:moveTo>
                  <a:pt x="796" y="3628"/>
                </a:moveTo>
                <a:lnTo>
                  <a:pt x="796" y="3628"/>
                </a:lnTo>
                <a:cubicBezTo>
                  <a:pt x="801" y="3628"/>
                  <a:pt x="804" y="3632"/>
                  <a:pt x="804" y="3636"/>
                </a:cubicBezTo>
                <a:cubicBezTo>
                  <a:pt x="804" y="3641"/>
                  <a:pt x="801" y="3644"/>
                  <a:pt x="796" y="3644"/>
                </a:cubicBezTo>
                <a:lnTo>
                  <a:pt x="796" y="3644"/>
                </a:lnTo>
                <a:cubicBezTo>
                  <a:pt x="792" y="3644"/>
                  <a:pt x="788" y="3641"/>
                  <a:pt x="788" y="3636"/>
                </a:cubicBezTo>
                <a:cubicBezTo>
                  <a:pt x="788" y="3632"/>
                  <a:pt x="792" y="3628"/>
                  <a:pt x="796" y="3628"/>
                </a:cubicBezTo>
                <a:close/>
                <a:moveTo>
                  <a:pt x="876" y="3628"/>
                </a:moveTo>
                <a:lnTo>
                  <a:pt x="876" y="3628"/>
                </a:lnTo>
                <a:cubicBezTo>
                  <a:pt x="881" y="3628"/>
                  <a:pt x="884" y="3632"/>
                  <a:pt x="884" y="3636"/>
                </a:cubicBezTo>
                <a:cubicBezTo>
                  <a:pt x="884" y="3641"/>
                  <a:pt x="881" y="3644"/>
                  <a:pt x="876" y="3644"/>
                </a:cubicBezTo>
                <a:lnTo>
                  <a:pt x="876" y="3644"/>
                </a:lnTo>
                <a:cubicBezTo>
                  <a:pt x="872" y="3644"/>
                  <a:pt x="868" y="3641"/>
                  <a:pt x="868" y="3636"/>
                </a:cubicBezTo>
                <a:cubicBezTo>
                  <a:pt x="868" y="3632"/>
                  <a:pt x="872" y="3628"/>
                  <a:pt x="876" y="3628"/>
                </a:cubicBezTo>
                <a:close/>
                <a:moveTo>
                  <a:pt x="956" y="3628"/>
                </a:moveTo>
                <a:lnTo>
                  <a:pt x="956" y="3628"/>
                </a:lnTo>
                <a:cubicBezTo>
                  <a:pt x="961" y="3628"/>
                  <a:pt x="964" y="3632"/>
                  <a:pt x="964" y="3636"/>
                </a:cubicBezTo>
                <a:cubicBezTo>
                  <a:pt x="964" y="3641"/>
                  <a:pt x="961" y="3644"/>
                  <a:pt x="956" y="3644"/>
                </a:cubicBezTo>
                <a:lnTo>
                  <a:pt x="956" y="3644"/>
                </a:lnTo>
                <a:cubicBezTo>
                  <a:pt x="952" y="3644"/>
                  <a:pt x="948" y="3641"/>
                  <a:pt x="948" y="3636"/>
                </a:cubicBezTo>
                <a:cubicBezTo>
                  <a:pt x="948" y="3632"/>
                  <a:pt x="952" y="3628"/>
                  <a:pt x="956" y="3628"/>
                </a:cubicBezTo>
                <a:close/>
                <a:moveTo>
                  <a:pt x="1036" y="3628"/>
                </a:moveTo>
                <a:lnTo>
                  <a:pt x="1036" y="3628"/>
                </a:lnTo>
                <a:cubicBezTo>
                  <a:pt x="1041" y="3628"/>
                  <a:pt x="1044" y="3632"/>
                  <a:pt x="1044" y="3636"/>
                </a:cubicBezTo>
                <a:cubicBezTo>
                  <a:pt x="1044" y="3641"/>
                  <a:pt x="1041" y="3644"/>
                  <a:pt x="1036" y="3644"/>
                </a:cubicBezTo>
                <a:lnTo>
                  <a:pt x="1036" y="3644"/>
                </a:lnTo>
                <a:cubicBezTo>
                  <a:pt x="1032" y="3644"/>
                  <a:pt x="1028" y="3641"/>
                  <a:pt x="1028" y="3636"/>
                </a:cubicBezTo>
                <a:cubicBezTo>
                  <a:pt x="1028" y="3632"/>
                  <a:pt x="1032" y="3628"/>
                  <a:pt x="1036" y="3628"/>
                </a:cubicBezTo>
                <a:close/>
                <a:moveTo>
                  <a:pt x="1116" y="3628"/>
                </a:moveTo>
                <a:lnTo>
                  <a:pt x="1116" y="3628"/>
                </a:lnTo>
                <a:cubicBezTo>
                  <a:pt x="1121" y="3628"/>
                  <a:pt x="1124" y="3632"/>
                  <a:pt x="1124" y="3636"/>
                </a:cubicBezTo>
                <a:cubicBezTo>
                  <a:pt x="1124" y="3641"/>
                  <a:pt x="1121" y="3644"/>
                  <a:pt x="1116" y="3644"/>
                </a:cubicBezTo>
                <a:lnTo>
                  <a:pt x="1116" y="3644"/>
                </a:lnTo>
                <a:cubicBezTo>
                  <a:pt x="1112" y="3644"/>
                  <a:pt x="1108" y="3641"/>
                  <a:pt x="1108" y="3636"/>
                </a:cubicBezTo>
                <a:cubicBezTo>
                  <a:pt x="1108" y="3632"/>
                  <a:pt x="1112" y="3628"/>
                  <a:pt x="1116" y="3628"/>
                </a:cubicBezTo>
                <a:close/>
                <a:moveTo>
                  <a:pt x="1196" y="3628"/>
                </a:moveTo>
                <a:lnTo>
                  <a:pt x="1196" y="3628"/>
                </a:lnTo>
                <a:cubicBezTo>
                  <a:pt x="1201" y="3628"/>
                  <a:pt x="1204" y="3632"/>
                  <a:pt x="1204" y="3636"/>
                </a:cubicBezTo>
                <a:cubicBezTo>
                  <a:pt x="1204" y="3641"/>
                  <a:pt x="1201" y="3644"/>
                  <a:pt x="1196" y="3644"/>
                </a:cubicBezTo>
                <a:lnTo>
                  <a:pt x="1196" y="3644"/>
                </a:lnTo>
                <a:cubicBezTo>
                  <a:pt x="1192" y="3644"/>
                  <a:pt x="1188" y="3641"/>
                  <a:pt x="1188" y="3636"/>
                </a:cubicBezTo>
                <a:cubicBezTo>
                  <a:pt x="1188" y="3632"/>
                  <a:pt x="1192" y="3628"/>
                  <a:pt x="1196" y="3628"/>
                </a:cubicBezTo>
                <a:close/>
                <a:moveTo>
                  <a:pt x="1276" y="3628"/>
                </a:moveTo>
                <a:lnTo>
                  <a:pt x="1276" y="3628"/>
                </a:lnTo>
                <a:cubicBezTo>
                  <a:pt x="1281" y="3628"/>
                  <a:pt x="1284" y="3632"/>
                  <a:pt x="1284" y="3636"/>
                </a:cubicBezTo>
                <a:cubicBezTo>
                  <a:pt x="1284" y="3641"/>
                  <a:pt x="1281" y="3644"/>
                  <a:pt x="1276" y="3644"/>
                </a:cubicBezTo>
                <a:lnTo>
                  <a:pt x="1276" y="3644"/>
                </a:lnTo>
                <a:cubicBezTo>
                  <a:pt x="1272" y="3644"/>
                  <a:pt x="1268" y="3641"/>
                  <a:pt x="1268" y="3636"/>
                </a:cubicBezTo>
                <a:cubicBezTo>
                  <a:pt x="1268" y="3632"/>
                  <a:pt x="1272" y="3628"/>
                  <a:pt x="1276" y="3628"/>
                </a:cubicBezTo>
                <a:close/>
                <a:moveTo>
                  <a:pt x="1356" y="3628"/>
                </a:moveTo>
                <a:lnTo>
                  <a:pt x="1356" y="3628"/>
                </a:lnTo>
                <a:cubicBezTo>
                  <a:pt x="1361" y="3628"/>
                  <a:pt x="1364" y="3632"/>
                  <a:pt x="1364" y="3636"/>
                </a:cubicBezTo>
                <a:cubicBezTo>
                  <a:pt x="1364" y="3641"/>
                  <a:pt x="1361" y="3644"/>
                  <a:pt x="1356" y="3644"/>
                </a:cubicBezTo>
                <a:lnTo>
                  <a:pt x="1356" y="3644"/>
                </a:lnTo>
                <a:cubicBezTo>
                  <a:pt x="1352" y="3644"/>
                  <a:pt x="1348" y="3641"/>
                  <a:pt x="1348" y="3636"/>
                </a:cubicBezTo>
                <a:cubicBezTo>
                  <a:pt x="1348" y="3632"/>
                  <a:pt x="1352" y="3628"/>
                  <a:pt x="1356" y="3628"/>
                </a:cubicBezTo>
                <a:close/>
                <a:moveTo>
                  <a:pt x="1436" y="3628"/>
                </a:moveTo>
                <a:lnTo>
                  <a:pt x="1437" y="3628"/>
                </a:lnTo>
                <a:cubicBezTo>
                  <a:pt x="1441" y="3628"/>
                  <a:pt x="1445" y="3632"/>
                  <a:pt x="1445" y="3636"/>
                </a:cubicBezTo>
                <a:cubicBezTo>
                  <a:pt x="1445" y="3641"/>
                  <a:pt x="1441" y="3644"/>
                  <a:pt x="1437" y="3644"/>
                </a:cubicBezTo>
                <a:lnTo>
                  <a:pt x="1436" y="3644"/>
                </a:lnTo>
                <a:cubicBezTo>
                  <a:pt x="1432" y="3644"/>
                  <a:pt x="1428" y="3641"/>
                  <a:pt x="1428" y="3636"/>
                </a:cubicBezTo>
                <a:cubicBezTo>
                  <a:pt x="1428" y="3632"/>
                  <a:pt x="1432" y="3628"/>
                  <a:pt x="1436" y="3628"/>
                </a:cubicBezTo>
                <a:close/>
                <a:moveTo>
                  <a:pt x="1517" y="3628"/>
                </a:moveTo>
                <a:lnTo>
                  <a:pt x="1517" y="3628"/>
                </a:lnTo>
                <a:cubicBezTo>
                  <a:pt x="1521" y="3628"/>
                  <a:pt x="1525" y="3632"/>
                  <a:pt x="1525" y="3636"/>
                </a:cubicBezTo>
                <a:cubicBezTo>
                  <a:pt x="1525" y="3641"/>
                  <a:pt x="1521" y="3644"/>
                  <a:pt x="1517" y="3644"/>
                </a:cubicBezTo>
                <a:lnTo>
                  <a:pt x="1517" y="3644"/>
                </a:lnTo>
                <a:cubicBezTo>
                  <a:pt x="1512" y="3644"/>
                  <a:pt x="1509" y="3641"/>
                  <a:pt x="1509" y="3636"/>
                </a:cubicBezTo>
                <a:cubicBezTo>
                  <a:pt x="1509" y="3632"/>
                  <a:pt x="1512" y="3628"/>
                  <a:pt x="1517" y="3628"/>
                </a:cubicBezTo>
                <a:close/>
                <a:moveTo>
                  <a:pt x="1597" y="3628"/>
                </a:moveTo>
                <a:lnTo>
                  <a:pt x="1597" y="3628"/>
                </a:lnTo>
                <a:cubicBezTo>
                  <a:pt x="1601" y="3628"/>
                  <a:pt x="1605" y="3632"/>
                  <a:pt x="1605" y="3636"/>
                </a:cubicBezTo>
                <a:cubicBezTo>
                  <a:pt x="1605" y="3641"/>
                  <a:pt x="1601" y="3644"/>
                  <a:pt x="1597" y="3644"/>
                </a:cubicBezTo>
                <a:lnTo>
                  <a:pt x="1597" y="3644"/>
                </a:lnTo>
                <a:cubicBezTo>
                  <a:pt x="1592" y="3644"/>
                  <a:pt x="1589" y="3641"/>
                  <a:pt x="1589" y="3636"/>
                </a:cubicBezTo>
                <a:cubicBezTo>
                  <a:pt x="1589" y="3632"/>
                  <a:pt x="1592" y="3628"/>
                  <a:pt x="1597" y="3628"/>
                </a:cubicBezTo>
                <a:close/>
                <a:moveTo>
                  <a:pt x="1677" y="3628"/>
                </a:moveTo>
                <a:lnTo>
                  <a:pt x="1677" y="3628"/>
                </a:lnTo>
                <a:cubicBezTo>
                  <a:pt x="1681" y="3628"/>
                  <a:pt x="1685" y="3632"/>
                  <a:pt x="1685" y="3636"/>
                </a:cubicBezTo>
                <a:cubicBezTo>
                  <a:pt x="1685" y="3641"/>
                  <a:pt x="1681" y="3644"/>
                  <a:pt x="1677" y="3644"/>
                </a:cubicBezTo>
                <a:lnTo>
                  <a:pt x="1677" y="3644"/>
                </a:lnTo>
                <a:cubicBezTo>
                  <a:pt x="1672" y="3644"/>
                  <a:pt x="1669" y="3641"/>
                  <a:pt x="1669" y="3636"/>
                </a:cubicBezTo>
                <a:cubicBezTo>
                  <a:pt x="1669" y="3632"/>
                  <a:pt x="1672" y="3628"/>
                  <a:pt x="1677" y="3628"/>
                </a:cubicBezTo>
                <a:close/>
                <a:moveTo>
                  <a:pt x="1757" y="3628"/>
                </a:moveTo>
                <a:lnTo>
                  <a:pt x="1757" y="3628"/>
                </a:lnTo>
                <a:cubicBezTo>
                  <a:pt x="1761" y="3628"/>
                  <a:pt x="1765" y="3632"/>
                  <a:pt x="1765" y="3636"/>
                </a:cubicBezTo>
                <a:cubicBezTo>
                  <a:pt x="1765" y="3641"/>
                  <a:pt x="1761" y="3644"/>
                  <a:pt x="1757" y="3644"/>
                </a:cubicBezTo>
                <a:lnTo>
                  <a:pt x="1757" y="3644"/>
                </a:lnTo>
                <a:cubicBezTo>
                  <a:pt x="1752" y="3644"/>
                  <a:pt x="1749" y="3641"/>
                  <a:pt x="1749" y="3636"/>
                </a:cubicBezTo>
                <a:cubicBezTo>
                  <a:pt x="1749" y="3632"/>
                  <a:pt x="1752" y="3628"/>
                  <a:pt x="1757" y="3628"/>
                </a:cubicBezTo>
                <a:close/>
                <a:moveTo>
                  <a:pt x="1837" y="3628"/>
                </a:moveTo>
                <a:lnTo>
                  <a:pt x="1837" y="3628"/>
                </a:lnTo>
                <a:cubicBezTo>
                  <a:pt x="1841" y="3628"/>
                  <a:pt x="1845" y="3632"/>
                  <a:pt x="1845" y="3636"/>
                </a:cubicBezTo>
                <a:cubicBezTo>
                  <a:pt x="1845" y="3641"/>
                  <a:pt x="1841" y="3644"/>
                  <a:pt x="1837" y="3644"/>
                </a:cubicBezTo>
                <a:lnTo>
                  <a:pt x="1837" y="3644"/>
                </a:lnTo>
                <a:cubicBezTo>
                  <a:pt x="1832" y="3644"/>
                  <a:pt x="1829" y="3641"/>
                  <a:pt x="1829" y="3636"/>
                </a:cubicBezTo>
                <a:cubicBezTo>
                  <a:pt x="1829" y="3632"/>
                  <a:pt x="1832" y="3628"/>
                  <a:pt x="1837" y="3628"/>
                </a:cubicBezTo>
                <a:close/>
                <a:moveTo>
                  <a:pt x="1917" y="3628"/>
                </a:moveTo>
                <a:lnTo>
                  <a:pt x="1917" y="3628"/>
                </a:lnTo>
                <a:cubicBezTo>
                  <a:pt x="1921" y="3628"/>
                  <a:pt x="1925" y="3632"/>
                  <a:pt x="1925" y="3636"/>
                </a:cubicBezTo>
                <a:cubicBezTo>
                  <a:pt x="1925" y="3641"/>
                  <a:pt x="1921" y="3644"/>
                  <a:pt x="1917" y="3644"/>
                </a:cubicBezTo>
                <a:lnTo>
                  <a:pt x="1917" y="3644"/>
                </a:lnTo>
                <a:cubicBezTo>
                  <a:pt x="1912" y="3644"/>
                  <a:pt x="1909" y="3641"/>
                  <a:pt x="1909" y="3636"/>
                </a:cubicBezTo>
                <a:cubicBezTo>
                  <a:pt x="1909" y="3632"/>
                  <a:pt x="1912" y="3628"/>
                  <a:pt x="1917" y="3628"/>
                </a:cubicBezTo>
                <a:close/>
                <a:moveTo>
                  <a:pt x="1997" y="3628"/>
                </a:moveTo>
                <a:lnTo>
                  <a:pt x="1997" y="3628"/>
                </a:lnTo>
                <a:cubicBezTo>
                  <a:pt x="2001" y="3628"/>
                  <a:pt x="2005" y="3632"/>
                  <a:pt x="2005" y="3636"/>
                </a:cubicBezTo>
                <a:cubicBezTo>
                  <a:pt x="2005" y="3641"/>
                  <a:pt x="2001" y="3644"/>
                  <a:pt x="1997" y="3644"/>
                </a:cubicBezTo>
                <a:lnTo>
                  <a:pt x="1997" y="3644"/>
                </a:lnTo>
                <a:cubicBezTo>
                  <a:pt x="1992" y="3644"/>
                  <a:pt x="1989" y="3641"/>
                  <a:pt x="1989" y="3636"/>
                </a:cubicBezTo>
                <a:cubicBezTo>
                  <a:pt x="1989" y="3632"/>
                  <a:pt x="1992" y="3628"/>
                  <a:pt x="1997" y="3628"/>
                </a:cubicBezTo>
                <a:close/>
                <a:moveTo>
                  <a:pt x="2077" y="3628"/>
                </a:moveTo>
                <a:lnTo>
                  <a:pt x="2077" y="3628"/>
                </a:lnTo>
                <a:cubicBezTo>
                  <a:pt x="2081" y="3628"/>
                  <a:pt x="2085" y="3632"/>
                  <a:pt x="2085" y="3636"/>
                </a:cubicBezTo>
                <a:cubicBezTo>
                  <a:pt x="2085" y="3641"/>
                  <a:pt x="2081" y="3644"/>
                  <a:pt x="2077" y="3644"/>
                </a:cubicBezTo>
                <a:lnTo>
                  <a:pt x="2077" y="3644"/>
                </a:lnTo>
                <a:cubicBezTo>
                  <a:pt x="2072" y="3644"/>
                  <a:pt x="2069" y="3641"/>
                  <a:pt x="2069" y="3636"/>
                </a:cubicBezTo>
                <a:cubicBezTo>
                  <a:pt x="2069" y="3632"/>
                  <a:pt x="2072" y="3628"/>
                  <a:pt x="2077" y="3628"/>
                </a:cubicBezTo>
                <a:close/>
                <a:moveTo>
                  <a:pt x="2157" y="3628"/>
                </a:moveTo>
                <a:lnTo>
                  <a:pt x="2157" y="3628"/>
                </a:lnTo>
                <a:cubicBezTo>
                  <a:pt x="2161" y="3628"/>
                  <a:pt x="2165" y="3632"/>
                  <a:pt x="2165" y="3636"/>
                </a:cubicBezTo>
                <a:cubicBezTo>
                  <a:pt x="2165" y="3641"/>
                  <a:pt x="2161" y="3644"/>
                  <a:pt x="2157" y="3644"/>
                </a:cubicBezTo>
                <a:lnTo>
                  <a:pt x="2157" y="3644"/>
                </a:lnTo>
                <a:cubicBezTo>
                  <a:pt x="2152" y="3644"/>
                  <a:pt x="2149" y="3641"/>
                  <a:pt x="2149" y="3636"/>
                </a:cubicBezTo>
                <a:cubicBezTo>
                  <a:pt x="2149" y="3632"/>
                  <a:pt x="2152" y="3628"/>
                  <a:pt x="2157" y="3628"/>
                </a:cubicBezTo>
                <a:close/>
                <a:moveTo>
                  <a:pt x="2237" y="3628"/>
                </a:moveTo>
                <a:lnTo>
                  <a:pt x="2237" y="3628"/>
                </a:lnTo>
                <a:cubicBezTo>
                  <a:pt x="2241" y="3628"/>
                  <a:pt x="2245" y="3632"/>
                  <a:pt x="2245" y="3636"/>
                </a:cubicBezTo>
                <a:cubicBezTo>
                  <a:pt x="2245" y="3641"/>
                  <a:pt x="2241" y="3644"/>
                  <a:pt x="2237" y="3644"/>
                </a:cubicBezTo>
                <a:lnTo>
                  <a:pt x="2237" y="3644"/>
                </a:lnTo>
                <a:cubicBezTo>
                  <a:pt x="2232" y="3644"/>
                  <a:pt x="2229" y="3641"/>
                  <a:pt x="2229" y="3636"/>
                </a:cubicBezTo>
                <a:cubicBezTo>
                  <a:pt x="2229" y="3632"/>
                  <a:pt x="2232" y="3628"/>
                  <a:pt x="2237" y="3628"/>
                </a:cubicBezTo>
                <a:close/>
                <a:moveTo>
                  <a:pt x="2317" y="3628"/>
                </a:moveTo>
                <a:lnTo>
                  <a:pt x="2317" y="3628"/>
                </a:lnTo>
                <a:cubicBezTo>
                  <a:pt x="2321" y="3628"/>
                  <a:pt x="2325" y="3632"/>
                  <a:pt x="2325" y="3636"/>
                </a:cubicBezTo>
                <a:cubicBezTo>
                  <a:pt x="2325" y="3641"/>
                  <a:pt x="2321" y="3644"/>
                  <a:pt x="2317" y="3644"/>
                </a:cubicBezTo>
                <a:lnTo>
                  <a:pt x="2317" y="3644"/>
                </a:lnTo>
                <a:cubicBezTo>
                  <a:pt x="2312" y="3644"/>
                  <a:pt x="2309" y="3641"/>
                  <a:pt x="2309" y="3636"/>
                </a:cubicBezTo>
                <a:cubicBezTo>
                  <a:pt x="2309" y="3632"/>
                  <a:pt x="2312" y="3628"/>
                  <a:pt x="2317" y="3628"/>
                </a:cubicBezTo>
                <a:close/>
                <a:moveTo>
                  <a:pt x="2397" y="3628"/>
                </a:moveTo>
                <a:lnTo>
                  <a:pt x="2397" y="3628"/>
                </a:lnTo>
                <a:cubicBezTo>
                  <a:pt x="2401" y="3628"/>
                  <a:pt x="2405" y="3632"/>
                  <a:pt x="2405" y="3636"/>
                </a:cubicBezTo>
                <a:cubicBezTo>
                  <a:pt x="2405" y="3641"/>
                  <a:pt x="2401" y="3644"/>
                  <a:pt x="2397" y="3644"/>
                </a:cubicBezTo>
                <a:lnTo>
                  <a:pt x="2397" y="3644"/>
                </a:lnTo>
                <a:cubicBezTo>
                  <a:pt x="2392" y="3644"/>
                  <a:pt x="2389" y="3641"/>
                  <a:pt x="2389" y="3636"/>
                </a:cubicBezTo>
                <a:cubicBezTo>
                  <a:pt x="2389" y="3632"/>
                  <a:pt x="2392" y="3628"/>
                  <a:pt x="2397" y="3628"/>
                </a:cubicBezTo>
                <a:close/>
                <a:moveTo>
                  <a:pt x="2477" y="3628"/>
                </a:moveTo>
                <a:lnTo>
                  <a:pt x="2477" y="3628"/>
                </a:lnTo>
                <a:cubicBezTo>
                  <a:pt x="2481" y="3628"/>
                  <a:pt x="2485" y="3632"/>
                  <a:pt x="2485" y="3636"/>
                </a:cubicBezTo>
                <a:cubicBezTo>
                  <a:pt x="2485" y="3641"/>
                  <a:pt x="2481" y="3644"/>
                  <a:pt x="2477" y="3644"/>
                </a:cubicBezTo>
                <a:lnTo>
                  <a:pt x="2477" y="3644"/>
                </a:lnTo>
                <a:cubicBezTo>
                  <a:pt x="2472" y="3644"/>
                  <a:pt x="2469" y="3641"/>
                  <a:pt x="2469" y="3636"/>
                </a:cubicBezTo>
                <a:cubicBezTo>
                  <a:pt x="2469" y="3632"/>
                  <a:pt x="2472" y="3628"/>
                  <a:pt x="2477" y="3628"/>
                </a:cubicBezTo>
                <a:close/>
                <a:moveTo>
                  <a:pt x="2557" y="3628"/>
                </a:moveTo>
                <a:lnTo>
                  <a:pt x="2557" y="3628"/>
                </a:lnTo>
                <a:cubicBezTo>
                  <a:pt x="2561" y="3628"/>
                  <a:pt x="2565" y="3632"/>
                  <a:pt x="2565" y="3636"/>
                </a:cubicBezTo>
                <a:cubicBezTo>
                  <a:pt x="2565" y="3641"/>
                  <a:pt x="2561" y="3644"/>
                  <a:pt x="2557" y="3644"/>
                </a:cubicBezTo>
                <a:lnTo>
                  <a:pt x="2557" y="3644"/>
                </a:lnTo>
                <a:cubicBezTo>
                  <a:pt x="2552" y="3644"/>
                  <a:pt x="2549" y="3641"/>
                  <a:pt x="2549" y="3636"/>
                </a:cubicBezTo>
                <a:cubicBezTo>
                  <a:pt x="2549" y="3632"/>
                  <a:pt x="2552" y="3628"/>
                  <a:pt x="2557" y="3628"/>
                </a:cubicBezTo>
                <a:close/>
                <a:moveTo>
                  <a:pt x="2637" y="3628"/>
                </a:moveTo>
                <a:lnTo>
                  <a:pt x="2637" y="3628"/>
                </a:lnTo>
                <a:cubicBezTo>
                  <a:pt x="2641" y="3628"/>
                  <a:pt x="2645" y="3632"/>
                  <a:pt x="2645" y="3636"/>
                </a:cubicBezTo>
                <a:cubicBezTo>
                  <a:pt x="2645" y="3641"/>
                  <a:pt x="2641" y="3644"/>
                  <a:pt x="2637" y="3644"/>
                </a:cubicBezTo>
                <a:lnTo>
                  <a:pt x="2637" y="3644"/>
                </a:lnTo>
                <a:cubicBezTo>
                  <a:pt x="2632" y="3644"/>
                  <a:pt x="2629" y="3641"/>
                  <a:pt x="2629" y="3636"/>
                </a:cubicBezTo>
                <a:cubicBezTo>
                  <a:pt x="2629" y="3632"/>
                  <a:pt x="2632" y="3628"/>
                  <a:pt x="2637" y="3628"/>
                </a:cubicBezTo>
                <a:close/>
                <a:moveTo>
                  <a:pt x="2717" y="3628"/>
                </a:moveTo>
                <a:lnTo>
                  <a:pt x="2717" y="3628"/>
                </a:lnTo>
                <a:cubicBezTo>
                  <a:pt x="2721" y="3628"/>
                  <a:pt x="2725" y="3632"/>
                  <a:pt x="2725" y="3636"/>
                </a:cubicBezTo>
                <a:cubicBezTo>
                  <a:pt x="2725" y="3641"/>
                  <a:pt x="2721" y="3644"/>
                  <a:pt x="2717" y="3644"/>
                </a:cubicBezTo>
                <a:lnTo>
                  <a:pt x="2717" y="3644"/>
                </a:lnTo>
                <a:cubicBezTo>
                  <a:pt x="2712" y="3644"/>
                  <a:pt x="2709" y="3641"/>
                  <a:pt x="2709" y="3636"/>
                </a:cubicBezTo>
                <a:cubicBezTo>
                  <a:pt x="2709" y="3632"/>
                  <a:pt x="2712" y="3628"/>
                  <a:pt x="2717" y="3628"/>
                </a:cubicBezTo>
                <a:close/>
                <a:moveTo>
                  <a:pt x="2797" y="3628"/>
                </a:moveTo>
                <a:lnTo>
                  <a:pt x="2797" y="3628"/>
                </a:lnTo>
                <a:cubicBezTo>
                  <a:pt x="2801" y="3628"/>
                  <a:pt x="2805" y="3632"/>
                  <a:pt x="2805" y="3636"/>
                </a:cubicBezTo>
                <a:cubicBezTo>
                  <a:pt x="2805" y="3641"/>
                  <a:pt x="2801" y="3644"/>
                  <a:pt x="2797" y="3644"/>
                </a:cubicBezTo>
                <a:lnTo>
                  <a:pt x="2797" y="3644"/>
                </a:lnTo>
                <a:cubicBezTo>
                  <a:pt x="2792" y="3644"/>
                  <a:pt x="2789" y="3641"/>
                  <a:pt x="2789" y="3636"/>
                </a:cubicBezTo>
                <a:cubicBezTo>
                  <a:pt x="2789" y="3632"/>
                  <a:pt x="2792" y="3628"/>
                  <a:pt x="2797" y="3628"/>
                </a:cubicBezTo>
                <a:close/>
                <a:moveTo>
                  <a:pt x="2877" y="3628"/>
                </a:moveTo>
                <a:lnTo>
                  <a:pt x="2877" y="3628"/>
                </a:lnTo>
                <a:cubicBezTo>
                  <a:pt x="2881" y="3628"/>
                  <a:pt x="2885" y="3632"/>
                  <a:pt x="2885" y="3636"/>
                </a:cubicBezTo>
                <a:cubicBezTo>
                  <a:pt x="2885" y="3641"/>
                  <a:pt x="2881" y="3644"/>
                  <a:pt x="2877" y="3644"/>
                </a:cubicBezTo>
                <a:lnTo>
                  <a:pt x="2877" y="3644"/>
                </a:lnTo>
                <a:cubicBezTo>
                  <a:pt x="2872" y="3644"/>
                  <a:pt x="2869" y="3641"/>
                  <a:pt x="2869" y="3636"/>
                </a:cubicBezTo>
                <a:cubicBezTo>
                  <a:pt x="2869" y="3632"/>
                  <a:pt x="2872" y="3628"/>
                  <a:pt x="2877" y="3628"/>
                </a:cubicBezTo>
                <a:close/>
                <a:moveTo>
                  <a:pt x="2957" y="3628"/>
                </a:moveTo>
                <a:lnTo>
                  <a:pt x="2957" y="3628"/>
                </a:lnTo>
                <a:cubicBezTo>
                  <a:pt x="2961" y="3628"/>
                  <a:pt x="2965" y="3632"/>
                  <a:pt x="2965" y="3636"/>
                </a:cubicBezTo>
                <a:cubicBezTo>
                  <a:pt x="2965" y="3641"/>
                  <a:pt x="2961" y="3644"/>
                  <a:pt x="2957" y="3644"/>
                </a:cubicBezTo>
                <a:lnTo>
                  <a:pt x="2957" y="3644"/>
                </a:lnTo>
                <a:cubicBezTo>
                  <a:pt x="2952" y="3644"/>
                  <a:pt x="2949" y="3641"/>
                  <a:pt x="2949" y="3636"/>
                </a:cubicBezTo>
                <a:cubicBezTo>
                  <a:pt x="2949" y="3632"/>
                  <a:pt x="2952" y="3628"/>
                  <a:pt x="2957" y="3628"/>
                </a:cubicBezTo>
                <a:close/>
                <a:moveTo>
                  <a:pt x="3037" y="3628"/>
                </a:moveTo>
                <a:lnTo>
                  <a:pt x="3037" y="3628"/>
                </a:lnTo>
                <a:cubicBezTo>
                  <a:pt x="3041" y="3628"/>
                  <a:pt x="3045" y="3632"/>
                  <a:pt x="3045" y="3636"/>
                </a:cubicBezTo>
                <a:cubicBezTo>
                  <a:pt x="3045" y="3641"/>
                  <a:pt x="3041" y="3644"/>
                  <a:pt x="3037" y="3644"/>
                </a:cubicBezTo>
                <a:lnTo>
                  <a:pt x="3037" y="3644"/>
                </a:lnTo>
                <a:cubicBezTo>
                  <a:pt x="3032" y="3644"/>
                  <a:pt x="3029" y="3641"/>
                  <a:pt x="3029" y="3636"/>
                </a:cubicBezTo>
                <a:cubicBezTo>
                  <a:pt x="3029" y="3632"/>
                  <a:pt x="3032" y="3628"/>
                  <a:pt x="3037" y="3628"/>
                </a:cubicBezTo>
                <a:close/>
                <a:moveTo>
                  <a:pt x="3117" y="3628"/>
                </a:moveTo>
                <a:lnTo>
                  <a:pt x="3117" y="3628"/>
                </a:lnTo>
                <a:cubicBezTo>
                  <a:pt x="3121" y="3628"/>
                  <a:pt x="3125" y="3632"/>
                  <a:pt x="3125" y="3636"/>
                </a:cubicBezTo>
                <a:cubicBezTo>
                  <a:pt x="3125" y="3641"/>
                  <a:pt x="3121" y="3644"/>
                  <a:pt x="3117" y="3644"/>
                </a:cubicBezTo>
                <a:lnTo>
                  <a:pt x="3117" y="3644"/>
                </a:lnTo>
                <a:cubicBezTo>
                  <a:pt x="3112" y="3644"/>
                  <a:pt x="3109" y="3641"/>
                  <a:pt x="3109" y="3636"/>
                </a:cubicBezTo>
                <a:cubicBezTo>
                  <a:pt x="3109" y="3632"/>
                  <a:pt x="3112" y="3628"/>
                  <a:pt x="3117" y="3628"/>
                </a:cubicBezTo>
                <a:close/>
                <a:moveTo>
                  <a:pt x="3197" y="3628"/>
                </a:moveTo>
                <a:lnTo>
                  <a:pt x="3197" y="3628"/>
                </a:lnTo>
                <a:cubicBezTo>
                  <a:pt x="3201" y="3628"/>
                  <a:pt x="3205" y="3632"/>
                  <a:pt x="3205" y="3636"/>
                </a:cubicBezTo>
                <a:cubicBezTo>
                  <a:pt x="3205" y="3641"/>
                  <a:pt x="3201" y="3644"/>
                  <a:pt x="3197" y="3644"/>
                </a:cubicBezTo>
                <a:lnTo>
                  <a:pt x="3197" y="3644"/>
                </a:lnTo>
                <a:cubicBezTo>
                  <a:pt x="3192" y="3644"/>
                  <a:pt x="3189" y="3641"/>
                  <a:pt x="3189" y="3636"/>
                </a:cubicBezTo>
                <a:cubicBezTo>
                  <a:pt x="3189" y="3632"/>
                  <a:pt x="3192" y="3628"/>
                  <a:pt x="3197" y="3628"/>
                </a:cubicBezTo>
                <a:close/>
                <a:moveTo>
                  <a:pt x="3277" y="3628"/>
                </a:moveTo>
                <a:lnTo>
                  <a:pt x="3277" y="3628"/>
                </a:lnTo>
                <a:cubicBezTo>
                  <a:pt x="3281" y="3628"/>
                  <a:pt x="3285" y="3632"/>
                  <a:pt x="3285" y="3636"/>
                </a:cubicBezTo>
                <a:cubicBezTo>
                  <a:pt x="3285" y="3641"/>
                  <a:pt x="3281" y="3644"/>
                  <a:pt x="3277" y="3644"/>
                </a:cubicBezTo>
                <a:lnTo>
                  <a:pt x="3277" y="3644"/>
                </a:lnTo>
                <a:cubicBezTo>
                  <a:pt x="3272" y="3644"/>
                  <a:pt x="3269" y="3641"/>
                  <a:pt x="3269" y="3636"/>
                </a:cubicBezTo>
                <a:cubicBezTo>
                  <a:pt x="3269" y="3632"/>
                  <a:pt x="3272" y="3628"/>
                  <a:pt x="3277" y="3628"/>
                </a:cubicBezTo>
                <a:close/>
                <a:moveTo>
                  <a:pt x="3357" y="3628"/>
                </a:moveTo>
                <a:lnTo>
                  <a:pt x="3357" y="3628"/>
                </a:lnTo>
                <a:cubicBezTo>
                  <a:pt x="3361" y="3628"/>
                  <a:pt x="3365" y="3632"/>
                  <a:pt x="3365" y="3636"/>
                </a:cubicBezTo>
                <a:cubicBezTo>
                  <a:pt x="3365" y="3641"/>
                  <a:pt x="3361" y="3644"/>
                  <a:pt x="3357" y="3644"/>
                </a:cubicBezTo>
                <a:lnTo>
                  <a:pt x="3357" y="3644"/>
                </a:lnTo>
                <a:cubicBezTo>
                  <a:pt x="3352" y="3644"/>
                  <a:pt x="3349" y="3641"/>
                  <a:pt x="3349" y="3636"/>
                </a:cubicBezTo>
                <a:cubicBezTo>
                  <a:pt x="3349" y="3632"/>
                  <a:pt x="3352" y="3628"/>
                  <a:pt x="3357" y="3628"/>
                </a:cubicBezTo>
                <a:close/>
                <a:moveTo>
                  <a:pt x="3437" y="3628"/>
                </a:moveTo>
                <a:lnTo>
                  <a:pt x="3437" y="3628"/>
                </a:lnTo>
                <a:cubicBezTo>
                  <a:pt x="3441" y="3628"/>
                  <a:pt x="3445" y="3632"/>
                  <a:pt x="3445" y="3636"/>
                </a:cubicBezTo>
                <a:cubicBezTo>
                  <a:pt x="3445" y="3641"/>
                  <a:pt x="3441" y="3644"/>
                  <a:pt x="3437" y="3644"/>
                </a:cubicBezTo>
                <a:lnTo>
                  <a:pt x="3437" y="3644"/>
                </a:lnTo>
                <a:cubicBezTo>
                  <a:pt x="3432" y="3644"/>
                  <a:pt x="3429" y="3641"/>
                  <a:pt x="3429" y="3636"/>
                </a:cubicBezTo>
                <a:cubicBezTo>
                  <a:pt x="3429" y="3632"/>
                  <a:pt x="3432" y="3628"/>
                  <a:pt x="3437" y="3628"/>
                </a:cubicBezTo>
                <a:close/>
                <a:moveTo>
                  <a:pt x="3517" y="3628"/>
                </a:moveTo>
                <a:lnTo>
                  <a:pt x="3517" y="3628"/>
                </a:lnTo>
                <a:cubicBezTo>
                  <a:pt x="3521" y="3628"/>
                  <a:pt x="3525" y="3632"/>
                  <a:pt x="3525" y="3636"/>
                </a:cubicBezTo>
                <a:cubicBezTo>
                  <a:pt x="3525" y="3641"/>
                  <a:pt x="3521" y="3644"/>
                  <a:pt x="3517" y="3644"/>
                </a:cubicBezTo>
                <a:lnTo>
                  <a:pt x="3517" y="3644"/>
                </a:lnTo>
                <a:cubicBezTo>
                  <a:pt x="3512" y="3644"/>
                  <a:pt x="3509" y="3641"/>
                  <a:pt x="3509" y="3636"/>
                </a:cubicBezTo>
                <a:cubicBezTo>
                  <a:pt x="3509" y="3632"/>
                  <a:pt x="3512" y="3628"/>
                  <a:pt x="3517" y="3628"/>
                </a:cubicBezTo>
                <a:close/>
                <a:moveTo>
                  <a:pt x="3597" y="3628"/>
                </a:moveTo>
                <a:lnTo>
                  <a:pt x="3597" y="3628"/>
                </a:lnTo>
                <a:cubicBezTo>
                  <a:pt x="3601" y="3628"/>
                  <a:pt x="3605" y="3632"/>
                  <a:pt x="3605" y="3636"/>
                </a:cubicBezTo>
                <a:cubicBezTo>
                  <a:pt x="3605" y="3641"/>
                  <a:pt x="3601" y="3644"/>
                  <a:pt x="3597" y="3644"/>
                </a:cubicBezTo>
                <a:lnTo>
                  <a:pt x="3597" y="3644"/>
                </a:lnTo>
                <a:cubicBezTo>
                  <a:pt x="3593" y="3644"/>
                  <a:pt x="3589" y="3641"/>
                  <a:pt x="3589" y="3636"/>
                </a:cubicBezTo>
                <a:cubicBezTo>
                  <a:pt x="3589" y="3632"/>
                  <a:pt x="3593" y="3628"/>
                  <a:pt x="3597" y="3628"/>
                </a:cubicBezTo>
                <a:close/>
                <a:moveTo>
                  <a:pt x="3677" y="3628"/>
                </a:moveTo>
                <a:lnTo>
                  <a:pt x="3677" y="3628"/>
                </a:lnTo>
                <a:cubicBezTo>
                  <a:pt x="3681" y="3628"/>
                  <a:pt x="3685" y="3632"/>
                  <a:pt x="3685" y="3636"/>
                </a:cubicBezTo>
                <a:cubicBezTo>
                  <a:pt x="3685" y="3641"/>
                  <a:pt x="3681" y="3644"/>
                  <a:pt x="3677" y="3644"/>
                </a:cubicBezTo>
                <a:lnTo>
                  <a:pt x="3677" y="3644"/>
                </a:lnTo>
                <a:cubicBezTo>
                  <a:pt x="3673" y="3644"/>
                  <a:pt x="3669" y="3641"/>
                  <a:pt x="3669" y="3636"/>
                </a:cubicBezTo>
                <a:cubicBezTo>
                  <a:pt x="3669" y="3632"/>
                  <a:pt x="3673" y="3628"/>
                  <a:pt x="3677" y="3628"/>
                </a:cubicBezTo>
                <a:close/>
                <a:moveTo>
                  <a:pt x="3757" y="3628"/>
                </a:moveTo>
                <a:lnTo>
                  <a:pt x="3757" y="3628"/>
                </a:lnTo>
                <a:cubicBezTo>
                  <a:pt x="3761" y="3628"/>
                  <a:pt x="3765" y="3632"/>
                  <a:pt x="3765" y="3636"/>
                </a:cubicBezTo>
                <a:cubicBezTo>
                  <a:pt x="3765" y="3641"/>
                  <a:pt x="3761" y="3644"/>
                  <a:pt x="3757" y="3644"/>
                </a:cubicBezTo>
                <a:lnTo>
                  <a:pt x="3757" y="3644"/>
                </a:lnTo>
                <a:cubicBezTo>
                  <a:pt x="3753" y="3644"/>
                  <a:pt x="3749" y="3641"/>
                  <a:pt x="3749" y="3636"/>
                </a:cubicBezTo>
                <a:cubicBezTo>
                  <a:pt x="3749" y="3632"/>
                  <a:pt x="3753" y="3628"/>
                  <a:pt x="3757" y="3628"/>
                </a:cubicBezTo>
                <a:close/>
                <a:moveTo>
                  <a:pt x="3837" y="3628"/>
                </a:moveTo>
                <a:lnTo>
                  <a:pt x="3837" y="3628"/>
                </a:lnTo>
                <a:cubicBezTo>
                  <a:pt x="3841" y="3628"/>
                  <a:pt x="3845" y="3632"/>
                  <a:pt x="3845" y="3636"/>
                </a:cubicBezTo>
                <a:cubicBezTo>
                  <a:pt x="3845" y="3641"/>
                  <a:pt x="3841" y="3644"/>
                  <a:pt x="3837" y="3644"/>
                </a:cubicBezTo>
                <a:lnTo>
                  <a:pt x="3837" y="3644"/>
                </a:lnTo>
                <a:cubicBezTo>
                  <a:pt x="3833" y="3644"/>
                  <a:pt x="3829" y="3641"/>
                  <a:pt x="3829" y="3636"/>
                </a:cubicBezTo>
                <a:cubicBezTo>
                  <a:pt x="3829" y="3632"/>
                  <a:pt x="3833" y="3628"/>
                  <a:pt x="3837" y="3628"/>
                </a:cubicBezTo>
                <a:close/>
                <a:moveTo>
                  <a:pt x="3917" y="3628"/>
                </a:moveTo>
                <a:lnTo>
                  <a:pt x="3917" y="3628"/>
                </a:lnTo>
                <a:cubicBezTo>
                  <a:pt x="3921" y="3628"/>
                  <a:pt x="3925" y="3632"/>
                  <a:pt x="3925" y="3636"/>
                </a:cubicBezTo>
                <a:cubicBezTo>
                  <a:pt x="3925" y="3641"/>
                  <a:pt x="3921" y="3644"/>
                  <a:pt x="3917" y="3644"/>
                </a:cubicBezTo>
                <a:lnTo>
                  <a:pt x="3917" y="3644"/>
                </a:lnTo>
                <a:cubicBezTo>
                  <a:pt x="3913" y="3644"/>
                  <a:pt x="3909" y="3641"/>
                  <a:pt x="3909" y="3636"/>
                </a:cubicBezTo>
                <a:cubicBezTo>
                  <a:pt x="3909" y="3632"/>
                  <a:pt x="3913" y="3628"/>
                  <a:pt x="3917" y="3628"/>
                </a:cubicBezTo>
                <a:close/>
                <a:moveTo>
                  <a:pt x="3997" y="3628"/>
                </a:moveTo>
                <a:lnTo>
                  <a:pt x="3997" y="3628"/>
                </a:lnTo>
                <a:cubicBezTo>
                  <a:pt x="4001" y="3628"/>
                  <a:pt x="4005" y="3632"/>
                  <a:pt x="4005" y="3636"/>
                </a:cubicBezTo>
                <a:cubicBezTo>
                  <a:pt x="4005" y="3641"/>
                  <a:pt x="4001" y="3644"/>
                  <a:pt x="3997" y="3644"/>
                </a:cubicBezTo>
                <a:lnTo>
                  <a:pt x="3997" y="3644"/>
                </a:lnTo>
                <a:cubicBezTo>
                  <a:pt x="3993" y="3644"/>
                  <a:pt x="3989" y="3641"/>
                  <a:pt x="3989" y="3636"/>
                </a:cubicBezTo>
                <a:cubicBezTo>
                  <a:pt x="3989" y="3632"/>
                  <a:pt x="3993" y="3628"/>
                  <a:pt x="3997" y="3628"/>
                </a:cubicBezTo>
                <a:close/>
                <a:moveTo>
                  <a:pt x="4077" y="3628"/>
                </a:moveTo>
                <a:lnTo>
                  <a:pt x="4077" y="3628"/>
                </a:lnTo>
                <a:cubicBezTo>
                  <a:pt x="4081" y="3628"/>
                  <a:pt x="4085" y="3632"/>
                  <a:pt x="4085" y="3636"/>
                </a:cubicBezTo>
                <a:cubicBezTo>
                  <a:pt x="4085" y="3641"/>
                  <a:pt x="4081" y="3644"/>
                  <a:pt x="4077" y="3644"/>
                </a:cubicBezTo>
                <a:lnTo>
                  <a:pt x="4077" y="3644"/>
                </a:lnTo>
                <a:cubicBezTo>
                  <a:pt x="4073" y="3644"/>
                  <a:pt x="4069" y="3641"/>
                  <a:pt x="4069" y="3636"/>
                </a:cubicBezTo>
                <a:cubicBezTo>
                  <a:pt x="4069" y="3632"/>
                  <a:pt x="4073" y="3628"/>
                  <a:pt x="4077" y="3628"/>
                </a:cubicBezTo>
                <a:close/>
                <a:moveTo>
                  <a:pt x="4157" y="3628"/>
                </a:moveTo>
                <a:lnTo>
                  <a:pt x="4157" y="3628"/>
                </a:lnTo>
                <a:cubicBezTo>
                  <a:pt x="4161" y="3628"/>
                  <a:pt x="4165" y="3632"/>
                  <a:pt x="4165" y="3636"/>
                </a:cubicBezTo>
                <a:cubicBezTo>
                  <a:pt x="4165" y="3641"/>
                  <a:pt x="4161" y="3644"/>
                  <a:pt x="4157" y="3644"/>
                </a:cubicBezTo>
                <a:lnTo>
                  <a:pt x="4157" y="3644"/>
                </a:lnTo>
                <a:cubicBezTo>
                  <a:pt x="4153" y="3644"/>
                  <a:pt x="4149" y="3641"/>
                  <a:pt x="4149" y="3636"/>
                </a:cubicBezTo>
                <a:cubicBezTo>
                  <a:pt x="4149" y="3632"/>
                  <a:pt x="4153" y="3628"/>
                  <a:pt x="4157" y="3628"/>
                </a:cubicBezTo>
                <a:close/>
                <a:moveTo>
                  <a:pt x="4237" y="3628"/>
                </a:moveTo>
                <a:lnTo>
                  <a:pt x="4237" y="3628"/>
                </a:lnTo>
                <a:cubicBezTo>
                  <a:pt x="4241" y="3628"/>
                  <a:pt x="4245" y="3632"/>
                  <a:pt x="4245" y="3636"/>
                </a:cubicBezTo>
                <a:cubicBezTo>
                  <a:pt x="4245" y="3641"/>
                  <a:pt x="4241" y="3644"/>
                  <a:pt x="4237" y="3644"/>
                </a:cubicBezTo>
                <a:lnTo>
                  <a:pt x="4237" y="3644"/>
                </a:lnTo>
                <a:cubicBezTo>
                  <a:pt x="4233" y="3644"/>
                  <a:pt x="4229" y="3641"/>
                  <a:pt x="4229" y="3636"/>
                </a:cubicBezTo>
                <a:cubicBezTo>
                  <a:pt x="4229" y="3632"/>
                  <a:pt x="4233" y="3628"/>
                  <a:pt x="4237" y="3628"/>
                </a:cubicBezTo>
                <a:close/>
                <a:moveTo>
                  <a:pt x="4317" y="3628"/>
                </a:moveTo>
                <a:lnTo>
                  <a:pt x="4317" y="3628"/>
                </a:lnTo>
                <a:cubicBezTo>
                  <a:pt x="4322" y="3628"/>
                  <a:pt x="4325" y="3632"/>
                  <a:pt x="4325" y="3636"/>
                </a:cubicBezTo>
                <a:cubicBezTo>
                  <a:pt x="4325" y="3641"/>
                  <a:pt x="4322" y="3644"/>
                  <a:pt x="4317" y="3644"/>
                </a:cubicBezTo>
                <a:lnTo>
                  <a:pt x="4317" y="3644"/>
                </a:lnTo>
                <a:cubicBezTo>
                  <a:pt x="4313" y="3644"/>
                  <a:pt x="4309" y="3641"/>
                  <a:pt x="4309" y="3636"/>
                </a:cubicBezTo>
                <a:cubicBezTo>
                  <a:pt x="4309" y="3632"/>
                  <a:pt x="4313" y="3628"/>
                  <a:pt x="4317" y="3628"/>
                </a:cubicBezTo>
                <a:close/>
                <a:moveTo>
                  <a:pt x="4397" y="3628"/>
                </a:moveTo>
                <a:lnTo>
                  <a:pt x="4397" y="3628"/>
                </a:lnTo>
                <a:cubicBezTo>
                  <a:pt x="4402" y="3628"/>
                  <a:pt x="4405" y="3632"/>
                  <a:pt x="4405" y="3636"/>
                </a:cubicBezTo>
                <a:cubicBezTo>
                  <a:pt x="4405" y="3641"/>
                  <a:pt x="4402" y="3644"/>
                  <a:pt x="4397" y="3644"/>
                </a:cubicBezTo>
                <a:lnTo>
                  <a:pt x="4397" y="3644"/>
                </a:lnTo>
                <a:cubicBezTo>
                  <a:pt x="4393" y="3644"/>
                  <a:pt x="4389" y="3641"/>
                  <a:pt x="4389" y="3636"/>
                </a:cubicBezTo>
                <a:cubicBezTo>
                  <a:pt x="4389" y="3632"/>
                  <a:pt x="4393" y="3628"/>
                  <a:pt x="4397" y="3628"/>
                </a:cubicBezTo>
                <a:close/>
                <a:moveTo>
                  <a:pt x="4477" y="3628"/>
                </a:moveTo>
                <a:lnTo>
                  <a:pt x="4477" y="3628"/>
                </a:lnTo>
                <a:cubicBezTo>
                  <a:pt x="4482" y="3628"/>
                  <a:pt x="4485" y="3632"/>
                  <a:pt x="4485" y="3636"/>
                </a:cubicBezTo>
                <a:cubicBezTo>
                  <a:pt x="4485" y="3641"/>
                  <a:pt x="4482" y="3644"/>
                  <a:pt x="4477" y="3644"/>
                </a:cubicBezTo>
                <a:lnTo>
                  <a:pt x="4477" y="3644"/>
                </a:lnTo>
                <a:cubicBezTo>
                  <a:pt x="4473" y="3644"/>
                  <a:pt x="4469" y="3641"/>
                  <a:pt x="4469" y="3636"/>
                </a:cubicBezTo>
                <a:cubicBezTo>
                  <a:pt x="4469" y="3632"/>
                  <a:pt x="4473" y="3628"/>
                  <a:pt x="4477" y="3628"/>
                </a:cubicBezTo>
                <a:close/>
                <a:moveTo>
                  <a:pt x="4557" y="3628"/>
                </a:moveTo>
                <a:lnTo>
                  <a:pt x="4557" y="3628"/>
                </a:lnTo>
                <a:cubicBezTo>
                  <a:pt x="4562" y="3628"/>
                  <a:pt x="4565" y="3632"/>
                  <a:pt x="4565" y="3636"/>
                </a:cubicBezTo>
                <a:cubicBezTo>
                  <a:pt x="4565" y="3641"/>
                  <a:pt x="4562" y="3644"/>
                  <a:pt x="4557" y="3644"/>
                </a:cubicBezTo>
                <a:lnTo>
                  <a:pt x="4557" y="3644"/>
                </a:lnTo>
                <a:cubicBezTo>
                  <a:pt x="4553" y="3644"/>
                  <a:pt x="4549" y="3641"/>
                  <a:pt x="4549" y="3636"/>
                </a:cubicBezTo>
                <a:cubicBezTo>
                  <a:pt x="4549" y="3632"/>
                  <a:pt x="4553" y="3628"/>
                  <a:pt x="4557" y="3628"/>
                </a:cubicBezTo>
                <a:close/>
                <a:moveTo>
                  <a:pt x="4637" y="3628"/>
                </a:moveTo>
                <a:lnTo>
                  <a:pt x="4637" y="3628"/>
                </a:lnTo>
                <a:cubicBezTo>
                  <a:pt x="4642" y="3628"/>
                  <a:pt x="4645" y="3632"/>
                  <a:pt x="4645" y="3636"/>
                </a:cubicBezTo>
                <a:cubicBezTo>
                  <a:pt x="4645" y="3641"/>
                  <a:pt x="4642" y="3644"/>
                  <a:pt x="4637" y="3644"/>
                </a:cubicBezTo>
                <a:lnTo>
                  <a:pt x="4637" y="3644"/>
                </a:lnTo>
                <a:cubicBezTo>
                  <a:pt x="4633" y="3644"/>
                  <a:pt x="4629" y="3641"/>
                  <a:pt x="4629" y="3636"/>
                </a:cubicBezTo>
                <a:cubicBezTo>
                  <a:pt x="4629" y="3632"/>
                  <a:pt x="4633" y="3628"/>
                  <a:pt x="4637" y="3628"/>
                </a:cubicBezTo>
                <a:close/>
                <a:moveTo>
                  <a:pt x="4717" y="3628"/>
                </a:moveTo>
                <a:lnTo>
                  <a:pt x="4717" y="3628"/>
                </a:lnTo>
                <a:cubicBezTo>
                  <a:pt x="4722" y="3628"/>
                  <a:pt x="4725" y="3632"/>
                  <a:pt x="4725" y="3636"/>
                </a:cubicBezTo>
                <a:cubicBezTo>
                  <a:pt x="4725" y="3641"/>
                  <a:pt x="4722" y="3644"/>
                  <a:pt x="4717" y="3644"/>
                </a:cubicBezTo>
                <a:lnTo>
                  <a:pt x="4717" y="3644"/>
                </a:lnTo>
                <a:cubicBezTo>
                  <a:pt x="4713" y="3644"/>
                  <a:pt x="4709" y="3641"/>
                  <a:pt x="4709" y="3636"/>
                </a:cubicBezTo>
                <a:cubicBezTo>
                  <a:pt x="4709" y="3632"/>
                  <a:pt x="4713" y="3628"/>
                  <a:pt x="4717" y="3628"/>
                </a:cubicBezTo>
                <a:close/>
                <a:moveTo>
                  <a:pt x="4797" y="3628"/>
                </a:moveTo>
                <a:lnTo>
                  <a:pt x="4797" y="3628"/>
                </a:lnTo>
                <a:cubicBezTo>
                  <a:pt x="4802" y="3628"/>
                  <a:pt x="4805" y="3632"/>
                  <a:pt x="4805" y="3636"/>
                </a:cubicBezTo>
                <a:cubicBezTo>
                  <a:pt x="4805" y="3641"/>
                  <a:pt x="4802" y="3644"/>
                  <a:pt x="4797" y="3644"/>
                </a:cubicBezTo>
                <a:lnTo>
                  <a:pt x="4797" y="3644"/>
                </a:lnTo>
                <a:cubicBezTo>
                  <a:pt x="4793" y="3644"/>
                  <a:pt x="4789" y="3641"/>
                  <a:pt x="4789" y="3636"/>
                </a:cubicBezTo>
                <a:cubicBezTo>
                  <a:pt x="4789" y="3632"/>
                  <a:pt x="4793" y="3628"/>
                  <a:pt x="4797" y="3628"/>
                </a:cubicBezTo>
                <a:close/>
                <a:moveTo>
                  <a:pt x="4838" y="3605"/>
                </a:moveTo>
                <a:lnTo>
                  <a:pt x="4838" y="3605"/>
                </a:lnTo>
                <a:cubicBezTo>
                  <a:pt x="4838" y="3600"/>
                  <a:pt x="4841" y="3597"/>
                  <a:pt x="4846" y="3597"/>
                </a:cubicBezTo>
                <a:cubicBezTo>
                  <a:pt x="4850" y="3597"/>
                  <a:pt x="4854" y="3600"/>
                  <a:pt x="4854" y="3605"/>
                </a:cubicBezTo>
                <a:lnTo>
                  <a:pt x="4854" y="3605"/>
                </a:lnTo>
                <a:cubicBezTo>
                  <a:pt x="4854" y="3609"/>
                  <a:pt x="4850" y="3613"/>
                  <a:pt x="4846" y="3613"/>
                </a:cubicBezTo>
                <a:cubicBezTo>
                  <a:pt x="4841" y="3613"/>
                  <a:pt x="4838" y="3609"/>
                  <a:pt x="4838" y="3605"/>
                </a:cubicBezTo>
                <a:close/>
                <a:moveTo>
                  <a:pt x="4838" y="3525"/>
                </a:moveTo>
                <a:lnTo>
                  <a:pt x="4838" y="3524"/>
                </a:lnTo>
                <a:cubicBezTo>
                  <a:pt x="4838" y="3520"/>
                  <a:pt x="4841" y="3516"/>
                  <a:pt x="4846" y="3516"/>
                </a:cubicBezTo>
                <a:cubicBezTo>
                  <a:pt x="4850" y="3516"/>
                  <a:pt x="4854" y="3520"/>
                  <a:pt x="4854" y="3524"/>
                </a:cubicBezTo>
                <a:lnTo>
                  <a:pt x="4854" y="3525"/>
                </a:lnTo>
                <a:cubicBezTo>
                  <a:pt x="4854" y="3529"/>
                  <a:pt x="4850" y="3533"/>
                  <a:pt x="4846" y="3533"/>
                </a:cubicBezTo>
                <a:cubicBezTo>
                  <a:pt x="4841" y="3533"/>
                  <a:pt x="4838" y="3529"/>
                  <a:pt x="4838" y="3525"/>
                </a:cubicBezTo>
                <a:close/>
                <a:moveTo>
                  <a:pt x="4838" y="3444"/>
                </a:moveTo>
                <a:lnTo>
                  <a:pt x="4838" y="3444"/>
                </a:lnTo>
                <a:cubicBezTo>
                  <a:pt x="4838" y="3440"/>
                  <a:pt x="4841" y="3436"/>
                  <a:pt x="4846" y="3436"/>
                </a:cubicBezTo>
                <a:cubicBezTo>
                  <a:pt x="4850" y="3436"/>
                  <a:pt x="4854" y="3440"/>
                  <a:pt x="4854" y="3444"/>
                </a:cubicBezTo>
                <a:lnTo>
                  <a:pt x="4854" y="3444"/>
                </a:lnTo>
                <a:cubicBezTo>
                  <a:pt x="4854" y="3449"/>
                  <a:pt x="4850" y="3452"/>
                  <a:pt x="4846" y="3452"/>
                </a:cubicBezTo>
                <a:cubicBezTo>
                  <a:pt x="4841" y="3452"/>
                  <a:pt x="4838" y="3449"/>
                  <a:pt x="4838" y="3444"/>
                </a:cubicBezTo>
                <a:close/>
                <a:moveTo>
                  <a:pt x="4838" y="3364"/>
                </a:moveTo>
                <a:lnTo>
                  <a:pt x="4838" y="3364"/>
                </a:lnTo>
                <a:cubicBezTo>
                  <a:pt x="4838" y="3360"/>
                  <a:pt x="4841" y="3356"/>
                  <a:pt x="4846" y="3356"/>
                </a:cubicBezTo>
                <a:cubicBezTo>
                  <a:pt x="4850" y="3356"/>
                  <a:pt x="4854" y="3360"/>
                  <a:pt x="4854" y="3364"/>
                </a:cubicBezTo>
                <a:lnTo>
                  <a:pt x="4854" y="3364"/>
                </a:lnTo>
                <a:cubicBezTo>
                  <a:pt x="4854" y="3369"/>
                  <a:pt x="4850" y="3372"/>
                  <a:pt x="4846" y="3372"/>
                </a:cubicBezTo>
                <a:cubicBezTo>
                  <a:pt x="4841" y="3372"/>
                  <a:pt x="4838" y="3369"/>
                  <a:pt x="4838" y="3364"/>
                </a:cubicBezTo>
                <a:close/>
                <a:moveTo>
                  <a:pt x="4838" y="3284"/>
                </a:moveTo>
                <a:lnTo>
                  <a:pt x="4838" y="3284"/>
                </a:lnTo>
                <a:cubicBezTo>
                  <a:pt x="4838" y="3280"/>
                  <a:pt x="4841" y="3276"/>
                  <a:pt x="4846" y="3276"/>
                </a:cubicBezTo>
                <a:cubicBezTo>
                  <a:pt x="4850" y="3276"/>
                  <a:pt x="4854" y="3280"/>
                  <a:pt x="4854" y="3284"/>
                </a:cubicBezTo>
                <a:lnTo>
                  <a:pt x="4854" y="3284"/>
                </a:lnTo>
                <a:cubicBezTo>
                  <a:pt x="4854" y="3289"/>
                  <a:pt x="4850" y="3292"/>
                  <a:pt x="4846" y="3292"/>
                </a:cubicBezTo>
                <a:cubicBezTo>
                  <a:pt x="4841" y="3292"/>
                  <a:pt x="4838" y="3289"/>
                  <a:pt x="4838" y="3284"/>
                </a:cubicBezTo>
                <a:close/>
                <a:moveTo>
                  <a:pt x="4838" y="3204"/>
                </a:moveTo>
                <a:lnTo>
                  <a:pt x="4838" y="3204"/>
                </a:lnTo>
                <a:cubicBezTo>
                  <a:pt x="4838" y="3200"/>
                  <a:pt x="4841" y="3196"/>
                  <a:pt x="4846" y="3196"/>
                </a:cubicBezTo>
                <a:cubicBezTo>
                  <a:pt x="4850" y="3196"/>
                  <a:pt x="4854" y="3200"/>
                  <a:pt x="4854" y="3204"/>
                </a:cubicBezTo>
                <a:lnTo>
                  <a:pt x="4854" y="3204"/>
                </a:lnTo>
                <a:cubicBezTo>
                  <a:pt x="4854" y="3209"/>
                  <a:pt x="4850" y="3212"/>
                  <a:pt x="4846" y="3212"/>
                </a:cubicBezTo>
                <a:cubicBezTo>
                  <a:pt x="4841" y="3212"/>
                  <a:pt x="4838" y="3209"/>
                  <a:pt x="4838" y="3204"/>
                </a:cubicBezTo>
                <a:close/>
                <a:moveTo>
                  <a:pt x="4838" y="3124"/>
                </a:moveTo>
                <a:lnTo>
                  <a:pt x="4838" y="3124"/>
                </a:lnTo>
                <a:cubicBezTo>
                  <a:pt x="4838" y="3120"/>
                  <a:pt x="4841" y="3116"/>
                  <a:pt x="4846" y="3116"/>
                </a:cubicBezTo>
                <a:cubicBezTo>
                  <a:pt x="4850" y="3116"/>
                  <a:pt x="4854" y="3120"/>
                  <a:pt x="4854" y="3124"/>
                </a:cubicBezTo>
                <a:lnTo>
                  <a:pt x="4854" y="3124"/>
                </a:lnTo>
                <a:cubicBezTo>
                  <a:pt x="4854" y="3129"/>
                  <a:pt x="4850" y="3132"/>
                  <a:pt x="4846" y="3132"/>
                </a:cubicBezTo>
                <a:cubicBezTo>
                  <a:pt x="4841" y="3132"/>
                  <a:pt x="4838" y="3129"/>
                  <a:pt x="4838" y="3124"/>
                </a:cubicBezTo>
                <a:close/>
                <a:moveTo>
                  <a:pt x="4838" y="3044"/>
                </a:moveTo>
                <a:lnTo>
                  <a:pt x="4838" y="3044"/>
                </a:lnTo>
                <a:cubicBezTo>
                  <a:pt x="4838" y="3040"/>
                  <a:pt x="4841" y="3036"/>
                  <a:pt x="4846" y="3036"/>
                </a:cubicBezTo>
                <a:cubicBezTo>
                  <a:pt x="4850" y="3036"/>
                  <a:pt x="4854" y="3040"/>
                  <a:pt x="4854" y="3044"/>
                </a:cubicBezTo>
                <a:lnTo>
                  <a:pt x="4854" y="3044"/>
                </a:lnTo>
                <a:cubicBezTo>
                  <a:pt x="4854" y="3049"/>
                  <a:pt x="4850" y="3052"/>
                  <a:pt x="4846" y="3052"/>
                </a:cubicBezTo>
                <a:cubicBezTo>
                  <a:pt x="4841" y="3052"/>
                  <a:pt x="4838" y="3049"/>
                  <a:pt x="4838" y="3044"/>
                </a:cubicBezTo>
                <a:close/>
                <a:moveTo>
                  <a:pt x="4838" y="2964"/>
                </a:moveTo>
                <a:lnTo>
                  <a:pt x="4838" y="2964"/>
                </a:lnTo>
                <a:cubicBezTo>
                  <a:pt x="4838" y="2960"/>
                  <a:pt x="4841" y="2956"/>
                  <a:pt x="4846" y="2956"/>
                </a:cubicBezTo>
                <a:cubicBezTo>
                  <a:pt x="4850" y="2956"/>
                  <a:pt x="4854" y="2960"/>
                  <a:pt x="4854" y="2964"/>
                </a:cubicBezTo>
                <a:lnTo>
                  <a:pt x="4854" y="2964"/>
                </a:lnTo>
                <a:cubicBezTo>
                  <a:pt x="4854" y="2969"/>
                  <a:pt x="4850" y="2972"/>
                  <a:pt x="4846" y="2972"/>
                </a:cubicBezTo>
                <a:cubicBezTo>
                  <a:pt x="4841" y="2972"/>
                  <a:pt x="4838" y="2969"/>
                  <a:pt x="4838" y="2964"/>
                </a:cubicBezTo>
                <a:close/>
                <a:moveTo>
                  <a:pt x="4838" y="2884"/>
                </a:moveTo>
                <a:lnTo>
                  <a:pt x="4838" y="2884"/>
                </a:lnTo>
                <a:cubicBezTo>
                  <a:pt x="4838" y="2880"/>
                  <a:pt x="4841" y="2876"/>
                  <a:pt x="4846" y="2876"/>
                </a:cubicBezTo>
                <a:cubicBezTo>
                  <a:pt x="4850" y="2876"/>
                  <a:pt x="4854" y="2880"/>
                  <a:pt x="4854" y="2884"/>
                </a:cubicBezTo>
                <a:lnTo>
                  <a:pt x="4854" y="2884"/>
                </a:lnTo>
                <a:cubicBezTo>
                  <a:pt x="4854" y="2889"/>
                  <a:pt x="4850" y="2892"/>
                  <a:pt x="4846" y="2892"/>
                </a:cubicBezTo>
                <a:cubicBezTo>
                  <a:pt x="4841" y="2892"/>
                  <a:pt x="4838" y="2889"/>
                  <a:pt x="4838" y="2884"/>
                </a:cubicBezTo>
                <a:close/>
                <a:moveTo>
                  <a:pt x="4838" y="2804"/>
                </a:moveTo>
                <a:lnTo>
                  <a:pt x="4838" y="2804"/>
                </a:lnTo>
                <a:cubicBezTo>
                  <a:pt x="4838" y="2800"/>
                  <a:pt x="4841" y="2796"/>
                  <a:pt x="4846" y="2796"/>
                </a:cubicBezTo>
                <a:cubicBezTo>
                  <a:pt x="4850" y="2796"/>
                  <a:pt x="4854" y="2800"/>
                  <a:pt x="4854" y="2804"/>
                </a:cubicBezTo>
                <a:lnTo>
                  <a:pt x="4854" y="2804"/>
                </a:lnTo>
                <a:cubicBezTo>
                  <a:pt x="4854" y="2809"/>
                  <a:pt x="4850" y="2812"/>
                  <a:pt x="4846" y="2812"/>
                </a:cubicBezTo>
                <a:cubicBezTo>
                  <a:pt x="4841" y="2812"/>
                  <a:pt x="4838" y="2809"/>
                  <a:pt x="4838" y="2804"/>
                </a:cubicBezTo>
                <a:close/>
                <a:moveTo>
                  <a:pt x="4838" y="2724"/>
                </a:moveTo>
                <a:lnTo>
                  <a:pt x="4838" y="2724"/>
                </a:lnTo>
                <a:cubicBezTo>
                  <a:pt x="4838" y="2720"/>
                  <a:pt x="4841" y="2716"/>
                  <a:pt x="4846" y="2716"/>
                </a:cubicBezTo>
                <a:cubicBezTo>
                  <a:pt x="4850" y="2716"/>
                  <a:pt x="4854" y="2720"/>
                  <a:pt x="4854" y="2724"/>
                </a:cubicBezTo>
                <a:lnTo>
                  <a:pt x="4854" y="2724"/>
                </a:lnTo>
                <a:cubicBezTo>
                  <a:pt x="4854" y="2729"/>
                  <a:pt x="4850" y="2732"/>
                  <a:pt x="4846" y="2732"/>
                </a:cubicBezTo>
                <a:cubicBezTo>
                  <a:pt x="4841" y="2732"/>
                  <a:pt x="4838" y="2729"/>
                  <a:pt x="4838" y="2724"/>
                </a:cubicBezTo>
                <a:close/>
                <a:moveTo>
                  <a:pt x="4838" y="2644"/>
                </a:moveTo>
                <a:lnTo>
                  <a:pt x="4838" y="2644"/>
                </a:lnTo>
                <a:cubicBezTo>
                  <a:pt x="4838" y="2640"/>
                  <a:pt x="4841" y="2636"/>
                  <a:pt x="4846" y="2636"/>
                </a:cubicBezTo>
                <a:cubicBezTo>
                  <a:pt x="4850" y="2636"/>
                  <a:pt x="4854" y="2640"/>
                  <a:pt x="4854" y="2644"/>
                </a:cubicBezTo>
                <a:lnTo>
                  <a:pt x="4854" y="2644"/>
                </a:lnTo>
                <a:cubicBezTo>
                  <a:pt x="4854" y="2649"/>
                  <a:pt x="4850" y="2652"/>
                  <a:pt x="4846" y="2652"/>
                </a:cubicBezTo>
                <a:cubicBezTo>
                  <a:pt x="4841" y="2652"/>
                  <a:pt x="4838" y="2649"/>
                  <a:pt x="4838" y="2644"/>
                </a:cubicBezTo>
                <a:close/>
                <a:moveTo>
                  <a:pt x="4838" y="2564"/>
                </a:moveTo>
                <a:lnTo>
                  <a:pt x="4838" y="2564"/>
                </a:lnTo>
                <a:cubicBezTo>
                  <a:pt x="4838" y="2560"/>
                  <a:pt x="4841" y="2556"/>
                  <a:pt x="4846" y="2556"/>
                </a:cubicBezTo>
                <a:cubicBezTo>
                  <a:pt x="4850" y="2556"/>
                  <a:pt x="4854" y="2560"/>
                  <a:pt x="4854" y="2564"/>
                </a:cubicBezTo>
                <a:lnTo>
                  <a:pt x="4854" y="2564"/>
                </a:lnTo>
                <a:cubicBezTo>
                  <a:pt x="4854" y="2569"/>
                  <a:pt x="4850" y="2572"/>
                  <a:pt x="4846" y="2572"/>
                </a:cubicBezTo>
                <a:cubicBezTo>
                  <a:pt x="4841" y="2572"/>
                  <a:pt x="4838" y="2569"/>
                  <a:pt x="4838" y="2564"/>
                </a:cubicBezTo>
                <a:close/>
                <a:moveTo>
                  <a:pt x="4838" y="2484"/>
                </a:moveTo>
                <a:lnTo>
                  <a:pt x="4838" y="2484"/>
                </a:lnTo>
                <a:cubicBezTo>
                  <a:pt x="4838" y="2480"/>
                  <a:pt x="4841" y="2476"/>
                  <a:pt x="4846" y="2476"/>
                </a:cubicBezTo>
                <a:cubicBezTo>
                  <a:pt x="4850" y="2476"/>
                  <a:pt x="4854" y="2480"/>
                  <a:pt x="4854" y="2484"/>
                </a:cubicBezTo>
                <a:lnTo>
                  <a:pt x="4854" y="2484"/>
                </a:lnTo>
                <a:cubicBezTo>
                  <a:pt x="4854" y="2489"/>
                  <a:pt x="4850" y="2492"/>
                  <a:pt x="4846" y="2492"/>
                </a:cubicBezTo>
                <a:cubicBezTo>
                  <a:pt x="4841" y="2492"/>
                  <a:pt x="4838" y="2489"/>
                  <a:pt x="4838" y="2484"/>
                </a:cubicBezTo>
                <a:close/>
                <a:moveTo>
                  <a:pt x="4838" y="2404"/>
                </a:moveTo>
                <a:lnTo>
                  <a:pt x="4838" y="2404"/>
                </a:lnTo>
                <a:cubicBezTo>
                  <a:pt x="4838" y="2400"/>
                  <a:pt x="4841" y="2396"/>
                  <a:pt x="4846" y="2396"/>
                </a:cubicBezTo>
                <a:cubicBezTo>
                  <a:pt x="4850" y="2396"/>
                  <a:pt x="4854" y="2400"/>
                  <a:pt x="4854" y="2404"/>
                </a:cubicBezTo>
                <a:lnTo>
                  <a:pt x="4854" y="2404"/>
                </a:lnTo>
                <a:cubicBezTo>
                  <a:pt x="4854" y="2409"/>
                  <a:pt x="4850" y="2412"/>
                  <a:pt x="4846" y="2412"/>
                </a:cubicBezTo>
                <a:cubicBezTo>
                  <a:pt x="4841" y="2412"/>
                  <a:pt x="4838" y="2409"/>
                  <a:pt x="4838" y="2404"/>
                </a:cubicBezTo>
                <a:close/>
                <a:moveTo>
                  <a:pt x="4838" y="2324"/>
                </a:moveTo>
                <a:lnTo>
                  <a:pt x="4838" y="2324"/>
                </a:lnTo>
                <a:cubicBezTo>
                  <a:pt x="4838" y="2320"/>
                  <a:pt x="4841" y="2316"/>
                  <a:pt x="4846" y="2316"/>
                </a:cubicBezTo>
                <a:cubicBezTo>
                  <a:pt x="4850" y="2316"/>
                  <a:pt x="4854" y="2320"/>
                  <a:pt x="4854" y="2324"/>
                </a:cubicBezTo>
                <a:lnTo>
                  <a:pt x="4854" y="2324"/>
                </a:lnTo>
                <a:cubicBezTo>
                  <a:pt x="4854" y="2329"/>
                  <a:pt x="4850" y="2332"/>
                  <a:pt x="4846" y="2332"/>
                </a:cubicBezTo>
                <a:cubicBezTo>
                  <a:pt x="4841" y="2332"/>
                  <a:pt x="4838" y="2329"/>
                  <a:pt x="4838" y="2324"/>
                </a:cubicBezTo>
                <a:close/>
                <a:moveTo>
                  <a:pt x="4838" y="2244"/>
                </a:moveTo>
                <a:lnTo>
                  <a:pt x="4838" y="2244"/>
                </a:lnTo>
                <a:cubicBezTo>
                  <a:pt x="4838" y="2240"/>
                  <a:pt x="4841" y="2236"/>
                  <a:pt x="4846" y="2236"/>
                </a:cubicBezTo>
                <a:cubicBezTo>
                  <a:pt x="4850" y="2236"/>
                  <a:pt x="4854" y="2240"/>
                  <a:pt x="4854" y="2244"/>
                </a:cubicBezTo>
                <a:lnTo>
                  <a:pt x="4854" y="2244"/>
                </a:lnTo>
                <a:cubicBezTo>
                  <a:pt x="4854" y="2249"/>
                  <a:pt x="4850" y="2252"/>
                  <a:pt x="4846" y="2252"/>
                </a:cubicBezTo>
                <a:cubicBezTo>
                  <a:pt x="4841" y="2252"/>
                  <a:pt x="4838" y="2249"/>
                  <a:pt x="4838" y="2244"/>
                </a:cubicBezTo>
                <a:close/>
                <a:moveTo>
                  <a:pt x="4838" y="2164"/>
                </a:moveTo>
                <a:lnTo>
                  <a:pt x="4838" y="2164"/>
                </a:lnTo>
                <a:cubicBezTo>
                  <a:pt x="4838" y="2160"/>
                  <a:pt x="4841" y="2156"/>
                  <a:pt x="4846" y="2156"/>
                </a:cubicBezTo>
                <a:cubicBezTo>
                  <a:pt x="4850" y="2156"/>
                  <a:pt x="4854" y="2160"/>
                  <a:pt x="4854" y="2164"/>
                </a:cubicBezTo>
                <a:lnTo>
                  <a:pt x="4854" y="2164"/>
                </a:lnTo>
                <a:cubicBezTo>
                  <a:pt x="4854" y="2169"/>
                  <a:pt x="4850" y="2172"/>
                  <a:pt x="4846" y="2172"/>
                </a:cubicBezTo>
                <a:cubicBezTo>
                  <a:pt x="4841" y="2172"/>
                  <a:pt x="4838" y="2169"/>
                  <a:pt x="4838" y="2164"/>
                </a:cubicBezTo>
                <a:close/>
                <a:moveTo>
                  <a:pt x="4838" y="2084"/>
                </a:moveTo>
                <a:lnTo>
                  <a:pt x="4838" y="2084"/>
                </a:lnTo>
                <a:cubicBezTo>
                  <a:pt x="4838" y="2080"/>
                  <a:pt x="4841" y="2076"/>
                  <a:pt x="4846" y="2076"/>
                </a:cubicBezTo>
                <a:cubicBezTo>
                  <a:pt x="4850" y="2076"/>
                  <a:pt x="4854" y="2080"/>
                  <a:pt x="4854" y="2084"/>
                </a:cubicBezTo>
                <a:lnTo>
                  <a:pt x="4854" y="2084"/>
                </a:lnTo>
                <a:cubicBezTo>
                  <a:pt x="4854" y="2089"/>
                  <a:pt x="4850" y="2092"/>
                  <a:pt x="4846" y="2092"/>
                </a:cubicBezTo>
                <a:cubicBezTo>
                  <a:pt x="4841" y="2092"/>
                  <a:pt x="4838" y="2089"/>
                  <a:pt x="4838" y="2084"/>
                </a:cubicBezTo>
                <a:close/>
                <a:moveTo>
                  <a:pt x="4838" y="2004"/>
                </a:moveTo>
                <a:lnTo>
                  <a:pt x="4838" y="2004"/>
                </a:lnTo>
                <a:cubicBezTo>
                  <a:pt x="4838" y="2000"/>
                  <a:pt x="4841" y="1996"/>
                  <a:pt x="4846" y="1996"/>
                </a:cubicBezTo>
                <a:cubicBezTo>
                  <a:pt x="4850" y="1996"/>
                  <a:pt x="4854" y="2000"/>
                  <a:pt x="4854" y="2004"/>
                </a:cubicBezTo>
                <a:lnTo>
                  <a:pt x="4854" y="2004"/>
                </a:lnTo>
                <a:cubicBezTo>
                  <a:pt x="4854" y="2009"/>
                  <a:pt x="4850" y="2012"/>
                  <a:pt x="4846" y="2012"/>
                </a:cubicBezTo>
                <a:cubicBezTo>
                  <a:pt x="4841" y="2012"/>
                  <a:pt x="4838" y="2009"/>
                  <a:pt x="4838" y="2004"/>
                </a:cubicBezTo>
                <a:close/>
                <a:moveTo>
                  <a:pt x="4838" y="1924"/>
                </a:moveTo>
                <a:lnTo>
                  <a:pt x="4838" y="1924"/>
                </a:lnTo>
                <a:cubicBezTo>
                  <a:pt x="4838" y="1920"/>
                  <a:pt x="4841" y="1916"/>
                  <a:pt x="4846" y="1916"/>
                </a:cubicBezTo>
                <a:cubicBezTo>
                  <a:pt x="4850" y="1916"/>
                  <a:pt x="4854" y="1920"/>
                  <a:pt x="4854" y="1924"/>
                </a:cubicBezTo>
                <a:lnTo>
                  <a:pt x="4854" y="1924"/>
                </a:lnTo>
                <a:cubicBezTo>
                  <a:pt x="4854" y="1929"/>
                  <a:pt x="4850" y="1932"/>
                  <a:pt x="4846" y="1932"/>
                </a:cubicBezTo>
                <a:cubicBezTo>
                  <a:pt x="4841" y="1932"/>
                  <a:pt x="4838" y="1929"/>
                  <a:pt x="4838" y="1924"/>
                </a:cubicBezTo>
                <a:close/>
                <a:moveTo>
                  <a:pt x="4838" y="1844"/>
                </a:moveTo>
                <a:lnTo>
                  <a:pt x="4838" y="1844"/>
                </a:lnTo>
                <a:cubicBezTo>
                  <a:pt x="4838" y="1840"/>
                  <a:pt x="4841" y="1836"/>
                  <a:pt x="4846" y="1836"/>
                </a:cubicBezTo>
                <a:cubicBezTo>
                  <a:pt x="4850" y="1836"/>
                  <a:pt x="4854" y="1840"/>
                  <a:pt x="4854" y="1844"/>
                </a:cubicBezTo>
                <a:lnTo>
                  <a:pt x="4854" y="1844"/>
                </a:lnTo>
                <a:cubicBezTo>
                  <a:pt x="4854" y="1849"/>
                  <a:pt x="4850" y="1852"/>
                  <a:pt x="4846" y="1852"/>
                </a:cubicBezTo>
                <a:cubicBezTo>
                  <a:pt x="4841" y="1852"/>
                  <a:pt x="4838" y="1849"/>
                  <a:pt x="4838" y="1844"/>
                </a:cubicBezTo>
                <a:close/>
                <a:moveTo>
                  <a:pt x="4838" y="1764"/>
                </a:moveTo>
                <a:lnTo>
                  <a:pt x="4838" y="1764"/>
                </a:lnTo>
                <a:cubicBezTo>
                  <a:pt x="4838" y="1760"/>
                  <a:pt x="4841" y="1756"/>
                  <a:pt x="4846" y="1756"/>
                </a:cubicBezTo>
                <a:cubicBezTo>
                  <a:pt x="4850" y="1756"/>
                  <a:pt x="4854" y="1760"/>
                  <a:pt x="4854" y="1764"/>
                </a:cubicBezTo>
                <a:lnTo>
                  <a:pt x="4854" y="1764"/>
                </a:lnTo>
                <a:cubicBezTo>
                  <a:pt x="4854" y="1769"/>
                  <a:pt x="4850" y="1772"/>
                  <a:pt x="4846" y="1772"/>
                </a:cubicBezTo>
                <a:cubicBezTo>
                  <a:pt x="4841" y="1772"/>
                  <a:pt x="4838" y="1769"/>
                  <a:pt x="4838" y="1764"/>
                </a:cubicBezTo>
                <a:close/>
                <a:moveTo>
                  <a:pt x="4838" y="1684"/>
                </a:moveTo>
                <a:lnTo>
                  <a:pt x="4838" y="1684"/>
                </a:lnTo>
                <a:cubicBezTo>
                  <a:pt x="4838" y="1680"/>
                  <a:pt x="4841" y="1676"/>
                  <a:pt x="4846" y="1676"/>
                </a:cubicBezTo>
                <a:cubicBezTo>
                  <a:pt x="4850" y="1676"/>
                  <a:pt x="4854" y="1680"/>
                  <a:pt x="4854" y="1684"/>
                </a:cubicBezTo>
                <a:lnTo>
                  <a:pt x="4854" y="1684"/>
                </a:lnTo>
                <a:cubicBezTo>
                  <a:pt x="4854" y="1689"/>
                  <a:pt x="4850" y="1692"/>
                  <a:pt x="4846" y="1692"/>
                </a:cubicBezTo>
                <a:cubicBezTo>
                  <a:pt x="4841" y="1692"/>
                  <a:pt x="4838" y="1689"/>
                  <a:pt x="4838" y="1684"/>
                </a:cubicBezTo>
                <a:close/>
                <a:moveTo>
                  <a:pt x="4838" y="1604"/>
                </a:moveTo>
                <a:lnTo>
                  <a:pt x="4838" y="1604"/>
                </a:lnTo>
                <a:cubicBezTo>
                  <a:pt x="4838" y="1600"/>
                  <a:pt x="4841" y="1596"/>
                  <a:pt x="4846" y="1596"/>
                </a:cubicBezTo>
                <a:cubicBezTo>
                  <a:pt x="4850" y="1596"/>
                  <a:pt x="4854" y="1600"/>
                  <a:pt x="4854" y="1604"/>
                </a:cubicBezTo>
                <a:lnTo>
                  <a:pt x="4854" y="1604"/>
                </a:lnTo>
                <a:cubicBezTo>
                  <a:pt x="4854" y="1609"/>
                  <a:pt x="4850" y="1612"/>
                  <a:pt x="4846" y="1612"/>
                </a:cubicBezTo>
                <a:cubicBezTo>
                  <a:pt x="4841" y="1612"/>
                  <a:pt x="4838" y="1609"/>
                  <a:pt x="4838" y="1604"/>
                </a:cubicBezTo>
                <a:close/>
                <a:moveTo>
                  <a:pt x="4838" y="1524"/>
                </a:moveTo>
                <a:lnTo>
                  <a:pt x="4838" y="1524"/>
                </a:lnTo>
                <a:cubicBezTo>
                  <a:pt x="4838" y="1520"/>
                  <a:pt x="4841" y="1516"/>
                  <a:pt x="4846" y="1516"/>
                </a:cubicBezTo>
                <a:cubicBezTo>
                  <a:pt x="4850" y="1516"/>
                  <a:pt x="4854" y="1520"/>
                  <a:pt x="4854" y="1524"/>
                </a:cubicBezTo>
                <a:lnTo>
                  <a:pt x="4854" y="1524"/>
                </a:lnTo>
                <a:cubicBezTo>
                  <a:pt x="4854" y="1529"/>
                  <a:pt x="4850" y="1532"/>
                  <a:pt x="4846" y="1532"/>
                </a:cubicBezTo>
                <a:cubicBezTo>
                  <a:pt x="4841" y="1532"/>
                  <a:pt x="4838" y="1529"/>
                  <a:pt x="4838" y="1524"/>
                </a:cubicBezTo>
                <a:close/>
                <a:moveTo>
                  <a:pt x="4838" y="1444"/>
                </a:moveTo>
                <a:lnTo>
                  <a:pt x="4838" y="1444"/>
                </a:lnTo>
                <a:cubicBezTo>
                  <a:pt x="4838" y="1440"/>
                  <a:pt x="4841" y="1436"/>
                  <a:pt x="4846" y="1436"/>
                </a:cubicBezTo>
                <a:cubicBezTo>
                  <a:pt x="4850" y="1436"/>
                  <a:pt x="4854" y="1440"/>
                  <a:pt x="4854" y="1444"/>
                </a:cubicBezTo>
                <a:lnTo>
                  <a:pt x="4854" y="1444"/>
                </a:lnTo>
                <a:cubicBezTo>
                  <a:pt x="4854" y="1449"/>
                  <a:pt x="4850" y="1452"/>
                  <a:pt x="4846" y="1452"/>
                </a:cubicBezTo>
                <a:cubicBezTo>
                  <a:pt x="4841" y="1452"/>
                  <a:pt x="4838" y="1449"/>
                  <a:pt x="4838" y="1444"/>
                </a:cubicBezTo>
                <a:close/>
                <a:moveTo>
                  <a:pt x="4838" y="1364"/>
                </a:moveTo>
                <a:lnTo>
                  <a:pt x="4838" y="1364"/>
                </a:lnTo>
                <a:cubicBezTo>
                  <a:pt x="4838" y="1360"/>
                  <a:pt x="4841" y="1356"/>
                  <a:pt x="4846" y="1356"/>
                </a:cubicBezTo>
                <a:cubicBezTo>
                  <a:pt x="4850" y="1356"/>
                  <a:pt x="4854" y="1360"/>
                  <a:pt x="4854" y="1364"/>
                </a:cubicBezTo>
                <a:lnTo>
                  <a:pt x="4854" y="1364"/>
                </a:lnTo>
                <a:cubicBezTo>
                  <a:pt x="4854" y="1368"/>
                  <a:pt x="4850" y="1372"/>
                  <a:pt x="4846" y="1372"/>
                </a:cubicBezTo>
                <a:cubicBezTo>
                  <a:pt x="4841" y="1372"/>
                  <a:pt x="4838" y="1368"/>
                  <a:pt x="4838" y="1364"/>
                </a:cubicBezTo>
                <a:close/>
                <a:moveTo>
                  <a:pt x="4838" y="1284"/>
                </a:moveTo>
                <a:lnTo>
                  <a:pt x="4838" y="1284"/>
                </a:lnTo>
                <a:cubicBezTo>
                  <a:pt x="4838" y="1280"/>
                  <a:pt x="4841" y="1276"/>
                  <a:pt x="4846" y="1276"/>
                </a:cubicBezTo>
                <a:cubicBezTo>
                  <a:pt x="4850" y="1276"/>
                  <a:pt x="4854" y="1280"/>
                  <a:pt x="4854" y="1284"/>
                </a:cubicBezTo>
                <a:lnTo>
                  <a:pt x="4854" y="1284"/>
                </a:lnTo>
                <a:cubicBezTo>
                  <a:pt x="4854" y="1288"/>
                  <a:pt x="4850" y="1292"/>
                  <a:pt x="4846" y="1292"/>
                </a:cubicBezTo>
                <a:cubicBezTo>
                  <a:pt x="4841" y="1292"/>
                  <a:pt x="4838" y="1288"/>
                  <a:pt x="4838" y="1284"/>
                </a:cubicBezTo>
                <a:close/>
                <a:moveTo>
                  <a:pt x="4838" y="1204"/>
                </a:moveTo>
                <a:lnTo>
                  <a:pt x="4838" y="1204"/>
                </a:lnTo>
                <a:cubicBezTo>
                  <a:pt x="4838" y="1200"/>
                  <a:pt x="4841" y="1196"/>
                  <a:pt x="4846" y="1196"/>
                </a:cubicBezTo>
                <a:cubicBezTo>
                  <a:pt x="4850" y="1196"/>
                  <a:pt x="4854" y="1200"/>
                  <a:pt x="4854" y="1204"/>
                </a:cubicBezTo>
                <a:lnTo>
                  <a:pt x="4854" y="1204"/>
                </a:lnTo>
                <a:cubicBezTo>
                  <a:pt x="4854" y="1208"/>
                  <a:pt x="4850" y="1212"/>
                  <a:pt x="4846" y="1212"/>
                </a:cubicBezTo>
                <a:cubicBezTo>
                  <a:pt x="4841" y="1212"/>
                  <a:pt x="4838" y="1208"/>
                  <a:pt x="4838" y="1204"/>
                </a:cubicBezTo>
                <a:close/>
                <a:moveTo>
                  <a:pt x="4838" y="1124"/>
                </a:moveTo>
                <a:lnTo>
                  <a:pt x="4838" y="1124"/>
                </a:lnTo>
                <a:cubicBezTo>
                  <a:pt x="4838" y="1120"/>
                  <a:pt x="4841" y="1116"/>
                  <a:pt x="4846" y="1116"/>
                </a:cubicBezTo>
                <a:cubicBezTo>
                  <a:pt x="4850" y="1116"/>
                  <a:pt x="4854" y="1120"/>
                  <a:pt x="4854" y="1124"/>
                </a:cubicBezTo>
                <a:lnTo>
                  <a:pt x="4854" y="1124"/>
                </a:lnTo>
                <a:cubicBezTo>
                  <a:pt x="4854" y="1128"/>
                  <a:pt x="4850" y="1132"/>
                  <a:pt x="4846" y="1132"/>
                </a:cubicBezTo>
                <a:cubicBezTo>
                  <a:pt x="4841" y="1132"/>
                  <a:pt x="4838" y="1128"/>
                  <a:pt x="4838" y="1124"/>
                </a:cubicBezTo>
                <a:close/>
                <a:moveTo>
                  <a:pt x="4838" y="1044"/>
                </a:moveTo>
                <a:lnTo>
                  <a:pt x="4838" y="1044"/>
                </a:lnTo>
                <a:cubicBezTo>
                  <a:pt x="4838" y="1040"/>
                  <a:pt x="4841" y="1036"/>
                  <a:pt x="4846" y="1036"/>
                </a:cubicBezTo>
                <a:cubicBezTo>
                  <a:pt x="4850" y="1036"/>
                  <a:pt x="4854" y="1040"/>
                  <a:pt x="4854" y="1044"/>
                </a:cubicBezTo>
                <a:lnTo>
                  <a:pt x="4854" y="1044"/>
                </a:lnTo>
                <a:cubicBezTo>
                  <a:pt x="4854" y="1048"/>
                  <a:pt x="4850" y="1052"/>
                  <a:pt x="4846" y="1052"/>
                </a:cubicBezTo>
                <a:cubicBezTo>
                  <a:pt x="4841" y="1052"/>
                  <a:pt x="4838" y="1048"/>
                  <a:pt x="4838" y="1044"/>
                </a:cubicBezTo>
                <a:close/>
                <a:moveTo>
                  <a:pt x="4838" y="964"/>
                </a:moveTo>
                <a:lnTo>
                  <a:pt x="4838" y="964"/>
                </a:lnTo>
                <a:cubicBezTo>
                  <a:pt x="4838" y="960"/>
                  <a:pt x="4841" y="956"/>
                  <a:pt x="4846" y="956"/>
                </a:cubicBezTo>
                <a:cubicBezTo>
                  <a:pt x="4850" y="956"/>
                  <a:pt x="4854" y="960"/>
                  <a:pt x="4854" y="964"/>
                </a:cubicBezTo>
                <a:lnTo>
                  <a:pt x="4854" y="964"/>
                </a:lnTo>
                <a:cubicBezTo>
                  <a:pt x="4854" y="968"/>
                  <a:pt x="4850" y="972"/>
                  <a:pt x="4846" y="972"/>
                </a:cubicBezTo>
                <a:cubicBezTo>
                  <a:pt x="4841" y="972"/>
                  <a:pt x="4838" y="968"/>
                  <a:pt x="4838" y="964"/>
                </a:cubicBezTo>
                <a:close/>
                <a:moveTo>
                  <a:pt x="4838" y="884"/>
                </a:moveTo>
                <a:lnTo>
                  <a:pt x="4838" y="884"/>
                </a:lnTo>
                <a:cubicBezTo>
                  <a:pt x="4838" y="880"/>
                  <a:pt x="4841" y="876"/>
                  <a:pt x="4846" y="876"/>
                </a:cubicBezTo>
                <a:cubicBezTo>
                  <a:pt x="4850" y="876"/>
                  <a:pt x="4854" y="880"/>
                  <a:pt x="4854" y="884"/>
                </a:cubicBezTo>
                <a:lnTo>
                  <a:pt x="4854" y="884"/>
                </a:lnTo>
                <a:cubicBezTo>
                  <a:pt x="4854" y="888"/>
                  <a:pt x="4850" y="892"/>
                  <a:pt x="4846" y="892"/>
                </a:cubicBezTo>
                <a:cubicBezTo>
                  <a:pt x="4841" y="892"/>
                  <a:pt x="4838" y="888"/>
                  <a:pt x="4838" y="884"/>
                </a:cubicBezTo>
                <a:close/>
                <a:moveTo>
                  <a:pt x="4838" y="804"/>
                </a:moveTo>
                <a:lnTo>
                  <a:pt x="4838" y="804"/>
                </a:lnTo>
                <a:cubicBezTo>
                  <a:pt x="4838" y="800"/>
                  <a:pt x="4841" y="796"/>
                  <a:pt x="4846" y="796"/>
                </a:cubicBezTo>
                <a:cubicBezTo>
                  <a:pt x="4850" y="796"/>
                  <a:pt x="4854" y="800"/>
                  <a:pt x="4854" y="804"/>
                </a:cubicBezTo>
                <a:lnTo>
                  <a:pt x="4854" y="804"/>
                </a:lnTo>
                <a:cubicBezTo>
                  <a:pt x="4854" y="808"/>
                  <a:pt x="4850" y="812"/>
                  <a:pt x="4846" y="812"/>
                </a:cubicBezTo>
                <a:cubicBezTo>
                  <a:pt x="4841" y="812"/>
                  <a:pt x="4838" y="808"/>
                  <a:pt x="4838" y="804"/>
                </a:cubicBezTo>
                <a:close/>
                <a:moveTo>
                  <a:pt x="4838" y="724"/>
                </a:moveTo>
                <a:lnTo>
                  <a:pt x="4838" y="724"/>
                </a:lnTo>
                <a:cubicBezTo>
                  <a:pt x="4838" y="720"/>
                  <a:pt x="4841" y="716"/>
                  <a:pt x="4846" y="716"/>
                </a:cubicBezTo>
                <a:cubicBezTo>
                  <a:pt x="4850" y="716"/>
                  <a:pt x="4854" y="720"/>
                  <a:pt x="4854" y="724"/>
                </a:cubicBezTo>
                <a:lnTo>
                  <a:pt x="4854" y="724"/>
                </a:lnTo>
                <a:cubicBezTo>
                  <a:pt x="4854" y="728"/>
                  <a:pt x="4850" y="732"/>
                  <a:pt x="4846" y="732"/>
                </a:cubicBezTo>
                <a:cubicBezTo>
                  <a:pt x="4841" y="732"/>
                  <a:pt x="4838" y="728"/>
                  <a:pt x="4838" y="724"/>
                </a:cubicBezTo>
                <a:close/>
                <a:moveTo>
                  <a:pt x="4838" y="644"/>
                </a:moveTo>
                <a:lnTo>
                  <a:pt x="4838" y="644"/>
                </a:lnTo>
                <a:cubicBezTo>
                  <a:pt x="4838" y="639"/>
                  <a:pt x="4841" y="636"/>
                  <a:pt x="4846" y="636"/>
                </a:cubicBezTo>
                <a:cubicBezTo>
                  <a:pt x="4850" y="636"/>
                  <a:pt x="4854" y="639"/>
                  <a:pt x="4854" y="644"/>
                </a:cubicBezTo>
                <a:lnTo>
                  <a:pt x="4854" y="644"/>
                </a:lnTo>
                <a:cubicBezTo>
                  <a:pt x="4854" y="648"/>
                  <a:pt x="4850" y="652"/>
                  <a:pt x="4846" y="652"/>
                </a:cubicBezTo>
                <a:cubicBezTo>
                  <a:pt x="4841" y="652"/>
                  <a:pt x="4838" y="648"/>
                  <a:pt x="4838" y="644"/>
                </a:cubicBezTo>
                <a:close/>
                <a:moveTo>
                  <a:pt x="4838" y="564"/>
                </a:moveTo>
                <a:lnTo>
                  <a:pt x="4838" y="564"/>
                </a:lnTo>
                <a:cubicBezTo>
                  <a:pt x="4838" y="559"/>
                  <a:pt x="4841" y="556"/>
                  <a:pt x="4846" y="556"/>
                </a:cubicBezTo>
                <a:cubicBezTo>
                  <a:pt x="4850" y="556"/>
                  <a:pt x="4854" y="559"/>
                  <a:pt x="4854" y="564"/>
                </a:cubicBezTo>
                <a:lnTo>
                  <a:pt x="4854" y="564"/>
                </a:lnTo>
                <a:cubicBezTo>
                  <a:pt x="4854" y="568"/>
                  <a:pt x="4850" y="572"/>
                  <a:pt x="4846" y="572"/>
                </a:cubicBezTo>
                <a:cubicBezTo>
                  <a:pt x="4841" y="572"/>
                  <a:pt x="4838" y="568"/>
                  <a:pt x="4838" y="564"/>
                </a:cubicBezTo>
                <a:close/>
                <a:moveTo>
                  <a:pt x="4838" y="484"/>
                </a:moveTo>
                <a:lnTo>
                  <a:pt x="4838" y="484"/>
                </a:lnTo>
                <a:cubicBezTo>
                  <a:pt x="4838" y="479"/>
                  <a:pt x="4841" y="476"/>
                  <a:pt x="4846" y="476"/>
                </a:cubicBezTo>
                <a:cubicBezTo>
                  <a:pt x="4850" y="476"/>
                  <a:pt x="4854" y="479"/>
                  <a:pt x="4854" y="484"/>
                </a:cubicBezTo>
                <a:lnTo>
                  <a:pt x="4854" y="484"/>
                </a:lnTo>
                <a:cubicBezTo>
                  <a:pt x="4854" y="488"/>
                  <a:pt x="4850" y="492"/>
                  <a:pt x="4846" y="492"/>
                </a:cubicBezTo>
                <a:cubicBezTo>
                  <a:pt x="4841" y="492"/>
                  <a:pt x="4838" y="488"/>
                  <a:pt x="4838" y="484"/>
                </a:cubicBezTo>
                <a:close/>
                <a:moveTo>
                  <a:pt x="4838" y="404"/>
                </a:moveTo>
                <a:lnTo>
                  <a:pt x="4838" y="404"/>
                </a:lnTo>
                <a:cubicBezTo>
                  <a:pt x="4838" y="399"/>
                  <a:pt x="4841" y="396"/>
                  <a:pt x="4846" y="396"/>
                </a:cubicBezTo>
                <a:cubicBezTo>
                  <a:pt x="4850" y="396"/>
                  <a:pt x="4854" y="399"/>
                  <a:pt x="4854" y="404"/>
                </a:cubicBezTo>
                <a:lnTo>
                  <a:pt x="4854" y="404"/>
                </a:lnTo>
                <a:cubicBezTo>
                  <a:pt x="4854" y="408"/>
                  <a:pt x="4850" y="412"/>
                  <a:pt x="4846" y="412"/>
                </a:cubicBezTo>
                <a:cubicBezTo>
                  <a:pt x="4841" y="412"/>
                  <a:pt x="4838" y="408"/>
                  <a:pt x="4838" y="404"/>
                </a:cubicBezTo>
                <a:close/>
                <a:moveTo>
                  <a:pt x="4838" y="324"/>
                </a:moveTo>
                <a:lnTo>
                  <a:pt x="4838" y="324"/>
                </a:lnTo>
                <a:cubicBezTo>
                  <a:pt x="4838" y="319"/>
                  <a:pt x="4841" y="316"/>
                  <a:pt x="4846" y="316"/>
                </a:cubicBezTo>
                <a:cubicBezTo>
                  <a:pt x="4850" y="316"/>
                  <a:pt x="4854" y="319"/>
                  <a:pt x="4854" y="324"/>
                </a:cubicBezTo>
                <a:lnTo>
                  <a:pt x="4854" y="324"/>
                </a:lnTo>
                <a:cubicBezTo>
                  <a:pt x="4854" y="328"/>
                  <a:pt x="4850" y="332"/>
                  <a:pt x="4846" y="332"/>
                </a:cubicBezTo>
                <a:cubicBezTo>
                  <a:pt x="4841" y="332"/>
                  <a:pt x="4838" y="328"/>
                  <a:pt x="4838" y="324"/>
                </a:cubicBezTo>
                <a:close/>
                <a:moveTo>
                  <a:pt x="4838" y="244"/>
                </a:moveTo>
                <a:lnTo>
                  <a:pt x="4838" y="244"/>
                </a:lnTo>
                <a:cubicBezTo>
                  <a:pt x="4838" y="239"/>
                  <a:pt x="4841" y="236"/>
                  <a:pt x="4846" y="236"/>
                </a:cubicBezTo>
                <a:cubicBezTo>
                  <a:pt x="4850" y="236"/>
                  <a:pt x="4854" y="239"/>
                  <a:pt x="4854" y="244"/>
                </a:cubicBezTo>
                <a:lnTo>
                  <a:pt x="4854" y="244"/>
                </a:lnTo>
                <a:cubicBezTo>
                  <a:pt x="4854" y="248"/>
                  <a:pt x="4850" y="252"/>
                  <a:pt x="4846" y="252"/>
                </a:cubicBezTo>
                <a:cubicBezTo>
                  <a:pt x="4841" y="252"/>
                  <a:pt x="4838" y="248"/>
                  <a:pt x="4838" y="244"/>
                </a:cubicBezTo>
                <a:close/>
                <a:moveTo>
                  <a:pt x="4838" y="164"/>
                </a:moveTo>
                <a:lnTo>
                  <a:pt x="4838" y="164"/>
                </a:lnTo>
                <a:cubicBezTo>
                  <a:pt x="4838" y="159"/>
                  <a:pt x="4841" y="156"/>
                  <a:pt x="4846" y="156"/>
                </a:cubicBezTo>
                <a:cubicBezTo>
                  <a:pt x="4850" y="156"/>
                  <a:pt x="4854" y="159"/>
                  <a:pt x="4854" y="164"/>
                </a:cubicBezTo>
                <a:lnTo>
                  <a:pt x="4854" y="164"/>
                </a:lnTo>
                <a:cubicBezTo>
                  <a:pt x="4854" y="168"/>
                  <a:pt x="4850" y="172"/>
                  <a:pt x="4846" y="172"/>
                </a:cubicBezTo>
                <a:cubicBezTo>
                  <a:pt x="4841" y="172"/>
                  <a:pt x="4838" y="168"/>
                  <a:pt x="4838" y="164"/>
                </a:cubicBezTo>
                <a:close/>
                <a:moveTo>
                  <a:pt x="4838" y="84"/>
                </a:moveTo>
                <a:lnTo>
                  <a:pt x="4838" y="84"/>
                </a:lnTo>
                <a:cubicBezTo>
                  <a:pt x="4838" y="79"/>
                  <a:pt x="4841" y="76"/>
                  <a:pt x="4846" y="76"/>
                </a:cubicBezTo>
                <a:cubicBezTo>
                  <a:pt x="4850" y="76"/>
                  <a:pt x="4854" y="79"/>
                  <a:pt x="4854" y="84"/>
                </a:cubicBezTo>
                <a:lnTo>
                  <a:pt x="4854" y="84"/>
                </a:lnTo>
                <a:cubicBezTo>
                  <a:pt x="4854" y="88"/>
                  <a:pt x="4850" y="92"/>
                  <a:pt x="4846" y="92"/>
                </a:cubicBezTo>
                <a:cubicBezTo>
                  <a:pt x="4841" y="92"/>
                  <a:pt x="4838" y="88"/>
                  <a:pt x="4838" y="84"/>
                </a:cubicBezTo>
                <a:close/>
                <a:moveTo>
                  <a:pt x="4842" y="16"/>
                </a:moveTo>
                <a:lnTo>
                  <a:pt x="4842" y="16"/>
                </a:lnTo>
                <a:cubicBezTo>
                  <a:pt x="4837" y="16"/>
                  <a:pt x="4834" y="12"/>
                  <a:pt x="4834" y="8"/>
                </a:cubicBezTo>
                <a:cubicBezTo>
                  <a:pt x="4834" y="3"/>
                  <a:pt x="4837" y="0"/>
                  <a:pt x="4842" y="0"/>
                </a:cubicBezTo>
                <a:lnTo>
                  <a:pt x="4842" y="0"/>
                </a:lnTo>
                <a:cubicBezTo>
                  <a:pt x="4846" y="0"/>
                  <a:pt x="4850" y="3"/>
                  <a:pt x="4850" y="8"/>
                </a:cubicBezTo>
                <a:cubicBezTo>
                  <a:pt x="4850" y="12"/>
                  <a:pt x="4846" y="16"/>
                  <a:pt x="4842" y="16"/>
                </a:cubicBezTo>
                <a:close/>
                <a:moveTo>
                  <a:pt x="4762" y="16"/>
                </a:moveTo>
                <a:lnTo>
                  <a:pt x="4762" y="16"/>
                </a:lnTo>
                <a:cubicBezTo>
                  <a:pt x="4757" y="16"/>
                  <a:pt x="4754" y="12"/>
                  <a:pt x="4754" y="8"/>
                </a:cubicBezTo>
                <a:cubicBezTo>
                  <a:pt x="4754" y="3"/>
                  <a:pt x="4757" y="0"/>
                  <a:pt x="4762" y="0"/>
                </a:cubicBezTo>
                <a:lnTo>
                  <a:pt x="4762" y="0"/>
                </a:lnTo>
                <a:cubicBezTo>
                  <a:pt x="4766" y="0"/>
                  <a:pt x="4770" y="3"/>
                  <a:pt x="4770" y="8"/>
                </a:cubicBezTo>
                <a:cubicBezTo>
                  <a:pt x="4770" y="12"/>
                  <a:pt x="4766" y="16"/>
                  <a:pt x="4762" y="16"/>
                </a:cubicBezTo>
                <a:close/>
                <a:moveTo>
                  <a:pt x="4682" y="16"/>
                </a:moveTo>
                <a:lnTo>
                  <a:pt x="4682" y="16"/>
                </a:lnTo>
                <a:cubicBezTo>
                  <a:pt x="4677" y="16"/>
                  <a:pt x="4674" y="12"/>
                  <a:pt x="4674" y="8"/>
                </a:cubicBezTo>
                <a:cubicBezTo>
                  <a:pt x="4674" y="3"/>
                  <a:pt x="4677" y="0"/>
                  <a:pt x="4682" y="0"/>
                </a:cubicBezTo>
                <a:lnTo>
                  <a:pt x="4682" y="0"/>
                </a:lnTo>
                <a:cubicBezTo>
                  <a:pt x="4686" y="0"/>
                  <a:pt x="4690" y="3"/>
                  <a:pt x="4690" y="8"/>
                </a:cubicBezTo>
                <a:cubicBezTo>
                  <a:pt x="4690" y="12"/>
                  <a:pt x="4686" y="16"/>
                  <a:pt x="4682" y="16"/>
                </a:cubicBezTo>
                <a:close/>
                <a:moveTo>
                  <a:pt x="4602" y="16"/>
                </a:moveTo>
                <a:lnTo>
                  <a:pt x="4602" y="16"/>
                </a:lnTo>
                <a:cubicBezTo>
                  <a:pt x="4597" y="16"/>
                  <a:pt x="4594" y="12"/>
                  <a:pt x="4594" y="8"/>
                </a:cubicBezTo>
                <a:cubicBezTo>
                  <a:pt x="4594" y="3"/>
                  <a:pt x="4597" y="0"/>
                  <a:pt x="4602" y="0"/>
                </a:cubicBezTo>
                <a:lnTo>
                  <a:pt x="4602" y="0"/>
                </a:lnTo>
                <a:cubicBezTo>
                  <a:pt x="4606" y="0"/>
                  <a:pt x="4610" y="3"/>
                  <a:pt x="4610" y="8"/>
                </a:cubicBezTo>
                <a:cubicBezTo>
                  <a:pt x="4610" y="12"/>
                  <a:pt x="4606" y="16"/>
                  <a:pt x="4602" y="16"/>
                </a:cubicBezTo>
                <a:close/>
                <a:moveTo>
                  <a:pt x="4522" y="16"/>
                </a:moveTo>
                <a:lnTo>
                  <a:pt x="4522" y="16"/>
                </a:lnTo>
                <a:cubicBezTo>
                  <a:pt x="4517" y="16"/>
                  <a:pt x="4514" y="12"/>
                  <a:pt x="4514" y="8"/>
                </a:cubicBezTo>
                <a:cubicBezTo>
                  <a:pt x="4514" y="3"/>
                  <a:pt x="4517" y="0"/>
                  <a:pt x="4522" y="0"/>
                </a:cubicBezTo>
                <a:lnTo>
                  <a:pt x="4522" y="0"/>
                </a:lnTo>
                <a:cubicBezTo>
                  <a:pt x="4526" y="0"/>
                  <a:pt x="4530" y="3"/>
                  <a:pt x="4530" y="8"/>
                </a:cubicBezTo>
                <a:cubicBezTo>
                  <a:pt x="4530" y="12"/>
                  <a:pt x="4526" y="16"/>
                  <a:pt x="4522" y="16"/>
                </a:cubicBezTo>
                <a:close/>
                <a:moveTo>
                  <a:pt x="4442" y="16"/>
                </a:moveTo>
                <a:lnTo>
                  <a:pt x="4442" y="16"/>
                </a:lnTo>
                <a:cubicBezTo>
                  <a:pt x="4437" y="16"/>
                  <a:pt x="4434" y="12"/>
                  <a:pt x="4434" y="8"/>
                </a:cubicBezTo>
                <a:cubicBezTo>
                  <a:pt x="4434" y="3"/>
                  <a:pt x="4437" y="0"/>
                  <a:pt x="4442" y="0"/>
                </a:cubicBezTo>
                <a:lnTo>
                  <a:pt x="4442" y="0"/>
                </a:lnTo>
                <a:cubicBezTo>
                  <a:pt x="4446" y="0"/>
                  <a:pt x="4450" y="3"/>
                  <a:pt x="4450" y="8"/>
                </a:cubicBezTo>
                <a:cubicBezTo>
                  <a:pt x="4450" y="12"/>
                  <a:pt x="4446" y="16"/>
                  <a:pt x="4442" y="16"/>
                </a:cubicBezTo>
                <a:close/>
                <a:moveTo>
                  <a:pt x="4362" y="16"/>
                </a:moveTo>
                <a:lnTo>
                  <a:pt x="4362" y="16"/>
                </a:lnTo>
                <a:cubicBezTo>
                  <a:pt x="4357" y="16"/>
                  <a:pt x="4354" y="12"/>
                  <a:pt x="4354" y="8"/>
                </a:cubicBezTo>
                <a:cubicBezTo>
                  <a:pt x="4354" y="3"/>
                  <a:pt x="4357" y="0"/>
                  <a:pt x="4362" y="0"/>
                </a:cubicBezTo>
                <a:lnTo>
                  <a:pt x="4362" y="0"/>
                </a:lnTo>
                <a:cubicBezTo>
                  <a:pt x="4366" y="0"/>
                  <a:pt x="4370" y="3"/>
                  <a:pt x="4370" y="8"/>
                </a:cubicBezTo>
                <a:cubicBezTo>
                  <a:pt x="4370" y="12"/>
                  <a:pt x="4366" y="16"/>
                  <a:pt x="4362" y="16"/>
                </a:cubicBezTo>
                <a:close/>
                <a:moveTo>
                  <a:pt x="4282" y="16"/>
                </a:moveTo>
                <a:lnTo>
                  <a:pt x="4282" y="16"/>
                </a:lnTo>
                <a:cubicBezTo>
                  <a:pt x="4277" y="16"/>
                  <a:pt x="4274" y="12"/>
                  <a:pt x="4274" y="8"/>
                </a:cubicBezTo>
                <a:cubicBezTo>
                  <a:pt x="4274" y="3"/>
                  <a:pt x="4277" y="0"/>
                  <a:pt x="4282" y="0"/>
                </a:cubicBezTo>
                <a:lnTo>
                  <a:pt x="4282" y="0"/>
                </a:lnTo>
                <a:cubicBezTo>
                  <a:pt x="4286" y="0"/>
                  <a:pt x="4290" y="3"/>
                  <a:pt x="4290" y="8"/>
                </a:cubicBezTo>
                <a:cubicBezTo>
                  <a:pt x="4290" y="12"/>
                  <a:pt x="4286" y="16"/>
                  <a:pt x="4282" y="16"/>
                </a:cubicBezTo>
                <a:close/>
                <a:moveTo>
                  <a:pt x="4202" y="16"/>
                </a:moveTo>
                <a:lnTo>
                  <a:pt x="4202" y="16"/>
                </a:lnTo>
                <a:cubicBezTo>
                  <a:pt x="4197" y="16"/>
                  <a:pt x="4194" y="12"/>
                  <a:pt x="4194" y="8"/>
                </a:cubicBezTo>
                <a:cubicBezTo>
                  <a:pt x="4194" y="3"/>
                  <a:pt x="4197" y="0"/>
                  <a:pt x="4202" y="0"/>
                </a:cubicBezTo>
                <a:lnTo>
                  <a:pt x="4202" y="0"/>
                </a:lnTo>
                <a:cubicBezTo>
                  <a:pt x="4206" y="0"/>
                  <a:pt x="4210" y="3"/>
                  <a:pt x="4210" y="8"/>
                </a:cubicBezTo>
                <a:cubicBezTo>
                  <a:pt x="4210" y="12"/>
                  <a:pt x="4206" y="16"/>
                  <a:pt x="4202" y="16"/>
                </a:cubicBezTo>
                <a:close/>
                <a:moveTo>
                  <a:pt x="4122" y="16"/>
                </a:moveTo>
                <a:lnTo>
                  <a:pt x="4122" y="16"/>
                </a:lnTo>
                <a:cubicBezTo>
                  <a:pt x="4117" y="16"/>
                  <a:pt x="4114" y="12"/>
                  <a:pt x="4114" y="8"/>
                </a:cubicBezTo>
                <a:cubicBezTo>
                  <a:pt x="4114" y="3"/>
                  <a:pt x="4117" y="0"/>
                  <a:pt x="4122" y="0"/>
                </a:cubicBezTo>
                <a:lnTo>
                  <a:pt x="4122" y="0"/>
                </a:lnTo>
                <a:cubicBezTo>
                  <a:pt x="4126" y="0"/>
                  <a:pt x="4130" y="3"/>
                  <a:pt x="4130" y="8"/>
                </a:cubicBezTo>
                <a:cubicBezTo>
                  <a:pt x="4130" y="12"/>
                  <a:pt x="4126" y="16"/>
                  <a:pt x="4122" y="16"/>
                </a:cubicBezTo>
                <a:close/>
                <a:moveTo>
                  <a:pt x="4042" y="16"/>
                </a:moveTo>
                <a:lnTo>
                  <a:pt x="4042" y="16"/>
                </a:lnTo>
                <a:cubicBezTo>
                  <a:pt x="4037" y="16"/>
                  <a:pt x="4034" y="12"/>
                  <a:pt x="4034" y="8"/>
                </a:cubicBezTo>
                <a:cubicBezTo>
                  <a:pt x="4034" y="3"/>
                  <a:pt x="4037" y="0"/>
                  <a:pt x="4042" y="0"/>
                </a:cubicBezTo>
                <a:lnTo>
                  <a:pt x="4042" y="0"/>
                </a:lnTo>
                <a:cubicBezTo>
                  <a:pt x="4046" y="0"/>
                  <a:pt x="4050" y="3"/>
                  <a:pt x="4050" y="8"/>
                </a:cubicBezTo>
                <a:cubicBezTo>
                  <a:pt x="4050" y="12"/>
                  <a:pt x="4046" y="16"/>
                  <a:pt x="4042" y="16"/>
                </a:cubicBezTo>
                <a:close/>
                <a:moveTo>
                  <a:pt x="3962" y="16"/>
                </a:moveTo>
                <a:lnTo>
                  <a:pt x="3961" y="16"/>
                </a:lnTo>
                <a:cubicBezTo>
                  <a:pt x="3957" y="16"/>
                  <a:pt x="3953" y="12"/>
                  <a:pt x="3953" y="8"/>
                </a:cubicBezTo>
                <a:cubicBezTo>
                  <a:pt x="3953" y="3"/>
                  <a:pt x="3957" y="0"/>
                  <a:pt x="3961" y="0"/>
                </a:cubicBezTo>
                <a:lnTo>
                  <a:pt x="3962" y="0"/>
                </a:lnTo>
                <a:cubicBezTo>
                  <a:pt x="3966" y="0"/>
                  <a:pt x="3970" y="3"/>
                  <a:pt x="3970" y="8"/>
                </a:cubicBezTo>
                <a:cubicBezTo>
                  <a:pt x="3970" y="12"/>
                  <a:pt x="3966" y="16"/>
                  <a:pt x="3962" y="16"/>
                </a:cubicBezTo>
                <a:close/>
                <a:moveTo>
                  <a:pt x="3881" y="16"/>
                </a:moveTo>
                <a:lnTo>
                  <a:pt x="3881" y="16"/>
                </a:lnTo>
                <a:cubicBezTo>
                  <a:pt x="3877" y="16"/>
                  <a:pt x="3873" y="12"/>
                  <a:pt x="3873" y="8"/>
                </a:cubicBezTo>
                <a:cubicBezTo>
                  <a:pt x="3873" y="3"/>
                  <a:pt x="3877" y="0"/>
                  <a:pt x="3881" y="0"/>
                </a:cubicBezTo>
                <a:lnTo>
                  <a:pt x="3881" y="0"/>
                </a:lnTo>
                <a:cubicBezTo>
                  <a:pt x="3886" y="0"/>
                  <a:pt x="3889" y="3"/>
                  <a:pt x="3889" y="8"/>
                </a:cubicBezTo>
                <a:cubicBezTo>
                  <a:pt x="3889" y="12"/>
                  <a:pt x="3886" y="16"/>
                  <a:pt x="3881" y="16"/>
                </a:cubicBezTo>
                <a:close/>
                <a:moveTo>
                  <a:pt x="3801" y="16"/>
                </a:moveTo>
                <a:lnTo>
                  <a:pt x="3801" y="16"/>
                </a:lnTo>
                <a:cubicBezTo>
                  <a:pt x="3797" y="16"/>
                  <a:pt x="3793" y="12"/>
                  <a:pt x="3793" y="8"/>
                </a:cubicBezTo>
                <a:cubicBezTo>
                  <a:pt x="3793" y="3"/>
                  <a:pt x="3797" y="0"/>
                  <a:pt x="3801" y="0"/>
                </a:cubicBezTo>
                <a:lnTo>
                  <a:pt x="3801" y="0"/>
                </a:lnTo>
                <a:cubicBezTo>
                  <a:pt x="3806" y="0"/>
                  <a:pt x="3809" y="3"/>
                  <a:pt x="3809" y="8"/>
                </a:cubicBezTo>
                <a:cubicBezTo>
                  <a:pt x="3809" y="12"/>
                  <a:pt x="3806" y="16"/>
                  <a:pt x="3801" y="16"/>
                </a:cubicBezTo>
                <a:close/>
                <a:moveTo>
                  <a:pt x="3721" y="16"/>
                </a:moveTo>
                <a:lnTo>
                  <a:pt x="3721" y="16"/>
                </a:lnTo>
                <a:cubicBezTo>
                  <a:pt x="3717" y="16"/>
                  <a:pt x="3713" y="12"/>
                  <a:pt x="3713" y="8"/>
                </a:cubicBezTo>
                <a:cubicBezTo>
                  <a:pt x="3713" y="3"/>
                  <a:pt x="3717" y="0"/>
                  <a:pt x="3721" y="0"/>
                </a:cubicBezTo>
                <a:lnTo>
                  <a:pt x="3721" y="0"/>
                </a:lnTo>
                <a:cubicBezTo>
                  <a:pt x="3726" y="0"/>
                  <a:pt x="3729" y="3"/>
                  <a:pt x="3729" y="8"/>
                </a:cubicBezTo>
                <a:cubicBezTo>
                  <a:pt x="3729" y="12"/>
                  <a:pt x="3726" y="16"/>
                  <a:pt x="3721" y="16"/>
                </a:cubicBezTo>
                <a:close/>
                <a:moveTo>
                  <a:pt x="3641" y="16"/>
                </a:moveTo>
                <a:lnTo>
                  <a:pt x="3641" y="16"/>
                </a:lnTo>
                <a:cubicBezTo>
                  <a:pt x="3637" y="16"/>
                  <a:pt x="3633" y="12"/>
                  <a:pt x="3633" y="8"/>
                </a:cubicBezTo>
                <a:cubicBezTo>
                  <a:pt x="3633" y="3"/>
                  <a:pt x="3637" y="0"/>
                  <a:pt x="3641" y="0"/>
                </a:cubicBezTo>
                <a:lnTo>
                  <a:pt x="3641" y="0"/>
                </a:lnTo>
                <a:cubicBezTo>
                  <a:pt x="3646" y="0"/>
                  <a:pt x="3649" y="3"/>
                  <a:pt x="3649" y="8"/>
                </a:cubicBezTo>
                <a:cubicBezTo>
                  <a:pt x="3649" y="12"/>
                  <a:pt x="3646" y="16"/>
                  <a:pt x="3641" y="16"/>
                </a:cubicBezTo>
                <a:close/>
                <a:moveTo>
                  <a:pt x="3561" y="16"/>
                </a:moveTo>
                <a:lnTo>
                  <a:pt x="3561" y="16"/>
                </a:lnTo>
                <a:cubicBezTo>
                  <a:pt x="3557" y="16"/>
                  <a:pt x="3553" y="12"/>
                  <a:pt x="3553" y="8"/>
                </a:cubicBezTo>
                <a:cubicBezTo>
                  <a:pt x="3553" y="3"/>
                  <a:pt x="3557" y="0"/>
                  <a:pt x="3561" y="0"/>
                </a:cubicBezTo>
                <a:lnTo>
                  <a:pt x="3561" y="0"/>
                </a:lnTo>
                <a:cubicBezTo>
                  <a:pt x="3566" y="0"/>
                  <a:pt x="3569" y="3"/>
                  <a:pt x="3569" y="8"/>
                </a:cubicBezTo>
                <a:cubicBezTo>
                  <a:pt x="3569" y="12"/>
                  <a:pt x="3566" y="16"/>
                  <a:pt x="3561" y="16"/>
                </a:cubicBezTo>
                <a:close/>
                <a:moveTo>
                  <a:pt x="3481" y="16"/>
                </a:moveTo>
                <a:lnTo>
                  <a:pt x="3481" y="16"/>
                </a:lnTo>
                <a:cubicBezTo>
                  <a:pt x="3477" y="16"/>
                  <a:pt x="3473" y="12"/>
                  <a:pt x="3473" y="8"/>
                </a:cubicBezTo>
                <a:cubicBezTo>
                  <a:pt x="3473" y="3"/>
                  <a:pt x="3477" y="0"/>
                  <a:pt x="3481" y="0"/>
                </a:cubicBezTo>
                <a:lnTo>
                  <a:pt x="3481" y="0"/>
                </a:lnTo>
                <a:cubicBezTo>
                  <a:pt x="3486" y="0"/>
                  <a:pt x="3489" y="3"/>
                  <a:pt x="3489" y="8"/>
                </a:cubicBezTo>
                <a:cubicBezTo>
                  <a:pt x="3489" y="12"/>
                  <a:pt x="3486" y="16"/>
                  <a:pt x="3481" y="16"/>
                </a:cubicBezTo>
                <a:close/>
                <a:moveTo>
                  <a:pt x="3401" y="16"/>
                </a:moveTo>
                <a:lnTo>
                  <a:pt x="3401" y="16"/>
                </a:lnTo>
                <a:cubicBezTo>
                  <a:pt x="3397" y="16"/>
                  <a:pt x="3393" y="12"/>
                  <a:pt x="3393" y="8"/>
                </a:cubicBezTo>
                <a:cubicBezTo>
                  <a:pt x="3393" y="3"/>
                  <a:pt x="3397" y="0"/>
                  <a:pt x="3401" y="0"/>
                </a:cubicBezTo>
                <a:lnTo>
                  <a:pt x="3401" y="0"/>
                </a:lnTo>
                <a:cubicBezTo>
                  <a:pt x="3406" y="0"/>
                  <a:pt x="3409" y="3"/>
                  <a:pt x="3409" y="8"/>
                </a:cubicBezTo>
                <a:cubicBezTo>
                  <a:pt x="3409" y="12"/>
                  <a:pt x="3406" y="16"/>
                  <a:pt x="3401" y="16"/>
                </a:cubicBezTo>
                <a:close/>
                <a:moveTo>
                  <a:pt x="3321" y="16"/>
                </a:moveTo>
                <a:lnTo>
                  <a:pt x="3321" y="16"/>
                </a:lnTo>
                <a:cubicBezTo>
                  <a:pt x="3317" y="16"/>
                  <a:pt x="3313" y="12"/>
                  <a:pt x="3313" y="8"/>
                </a:cubicBezTo>
                <a:cubicBezTo>
                  <a:pt x="3313" y="3"/>
                  <a:pt x="3317" y="0"/>
                  <a:pt x="3321" y="0"/>
                </a:cubicBezTo>
                <a:lnTo>
                  <a:pt x="3321" y="0"/>
                </a:lnTo>
                <a:cubicBezTo>
                  <a:pt x="3326" y="0"/>
                  <a:pt x="3329" y="3"/>
                  <a:pt x="3329" y="8"/>
                </a:cubicBezTo>
                <a:cubicBezTo>
                  <a:pt x="3329" y="12"/>
                  <a:pt x="3326" y="16"/>
                  <a:pt x="3321" y="16"/>
                </a:cubicBezTo>
                <a:close/>
                <a:moveTo>
                  <a:pt x="3241" y="16"/>
                </a:moveTo>
                <a:lnTo>
                  <a:pt x="3241" y="16"/>
                </a:lnTo>
                <a:cubicBezTo>
                  <a:pt x="3237" y="16"/>
                  <a:pt x="3233" y="12"/>
                  <a:pt x="3233" y="8"/>
                </a:cubicBezTo>
                <a:cubicBezTo>
                  <a:pt x="3233" y="3"/>
                  <a:pt x="3237" y="0"/>
                  <a:pt x="3241" y="0"/>
                </a:cubicBezTo>
                <a:lnTo>
                  <a:pt x="3241" y="0"/>
                </a:lnTo>
                <a:cubicBezTo>
                  <a:pt x="3246" y="0"/>
                  <a:pt x="3249" y="3"/>
                  <a:pt x="3249" y="8"/>
                </a:cubicBezTo>
                <a:cubicBezTo>
                  <a:pt x="3249" y="12"/>
                  <a:pt x="3246" y="16"/>
                  <a:pt x="3241" y="16"/>
                </a:cubicBezTo>
                <a:close/>
                <a:moveTo>
                  <a:pt x="3161" y="16"/>
                </a:moveTo>
                <a:lnTo>
                  <a:pt x="3161" y="16"/>
                </a:lnTo>
                <a:cubicBezTo>
                  <a:pt x="3157" y="16"/>
                  <a:pt x="3153" y="12"/>
                  <a:pt x="3153" y="8"/>
                </a:cubicBezTo>
                <a:cubicBezTo>
                  <a:pt x="3153" y="3"/>
                  <a:pt x="3157" y="0"/>
                  <a:pt x="3161" y="0"/>
                </a:cubicBezTo>
                <a:lnTo>
                  <a:pt x="3161" y="0"/>
                </a:lnTo>
                <a:cubicBezTo>
                  <a:pt x="3166" y="0"/>
                  <a:pt x="3169" y="3"/>
                  <a:pt x="3169" y="8"/>
                </a:cubicBezTo>
                <a:cubicBezTo>
                  <a:pt x="3169" y="12"/>
                  <a:pt x="3166" y="16"/>
                  <a:pt x="3161" y="16"/>
                </a:cubicBezTo>
                <a:close/>
                <a:moveTo>
                  <a:pt x="3081" y="16"/>
                </a:moveTo>
                <a:lnTo>
                  <a:pt x="3081" y="16"/>
                </a:lnTo>
                <a:cubicBezTo>
                  <a:pt x="3077" y="16"/>
                  <a:pt x="3073" y="12"/>
                  <a:pt x="3073" y="8"/>
                </a:cubicBezTo>
                <a:cubicBezTo>
                  <a:pt x="3073" y="3"/>
                  <a:pt x="3077" y="0"/>
                  <a:pt x="3081" y="0"/>
                </a:cubicBezTo>
                <a:lnTo>
                  <a:pt x="3081" y="0"/>
                </a:lnTo>
                <a:cubicBezTo>
                  <a:pt x="3086" y="0"/>
                  <a:pt x="3089" y="3"/>
                  <a:pt x="3089" y="8"/>
                </a:cubicBezTo>
                <a:cubicBezTo>
                  <a:pt x="3089" y="12"/>
                  <a:pt x="3086" y="16"/>
                  <a:pt x="3081" y="16"/>
                </a:cubicBezTo>
                <a:close/>
                <a:moveTo>
                  <a:pt x="3001" y="16"/>
                </a:moveTo>
                <a:lnTo>
                  <a:pt x="3001" y="16"/>
                </a:lnTo>
                <a:cubicBezTo>
                  <a:pt x="2997" y="16"/>
                  <a:pt x="2993" y="12"/>
                  <a:pt x="2993" y="8"/>
                </a:cubicBezTo>
                <a:cubicBezTo>
                  <a:pt x="2993" y="3"/>
                  <a:pt x="2997" y="0"/>
                  <a:pt x="3001" y="0"/>
                </a:cubicBezTo>
                <a:lnTo>
                  <a:pt x="3001" y="0"/>
                </a:lnTo>
                <a:cubicBezTo>
                  <a:pt x="3006" y="0"/>
                  <a:pt x="3009" y="3"/>
                  <a:pt x="3009" y="8"/>
                </a:cubicBezTo>
                <a:cubicBezTo>
                  <a:pt x="3009" y="12"/>
                  <a:pt x="3006" y="16"/>
                  <a:pt x="3001" y="16"/>
                </a:cubicBezTo>
                <a:close/>
                <a:moveTo>
                  <a:pt x="2921" y="16"/>
                </a:moveTo>
                <a:lnTo>
                  <a:pt x="2921" y="16"/>
                </a:lnTo>
                <a:cubicBezTo>
                  <a:pt x="2917" y="16"/>
                  <a:pt x="2913" y="12"/>
                  <a:pt x="2913" y="8"/>
                </a:cubicBezTo>
                <a:cubicBezTo>
                  <a:pt x="2913" y="3"/>
                  <a:pt x="2917" y="0"/>
                  <a:pt x="2921" y="0"/>
                </a:cubicBezTo>
                <a:lnTo>
                  <a:pt x="2921" y="0"/>
                </a:lnTo>
                <a:cubicBezTo>
                  <a:pt x="2926" y="0"/>
                  <a:pt x="2929" y="3"/>
                  <a:pt x="2929" y="8"/>
                </a:cubicBezTo>
                <a:cubicBezTo>
                  <a:pt x="2929" y="12"/>
                  <a:pt x="2926" y="16"/>
                  <a:pt x="2921" y="16"/>
                </a:cubicBezTo>
                <a:close/>
                <a:moveTo>
                  <a:pt x="2841" y="16"/>
                </a:moveTo>
                <a:lnTo>
                  <a:pt x="2841" y="16"/>
                </a:lnTo>
                <a:cubicBezTo>
                  <a:pt x="2837" y="16"/>
                  <a:pt x="2833" y="12"/>
                  <a:pt x="2833" y="8"/>
                </a:cubicBezTo>
                <a:cubicBezTo>
                  <a:pt x="2833" y="3"/>
                  <a:pt x="2837" y="0"/>
                  <a:pt x="2841" y="0"/>
                </a:cubicBezTo>
                <a:lnTo>
                  <a:pt x="2841" y="0"/>
                </a:lnTo>
                <a:cubicBezTo>
                  <a:pt x="2846" y="0"/>
                  <a:pt x="2849" y="3"/>
                  <a:pt x="2849" y="8"/>
                </a:cubicBezTo>
                <a:cubicBezTo>
                  <a:pt x="2849" y="12"/>
                  <a:pt x="2846" y="16"/>
                  <a:pt x="2841" y="16"/>
                </a:cubicBezTo>
                <a:close/>
                <a:moveTo>
                  <a:pt x="2761" y="16"/>
                </a:moveTo>
                <a:lnTo>
                  <a:pt x="2761" y="16"/>
                </a:lnTo>
                <a:cubicBezTo>
                  <a:pt x="2757" y="16"/>
                  <a:pt x="2753" y="12"/>
                  <a:pt x="2753" y="8"/>
                </a:cubicBezTo>
                <a:cubicBezTo>
                  <a:pt x="2753" y="3"/>
                  <a:pt x="2757" y="0"/>
                  <a:pt x="2761" y="0"/>
                </a:cubicBezTo>
                <a:lnTo>
                  <a:pt x="2761" y="0"/>
                </a:lnTo>
                <a:cubicBezTo>
                  <a:pt x="2766" y="0"/>
                  <a:pt x="2769" y="3"/>
                  <a:pt x="2769" y="8"/>
                </a:cubicBezTo>
                <a:cubicBezTo>
                  <a:pt x="2769" y="12"/>
                  <a:pt x="2766" y="16"/>
                  <a:pt x="2761" y="16"/>
                </a:cubicBezTo>
                <a:close/>
                <a:moveTo>
                  <a:pt x="2681" y="16"/>
                </a:moveTo>
                <a:lnTo>
                  <a:pt x="2681" y="16"/>
                </a:lnTo>
                <a:cubicBezTo>
                  <a:pt x="2677" y="16"/>
                  <a:pt x="2673" y="12"/>
                  <a:pt x="2673" y="8"/>
                </a:cubicBezTo>
                <a:cubicBezTo>
                  <a:pt x="2673" y="3"/>
                  <a:pt x="2677" y="0"/>
                  <a:pt x="2681" y="0"/>
                </a:cubicBezTo>
                <a:lnTo>
                  <a:pt x="2681" y="0"/>
                </a:lnTo>
                <a:cubicBezTo>
                  <a:pt x="2686" y="0"/>
                  <a:pt x="2689" y="3"/>
                  <a:pt x="2689" y="8"/>
                </a:cubicBezTo>
                <a:cubicBezTo>
                  <a:pt x="2689" y="12"/>
                  <a:pt x="2686" y="16"/>
                  <a:pt x="2681" y="16"/>
                </a:cubicBezTo>
                <a:close/>
                <a:moveTo>
                  <a:pt x="2601" y="16"/>
                </a:moveTo>
                <a:lnTo>
                  <a:pt x="2601" y="16"/>
                </a:lnTo>
                <a:cubicBezTo>
                  <a:pt x="2597" y="16"/>
                  <a:pt x="2593" y="12"/>
                  <a:pt x="2593" y="8"/>
                </a:cubicBezTo>
                <a:cubicBezTo>
                  <a:pt x="2593" y="3"/>
                  <a:pt x="2597" y="0"/>
                  <a:pt x="2601" y="0"/>
                </a:cubicBezTo>
                <a:lnTo>
                  <a:pt x="2601" y="0"/>
                </a:lnTo>
                <a:cubicBezTo>
                  <a:pt x="2606" y="0"/>
                  <a:pt x="2609" y="3"/>
                  <a:pt x="2609" y="8"/>
                </a:cubicBezTo>
                <a:cubicBezTo>
                  <a:pt x="2609" y="12"/>
                  <a:pt x="2606" y="16"/>
                  <a:pt x="2601" y="16"/>
                </a:cubicBezTo>
                <a:close/>
                <a:moveTo>
                  <a:pt x="2521" y="16"/>
                </a:moveTo>
                <a:lnTo>
                  <a:pt x="2521" y="16"/>
                </a:lnTo>
                <a:cubicBezTo>
                  <a:pt x="2517" y="16"/>
                  <a:pt x="2513" y="12"/>
                  <a:pt x="2513" y="8"/>
                </a:cubicBezTo>
                <a:cubicBezTo>
                  <a:pt x="2513" y="3"/>
                  <a:pt x="2517" y="0"/>
                  <a:pt x="2521" y="0"/>
                </a:cubicBezTo>
                <a:lnTo>
                  <a:pt x="2521" y="0"/>
                </a:lnTo>
                <a:cubicBezTo>
                  <a:pt x="2526" y="0"/>
                  <a:pt x="2529" y="3"/>
                  <a:pt x="2529" y="8"/>
                </a:cubicBezTo>
                <a:cubicBezTo>
                  <a:pt x="2529" y="12"/>
                  <a:pt x="2526" y="16"/>
                  <a:pt x="2521" y="16"/>
                </a:cubicBezTo>
                <a:close/>
                <a:moveTo>
                  <a:pt x="2441" y="16"/>
                </a:moveTo>
                <a:lnTo>
                  <a:pt x="2441" y="16"/>
                </a:lnTo>
                <a:cubicBezTo>
                  <a:pt x="2437" y="16"/>
                  <a:pt x="2433" y="12"/>
                  <a:pt x="2433" y="8"/>
                </a:cubicBezTo>
                <a:cubicBezTo>
                  <a:pt x="2433" y="3"/>
                  <a:pt x="2437" y="0"/>
                  <a:pt x="2441" y="0"/>
                </a:cubicBezTo>
                <a:lnTo>
                  <a:pt x="2441" y="0"/>
                </a:lnTo>
                <a:cubicBezTo>
                  <a:pt x="2446" y="0"/>
                  <a:pt x="2449" y="3"/>
                  <a:pt x="2449" y="8"/>
                </a:cubicBezTo>
                <a:cubicBezTo>
                  <a:pt x="2449" y="12"/>
                  <a:pt x="2446" y="16"/>
                  <a:pt x="2441" y="16"/>
                </a:cubicBezTo>
                <a:close/>
                <a:moveTo>
                  <a:pt x="2361" y="16"/>
                </a:moveTo>
                <a:lnTo>
                  <a:pt x="2361" y="16"/>
                </a:lnTo>
                <a:cubicBezTo>
                  <a:pt x="2357" y="16"/>
                  <a:pt x="2353" y="12"/>
                  <a:pt x="2353" y="8"/>
                </a:cubicBezTo>
                <a:cubicBezTo>
                  <a:pt x="2353" y="3"/>
                  <a:pt x="2357" y="0"/>
                  <a:pt x="2361" y="0"/>
                </a:cubicBezTo>
                <a:lnTo>
                  <a:pt x="2361" y="0"/>
                </a:lnTo>
                <a:cubicBezTo>
                  <a:pt x="2366" y="0"/>
                  <a:pt x="2369" y="3"/>
                  <a:pt x="2369" y="8"/>
                </a:cubicBezTo>
                <a:cubicBezTo>
                  <a:pt x="2369" y="12"/>
                  <a:pt x="2366" y="16"/>
                  <a:pt x="2361" y="16"/>
                </a:cubicBezTo>
                <a:close/>
                <a:moveTo>
                  <a:pt x="2281" y="16"/>
                </a:moveTo>
                <a:lnTo>
                  <a:pt x="2281" y="16"/>
                </a:lnTo>
                <a:cubicBezTo>
                  <a:pt x="2277" y="16"/>
                  <a:pt x="2273" y="12"/>
                  <a:pt x="2273" y="8"/>
                </a:cubicBezTo>
                <a:cubicBezTo>
                  <a:pt x="2273" y="3"/>
                  <a:pt x="2277" y="0"/>
                  <a:pt x="2281" y="0"/>
                </a:cubicBezTo>
                <a:lnTo>
                  <a:pt x="2281" y="0"/>
                </a:lnTo>
                <a:cubicBezTo>
                  <a:pt x="2286" y="0"/>
                  <a:pt x="2289" y="3"/>
                  <a:pt x="2289" y="8"/>
                </a:cubicBezTo>
                <a:cubicBezTo>
                  <a:pt x="2289" y="12"/>
                  <a:pt x="2286" y="16"/>
                  <a:pt x="2281" y="16"/>
                </a:cubicBezTo>
                <a:close/>
                <a:moveTo>
                  <a:pt x="2201" y="16"/>
                </a:moveTo>
                <a:lnTo>
                  <a:pt x="2201" y="16"/>
                </a:lnTo>
                <a:cubicBezTo>
                  <a:pt x="2197" y="16"/>
                  <a:pt x="2193" y="12"/>
                  <a:pt x="2193" y="8"/>
                </a:cubicBezTo>
                <a:cubicBezTo>
                  <a:pt x="2193" y="3"/>
                  <a:pt x="2197" y="0"/>
                  <a:pt x="2201" y="0"/>
                </a:cubicBezTo>
                <a:lnTo>
                  <a:pt x="2201" y="0"/>
                </a:lnTo>
                <a:cubicBezTo>
                  <a:pt x="2206" y="0"/>
                  <a:pt x="2209" y="3"/>
                  <a:pt x="2209" y="8"/>
                </a:cubicBezTo>
                <a:cubicBezTo>
                  <a:pt x="2209" y="12"/>
                  <a:pt x="2206" y="16"/>
                  <a:pt x="2201" y="16"/>
                </a:cubicBezTo>
                <a:close/>
                <a:moveTo>
                  <a:pt x="2121" y="16"/>
                </a:moveTo>
                <a:lnTo>
                  <a:pt x="2121" y="16"/>
                </a:lnTo>
                <a:cubicBezTo>
                  <a:pt x="2117" y="16"/>
                  <a:pt x="2113" y="12"/>
                  <a:pt x="2113" y="8"/>
                </a:cubicBezTo>
                <a:cubicBezTo>
                  <a:pt x="2113" y="3"/>
                  <a:pt x="2117" y="0"/>
                  <a:pt x="2121" y="0"/>
                </a:cubicBezTo>
                <a:lnTo>
                  <a:pt x="2121" y="0"/>
                </a:lnTo>
                <a:cubicBezTo>
                  <a:pt x="2126" y="0"/>
                  <a:pt x="2129" y="3"/>
                  <a:pt x="2129" y="8"/>
                </a:cubicBezTo>
                <a:cubicBezTo>
                  <a:pt x="2129" y="12"/>
                  <a:pt x="2126" y="16"/>
                  <a:pt x="2121" y="16"/>
                </a:cubicBezTo>
                <a:close/>
                <a:moveTo>
                  <a:pt x="2041" y="16"/>
                </a:moveTo>
                <a:lnTo>
                  <a:pt x="2041" y="16"/>
                </a:lnTo>
                <a:cubicBezTo>
                  <a:pt x="2037" y="16"/>
                  <a:pt x="2033" y="12"/>
                  <a:pt x="2033" y="8"/>
                </a:cubicBezTo>
                <a:cubicBezTo>
                  <a:pt x="2033" y="3"/>
                  <a:pt x="2037" y="0"/>
                  <a:pt x="2041" y="0"/>
                </a:cubicBezTo>
                <a:lnTo>
                  <a:pt x="2041" y="0"/>
                </a:lnTo>
                <a:cubicBezTo>
                  <a:pt x="2046" y="0"/>
                  <a:pt x="2049" y="3"/>
                  <a:pt x="2049" y="8"/>
                </a:cubicBezTo>
                <a:cubicBezTo>
                  <a:pt x="2049" y="12"/>
                  <a:pt x="2046" y="16"/>
                  <a:pt x="2041" y="16"/>
                </a:cubicBezTo>
                <a:close/>
                <a:moveTo>
                  <a:pt x="1961" y="16"/>
                </a:moveTo>
                <a:lnTo>
                  <a:pt x="1961" y="16"/>
                </a:lnTo>
                <a:cubicBezTo>
                  <a:pt x="1957" y="16"/>
                  <a:pt x="1953" y="12"/>
                  <a:pt x="1953" y="8"/>
                </a:cubicBezTo>
                <a:cubicBezTo>
                  <a:pt x="1953" y="3"/>
                  <a:pt x="1957" y="0"/>
                  <a:pt x="1961" y="0"/>
                </a:cubicBezTo>
                <a:lnTo>
                  <a:pt x="1961" y="0"/>
                </a:lnTo>
                <a:cubicBezTo>
                  <a:pt x="1966" y="0"/>
                  <a:pt x="1969" y="3"/>
                  <a:pt x="1969" y="8"/>
                </a:cubicBezTo>
                <a:cubicBezTo>
                  <a:pt x="1969" y="12"/>
                  <a:pt x="1966" y="16"/>
                  <a:pt x="1961" y="16"/>
                </a:cubicBezTo>
                <a:close/>
                <a:moveTo>
                  <a:pt x="1881" y="16"/>
                </a:moveTo>
                <a:lnTo>
                  <a:pt x="1881" y="16"/>
                </a:lnTo>
                <a:cubicBezTo>
                  <a:pt x="1877" y="16"/>
                  <a:pt x="1873" y="12"/>
                  <a:pt x="1873" y="8"/>
                </a:cubicBezTo>
                <a:cubicBezTo>
                  <a:pt x="1873" y="3"/>
                  <a:pt x="1877" y="0"/>
                  <a:pt x="1881" y="0"/>
                </a:cubicBezTo>
                <a:lnTo>
                  <a:pt x="1881" y="0"/>
                </a:lnTo>
                <a:cubicBezTo>
                  <a:pt x="1886" y="0"/>
                  <a:pt x="1889" y="3"/>
                  <a:pt x="1889" y="8"/>
                </a:cubicBezTo>
                <a:cubicBezTo>
                  <a:pt x="1889" y="12"/>
                  <a:pt x="1886" y="16"/>
                  <a:pt x="1881" y="16"/>
                </a:cubicBezTo>
                <a:close/>
                <a:moveTo>
                  <a:pt x="1801" y="16"/>
                </a:moveTo>
                <a:lnTo>
                  <a:pt x="1801" y="16"/>
                </a:lnTo>
                <a:cubicBezTo>
                  <a:pt x="1797" y="16"/>
                  <a:pt x="1793" y="12"/>
                  <a:pt x="1793" y="8"/>
                </a:cubicBezTo>
                <a:cubicBezTo>
                  <a:pt x="1793" y="3"/>
                  <a:pt x="1797" y="0"/>
                  <a:pt x="1801" y="0"/>
                </a:cubicBezTo>
                <a:lnTo>
                  <a:pt x="1801" y="0"/>
                </a:lnTo>
                <a:cubicBezTo>
                  <a:pt x="1805" y="0"/>
                  <a:pt x="1809" y="3"/>
                  <a:pt x="1809" y="8"/>
                </a:cubicBezTo>
                <a:cubicBezTo>
                  <a:pt x="1809" y="12"/>
                  <a:pt x="1805" y="16"/>
                  <a:pt x="1801" y="16"/>
                </a:cubicBezTo>
                <a:close/>
                <a:moveTo>
                  <a:pt x="1721" y="16"/>
                </a:moveTo>
                <a:lnTo>
                  <a:pt x="1721" y="16"/>
                </a:lnTo>
                <a:cubicBezTo>
                  <a:pt x="1717" y="16"/>
                  <a:pt x="1713" y="12"/>
                  <a:pt x="1713" y="8"/>
                </a:cubicBezTo>
                <a:cubicBezTo>
                  <a:pt x="1713" y="3"/>
                  <a:pt x="1717" y="0"/>
                  <a:pt x="1721" y="0"/>
                </a:cubicBezTo>
                <a:lnTo>
                  <a:pt x="1721" y="0"/>
                </a:lnTo>
                <a:cubicBezTo>
                  <a:pt x="1725" y="0"/>
                  <a:pt x="1729" y="3"/>
                  <a:pt x="1729" y="8"/>
                </a:cubicBezTo>
                <a:cubicBezTo>
                  <a:pt x="1729" y="12"/>
                  <a:pt x="1725" y="16"/>
                  <a:pt x="1721" y="16"/>
                </a:cubicBezTo>
                <a:close/>
                <a:moveTo>
                  <a:pt x="1641" y="16"/>
                </a:moveTo>
                <a:lnTo>
                  <a:pt x="1641" y="16"/>
                </a:lnTo>
                <a:cubicBezTo>
                  <a:pt x="1637" y="16"/>
                  <a:pt x="1633" y="12"/>
                  <a:pt x="1633" y="8"/>
                </a:cubicBezTo>
                <a:cubicBezTo>
                  <a:pt x="1633" y="3"/>
                  <a:pt x="1637" y="0"/>
                  <a:pt x="1641" y="0"/>
                </a:cubicBezTo>
                <a:lnTo>
                  <a:pt x="1641" y="0"/>
                </a:lnTo>
                <a:cubicBezTo>
                  <a:pt x="1645" y="0"/>
                  <a:pt x="1649" y="3"/>
                  <a:pt x="1649" y="8"/>
                </a:cubicBezTo>
                <a:cubicBezTo>
                  <a:pt x="1649" y="12"/>
                  <a:pt x="1645" y="16"/>
                  <a:pt x="1641" y="16"/>
                </a:cubicBezTo>
                <a:close/>
                <a:moveTo>
                  <a:pt x="1561" y="16"/>
                </a:moveTo>
                <a:lnTo>
                  <a:pt x="1561" y="16"/>
                </a:lnTo>
                <a:cubicBezTo>
                  <a:pt x="1557" y="16"/>
                  <a:pt x="1553" y="12"/>
                  <a:pt x="1553" y="8"/>
                </a:cubicBezTo>
                <a:cubicBezTo>
                  <a:pt x="1553" y="3"/>
                  <a:pt x="1557" y="0"/>
                  <a:pt x="1561" y="0"/>
                </a:cubicBezTo>
                <a:lnTo>
                  <a:pt x="1561" y="0"/>
                </a:lnTo>
                <a:cubicBezTo>
                  <a:pt x="1565" y="0"/>
                  <a:pt x="1569" y="3"/>
                  <a:pt x="1569" y="8"/>
                </a:cubicBezTo>
                <a:cubicBezTo>
                  <a:pt x="1569" y="12"/>
                  <a:pt x="1565" y="16"/>
                  <a:pt x="1561" y="16"/>
                </a:cubicBezTo>
                <a:close/>
                <a:moveTo>
                  <a:pt x="1481" y="16"/>
                </a:moveTo>
                <a:lnTo>
                  <a:pt x="1481" y="16"/>
                </a:lnTo>
                <a:cubicBezTo>
                  <a:pt x="1477" y="16"/>
                  <a:pt x="1473" y="12"/>
                  <a:pt x="1473" y="8"/>
                </a:cubicBezTo>
                <a:cubicBezTo>
                  <a:pt x="1473" y="3"/>
                  <a:pt x="1477" y="0"/>
                  <a:pt x="1481" y="0"/>
                </a:cubicBezTo>
                <a:lnTo>
                  <a:pt x="1481" y="0"/>
                </a:lnTo>
                <a:cubicBezTo>
                  <a:pt x="1485" y="0"/>
                  <a:pt x="1489" y="3"/>
                  <a:pt x="1489" y="8"/>
                </a:cubicBezTo>
                <a:cubicBezTo>
                  <a:pt x="1489" y="12"/>
                  <a:pt x="1485" y="16"/>
                  <a:pt x="1481" y="16"/>
                </a:cubicBezTo>
                <a:close/>
                <a:moveTo>
                  <a:pt x="1401" y="16"/>
                </a:moveTo>
                <a:lnTo>
                  <a:pt x="1401" y="16"/>
                </a:lnTo>
                <a:cubicBezTo>
                  <a:pt x="1397" y="16"/>
                  <a:pt x="1393" y="12"/>
                  <a:pt x="1393" y="8"/>
                </a:cubicBezTo>
                <a:cubicBezTo>
                  <a:pt x="1393" y="3"/>
                  <a:pt x="1397" y="0"/>
                  <a:pt x="1401" y="0"/>
                </a:cubicBezTo>
                <a:lnTo>
                  <a:pt x="1401" y="0"/>
                </a:lnTo>
                <a:cubicBezTo>
                  <a:pt x="1405" y="0"/>
                  <a:pt x="1409" y="3"/>
                  <a:pt x="1409" y="8"/>
                </a:cubicBezTo>
                <a:cubicBezTo>
                  <a:pt x="1409" y="12"/>
                  <a:pt x="1405" y="16"/>
                  <a:pt x="1401" y="16"/>
                </a:cubicBezTo>
                <a:close/>
                <a:moveTo>
                  <a:pt x="1321" y="16"/>
                </a:moveTo>
                <a:lnTo>
                  <a:pt x="1321" y="16"/>
                </a:lnTo>
                <a:cubicBezTo>
                  <a:pt x="1317" y="16"/>
                  <a:pt x="1313" y="12"/>
                  <a:pt x="1313" y="8"/>
                </a:cubicBezTo>
                <a:cubicBezTo>
                  <a:pt x="1313" y="3"/>
                  <a:pt x="1317" y="0"/>
                  <a:pt x="1321" y="0"/>
                </a:cubicBezTo>
                <a:lnTo>
                  <a:pt x="1321" y="0"/>
                </a:lnTo>
                <a:cubicBezTo>
                  <a:pt x="1325" y="0"/>
                  <a:pt x="1329" y="3"/>
                  <a:pt x="1329" y="8"/>
                </a:cubicBezTo>
                <a:cubicBezTo>
                  <a:pt x="1329" y="12"/>
                  <a:pt x="1325" y="16"/>
                  <a:pt x="1321" y="16"/>
                </a:cubicBezTo>
                <a:close/>
                <a:moveTo>
                  <a:pt x="1241" y="16"/>
                </a:moveTo>
                <a:lnTo>
                  <a:pt x="1241" y="16"/>
                </a:lnTo>
                <a:cubicBezTo>
                  <a:pt x="1237" y="16"/>
                  <a:pt x="1233" y="12"/>
                  <a:pt x="1233" y="8"/>
                </a:cubicBezTo>
                <a:cubicBezTo>
                  <a:pt x="1233" y="3"/>
                  <a:pt x="1237" y="0"/>
                  <a:pt x="1241" y="0"/>
                </a:cubicBezTo>
                <a:lnTo>
                  <a:pt x="1241" y="0"/>
                </a:lnTo>
                <a:cubicBezTo>
                  <a:pt x="1245" y="0"/>
                  <a:pt x="1249" y="3"/>
                  <a:pt x="1249" y="8"/>
                </a:cubicBezTo>
                <a:cubicBezTo>
                  <a:pt x="1249" y="12"/>
                  <a:pt x="1245" y="16"/>
                  <a:pt x="1241" y="16"/>
                </a:cubicBezTo>
                <a:close/>
                <a:moveTo>
                  <a:pt x="1161" y="16"/>
                </a:moveTo>
                <a:lnTo>
                  <a:pt x="1161" y="16"/>
                </a:lnTo>
                <a:cubicBezTo>
                  <a:pt x="1157" y="16"/>
                  <a:pt x="1153" y="12"/>
                  <a:pt x="1153" y="8"/>
                </a:cubicBezTo>
                <a:cubicBezTo>
                  <a:pt x="1153" y="3"/>
                  <a:pt x="1157" y="0"/>
                  <a:pt x="1161" y="0"/>
                </a:cubicBezTo>
                <a:lnTo>
                  <a:pt x="1161" y="0"/>
                </a:lnTo>
                <a:cubicBezTo>
                  <a:pt x="1165" y="0"/>
                  <a:pt x="1169" y="3"/>
                  <a:pt x="1169" y="8"/>
                </a:cubicBezTo>
                <a:cubicBezTo>
                  <a:pt x="1169" y="12"/>
                  <a:pt x="1165" y="16"/>
                  <a:pt x="1161" y="16"/>
                </a:cubicBezTo>
                <a:close/>
                <a:moveTo>
                  <a:pt x="1081" y="16"/>
                </a:moveTo>
                <a:lnTo>
                  <a:pt x="1081" y="16"/>
                </a:lnTo>
                <a:cubicBezTo>
                  <a:pt x="1076" y="16"/>
                  <a:pt x="1073" y="12"/>
                  <a:pt x="1073" y="8"/>
                </a:cubicBezTo>
                <a:cubicBezTo>
                  <a:pt x="1073" y="3"/>
                  <a:pt x="1076" y="0"/>
                  <a:pt x="1081" y="0"/>
                </a:cubicBezTo>
                <a:lnTo>
                  <a:pt x="1081" y="0"/>
                </a:lnTo>
                <a:cubicBezTo>
                  <a:pt x="1085" y="0"/>
                  <a:pt x="1089" y="3"/>
                  <a:pt x="1089" y="8"/>
                </a:cubicBezTo>
                <a:cubicBezTo>
                  <a:pt x="1089" y="12"/>
                  <a:pt x="1085" y="16"/>
                  <a:pt x="1081" y="16"/>
                </a:cubicBezTo>
                <a:close/>
                <a:moveTo>
                  <a:pt x="1001" y="16"/>
                </a:moveTo>
                <a:lnTo>
                  <a:pt x="1001" y="16"/>
                </a:lnTo>
                <a:cubicBezTo>
                  <a:pt x="996" y="16"/>
                  <a:pt x="993" y="12"/>
                  <a:pt x="993" y="8"/>
                </a:cubicBezTo>
                <a:cubicBezTo>
                  <a:pt x="993" y="3"/>
                  <a:pt x="996" y="0"/>
                  <a:pt x="1001" y="0"/>
                </a:cubicBezTo>
                <a:lnTo>
                  <a:pt x="1001" y="0"/>
                </a:lnTo>
                <a:cubicBezTo>
                  <a:pt x="1005" y="0"/>
                  <a:pt x="1009" y="3"/>
                  <a:pt x="1009" y="8"/>
                </a:cubicBezTo>
                <a:cubicBezTo>
                  <a:pt x="1009" y="12"/>
                  <a:pt x="1005" y="16"/>
                  <a:pt x="1001" y="16"/>
                </a:cubicBezTo>
                <a:close/>
                <a:moveTo>
                  <a:pt x="921" y="16"/>
                </a:moveTo>
                <a:lnTo>
                  <a:pt x="921" y="16"/>
                </a:lnTo>
                <a:cubicBezTo>
                  <a:pt x="916" y="16"/>
                  <a:pt x="913" y="12"/>
                  <a:pt x="913" y="8"/>
                </a:cubicBezTo>
                <a:cubicBezTo>
                  <a:pt x="913" y="3"/>
                  <a:pt x="916" y="0"/>
                  <a:pt x="921" y="0"/>
                </a:cubicBezTo>
                <a:lnTo>
                  <a:pt x="921" y="0"/>
                </a:lnTo>
                <a:cubicBezTo>
                  <a:pt x="925" y="0"/>
                  <a:pt x="929" y="3"/>
                  <a:pt x="929" y="8"/>
                </a:cubicBezTo>
                <a:cubicBezTo>
                  <a:pt x="929" y="12"/>
                  <a:pt x="925" y="16"/>
                  <a:pt x="921" y="16"/>
                </a:cubicBezTo>
                <a:close/>
                <a:moveTo>
                  <a:pt x="841" y="16"/>
                </a:moveTo>
                <a:lnTo>
                  <a:pt x="841" y="16"/>
                </a:lnTo>
                <a:cubicBezTo>
                  <a:pt x="836" y="16"/>
                  <a:pt x="833" y="12"/>
                  <a:pt x="833" y="8"/>
                </a:cubicBezTo>
                <a:cubicBezTo>
                  <a:pt x="833" y="3"/>
                  <a:pt x="836" y="0"/>
                  <a:pt x="841" y="0"/>
                </a:cubicBezTo>
                <a:lnTo>
                  <a:pt x="841" y="0"/>
                </a:lnTo>
                <a:cubicBezTo>
                  <a:pt x="845" y="0"/>
                  <a:pt x="849" y="3"/>
                  <a:pt x="849" y="8"/>
                </a:cubicBezTo>
                <a:cubicBezTo>
                  <a:pt x="849" y="12"/>
                  <a:pt x="845" y="16"/>
                  <a:pt x="841" y="16"/>
                </a:cubicBezTo>
                <a:close/>
                <a:moveTo>
                  <a:pt x="761" y="16"/>
                </a:moveTo>
                <a:lnTo>
                  <a:pt x="761" y="16"/>
                </a:lnTo>
                <a:cubicBezTo>
                  <a:pt x="756" y="16"/>
                  <a:pt x="753" y="12"/>
                  <a:pt x="753" y="8"/>
                </a:cubicBezTo>
                <a:cubicBezTo>
                  <a:pt x="753" y="3"/>
                  <a:pt x="756" y="0"/>
                  <a:pt x="761" y="0"/>
                </a:cubicBezTo>
                <a:lnTo>
                  <a:pt x="761" y="0"/>
                </a:lnTo>
                <a:cubicBezTo>
                  <a:pt x="765" y="0"/>
                  <a:pt x="769" y="3"/>
                  <a:pt x="769" y="8"/>
                </a:cubicBezTo>
                <a:cubicBezTo>
                  <a:pt x="769" y="12"/>
                  <a:pt x="765" y="16"/>
                  <a:pt x="761" y="16"/>
                </a:cubicBezTo>
                <a:close/>
                <a:moveTo>
                  <a:pt x="681" y="16"/>
                </a:moveTo>
                <a:lnTo>
                  <a:pt x="681" y="16"/>
                </a:lnTo>
                <a:cubicBezTo>
                  <a:pt x="676" y="16"/>
                  <a:pt x="673" y="12"/>
                  <a:pt x="673" y="8"/>
                </a:cubicBezTo>
                <a:cubicBezTo>
                  <a:pt x="673" y="3"/>
                  <a:pt x="676" y="0"/>
                  <a:pt x="681" y="0"/>
                </a:cubicBezTo>
                <a:lnTo>
                  <a:pt x="681" y="0"/>
                </a:lnTo>
                <a:cubicBezTo>
                  <a:pt x="685" y="0"/>
                  <a:pt x="689" y="3"/>
                  <a:pt x="689" y="8"/>
                </a:cubicBezTo>
                <a:cubicBezTo>
                  <a:pt x="689" y="12"/>
                  <a:pt x="685" y="16"/>
                  <a:pt x="681" y="16"/>
                </a:cubicBezTo>
                <a:close/>
                <a:moveTo>
                  <a:pt x="601" y="16"/>
                </a:moveTo>
                <a:lnTo>
                  <a:pt x="601" y="16"/>
                </a:lnTo>
                <a:cubicBezTo>
                  <a:pt x="596" y="16"/>
                  <a:pt x="593" y="12"/>
                  <a:pt x="593" y="8"/>
                </a:cubicBezTo>
                <a:cubicBezTo>
                  <a:pt x="593" y="3"/>
                  <a:pt x="596" y="0"/>
                  <a:pt x="601" y="0"/>
                </a:cubicBezTo>
                <a:lnTo>
                  <a:pt x="601" y="0"/>
                </a:lnTo>
                <a:cubicBezTo>
                  <a:pt x="605" y="0"/>
                  <a:pt x="609" y="3"/>
                  <a:pt x="609" y="8"/>
                </a:cubicBezTo>
                <a:cubicBezTo>
                  <a:pt x="609" y="12"/>
                  <a:pt x="605" y="16"/>
                  <a:pt x="601" y="16"/>
                </a:cubicBezTo>
                <a:close/>
                <a:moveTo>
                  <a:pt x="521" y="16"/>
                </a:moveTo>
                <a:lnTo>
                  <a:pt x="521" y="16"/>
                </a:lnTo>
                <a:cubicBezTo>
                  <a:pt x="516" y="16"/>
                  <a:pt x="513" y="12"/>
                  <a:pt x="513" y="8"/>
                </a:cubicBezTo>
                <a:cubicBezTo>
                  <a:pt x="513" y="3"/>
                  <a:pt x="516" y="0"/>
                  <a:pt x="521" y="0"/>
                </a:cubicBezTo>
                <a:lnTo>
                  <a:pt x="521" y="0"/>
                </a:lnTo>
                <a:cubicBezTo>
                  <a:pt x="525" y="0"/>
                  <a:pt x="529" y="3"/>
                  <a:pt x="529" y="8"/>
                </a:cubicBezTo>
                <a:cubicBezTo>
                  <a:pt x="529" y="12"/>
                  <a:pt x="525" y="16"/>
                  <a:pt x="521" y="16"/>
                </a:cubicBezTo>
                <a:close/>
                <a:moveTo>
                  <a:pt x="441" y="16"/>
                </a:moveTo>
                <a:lnTo>
                  <a:pt x="441" y="16"/>
                </a:lnTo>
                <a:cubicBezTo>
                  <a:pt x="436" y="16"/>
                  <a:pt x="433" y="12"/>
                  <a:pt x="433" y="8"/>
                </a:cubicBezTo>
                <a:cubicBezTo>
                  <a:pt x="433" y="3"/>
                  <a:pt x="436" y="0"/>
                  <a:pt x="441" y="0"/>
                </a:cubicBezTo>
                <a:lnTo>
                  <a:pt x="441" y="0"/>
                </a:lnTo>
                <a:cubicBezTo>
                  <a:pt x="445" y="0"/>
                  <a:pt x="449" y="3"/>
                  <a:pt x="449" y="8"/>
                </a:cubicBezTo>
                <a:cubicBezTo>
                  <a:pt x="449" y="12"/>
                  <a:pt x="445" y="16"/>
                  <a:pt x="441" y="16"/>
                </a:cubicBezTo>
                <a:close/>
                <a:moveTo>
                  <a:pt x="361" y="16"/>
                </a:moveTo>
                <a:lnTo>
                  <a:pt x="361" y="16"/>
                </a:lnTo>
                <a:cubicBezTo>
                  <a:pt x="356" y="16"/>
                  <a:pt x="353" y="12"/>
                  <a:pt x="353" y="8"/>
                </a:cubicBezTo>
                <a:cubicBezTo>
                  <a:pt x="353" y="3"/>
                  <a:pt x="356" y="0"/>
                  <a:pt x="361" y="0"/>
                </a:cubicBezTo>
                <a:lnTo>
                  <a:pt x="361" y="0"/>
                </a:lnTo>
                <a:cubicBezTo>
                  <a:pt x="365" y="0"/>
                  <a:pt x="369" y="3"/>
                  <a:pt x="369" y="8"/>
                </a:cubicBezTo>
                <a:cubicBezTo>
                  <a:pt x="369" y="12"/>
                  <a:pt x="365" y="16"/>
                  <a:pt x="361" y="16"/>
                </a:cubicBezTo>
                <a:close/>
                <a:moveTo>
                  <a:pt x="281" y="16"/>
                </a:moveTo>
                <a:lnTo>
                  <a:pt x="281" y="16"/>
                </a:lnTo>
                <a:cubicBezTo>
                  <a:pt x="276" y="16"/>
                  <a:pt x="273" y="12"/>
                  <a:pt x="273" y="8"/>
                </a:cubicBezTo>
                <a:cubicBezTo>
                  <a:pt x="273" y="3"/>
                  <a:pt x="276" y="0"/>
                  <a:pt x="281" y="0"/>
                </a:cubicBezTo>
                <a:lnTo>
                  <a:pt x="281" y="0"/>
                </a:lnTo>
                <a:cubicBezTo>
                  <a:pt x="285" y="0"/>
                  <a:pt x="289" y="3"/>
                  <a:pt x="289" y="8"/>
                </a:cubicBezTo>
                <a:cubicBezTo>
                  <a:pt x="289" y="12"/>
                  <a:pt x="285" y="16"/>
                  <a:pt x="281" y="16"/>
                </a:cubicBezTo>
                <a:close/>
                <a:moveTo>
                  <a:pt x="201" y="16"/>
                </a:moveTo>
                <a:lnTo>
                  <a:pt x="201" y="16"/>
                </a:lnTo>
                <a:cubicBezTo>
                  <a:pt x="196" y="16"/>
                  <a:pt x="193" y="12"/>
                  <a:pt x="193" y="8"/>
                </a:cubicBezTo>
                <a:cubicBezTo>
                  <a:pt x="193" y="3"/>
                  <a:pt x="196" y="0"/>
                  <a:pt x="201" y="0"/>
                </a:cubicBezTo>
                <a:lnTo>
                  <a:pt x="201" y="0"/>
                </a:lnTo>
                <a:cubicBezTo>
                  <a:pt x="205" y="0"/>
                  <a:pt x="209" y="3"/>
                  <a:pt x="209" y="8"/>
                </a:cubicBezTo>
                <a:cubicBezTo>
                  <a:pt x="209" y="12"/>
                  <a:pt x="205" y="16"/>
                  <a:pt x="201" y="16"/>
                </a:cubicBezTo>
                <a:close/>
                <a:moveTo>
                  <a:pt x="121" y="16"/>
                </a:moveTo>
                <a:lnTo>
                  <a:pt x="121" y="16"/>
                </a:lnTo>
                <a:cubicBezTo>
                  <a:pt x="116" y="16"/>
                  <a:pt x="113" y="12"/>
                  <a:pt x="113" y="8"/>
                </a:cubicBezTo>
                <a:cubicBezTo>
                  <a:pt x="113" y="3"/>
                  <a:pt x="116" y="0"/>
                  <a:pt x="121" y="0"/>
                </a:cubicBezTo>
                <a:lnTo>
                  <a:pt x="121" y="0"/>
                </a:lnTo>
                <a:cubicBezTo>
                  <a:pt x="125" y="0"/>
                  <a:pt x="129" y="3"/>
                  <a:pt x="129" y="8"/>
                </a:cubicBezTo>
                <a:cubicBezTo>
                  <a:pt x="129" y="12"/>
                  <a:pt x="125" y="16"/>
                  <a:pt x="121" y="16"/>
                </a:cubicBezTo>
                <a:close/>
                <a:moveTo>
                  <a:pt x="41" y="16"/>
                </a:moveTo>
                <a:lnTo>
                  <a:pt x="41" y="16"/>
                </a:lnTo>
                <a:cubicBezTo>
                  <a:pt x="36" y="16"/>
                  <a:pt x="33" y="12"/>
                  <a:pt x="33" y="8"/>
                </a:cubicBezTo>
                <a:cubicBezTo>
                  <a:pt x="33" y="3"/>
                  <a:pt x="36" y="0"/>
                  <a:pt x="41" y="0"/>
                </a:cubicBezTo>
                <a:lnTo>
                  <a:pt x="41" y="0"/>
                </a:lnTo>
                <a:cubicBezTo>
                  <a:pt x="45" y="0"/>
                  <a:pt x="49" y="3"/>
                  <a:pt x="49" y="8"/>
                </a:cubicBezTo>
                <a:cubicBezTo>
                  <a:pt x="49" y="12"/>
                  <a:pt x="45" y="16"/>
                  <a:pt x="41" y="16"/>
                </a:cubicBez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2" name="TextBox 141"/>
          <p:cNvSpPr txBox="1"/>
          <p:nvPr/>
        </p:nvSpPr>
        <p:spPr>
          <a:xfrm>
            <a:off x="6252989" y="4794721"/>
            <a:ext cx="266126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SENSORS AND INSTRUMENTATION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143" name="Elbow Connector 142"/>
          <p:cNvCxnSpPr>
            <a:stCxn id="141" idx="42"/>
            <a:endCxn id="142" idx="1"/>
          </p:cNvCxnSpPr>
          <p:nvPr/>
        </p:nvCxnSpPr>
        <p:spPr>
          <a:xfrm flipV="1">
            <a:off x="2693274" y="4921679"/>
            <a:ext cx="3559715" cy="3305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2665884" y="492631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8801744" y="258395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8801744" y="477581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Elbow Connector 149"/>
          <p:cNvCxnSpPr>
            <a:endCxn id="148" idx="4"/>
          </p:cNvCxnSpPr>
          <p:nvPr/>
        </p:nvCxnSpPr>
        <p:spPr>
          <a:xfrm rot="5400000" flipH="1" flipV="1">
            <a:off x="7751437" y="3702650"/>
            <a:ext cx="2146143" cy="191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/>
          <p:cNvSpPr/>
          <p:nvPr/>
        </p:nvSpPr>
        <p:spPr>
          <a:xfrm>
            <a:off x="7058240" y="386028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7345036" y="385816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7058430" y="341518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7345226" y="341306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9" name="Elbow Connector 158"/>
          <p:cNvCxnSpPr>
            <a:stCxn id="154" idx="0"/>
            <a:endCxn id="156" idx="4"/>
          </p:cNvCxnSpPr>
          <p:nvPr/>
        </p:nvCxnSpPr>
        <p:spPr>
          <a:xfrm rot="5400000" flipH="1" flipV="1">
            <a:off x="6881503" y="3660497"/>
            <a:ext cx="39938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stCxn id="155" idx="0"/>
            <a:endCxn id="158" idx="4"/>
          </p:cNvCxnSpPr>
          <p:nvPr/>
        </p:nvCxnSpPr>
        <p:spPr>
          <a:xfrm rot="5400000" flipH="1" flipV="1">
            <a:off x="7168299" y="3658378"/>
            <a:ext cx="39938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2" idx="3"/>
            <a:endCxn id="34" idx="1"/>
          </p:cNvCxnSpPr>
          <p:nvPr/>
        </p:nvCxnSpPr>
        <p:spPr>
          <a:xfrm flipV="1">
            <a:off x="4294091" y="5990026"/>
            <a:ext cx="163595" cy="602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4" idx="3"/>
            <a:endCxn id="35" idx="1"/>
          </p:cNvCxnSpPr>
          <p:nvPr/>
        </p:nvCxnSpPr>
        <p:spPr>
          <a:xfrm flipV="1">
            <a:off x="5815214" y="5985336"/>
            <a:ext cx="198582" cy="4690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35" idx="3"/>
            <a:endCxn id="36" idx="1"/>
          </p:cNvCxnSpPr>
          <p:nvPr/>
        </p:nvCxnSpPr>
        <p:spPr>
          <a:xfrm>
            <a:off x="7293712" y="5985336"/>
            <a:ext cx="206608" cy="4690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5643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Step 3: Unsafe Control Actions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7544" y="2903453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 smtClean="0">
                <a:solidFill>
                  <a:srgbClr val="000066"/>
                </a:solidFill>
                <a:latin typeface="+mn-lt"/>
              </a:rPr>
              <a:t>UCA1</a:t>
            </a:r>
            <a:r>
              <a:rPr lang="en-GB" sz="2000" u="sng" dirty="0" smtClean="0">
                <a:solidFill>
                  <a:srgbClr val="000066"/>
                </a:solidFill>
                <a:latin typeface="+mn-lt"/>
              </a:rPr>
              <a:t>: </a:t>
            </a:r>
            <a:r>
              <a:rPr lang="en-GB" sz="2000" u="sng" dirty="0">
                <a:solidFill>
                  <a:srgbClr val="000066"/>
                </a:solidFill>
                <a:latin typeface="+mn-lt"/>
              </a:rPr>
              <a:t>The </a:t>
            </a:r>
            <a:r>
              <a:rPr lang="en-GB" sz="2000" u="sng" dirty="0" smtClean="0">
                <a:solidFill>
                  <a:srgbClr val="000066"/>
                </a:solidFill>
                <a:latin typeface="+mn-lt"/>
              </a:rPr>
              <a:t>beam is stopped when it is not necessary (automatically or by an operator</a:t>
            </a:r>
            <a:r>
              <a:rPr lang="en-GB" sz="2000" u="sng" dirty="0">
                <a:solidFill>
                  <a:srgbClr val="000066"/>
                </a:solidFill>
                <a:latin typeface="+mn-lt"/>
              </a:rPr>
              <a:t>) </a:t>
            </a:r>
            <a:endParaRPr lang="en-GB" sz="2000" u="sng" dirty="0" smtClean="0">
              <a:solidFill>
                <a:srgbClr val="000066"/>
              </a:solidFill>
              <a:latin typeface="+mn-lt"/>
            </a:endParaRPr>
          </a:p>
          <a:p>
            <a:endParaRPr lang="en-GB" sz="1000" dirty="0">
              <a:solidFill>
                <a:srgbClr val="000066"/>
              </a:solidFill>
              <a:latin typeface="+mn-lt"/>
            </a:endParaRPr>
          </a:p>
          <a:p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UCA2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The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beam is not stopped in a detected emergency situation (automatically or by an operator) due to the unavailability of an actuator </a:t>
            </a:r>
          </a:p>
          <a:p>
            <a:endParaRPr lang="en-GB" sz="1000" dirty="0" smtClean="0">
              <a:solidFill>
                <a:srgbClr val="000066"/>
              </a:solidFill>
              <a:latin typeface="+mn-lt"/>
            </a:endParaRPr>
          </a:p>
          <a:p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UCA3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The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beam is not stopped while personnel has access to the </a:t>
            </a:r>
            <a:r>
              <a:rPr lang="en-GB" sz="2000" dirty="0" err="1" smtClean="0">
                <a:solidFill>
                  <a:srgbClr val="000066"/>
                </a:solidFill>
                <a:latin typeface="+mn-lt"/>
              </a:rPr>
              <a:t>linac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 </a:t>
            </a:r>
          </a:p>
          <a:p>
            <a:endParaRPr lang="en-GB" sz="1000" dirty="0">
              <a:solidFill>
                <a:srgbClr val="000066"/>
              </a:solidFill>
              <a:latin typeface="+mn-lt"/>
            </a:endParaRPr>
          </a:p>
          <a:p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UCA4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The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beam is not stopped following the missed detection of an undesirable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accelerator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configuration </a:t>
            </a:r>
          </a:p>
          <a:p>
            <a:endParaRPr lang="en-GB" sz="1000" dirty="0">
              <a:solidFill>
                <a:srgbClr val="000066"/>
              </a:solidFill>
              <a:latin typeface="+mn-lt"/>
            </a:endParaRPr>
          </a:p>
          <a:p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UCA5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The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beam is not stopped when the beam quality is not sufficient for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following accelerators</a:t>
            </a:r>
            <a:endParaRPr lang="en-GB" sz="2000" dirty="0">
              <a:solidFill>
                <a:srgbClr val="000066"/>
              </a:solidFill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156261"/>
              </p:ext>
            </p:extLst>
          </p:nvPr>
        </p:nvGraphicFramePr>
        <p:xfrm>
          <a:off x="467545" y="900936"/>
          <a:ext cx="8352925" cy="173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5"/>
                <a:gridCol w="1584176"/>
                <a:gridCol w="1584176"/>
                <a:gridCol w="1929813"/>
                <a:gridCol w="1670585"/>
              </a:tblGrid>
              <a:tr h="1095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Control Action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Not providing causes hazard</a:t>
                      </a:r>
                      <a:endParaRPr lang="en-GB" b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Providing causes hazard</a:t>
                      </a:r>
                      <a:endParaRPr lang="en-GB" b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Too early/too late, wrong order</a:t>
                      </a:r>
                      <a:endParaRPr lang="en-GB" b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Stopped too soon/applied too long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66"/>
                          </a:solidFill>
                        </a:rPr>
                        <a:t>Beam stop</a:t>
                      </a:r>
                      <a:endParaRPr lang="en-GB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66"/>
                          </a:solidFill>
                        </a:rPr>
                        <a:t>UCA2, UCA4,</a:t>
                      </a:r>
                      <a:r>
                        <a:rPr lang="en-GB" baseline="0" dirty="0" smtClean="0">
                          <a:solidFill>
                            <a:srgbClr val="000066"/>
                          </a:solidFill>
                        </a:rPr>
                        <a:t> UCA5, UCA2</a:t>
                      </a:r>
                      <a:endParaRPr lang="en-GB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solidFill>
                            <a:srgbClr val="000066"/>
                          </a:solidFill>
                        </a:rPr>
                        <a:t>UCA1</a:t>
                      </a:r>
                      <a:endParaRPr lang="en-GB" b="1" u="sng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66"/>
                          </a:solidFill>
                        </a:rPr>
                        <a:t>UCA3</a:t>
                      </a:r>
                      <a:endParaRPr lang="en-GB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66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4277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Identify Causal Factors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08720"/>
            <a:ext cx="8208912" cy="55781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6228020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Thomas, </a:t>
            </a:r>
            <a:r>
              <a:rPr lang="en-GB" dirty="0" smtClean="0">
                <a:solidFill>
                  <a:srgbClr val="000066"/>
                </a:solidFill>
                <a:hlinkClick r:id="rId4"/>
              </a:rPr>
              <a:t>RSRA2015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5939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Step 4: Causal Factors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1268760"/>
            <a:ext cx="1747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‘Practical’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2276872"/>
            <a:ext cx="1747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Managerial and organizational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3573016"/>
            <a:ext cx="1747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Procedural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0312" y="4653136"/>
            <a:ext cx="1747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Technical requirements: trigger further analyses with traditional methods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460132"/>
              </p:ext>
            </p:extLst>
          </p:nvPr>
        </p:nvGraphicFramePr>
        <p:xfrm>
          <a:off x="35496" y="872609"/>
          <a:ext cx="7325514" cy="5560799"/>
        </p:xfrm>
        <a:graphic>
          <a:graphicData uri="http://schemas.openxmlformats.org/drawingml/2006/table">
            <a:tbl>
              <a:tblPr/>
              <a:tblGrid>
                <a:gridCol w="1713225"/>
                <a:gridCol w="1671151"/>
                <a:gridCol w="2016224"/>
                <a:gridCol w="1924914"/>
              </a:tblGrid>
              <a:tr h="22007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UCA: a beam stop is executed when it is not necessary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53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Scenario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Associated Causal Factors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Control input or external  information wrong or missing: 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 Operator trigger an unnecessary beam stop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Operator accidentally act on the physical device connected to the controller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The emergency button in the control room is accidentally pushed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Protect the physical device from accidental contact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6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Operator misinterprets  feedback from instrumentation and trigger the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The operator misinterprets  a </a:t>
                      </a:r>
                      <a:r>
                        <a:rPr lang="en-GB" sz="1200" b="0" i="0" u="none" strike="noStrike" dirty="0" smtClean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signal 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judging it as </a:t>
                      </a:r>
                      <a:r>
                        <a:rPr lang="en-GB" sz="1200" b="0" i="0" u="none" strike="noStrike" dirty="0" smtClean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relevant 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deviation from </a:t>
                      </a:r>
                      <a:r>
                        <a:rPr lang="en-GB" sz="1200" b="0" i="0" u="none" strike="noStrike" dirty="0" smtClean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nominal 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configuration and  decides to stop the beam  for safety reasons.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Train operators to use software and processes running in the control room. Consider improving GUI.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6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Operator executes a command that triggers a dangerous situation and thus a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Operator tries to compensate a beam or hardware setting but this leads to a dangerous state that requires a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Train operators to use </a:t>
                      </a:r>
                      <a:r>
                        <a:rPr lang="en-GB" sz="1200" b="0" i="0" u="none" strike="noStrike" dirty="0" smtClean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software 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and processes running in the control room. Consider software that is providing limits / warnings.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94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Technical personnel tries to access the linac while it is working, causing a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Technical personnel is unaware that the machine is running and tries to access it.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Require authorization from the control room for machine access.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61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Sensor - Inadequate or missing feedback:</a:t>
                      </a:r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  The sensor feedback is wrong and automatically triggers a  beam stop.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Sensor is faulty and causes a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A sensor gives wrong information and determines that a beam stopi s needed, even if no direct machine harm exists.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A dedicated reliability analysis can assess number and type of sensors to minimize the  occurrence of false  detection.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Spurious trigger of a sensor causing a beam stop.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A sensor signals a hazardous operating condition due to a  spurious failure (e.g. radiation- induced).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D0D0D"/>
                          </a:solidFill>
                          <a:effectLst/>
                          <a:latin typeface="Calibri" panose="020F0502020204030204" pitchFamily="34" charset="0"/>
                        </a:rPr>
                        <a:t>Consider adding redundancy.  When possible, locate sensors and instrumentation far from radiation-exposed areas.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8624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Linac4 Machine Protection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764704"/>
            <a:ext cx="8522947" cy="583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050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Main Outcomes of Linac4 STPA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124744"/>
            <a:ext cx="8352928" cy="47525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Availability-oriented design of the Machine Protection System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Modular design of MPS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Tree-like Architecture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Management of beam destinations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External conditions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Flexibility of MPS 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Software Interlock System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 eaLnBrk="1" hangingPunct="1"/>
            <a:endParaRPr lang="en-GB" sz="2400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2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Procedural/managerial measures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Definition of a </a:t>
            </a:r>
            <a:r>
              <a:rPr lang="en-GB" sz="2400" b="1" kern="0" dirty="0" smtClean="0">
                <a:solidFill>
                  <a:schemeClr val="accent1">
                    <a:lumMod val="75000"/>
                  </a:schemeClr>
                </a:solidFill>
              </a:rPr>
              <a:t>MPS responsible </a:t>
            </a: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for approval of changes/settings of the MPS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Document for </a:t>
            </a:r>
            <a:r>
              <a:rPr lang="en-GB" sz="2400" b="1" kern="0" dirty="0" smtClean="0">
                <a:solidFill>
                  <a:schemeClr val="accent1">
                    <a:lumMod val="75000"/>
                  </a:schemeClr>
                </a:solidFill>
              </a:rPr>
              <a:t>MPS requirements </a:t>
            </a: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during Linac4 </a:t>
            </a:r>
            <a:r>
              <a:rPr lang="en-GB" sz="2400" b="1" kern="0" dirty="0" smtClean="0">
                <a:solidFill>
                  <a:schemeClr val="accent1">
                    <a:lumMod val="75000"/>
                  </a:schemeClr>
                </a:solidFill>
              </a:rPr>
              <a:t>commissioning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200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788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124744"/>
            <a:ext cx="8352928" cy="47525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STPA: suitable tool for hazard analysis of safety-critical </a:t>
            </a:r>
            <a:r>
              <a:rPr lang="en-GB" kern="0" dirty="0" smtClean="0">
                <a:solidFill>
                  <a:srgbClr val="002060"/>
                </a:solidFill>
              </a:rPr>
              <a:t>systems in accelerators</a:t>
            </a:r>
            <a:endParaRPr lang="en-GB" kern="0" dirty="0" smtClean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Allows dealing with increasing system complexity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Results go beyond requirements for hardware design</a:t>
            </a:r>
            <a:endParaRPr lang="en-GB" sz="24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Successful application to Linac4 MPS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et of availability requirements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Impact on Linac4 architecture design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Needs to be complemented by other tools (e.g. fault trees etc.)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</a:rPr>
              <a:t>In particular for sub-systems / components</a:t>
            </a:r>
          </a:p>
          <a:p>
            <a:pPr marL="457200" lvl="1" indent="0" eaLnBrk="1" hangingPunct="1"/>
            <a:endParaRPr lang="en-GB" sz="2400" kern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66"/>
                </a:solidFill>
              </a:rPr>
              <a:t>Independently from the method: spread </a:t>
            </a:r>
            <a:r>
              <a:rPr lang="en-GB" b="1" kern="0" dirty="0" smtClean="0">
                <a:solidFill>
                  <a:srgbClr val="000066"/>
                </a:solidFill>
              </a:rPr>
              <a:t>safety culture </a:t>
            </a:r>
            <a:r>
              <a:rPr lang="en-GB" kern="0" dirty="0" smtClean="0">
                <a:solidFill>
                  <a:srgbClr val="000066"/>
                </a:solidFill>
              </a:rPr>
              <a:t>for particle accelerators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200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3106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Thanks a </a:t>
            </a:r>
            <a:r>
              <a:rPr lang="en-GB" dirty="0"/>
              <a:t>l</a:t>
            </a:r>
            <a:r>
              <a:rPr lang="en-GB" dirty="0" smtClean="0"/>
              <a:t>ot for your attention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560" y="1412776"/>
            <a:ext cx="7920880" cy="352839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b="1" kern="0" dirty="0" smtClean="0">
                <a:solidFill>
                  <a:srgbClr val="002060"/>
                </a:solidFill>
              </a:rPr>
              <a:t>References:</a:t>
            </a:r>
            <a:endParaRPr lang="en-GB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J. Thomas, “</a:t>
            </a:r>
            <a:r>
              <a:rPr lang="en-GB" dirty="0" smtClean="0"/>
              <a:t>The </a:t>
            </a:r>
            <a:r>
              <a:rPr lang="en-GB" dirty="0"/>
              <a:t>Reliability and System Risk Analysis (RSRA) </a:t>
            </a:r>
            <a:r>
              <a:rPr lang="en-GB" dirty="0" smtClean="0"/>
              <a:t>Workshop”, CERN, 2015 (</a:t>
            </a:r>
            <a:r>
              <a:rPr lang="en-GB" dirty="0" smtClean="0">
                <a:hlinkClick r:id="rId3"/>
              </a:rPr>
              <a:t>link</a:t>
            </a:r>
            <a:r>
              <a:rPr lang="en-GB" dirty="0" smtClean="0"/>
              <a:t>)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N. </a:t>
            </a:r>
            <a:r>
              <a:rPr lang="en-GB" kern="0" dirty="0" err="1" smtClean="0">
                <a:solidFill>
                  <a:srgbClr val="002060"/>
                </a:solidFill>
              </a:rPr>
              <a:t>Leveson</a:t>
            </a:r>
            <a:r>
              <a:rPr lang="en-GB" kern="0" dirty="0" smtClean="0">
                <a:solidFill>
                  <a:srgbClr val="002060"/>
                </a:solidFill>
              </a:rPr>
              <a:t>, “An STPA primer” (</a:t>
            </a:r>
            <a:r>
              <a:rPr lang="en-GB" kern="0" dirty="0" smtClean="0">
                <a:solidFill>
                  <a:srgbClr val="002060"/>
                </a:solidFill>
                <a:hlinkClick r:id="rId4"/>
              </a:rPr>
              <a:t>link</a:t>
            </a:r>
            <a:r>
              <a:rPr lang="en-GB" kern="0" dirty="0" smtClean="0">
                <a:solidFill>
                  <a:srgbClr val="002060"/>
                </a:solidFill>
              </a:rPr>
              <a:t>)</a:t>
            </a:r>
            <a:endParaRPr lang="en-GB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A. Apollonio, “Machine Protection: Availability for Particle Accelerators” (</a:t>
            </a:r>
            <a:r>
              <a:rPr lang="en-GB" kern="0" dirty="0" smtClean="0">
                <a:solidFill>
                  <a:srgbClr val="002060"/>
                </a:solidFill>
                <a:hlinkClick r:id="rId5"/>
              </a:rPr>
              <a:t>link</a:t>
            </a:r>
            <a:r>
              <a:rPr lang="en-GB" kern="0" dirty="0" smtClean="0">
                <a:solidFill>
                  <a:srgbClr val="002060"/>
                </a:solidFill>
              </a:rPr>
              <a:t>)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A-STPA, University of Stuttgart (</a:t>
            </a:r>
            <a:r>
              <a:rPr lang="en-GB" kern="0" dirty="0" smtClean="0">
                <a:solidFill>
                  <a:srgbClr val="002060"/>
                </a:solidFill>
                <a:hlinkClick r:id="rId6"/>
              </a:rPr>
              <a:t>link</a:t>
            </a:r>
            <a:r>
              <a:rPr lang="en-GB" kern="0" dirty="0" smtClean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193044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CERN: Accelerators and Experiments</a:t>
            </a:r>
            <a:endParaRPr lang="en-GB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228600" y="980728"/>
            <a:ext cx="8686800" cy="38227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Clr>
                <a:srgbClr val="062F67"/>
              </a:buClr>
            </a:pPr>
            <a:r>
              <a:rPr lang="en-US" kern="0" dirty="0" smtClean="0"/>
              <a:t>CERN provides the world’s largest and </a:t>
            </a:r>
            <a:r>
              <a:rPr lang="en-US" b="1" kern="0" dirty="0" smtClean="0">
                <a:solidFill>
                  <a:srgbClr val="1717FF"/>
                </a:solidFill>
              </a:rPr>
              <a:t>most complex scientific instruments</a:t>
            </a:r>
            <a:r>
              <a:rPr lang="en-US" kern="0" dirty="0" smtClean="0"/>
              <a:t> to study the elementary particles</a:t>
            </a:r>
          </a:p>
          <a:p>
            <a:pPr>
              <a:lnSpc>
                <a:spcPct val="70000"/>
              </a:lnSpc>
              <a:buClr>
                <a:srgbClr val="062F67"/>
              </a:buClr>
            </a:pPr>
            <a:endParaRPr lang="en-US" kern="0" dirty="0" smtClean="0"/>
          </a:p>
          <a:p>
            <a:pPr>
              <a:buClr>
                <a:srgbClr val="062F67"/>
              </a:buClr>
            </a:pPr>
            <a:r>
              <a:rPr lang="en-US" kern="0" dirty="0" smtClean="0"/>
              <a:t>These instruments are </a:t>
            </a:r>
            <a:r>
              <a:rPr lang="en-US" b="1" kern="0" dirty="0" smtClean="0">
                <a:solidFill>
                  <a:srgbClr val="1717FF"/>
                </a:solidFill>
              </a:rPr>
              <a:t>particle accelerators</a:t>
            </a:r>
            <a:r>
              <a:rPr lang="en-US" kern="0" dirty="0" smtClean="0"/>
              <a:t> and </a:t>
            </a:r>
            <a:r>
              <a:rPr lang="en-US" b="1" kern="0" dirty="0" smtClean="0">
                <a:solidFill>
                  <a:srgbClr val="1717FF"/>
                </a:solidFill>
              </a:rPr>
              <a:t>experiments</a:t>
            </a:r>
            <a:endParaRPr lang="en-US" kern="0" dirty="0" smtClean="0"/>
          </a:p>
          <a:p>
            <a:pPr>
              <a:lnSpc>
                <a:spcPct val="70000"/>
              </a:lnSpc>
              <a:buClr>
                <a:srgbClr val="062F67"/>
              </a:buClr>
            </a:pPr>
            <a:endParaRPr lang="en-US" kern="0" dirty="0" smtClean="0"/>
          </a:p>
          <a:p>
            <a:pPr>
              <a:buClr>
                <a:srgbClr val="062F67"/>
              </a:buClr>
            </a:pPr>
            <a:r>
              <a:rPr lang="en-US" b="1" kern="0" dirty="0" smtClean="0">
                <a:solidFill>
                  <a:srgbClr val="1717FF"/>
                </a:solidFill>
              </a:rPr>
              <a:t>Accelerators</a:t>
            </a:r>
            <a:r>
              <a:rPr lang="en-US" kern="0" dirty="0" smtClean="0"/>
              <a:t> boost beams of elementary particles to high energies before they are made to </a:t>
            </a:r>
            <a:r>
              <a:rPr lang="en-US" b="1" kern="0" dirty="0" smtClean="0">
                <a:solidFill>
                  <a:srgbClr val="1717FF"/>
                </a:solidFill>
              </a:rPr>
              <a:t>collide with each other</a:t>
            </a:r>
            <a:endParaRPr lang="en-US" kern="0" dirty="0" smtClean="0"/>
          </a:p>
          <a:p>
            <a:pPr>
              <a:lnSpc>
                <a:spcPct val="70000"/>
              </a:lnSpc>
              <a:buClr>
                <a:srgbClr val="062F67"/>
              </a:buClr>
            </a:pPr>
            <a:endParaRPr lang="en-US" kern="0" dirty="0" smtClean="0"/>
          </a:p>
          <a:p>
            <a:pPr>
              <a:buClr>
                <a:srgbClr val="062F67"/>
              </a:buClr>
            </a:pPr>
            <a:r>
              <a:rPr lang="en-US" b="1" kern="0" dirty="0" smtClean="0">
                <a:solidFill>
                  <a:srgbClr val="1717FF"/>
                </a:solidFill>
              </a:rPr>
              <a:t>Experiments</a:t>
            </a:r>
            <a:r>
              <a:rPr lang="en-US" kern="0" dirty="0" smtClean="0"/>
              <a:t> </a:t>
            </a:r>
            <a:r>
              <a:rPr lang="en-US" b="1" kern="0" dirty="0" smtClean="0">
                <a:solidFill>
                  <a:srgbClr val="1717FF"/>
                </a:solidFill>
              </a:rPr>
              <a:t>observe</a:t>
            </a:r>
            <a:r>
              <a:rPr lang="en-US" kern="0" dirty="0" smtClean="0"/>
              <a:t> and record the results of these </a:t>
            </a:r>
            <a:r>
              <a:rPr lang="en-US" b="1" kern="0" dirty="0" smtClean="0">
                <a:solidFill>
                  <a:srgbClr val="1717FF"/>
                </a:solidFill>
              </a:rPr>
              <a:t>collisions</a:t>
            </a:r>
            <a:endParaRPr lang="en-US" b="1" kern="0" dirty="0">
              <a:solidFill>
                <a:srgbClr val="1717FF"/>
              </a:solidFill>
            </a:endParaRPr>
          </a:p>
          <a:p>
            <a:pPr>
              <a:buClr>
                <a:srgbClr val="062F67"/>
              </a:buClr>
            </a:pPr>
            <a:endParaRPr lang="en-US" b="1" kern="0" dirty="0" smtClean="0">
              <a:solidFill>
                <a:srgbClr val="1717FF"/>
              </a:solidFill>
            </a:endParaRPr>
          </a:p>
          <a:p>
            <a:pPr>
              <a:buClr>
                <a:srgbClr val="062F67"/>
              </a:buClr>
            </a:pPr>
            <a:endParaRPr lang="en-US" b="1" kern="0" dirty="0" smtClean="0">
              <a:solidFill>
                <a:srgbClr val="1717FF"/>
              </a:solidFill>
            </a:endParaRPr>
          </a:p>
          <a:p>
            <a:pPr>
              <a:buClr>
                <a:srgbClr val="062F67"/>
              </a:buClr>
            </a:pPr>
            <a:endParaRPr lang="en-US" b="1" kern="0" dirty="0">
              <a:solidFill>
                <a:srgbClr val="1717FF"/>
              </a:solidFill>
            </a:endParaRPr>
          </a:p>
          <a:p>
            <a:pPr>
              <a:buClr>
                <a:srgbClr val="062F67"/>
              </a:buClr>
            </a:pPr>
            <a:r>
              <a:rPr lang="en-US" b="1" kern="0" dirty="0" smtClean="0">
                <a:solidFill>
                  <a:srgbClr val="0000FF"/>
                </a:solidFill>
              </a:rPr>
              <a:t>LHC relies on </a:t>
            </a:r>
            <a:r>
              <a:rPr lang="en-US" kern="0" dirty="0" smtClean="0">
                <a:solidFill>
                  <a:schemeClr val="accent4">
                    <a:lumMod val="10000"/>
                  </a:schemeClr>
                </a:solidFill>
              </a:rPr>
              <a:t>the </a:t>
            </a:r>
            <a:r>
              <a:rPr lang="en-US" b="1" kern="0" dirty="0" smtClean="0">
                <a:solidFill>
                  <a:srgbClr val="0000FF"/>
                </a:solidFill>
              </a:rPr>
              <a:t>reliable operation </a:t>
            </a:r>
            <a:r>
              <a:rPr lang="en-US" kern="0" dirty="0" smtClean="0">
                <a:solidFill>
                  <a:schemeClr val="accent4">
                    <a:lumMod val="10000"/>
                  </a:schemeClr>
                </a:solidFill>
              </a:rPr>
              <a:t>of the injectors, e.g. </a:t>
            </a:r>
            <a:r>
              <a:rPr lang="en-US" b="1" kern="0" dirty="0" smtClean="0">
                <a:solidFill>
                  <a:srgbClr val="0000FF"/>
                </a:solidFill>
              </a:rPr>
              <a:t>LINAC4</a:t>
            </a:r>
            <a:endParaRPr lang="en-GB" b="1" kern="0" dirty="0">
              <a:solidFill>
                <a:srgbClr val="0000FF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83568" y="4869160"/>
            <a:ext cx="7645400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1717FF"/>
                </a:solidFill>
                <a:latin typeface="Calibri" pitchFamily="34" charset="0"/>
              </a:rPr>
              <a:t>Our flag-ship project is the</a:t>
            </a:r>
            <a:r>
              <a:rPr lang="en-US" sz="2800" b="1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62F67"/>
                </a:solidFill>
                <a:latin typeface="Calibri" pitchFamily="34" charset="0"/>
              </a:rPr>
              <a:t>L</a:t>
            </a:r>
            <a:r>
              <a:rPr lang="en-US" sz="2800" b="1">
                <a:solidFill>
                  <a:srgbClr val="1717FF"/>
                </a:solidFill>
                <a:latin typeface="Calibri" pitchFamily="34" charset="0"/>
              </a:rPr>
              <a:t>arge</a:t>
            </a:r>
            <a:r>
              <a:rPr lang="en-US" sz="2800" b="1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62F67"/>
                </a:solidFill>
                <a:latin typeface="Calibri" pitchFamily="34" charset="0"/>
              </a:rPr>
              <a:t>H</a:t>
            </a:r>
            <a:r>
              <a:rPr lang="en-US" sz="2800" b="1">
                <a:solidFill>
                  <a:srgbClr val="1717FF"/>
                </a:solidFill>
                <a:latin typeface="Calibri" pitchFamily="34" charset="0"/>
              </a:rPr>
              <a:t>adron</a:t>
            </a:r>
            <a:r>
              <a:rPr lang="en-US" sz="2800" b="1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62F67"/>
                </a:solidFill>
                <a:latin typeface="Calibri" pitchFamily="34" charset="0"/>
              </a:rPr>
              <a:t>C</a:t>
            </a:r>
            <a:r>
              <a:rPr lang="en-US" sz="2800" b="1">
                <a:solidFill>
                  <a:srgbClr val="1717FF"/>
                </a:solidFill>
                <a:latin typeface="Calibri" pitchFamily="34" charset="0"/>
              </a:rPr>
              <a:t>ollider…</a:t>
            </a:r>
            <a:endParaRPr lang="en-GB" sz="2800" b="1">
              <a:solidFill>
                <a:srgbClr val="1717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633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Safety vs Reliability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27584" y="1196752"/>
            <a:ext cx="7560840" cy="453650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b="1" kern="0" dirty="0" smtClean="0">
                <a:solidFill>
                  <a:srgbClr val="002060"/>
                </a:solidFill>
              </a:rPr>
              <a:t>Reliability                        </a:t>
            </a:r>
            <a:r>
              <a:rPr lang="en-GB" b="1" u="sng" kern="0" dirty="0" smtClean="0">
                <a:solidFill>
                  <a:srgbClr val="002060"/>
                </a:solidFill>
              </a:rPr>
              <a:t>component failures </a:t>
            </a:r>
            <a:r>
              <a:rPr lang="en-GB" b="1" kern="0" dirty="0" smtClean="0">
                <a:solidFill>
                  <a:srgbClr val="002060"/>
                </a:solidFill>
              </a:rPr>
              <a:t>(bottom-up)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2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b="1" kern="0" dirty="0" smtClean="0">
                <a:solidFill>
                  <a:srgbClr val="002060"/>
                </a:solidFill>
              </a:rPr>
              <a:t>Safety                                     </a:t>
            </a:r>
            <a:r>
              <a:rPr lang="en-GB" b="1" u="sng" kern="0" dirty="0" smtClean="0">
                <a:solidFill>
                  <a:srgbClr val="002060"/>
                </a:solidFill>
              </a:rPr>
              <a:t>system accidents </a:t>
            </a:r>
            <a:r>
              <a:rPr lang="en-GB" b="1" kern="0" dirty="0" smtClean="0">
                <a:solidFill>
                  <a:srgbClr val="002060"/>
                </a:solidFill>
              </a:rPr>
              <a:t>(top-down)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24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Extreme: accidents can occur even in case of reliable behaviour of all components in the system (examples: wrong requirements, change of boundary conditions, etc.)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15816" y="1484784"/>
            <a:ext cx="108012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67744" y="2348880"/>
            <a:ext cx="216024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16216" y="6228020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Thomas, </a:t>
            </a:r>
            <a:r>
              <a:rPr lang="en-GB" dirty="0" smtClean="0">
                <a:solidFill>
                  <a:srgbClr val="000066"/>
                </a:solidFill>
                <a:hlinkClick r:id="rId3"/>
              </a:rPr>
              <a:t>RSRA2015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182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800px-Alstom_AGV_Cerhenice_img_0365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914400"/>
            <a:ext cx="5038725" cy="360997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899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dirty="0"/>
              <a:t>Energy stored </a:t>
            </a:r>
            <a:r>
              <a:rPr lang="en-US" dirty="0" smtClean="0"/>
              <a:t>in one LHC </a:t>
            </a:r>
            <a:r>
              <a:rPr lang="en-US" dirty="0"/>
              <a:t>beam</a:t>
            </a:r>
            <a:endParaRPr lang="en-GB" dirty="0"/>
          </a:p>
        </p:txBody>
      </p:sp>
      <p:sp>
        <p:nvSpPr>
          <p:cNvPr id="208901" name="Text Box 11"/>
          <p:cNvSpPr txBox="1">
            <a:spLocks noChangeArrowheads="1"/>
          </p:cNvSpPr>
          <p:nvPr/>
        </p:nvSpPr>
        <p:spPr bwMode="auto">
          <a:xfrm>
            <a:off x="8686800" y="632460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[11]</a:t>
            </a:r>
          </a:p>
        </p:txBody>
      </p:sp>
      <p:sp>
        <p:nvSpPr>
          <p:cNvPr id="208902" name="Rectangle 3"/>
          <p:cNvSpPr>
            <a:spLocks noChangeArrowheads="1"/>
          </p:cNvSpPr>
          <p:nvPr/>
        </p:nvSpPr>
        <p:spPr bwMode="auto">
          <a:xfrm>
            <a:off x="0" y="4933950"/>
            <a:ext cx="9144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en-US" sz="2800" dirty="0" smtClean="0">
                <a:solidFill>
                  <a:srgbClr val="062F67"/>
                </a:solidFill>
                <a:latin typeface="Calibri" pitchFamily="34" charset="0"/>
              </a:rPr>
              <a:t>3</a:t>
            </a:r>
            <a:r>
              <a:rPr lang="en-US" sz="2800" dirty="0">
                <a:solidFill>
                  <a:srgbClr val="062F67"/>
                </a:solidFill>
                <a:latin typeface="Calibri" pitchFamily="34" charset="0"/>
                <a:sym typeface="Symbol" pitchFamily="18" charset="2"/>
              </a:rPr>
              <a:t></a:t>
            </a:r>
            <a:r>
              <a:rPr lang="en-US" sz="2800" dirty="0" smtClean="0">
                <a:solidFill>
                  <a:srgbClr val="062F67"/>
                </a:solidFill>
                <a:latin typeface="Calibri" pitchFamily="34" charset="0"/>
              </a:rPr>
              <a:t>10</a:t>
            </a:r>
            <a:r>
              <a:rPr lang="en-US" sz="2800" baseline="30000" dirty="0" smtClean="0">
                <a:solidFill>
                  <a:srgbClr val="062F67"/>
                </a:solidFill>
                <a:latin typeface="Calibri" pitchFamily="34" charset="0"/>
              </a:rPr>
              <a:t>14</a:t>
            </a:r>
            <a:r>
              <a:rPr lang="en-US" sz="2800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62F67"/>
                </a:solidFill>
                <a:latin typeface="Calibri" pitchFamily="34" charset="0"/>
              </a:rPr>
              <a:t>protons in each beam</a:t>
            </a:r>
          </a:p>
          <a:p>
            <a:pPr marL="342900" indent="-342900" algn="ctr" eaLnBrk="0" hangingPunct="0"/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Kinetic Energy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62F67"/>
                </a:solidFill>
                <a:latin typeface="Calibri" pitchFamily="34" charset="0"/>
              </a:rPr>
              <a:t>of 200 m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Train at 155 km/h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≈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360 </a:t>
            </a:r>
            <a:r>
              <a:rPr lang="en-US" sz="2800" dirty="0" smtClean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MJoule</a:t>
            </a:r>
            <a:endParaRPr lang="en-US" sz="2800" dirty="0">
              <a:solidFill>
                <a:srgbClr val="990033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 algn="ctr" eaLnBrk="0" hangingPunct="0"/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Stored energy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62F67"/>
                </a:solidFill>
                <a:latin typeface="Calibri" pitchFamily="34" charset="0"/>
              </a:rPr>
              <a:t>per beam is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360 </a:t>
            </a:r>
            <a:r>
              <a:rPr lang="en-US" sz="2800" dirty="0" smtClean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MJoule</a:t>
            </a:r>
            <a:endParaRPr lang="en-US" sz="2800" dirty="0">
              <a:solidFill>
                <a:srgbClr val="9900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08903" name="Rectangle 16"/>
          <p:cNvSpPr>
            <a:spLocks noChangeArrowheads="1"/>
          </p:cNvSpPr>
          <p:nvPr/>
        </p:nvSpPr>
        <p:spPr bwMode="auto">
          <a:xfrm>
            <a:off x="228600" y="6324600"/>
            <a:ext cx="868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sz="80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Picture source:  </a:t>
            </a:r>
            <a:r>
              <a:rPr lang="en-GB" sz="800">
                <a:solidFill>
                  <a:srgbClr val="FFFFFF"/>
                </a:solidFill>
                <a:hlinkClick r:id="rId4"/>
              </a:rPr>
              <a:t>http://en.wikipedia.org/wiki/File:Alstom_AGV_Cerhenice_img_0365.jpg</a:t>
            </a:r>
            <a:endParaRPr lang="en-US" sz="80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algn="r" eaLnBrk="0" hangingPunct="0"/>
            <a:r>
              <a:rPr lang="en-US" sz="80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Shared as: </a:t>
            </a:r>
            <a:r>
              <a:rPr lang="en-GB" sz="800">
                <a:solidFill>
                  <a:srgbClr val="FFFFFF"/>
                </a:solidFill>
                <a:hlinkClick r:id="rId5"/>
              </a:rPr>
              <a:t>http://creativecommons.org/licenses/by-sa/3.0/deed.en</a:t>
            </a:r>
            <a:endParaRPr lang="en-US" sz="800">
              <a:solidFill>
                <a:srgbClr val="008000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9605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16"/>
          <p:cNvSpPr>
            <a:spLocks noChangeArrowheads="1"/>
          </p:cNvSpPr>
          <p:nvPr/>
        </p:nvSpPr>
        <p:spPr bwMode="auto">
          <a:xfrm>
            <a:off x="0" y="4876800"/>
            <a:ext cx="8942388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800" dirty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Stored energy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  <a:cs typeface="Arial" pitchFamily="34" charset="0"/>
              </a:rPr>
              <a:t> in the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magnet circuits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  <a:cs typeface="Arial" pitchFamily="34" charset="0"/>
              </a:rPr>
              <a:t> is </a:t>
            </a:r>
            <a:r>
              <a:rPr lang="en-US" sz="2800" dirty="0" smtClean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9 </a:t>
            </a:r>
            <a:r>
              <a:rPr lang="en-US" sz="2800" dirty="0" err="1" smtClean="0">
                <a:solidFill>
                  <a:srgbClr val="990033"/>
                </a:solidFill>
                <a:latin typeface="Calibri" pitchFamily="34" charset="0"/>
                <a:cs typeface="Arial" pitchFamily="34" charset="0"/>
              </a:rPr>
              <a:t>GJoule</a:t>
            </a:r>
            <a:r>
              <a:rPr lang="en-US" sz="2800" dirty="0" smtClean="0">
                <a:solidFill>
                  <a:srgbClr val="1717FF"/>
                </a:solidFill>
                <a:latin typeface="Calibri" pitchFamily="34" charset="0"/>
                <a:cs typeface="Arial" pitchFamily="34" charset="0"/>
              </a:rPr>
              <a:t> </a:t>
            </a:r>
            <a:endParaRPr lang="en-US" sz="2800" dirty="0">
              <a:solidFill>
                <a:srgbClr val="1717FF"/>
              </a:solidFill>
              <a:latin typeface="Calibri" pitchFamily="34" charset="0"/>
              <a:cs typeface="Arial" pitchFamily="34" charset="0"/>
            </a:endParaRPr>
          </a:p>
          <a:p>
            <a:pPr algn="ctr" eaLnBrk="0" hangingPunct="0"/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Kinetic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Energy of Aircraft</a:t>
            </a:r>
            <a:r>
              <a:rPr lang="en-US" sz="2800" dirty="0">
                <a:solidFill>
                  <a:srgbClr val="1717FF"/>
                </a:solidFill>
                <a:latin typeface="Calibri" pitchFamily="34" charset="0"/>
              </a:rPr>
              <a:t> Carrier at 50 km/h ≈ 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9 </a:t>
            </a:r>
            <a:r>
              <a:rPr lang="en-US" sz="2800" dirty="0" err="1">
                <a:solidFill>
                  <a:srgbClr val="990033"/>
                </a:solidFill>
                <a:latin typeface="Calibri" pitchFamily="34" charset="0"/>
              </a:rPr>
              <a:t>G</a:t>
            </a:r>
            <a:r>
              <a:rPr lang="en-US" sz="2800" dirty="0" err="1" smtClean="0">
                <a:solidFill>
                  <a:srgbClr val="990033"/>
                </a:solidFill>
                <a:latin typeface="Calibri" pitchFamily="34" charset="0"/>
              </a:rPr>
              <a:t>Joule</a:t>
            </a:r>
            <a:r>
              <a:rPr lang="en-US" sz="2800" dirty="0" smtClean="0">
                <a:solidFill>
                  <a:srgbClr val="990033"/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rgbClr val="990033"/>
              </a:solidFill>
              <a:latin typeface="Calibri" pitchFamily="34" charset="0"/>
            </a:endParaRPr>
          </a:p>
          <a:p>
            <a:pPr algn="r" eaLnBrk="0" hangingPunct="0"/>
            <a:r>
              <a:rPr lang="en-US" sz="2800" dirty="0">
                <a:solidFill>
                  <a:srgbClr val="062F67"/>
                </a:solidFill>
                <a:latin typeface="Calibri" pitchFamily="34" charset="0"/>
              </a:rPr>
              <a:t>….can melt 14 tons of copper</a:t>
            </a:r>
            <a:r>
              <a:rPr lang="en-US" sz="2800" dirty="0">
                <a:solidFill>
                  <a:srgbClr val="990033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6851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dirty="0"/>
              <a:t>Energy stored in </a:t>
            </a:r>
            <a:r>
              <a:rPr lang="en-US" dirty="0" smtClean="0"/>
              <a:t>the LHC </a:t>
            </a:r>
            <a:r>
              <a:rPr lang="en-US" dirty="0"/>
              <a:t>magnet system</a:t>
            </a:r>
            <a:endParaRPr lang="en-GB" dirty="0"/>
          </a:p>
        </p:txBody>
      </p:sp>
      <p:sp>
        <p:nvSpPr>
          <p:cNvPr id="206853" name="Text Box 11"/>
          <p:cNvSpPr txBox="1">
            <a:spLocks noChangeArrowheads="1"/>
          </p:cNvSpPr>
          <p:nvPr/>
        </p:nvSpPr>
        <p:spPr bwMode="auto">
          <a:xfrm>
            <a:off x="9252520" y="6049962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[11]</a:t>
            </a:r>
          </a:p>
        </p:txBody>
      </p:sp>
      <p:pic>
        <p:nvPicPr>
          <p:cNvPr id="9" name="Picture 4" descr="USSKittyHaw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5038725" cy="3824288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5" name="Rectangle 16"/>
          <p:cNvSpPr>
            <a:spLocks noChangeArrowheads="1"/>
          </p:cNvSpPr>
          <p:nvPr/>
        </p:nvSpPr>
        <p:spPr bwMode="auto">
          <a:xfrm>
            <a:off x="228600" y="6324600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sz="60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Picture source:  </a:t>
            </a:r>
            <a:r>
              <a:rPr lang="en-GB" sz="600">
                <a:solidFill>
                  <a:srgbClr val="FFFFFF"/>
                </a:solidFill>
                <a:hlinkClick r:id="rId4"/>
              </a:rPr>
              <a:t>http://militarytimes.com/blogs/scoopdeck/2010/07/07/the-airstrike-that-never-happened/</a:t>
            </a:r>
            <a:endParaRPr lang="en-US" sz="60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algn="r" eaLnBrk="0" hangingPunct="0"/>
            <a:r>
              <a:rPr lang="en-US" sz="60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Shared as: </a:t>
            </a:r>
            <a:r>
              <a:rPr lang="en-GB" sz="600">
                <a:solidFill>
                  <a:srgbClr val="062F67"/>
                </a:solidFill>
              </a:rPr>
              <a:t>public domain</a:t>
            </a:r>
            <a:endParaRPr lang="en-US" sz="60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5982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Traditional </a:t>
            </a:r>
            <a:r>
              <a:rPr lang="en-GB" dirty="0"/>
              <a:t>R</a:t>
            </a:r>
            <a:r>
              <a:rPr lang="en-GB" dirty="0" smtClean="0"/>
              <a:t>eliability </a:t>
            </a:r>
            <a:r>
              <a:rPr lang="en-GB" dirty="0"/>
              <a:t>M</a:t>
            </a:r>
            <a:r>
              <a:rPr lang="en-GB" dirty="0" smtClean="0"/>
              <a:t>ethods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71600" y="1124744"/>
            <a:ext cx="3456384" cy="453650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3200" b="1" kern="0" dirty="0" smtClean="0">
                <a:solidFill>
                  <a:srgbClr val="002060"/>
                </a:solidFill>
              </a:rPr>
              <a:t>Qualitative</a:t>
            </a:r>
            <a:endParaRPr lang="en-GB" sz="2800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FMECA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Fault-Tree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932040" y="1124744"/>
            <a:ext cx="2736304" cy="453650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3200" b="1" kern="0" dirty="0" smtClean="0">
                <a:solidFill>
                  <a:srgbClr val="002060"/>
                </a:solidFill>
              </a:rPr>
              <a:t>Quantitative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RBD</a:t>
            </a:r>
            <a:endParaRPr lang="en-GB" sz="2800" kern="0" dirty="0">
              <a:solidFill>
                <a:schemeClr val="accent1">
                  <a:lumMod val="75000"/>
                </a:schemeClr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Fault-Tree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Markov-models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2800" kern="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endParaRPr lang="en-GB" sz="2800" kern="0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3200" kern="0" dirty="0" smtClean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369168"/>
            <a:ext cx="3528392" cy="316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056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STPA compared to traditional methods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560" y="1124744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b="1" kern="0" dirty="0" smtClean="0">
                <a:solidFill>
                  <a:srgbClr val="002060"/>
                </a:solidFill>
              </a:rPr>
              <a:t>Qualitative</a:t>
            </a:r>
            <a:r>
              <a:rPr lang="en-GB" kern="0" dirty="0" smtClean="0">
                <a:solidFill>
                  <a:srgbClr val="002060"/>
                </a:solidFill>
              </a:rPr>
              <a:t> method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It can be used from </a:t>
            </a:r>
            <a:r>
              <a:rPr lang="en-GB" b="1" kern="0" dirty="0" smtClean="0">
                <a:solidFill>
                  <a:srgbClr val="002060"/>
                </a:solidFill>
              </a:rPr>
              <a:t>early design </a:t>
            </a:r>
            <a:r>
              <a:rPr lang="en-GB" kern="0" dirty="0" smtClean="0">
                <a:solidFill>
                  <a:srgbClr val="002060"/>
                </a:solidFill>
              </a:rPr>
              <a:t>stages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Top-down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‘Design independent’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Suitable to handle increasing system </a:t>
            </a:r>
            <a:r>
              <a:rPr lang="en-GB" b="1" kern="0" dirty="0" smtClean="0">
                <a:solidFill>
                  <a:srgbClr val="002060"/>
                </a:solidFill>
              </a:rPr>
              <a:t>complexity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Guidelines provided to follow method steps (see references)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Produces tables with </a:t>
            </a:r>
            <a:r>
              <a:rPr lang="en-GB" b="1" kern="0" dirty="0" smtClean="0">
                <a:solidFill>
                  <a:srgbClr val="002060"/>
                </a:solidFill>
              </a:rPr>
              <a:t>Unsafe Control Actions </a:t>
            </a:r>
            <a:r>
              <a:rPr lang="en-GB" kern="0" dirty="0" smtClean="0">
                <a:solidFill>
                  <a:srgbClr val="002060"/>
                </a:solidFill>
              </a:rPr>
              <a:t>(UCAs) and associated </a:t>
            </a:r>
            <a:r>
              <a:rPr lang="en-GB" b="1" kern="0" dirty="0" smtClean="0">
                <a:solidFill>
                  <a:srgbClr val="002060"/>
                </a:solidFill>
              </a:rPr>
              <a:t>Causal Factors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Readability similar to FMECA</a:t>
            </a:r>
          </a:p>
        </p:txBody>
      </p:sp>
    </p:spTree>
    <p:extLst>
      <p:ext uri="{BB962C8B-B14F-4D97-AF65-F5344CB8AC3E}">
        <p14:creationId xmlns:p14="http://schemas.microsoft.com/office/powerpoint/2010/main" val="34568880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OLD Step 4: Causal Factors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6657"/>
            <a:ext cx="6513528" cy="560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48264" y="1268760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‘Practical’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2276872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Managerial and organizational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3573016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Procedural measures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4653136"/>
            <a:ext cx="2195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66"/>
                </a:solidFill>
                <a:latin typeface="+mn-lt"/>
              </a:rPr>
              <a:t>Technical requirements: trigger further analyses with traditional methods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16070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OLD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025495" y="1167485"/>
            <a:ext cx="1619672" cy="38164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400" b="1" kern="0" dirty="0" smtClean="0"/>
              <a:t>Technical level</a:t>
            </a:r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r>
              <a:rPr lang="en-GB" sz="1400" b="1" kern="0" dirty="0" smtClean="0"/>
              <a:t>Operational level</a:t>
            </a:r>
          </a:p>
          <a:p>
            <a:pPr marL="0" indent="0" algn="ctr">
              <a:buNone/>
            </a:pPr>
            <a:r>
              <a:rPr lang="en-GB" sz="1400" b="1" kern="0" dirty="0" smtClean="0"/>
              <a:t>(humans + software)</a:t>
            </a:r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algn="ctr">
              <a:buFont typeface="Wingdings" panose="05000000000000000000" pitchFamily="2" charset="2"/>
              <a:buChar char="q"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marL="0" indent="0" algn="ctr">
              <a:buNone/>
            </a:pPr>
            <a:endParaRPr lang="en-GB" sz="1400" b="1" kern="0" dirty="0" smtClean="0"/>
          </a:p>
          <a:p>
            <a:pPr marL="0" indent="0" algn="ctr">
              <a:buNone/>
            </a:pPr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Controls level</a:t>
            </a:r>
          </a:p>
        </p:txBody>
      </p:sp>
      <p:sp>
        <p:nvSpPr>
          <p:cNvPr id="50" name="Rectangle 45"/>
          <p:cNvSpPr>
            <a:spLocks noChangeArrowheads="1"/>
          </p:cNvSpPr>
          <p:nvPr/>
        </p:nvSpPr>
        <p:spPr bwMode="auto">
          <a:xfrm>
            <a:off x="2887912" y="2891268"/>
            <a:ext cx="5776268" cy="1401828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46"/>
          <p:cNvSpPr>
            <a:spLocks noChangeArrowheads="1"/>
          </p:cNvSpPr>
          <p:nvPr/>
        </p:nvSpPr>
        <p:spPr bwMode="auto">
          <a:xfrm>
            <a:off x="4224176" y="3867953"/>
            <a:ext cx="891141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PERSONNEL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57" name="Rectangle 33"/>
          <p:cNvSpPr>
            <a:spLocks noChangeArrowheads="1"/>
          </p:cNvSpPr>
          <p:nvPr/>
        </p:nvSpPr>
        <p:spPr bwMode="auto">
          <a:xfrm>
            <a:off x="6703962" y="1002060"/>
            <a:ext cx="1068388" cy="266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0" name="Rectangle 37"/>
          <p:cNvSpPr>
            <a:spLocks noChangeArrowheads="1"/>
          </p:cNvSpPr>
          <p:nvPr/>
        </p:nvSpPr>
        <p:spPr bwMode="auto">
          <a:xfrm>
            <a:off x="211935" y="817091"/>
            <a:ext cx="8824561" cy="1783989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" name="Rectangle 38"/>
          <p:cNvSpPr>
            <a:spLocks noChangeArrowheads="1"/>
          </p:cNvSpPr>
          <p:nvPr/>
        </p:nvSpPr>
        <p:spPr bwMode="auto">
          <a:xfrm>
            <a:off x="3946252" y="865218"/>
            <a:ext cx="1346907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CONTROL SYSTEM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20" name="Rectangle 36"/>
          <p:cNvSpPr>
            <a:spLocks noChangeArrowheads="1"/>
          </p:cNvSpPr>
          <p:nvPr/>
        </p:nvSpPr>
        <p:spPr bwMode="auto">
          <a:xfrm>
            <a:off x="179512" y="4495306"/>
            <a:ext cx="8856984" cy="2030038"/>
          </a:xfrm>
          <a:prstGeom prst="rect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3" name="Rectangle 142"/>
          <p:cNvSpPr>
            <a:spLocks noChangeArrowheads="1"/>
          </p:cNvSpPr>
          <p:nvPr/>
        </p:nvSpPr>
        <p:spPr bwMode="auto">
          <a:xfrm>
            <a:off x="3584999" y="4581128"/>
            <a:ext cx="2118850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System under control: LINAC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8" name="Freeform 68"/>
          <p:cNvSpPr>
            <a:spLocks noEditPoints="1"/>
          </p:cNvSpPr>
          <p:nvPr/>
        </p:nvSpPr>
        <p:spPr bwMode="auto">
          <a:xfrm>
            <a:off x="3107828" y="5346234"/>
            <a:ext cx="5424612" cy="1035094"/>
          </a:xfrm>
          <a:custGeom>
            <a:avLst/>
            <a:gdLst>
              <a:gd name="T0" fmla="*/ 16 w 11204"/>
              <a:gd name="T1" fmla="*/ 424 h 1830"/>
              <a:gd name="T2" fmla="*/ 16 w 11204"/>
              <a:gd name="T3" fmla="*/ 824 h 1830"/>
              <a:gd name="T4" fmla="*/ 8 w 11204"/>
              <a:gd name="T5" fmla="*/ 1232 h 1830"/>
              <a:gd name="T6" fmla="*/ 0 w 11204"/>
              <a:gd name="T7" fmla="*/ 1625 h 1830"/>
              <a:gd name="T8" fmla="*/ 211 w 11204"/>
              <a:gd name="T9" fmla="*/ 1830 h 1830"/>
              <a:gd name="T10" fmla="*/ 603 w 11204"/>
              <a:gd name="T11" fmla="*/ 1822 h 1830"/>
              <a:gd name="T12" fmla="*/ 1011 w 11204"/>
              <a:gd name="T13" fmla="*/ 1814 h 1830"/>
              <a:gd name="T14" fmla="*/ 1491 w 11204"/>
              <a:gd name="T15" fmla="*/ 1814 h 1830"/>
              <a:gd name="T16" fmla="*/ 1891 w 11204"/>
              <a:gd name="T17" fmla="*/ 1814 h 1830"/>
              <a:gd name="T18" fmla="*/ 2299 w 11204"/>
              <a:gd name="T19" fmla="*/ 1822 h 1830"/>
              <a:gd name="T20" fmla="*/ 2691 w 11204"/>
              <a:gd name="T21" fmla="*/ 1830 h 1830"/>
              <a:gd name="T22" fmla="*/ 3091 w 11204"/>
              <a:gd name="T23" fmla="*/ 1830 h 1830"/>
              <a:gd name="T24" fmla="*/ 3483 w 11204"/>
              <a:gd name="T25" fmla="*/ 1822 h 1830"/>
              <a:gd name="T26" fmla="*/ 3891 w 11204"/>
              <a:gd name="T27" fmla="*/ 1814 h 1830"/>
              <a:gd name="T28" fmla="*/ 4371 w 11204"/>
              <a:gd name="T29" fmla="*/ 1814 h 1830"/>
              <a:gd name="T30" fmla="*/ 4771 w 11204"/>
              <a:gd name="T31" fmla="*/ 1814 h 1830"/>
              <a:gd name="T32" fmla="*/ 5180 w 11204"/>
              <a:gd name="T33" fmla="*/ 1822 h 1830"/>
              <a:gd name="T34" fmla="*/ 5572 w 11204"/>
              <a:gd name="T35" fmla="*/ 1830 h 1830"/>
              <a:gd name="T36" fmla="*/ 5972 w 11204"/>
              <a:gd name="T37" fmla="*/ 1830 h 1830"/>
              <a:gd name="T38" fmla="*/ 6364 w 11204"/>
              <a:gd name="T39" fmla="*/ 1822 h 1830"/>
              <a:gd name="T40" fmla="*/ 6772 w 11204"/>
              <a:gd name="T41" fmla="*/ 1814 h 1830"/>
              <a:gd name="T42" fmla="*/ 7252 w 11204"/>
              <a:gd name="T43" fmla="*/ 1814 h 1830"/>
              <a:gd name="T44" fmla="*/ 7652 w 11204"/>
              <a:gd name="T45" fmla="*/ 1814 h 1830"/>
              <a:gd name="T46" fmla="*/ 8060 w 11204"/>
              <a:gd name="T47" fmla="*/ 1822 h 1830"/>
              <a:gd name="T48" fmla="*/ 8452 w 11204"/>
              <a:gd name="T49" fmla="*/ 1830 h 1830"/>
              <a:gd name="T50" fmla="*/ 8852 w 11204"/>
              <a:gd name="T51" fmla="*/ 1830 h 1830"/>
              <a:gd name="T52" fmla="*/ 9244 w 11204"/>
              <a:gd name="T53" fmla="*/ 1822 h 1830"/>
              <a:gd name="T54" fmla="*/ 9652 w 11204"/>
              <a:gd name="T55" fmla="*/ 1814 h 1830"/>
              <a:gd name="T56" fmla="*/ 10133 w 11204"/>
              <a:gd name="T57" fmla="*/ 1814 h 1830"/>
              <a:gd name="T58" fmla="*/ 10533 w 11204"/>
              <a:gd name="T59" fmla="*/ 1814 h 1830"/>
              <a:gd name="T60" fmla="*/ 10941 w 11204"/>
              <a:gd name="T61" fmla="*/ 1822 h 1830"/>
              <a:gd name="T62" fmla="*/ 11204 w 11204"/>
              <a:gd name="T63" fmla="*/ 1685 h 1830"/>
              <a:gd name="T64" fmla="*/ 11204 w 11204"/>
              <a:gd name="T65" fmla="*/ 1285 h 1830"/>
              <a:gd name="T66" fmla="*/ 11196 w 11204"/>
              <a:gd name="T67" fmla="*/ 893 h 1830"/>
              <a:gd name="T68" fmla="*/ 11188 w 11204"/>
              <a:gd name="T69" fmla="*/ 485 h 1830"/>
              <a:gd name="T70" fmla="*/ 11193 w 11204"/>
              <a:gd name="T71" fmla="*/ 16 h 1830"/>
              <a:gd name="T72" fmla="*/ 10792 w 11204"/>
              <a:gd name="T73" fmla="*/ 16 h 1830"/>
              <a:gd name="T74" fmla="*/ 10384 w 11204"/>
              <a:gd name="T75" fmla="*/ 8 h 1830"/>
              <a:gd name="T76" fmla="*/ 9992 w 11204"/>
              <a:gd name="T77" fmla="*/ 0 h 1830"/>
              <a:gd name="T78" fmla="*/ 9592 w 11204"/>
              <a:gd name="T79" fmla="*/ 0 h 1830"/>
              <a:gd name="T80" fmla="*/ 9200 w 11204"/>
              <a:gd name="T81" fmla="*/ 8 h 1830"/>
              <a:gd name="T82" fmla="*/ 8792 w 11204"/>
              <a:gd name="T83" fmla="*/ 16 h 1830"/>
              <a:gd name="T84" fmla="*/ 8312 w 11204"/>
              <a:gd name="T85" fmla="*/ 16 h 1830"/>
              <a:gd name="T86" fmla="*/ 7912 w 11204"/>
              <a:gd name="T87" fmla="*/ 16 h 1830"/>
              <a:gd name="T88" fmla="*/ 7504 w 11204"/>
              <a:gd name="T89" fmla="*/ 8 h 1830"/>
              <a:gd name="T90" fmla="*/ 7112 w 11204"/>
              <a:gd name="T91" fmla="*/ 0 h 1830"/>
              <a:gd name="T92" fmla="*/ 6712 w 11204"/>
              <a:gd name="T93" fmla="*/ 0 h 1830"/>
              <a:gd name="T94" fmla="*/ 6319 w 11204"/>
              <a:gd name="T95" fmla="*/ 8 h 1830"/>
              <a:gd name="T96" fmla="*/ 5911 w 11204"/>
              <a:gd name="T97" fmla="*/ 16 h 1830"/>
              <a:gd name="T98" fmla="*/ 5431 w 11204"/>
              <a:gd name="T99" fmla="*/ 16 h 1830"/>
              <a:gd name="T100" fmla="*/ 5031 w 11204"/>
              <a:gd name="T101" fmla="*/ 16 h 1830"/>
              <a:gd name="T102" fmla="*/ 4623 w 11204"/>
              <a:gd name="T103" fmla="*/ 8 h 1830"/>
              <a:gd name="T104" fmla="*/ 4231 w 11204"/>
              <a:gd name="T105" fmla="*/ 0 h 1830"/>
              <a:gd name="T106" fmla="*/ 3831 w 11204"/>
              <a:gd name="T107" fmla="*/ 0 h 1830"/>
              <a:gd name="T108" fmla="*/ 3439 w 11204"/>
              <a:gd name="T109" fmla="*/ 8 h 1830"/>
              <a:gd name="T110" fmla="*/ 3031 w 11204"/>
              <a:gd name="T111" fmla="*/ 16 h 1830"/>
              <a:gd name="T112" fmla="*/ 2551 w 11204"/>
              <a:gd name="T113" fmla="*/ 16 h 1830"/>
              <a:gd name="T114" fmla="*/ 2151 w 11204"/>
              <a:gd name="T115" fmla="*/ 16 h 1830"/>
              <a:gd name="T116" fmla="*/ 1743 w 11204"/>
              <a:gd name="T117" fmla="*/ 8 h 1830"/>
              <a:gd name="T118" fmla="*/ 1350 w 11204"/>
              <a:gd name="T119" fmla="*/ 0 h 1830"/>
              <a:gd name="T120" fmla="*/ 950 w 11204"/>
              <a:gd name="T121" fmla="*/ 0 h 1830"/>
              <a:gd name="T122" fmla="*/ 558 w 11204"/>
              <a:gd name="T123" fmla="*/ 8 h 1830"/>
              <a:gd name="T124" fmla="*/ 150 w 11204"/>
              <a:gd name="T125" fmla="*/ 16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204" h="1830">
                <a:moveTo>
                  <a:pt x="16" y="24"/>
                </a:moveTo>
                <a:lnTo>
                  <a:pt x="16" y="24"/>
                </a:lnTo>
                <a:cubicBezTo>
                  <a:pt x="16" y="29"/>
                  <a:pt x="13" y="32"/>
                  <a:pt x="8" y="32"/>
                </a:cubicBezTo>
                <a:cubicBezTo>
                  <a:pt x="4" y="32"/>
                  <a:pt x="0" y="29"/>
                  <a:pt x="0" y="24"/>
                </a:cubicBezTo>
                <a:lnTo>
                  <a:pt x="0" y="24"/>
                </a:lnTo>
                <a:cubicBezTo>
                  <a:pt x="0" y="20"/>
                  <a:pt x="4" y="16"/>
                  <a:pt x="8" y="16"/>
                </a:cubicBezTo>
                <a:cubicBezTo>
                  <a:pt x="13" y="16"/>
                  <a:pt x="16" y="20"/>
                  <a:pt x="16" y="24"/>
                </a:cubicBezTo>
                <a:close/>
                <a:moveTo>
                  <a:pt x="16" y="104"/>
                </a:moveTo>
                <a:lnTo>
                  <a:pt x="16" y="104"/>
                </a:lnTo>
                <a:cubicBezTo>
                  <a:pt x="16" y="109"/>
                  <a:pt x="13" y="112"/>
                  <a:pt x="8" y="112"/>
                </a:cubicBezTo>
                <a:cubicBezTo>
                  <a:pt x="4" y="112"/>
                  <a:pt x="0" y="109"/>
                  <a:pt x="0" y="104"/>
                </a:cubicBezTo>
                <a:lnTo>
                  <a:pt x="0" y="104"/>
                </a:lnTo>
                <a:cubicBezTo>
                  <a:pt x="0" y="100"/>
                  <a:pt x="4" y="96"/>
                  <a:pt x="8" y="96"/>
                </a:cubicBezTo>
                <a:cubicBezTo>
                  <a:pt x="13" y="96"/>
                  <a:pt x="16" y="100"/>
                  <a:pt x="16" y="104"/>
                </a:cubicBezTo>
                <a:close/>
                <a:moveTo>
                  <a:pt x="16" y="184"/>
                </a:moveTo>
                <a:lnTo>
                  <a:pt x="16" y="184"/>
                </a:lnTo>
                <a:cubicBezTo>
                  <a:pt x="16" y="189"/>
                  <a:pt x="13" y="192"/>
                  <a:pt x="8" y="192"/>
                </a:cubicBezTo>
                <a:cubicBezTo>
                  <a:pt x="4" y="192"/>
                  <a:pt x="0" y="189"/>
                  <a:pt x="0" y="184"/>
                </a:cubicBezTo>
                <a:lnTo>
                  <a:pt x="0" y="184"/>
                </a:lnTo>
                <a:cubicBezTo>
                  <a:pt x="0" y="180"/>
                  <a:pt x="4" y="176"/>
                  <a:pt x="8" y="176"/>
                </a:cubicBezTo>
                <a:cubicBezTo>
                  <a:pt x="13" y="176"/>
                  <a:pt x="16" y="180"/>
                  <a:pt x="16" y="184"/>
                </a:cubicBezTo>
                <a:close/>
                <a:moveTo>
                  <a:pt x="16" y="264"/>
                </a:moveTo>
                <a:lnTo>
                  <a:pt x="16" y="264"/>
                </a:lnTo>
                <a:cubicBezTo>
                  <a:pt x="16" y="269"/>
                  <a:pt x="13" y="272"/>
                  <a:pt x="8" y="272"/>
                </a:cubicBezTo>
                <a:cubicBezTo>
                  <a:pt x="4" y="272"/>
                  <a:pt x="0" y="269"/>
                  <a:pt x="0" y="264"/>
                </a:cubicBezTo>
                <a:lnTo>
                  <a:pt x="0" y="264"/>
                </a:lnTo>
                <a:cubicBezTo>
                  <a:pt x="0" y="260"/>
                  <a:pt x="4" y="256"/>
                  <a:pt x="8" y="256"/>
                </a:cubicBezTo>
                <a:cubicBezTo>
                  <a:pt x="13" y="256"/>
                  <a:pt x="16" y="260"/>
                  <a:pt x="16" y="264"/>
                </a:cubicBezTo>
                <a:close/>
                <a:moveTo>
                  <a:pt x="16" y="344"/>
                </a:moveTo>
                <a:lnTo>
                  <a:pt x="16" y="344"/>
                </a:lnTo>
                <a:cubicBezTo>
                  <a:pt x="16" y="349"/>
                  <a:pt x="13" y="352"/>
                  <a:pt x="8" y="352"/>
                </a:cubicBezTo>
                <a:cubicBezTo>
                  <a:pt x="4" y="352"/>
                  <a:pt x="0" y="349"/>
                  <a:pt x="0" y="344"/>
                </a:cubicBezTo>
                <a:lnTo>
                  <a:pt x="0" y="344"/>
                </a:lnTo>
                <a:cubicBezTo>
                  <a:pt x="0" y="340"/>
                  <a:pt x="4" y="336"/>
                  <a:pt x="8" y="336"/>
                </a:cubicBezTo>
                <a:cubicBezTo>
                  <a:pt x="13" y="336"/>
                  <a:pt x="16" y="340"/>
                  <a:pt x="16" y="344"/>
                </a:cubicBezTo>
                <a:close/>
                <a:moveTo>
                  <a:pt x="16" y="424"/>
                </a:moveTo>
                <a:lnTo>
                  <a:pt x="16" y="424"/>
                </a:lnTo>
                <a:cubicBezTo>
                  <a:pt x="16" y="429"/>
                  <a:pt x="13" y="432"/>
                  <a:pt x="8" y="432"/>
                </a:cubicBezTo>
                <a:cubicBezTo>
                  <a:pt x="4" y="432"/>
                  <a:pt x="0" y="429"/>
                  <a:pt x="0" y="424"/>
                </a:cubicBezTo>
                <a:lnTo>
                  <a:pt x="0" y="424"/>
                </a:lnTo>
                <a:cubicBezTo>
                  <a:pt x="0" y="420"/>
                  <a:pt x="4" y="416"/>
                  <a:pt x="8" y="416"/>
                </a:cubicBezTo>
                <a:cubicBezTo>
                  <a:pt x="13" y="416"/>
                  <a:pt x="16" y="420"/>
                  <a:pt x="16" y="424"/>
                </a:cubicBezTo>
                <a:close/>
                <a:moveTo>
                  <a:pt x="16" y="504"/>
                </a:moveTo>
                <a:lnTo>
                  <a:pt x="16" y="504"/>
                </a:lnTo>
                <a:cubicBezTo>
                  <a:pt x="16" y="509"/>
                  <a:pt x="13" y="512"/>
                  <a:pt x="8" y="512"/>
                </a:cubicBezTo>
                <a:cubicBezTo>
                  <a:pt x="4" y="512"/>
                  <a:pt x="0" y="509"/>
                  <a:pt x="0" y="504"/>
                </a:cubicBezTo>
                <a:lnTo>
                  <a:pt x="0" y="504"/>
                </a:lnTo>
                <a:cubicBezTo>
                  <a:pt x="0" y="500"/>
                  <a:pt x="4" y="496"/>
                  <a:pt x="8" y="496"/>
                </a:cubicBezTo>
                <a:cubicBezTo>
                  <a:pt x="13" y="496"/>
                  <a:pt x="16" y="500"/>
                  <a:pt x="16" y="504"/>
                </a:cubicBezTo>
                <a:close/>
                <a:moveTo>
                  <a:pt x="16" y="584"/>
                </a:moveTo>
                <a:lnTo>
                  <a:pt x="16" y="584"/>
                </a:lnTo>
                <a:cubicBezTo>
                  <a:pt x="16" y="589"/>
                  <a:pt x="13" y="592"/>
                  <a:pt x="8" y="592"/>
                </a:cubicBezTo>
                <a:cubicBezTo>
                  <a:pt x="4" y="592"/>
                  <a:pt x="0" y="589"/>
                  <a:pt x="0" y="584"/>
                </a:cubicBezTo>
                <a:lnTo>
                  <a:pt x="0" y="584"/>
                </a:lnTo>
                <a:cubicBezTo>
                  <a:pt x="0" y="580"/>
                  <a:pt x="4" y="576"/>
                  <a:pt x="8" y="576"/>
                </a:cubicBezTo>
                <a:cubicBezTo>
                  <a:pt x="13" y="576"/>
                  <a:pt x="16" y="580"/>
                  <a:pt x="16" y="584"/>
                </a:cubicBezTo>
                <a:close/>
                <a:moveTo>
                  <a:pt x="16" y="664"/>
                </a:moveTo>
                <a:lnTo>
                  <a:pt x="16" y="664"/>
                </a:lnTo>
                <a:cubicBezTo>
                  <a:pt x="16" y="669"/>
                  <a:pt x="13" y="672"/>
                  <a:pt x="8" y="672"/>
                </a:cubicBezTo>
                <a:cubicBezTo>
                  <a:pt x="4" y="672"/>
                  <a:pt x="0" y="669"/>
                  <a:pt x="0" y="664"/>
                </a:cubicBezTo>
                <a:lnTo>
                  <a:pt x="0" y="664"/>
                </a:lnTo>
                <a:cubicBezTo>
                  <a:pt x="0" y="660"/>
                  <a:pt x="4" y="656"/>
                  <a:pt x="8" y="656"/>
                </a:cubicBezTo>
                <a:cubicBezTo>
                  <a:pt x="13" y="656"/>
                  <a:pt x="16" y="660"/>
                  <a:pt x="16" y="664"/>
                </a:cubicBezTo>
                <a:close/>
                <a:moveTo>
                  <a:pt x="16" y="744"/>
                </a:moveTo>
                <a:lnTo>
                  <a:pt x="16" y="744"/>
                </a:lnTo>
                <a:cubicBezTo>
                  <a:pt x="16" y="749"/>
                  <a:pt x="13" y="752"/>
                  <a:pt x="8" y="752"/>
                </a:cubicBezTo>
                <a:cubicBezTo>
                  <a:pt x="4" y="752"/>
                  <a:pt x="0" y="749"/>
                  <a:pt x="0" y="744"/>
                </a:cubicBezTo>
                <a:lnTo>
                  <a:pt x="0" y="744"/>
                </a:lnTo>
                <a:cubicBezTo>
                  <a:pt x="0" y="740"/>
                  <a:pt x="4" y="736"/>
                  <a:pt x="8" y="736"/>
                </a:cubicBezTo>
                <a:cubicBezTo>
                  <a:pt x="13" y="736"/>
                  <a:pt x="16" y="740"/>
                  <a:pt x="16" y="744"/>
                </a:cubicBezTo>
                <a:close/>
                <a:moveTo>
                  <a:pt x="16" y="824"/>
                </a:moveTo>
                <a:lnTo>
                  <a:pt x="16" y="824"/>
                </a:lnTo>
                <a:cubicBezTo>
                  <a:pt x="16" y="829"/>
                  <a:pt x="13" y="832"/>
                  <a:pt x="8" y="832"/>
                </a:cubicBezTo>
                <a:cubicBezTo>
                  <a:pt x="4" y="832"/>
                  <a:pt x="0" y="829"/>
                  <a:pt x="0" y="824"/>
                </a:cubicBezTo>
                <a:lnTo>
                  <a:pt x="0" y="824"/>
                </a:lnTo>
                <a:cubicBezTo>
                  <a:pt x="0" y="820"/>
                  <a:pt x="4" y="816"/>
                  <a:pt x="8" y="816"/>
                </a:cubicBezTo>
                <a:cubicBezTo>
                  <a:pt x="13" y="816"/>
                  <a:pt x="16" y="820"/>
                  <a:pt x="16" y="824"/>
                </a:cubicBezTo>
                <a:close/>
                <a:moveTo>
                  <a:pt x="16" y="904"/>
                </a:moveTo>
                <a:lnTo>
                  <a:pt x="16" y="904"/>
                </a:lnTo>
                <a:cubicBezTo>
                  <a:pt x="16" y="909"/>
                  <a:pt x="13" y="912"/>
                  <a:pt x="8" y="912"/>
                </a:cubicBezTo>
                <a:cubicBezTo>
                  <a:pt x="4" y="912"/>
                  <a:pt x="0" y="909"/>
                  <a:pt x="0" y="904"/>
                </a:cubicBezTo>
                <a:lnTo>
                  <a:pt x="0" y="904"/>
                </a:lnTo>
                <a:cubicBezTo>
                  <a:pt x="0" y="900"/>
                  <a:pt x="4" y="896"/>
                  <a:pt x="8" y="896"/>
                </a:cubicBezTo>
                <a:cubicBezTo>
                  <a:pt x="13" y="896"/>
                  <a:pt x="16" y="900"/>
                  <a:pt x="16" y="904"/>
                </a:cubicBezTo>
                <a:close/>
                <a:moveTo>
                  <a:pt x="16" y="984"/>
                </a:moveTo>
                <a:lnTo>
                  <a:pt x="16" y="984"/>
                </a:lnTo>
                <a:cubicBezTo>
                  <a:pt x="16" y="989"/>
                  <a:pt x="13" y="992"/>
                  <a:pt x="8" y="992"/>
                </a:cubicBezTo>
                <a:cubicBezTo>
                  <a:pt x="4" y="992"/>
                  <a:pt x="0" y="989"/>
                  <a:pt x="0" y="984"/>
                </a:cubicBezTo>
                <a:lnTo>
                  <a:pt x="0" y="984"/>
                </a:lnTo>
                <a:cubicBezTo>
                  <a:pt x="0" y="980"/>
                  <a:pt x="4" y="976"/>
                  <a:pt x="8" y="976"/>
                </a:cubicBezTo>
                <a:cubicBezTo>
                  <a:pt x="13" y="976"/>
                  <a:pt x="16" y="980"/>
                  <a:pt x="16" y="984"/>
                </a:cubicBezTo>
                <a:close/>
                <a:moveTo>
                  <a:pt x="16" y="1064"/>
                </a:moveTo>
                <a:lnTo>
                  <a:pt x="16" y="1064"/>
                </a:lnTo>
                <a:cubicBezTo>
                  <a:pt x="16" y="1069"/>
                  <a:pt x="13" y="1072"/>
                  <a:pt x="8" y="1072"/>
                </a:cubicBezTo>
                <a:cubicBezTo>
                  <a:pt x="4" y="1072"/>
                  <a:pt x="0" y="1069"/>
                  <a:pt x="0" y="1064"/>
                </a:cubicBezTo>
                <a:lnTo>
                  <a:pt x="0" y="1064"/>
                </a:lnTo>
                <a:cubicBezTo>
                  <a:pt x="0" y="1060"/>
                  <a:pt x="4" y="1056"/>
                  <a:pt x="8" y="1056"/>
                </a:cubicBezTo>
                <a:cubicBezTo>
                  <a:pt x="13" y="1056"/>
                  <a:pt x="16" y="1060"/>
                  <a:pt x="16" y="1064"/>
                </a:cubicBezTo>
                <a:close/>
                <a:moveTo>
                  <a:pt x="16" y="1144"/>
                </a:moveTo>
                <a:lnTo>
                  <a:pt x="16" y="1144"/>
                </a:lnTo>
                <a:cubicBezTo>
                  <a:pt x="16" y="1149"/>
                  <a:pt x="13" y="1152"/>
                  <a:pt x="8" y="1152"/>
                </a:cubicBezTo>
                <a:cubicBezTo>
                  <a:pt x="4" y="1152"/>
                  <a:pt x="0" y="1149"/>
                  <a:pt x="0" y="1144"/>
                </a:cubicBezTo>
                <a:lnTo>
                  <a:pt x="0" y="1144"/>
                </a:lnTo>
                <a:cubicBezTo>
                  <a:pt x="0" y="1140"/>
                  <a:pt x="4" y="1136"/>
                  <a:pt x="8" y="1136"/>
                </a:cubicBezTo>
                <a:cubicBezTo>
                  <a:pt x="13" y="1136"/>
                  <a:pt x="16" y="1140"/>
                  <a:pt x="16" y="1144"/>
                </a:cubicBezTo>
                <a:close/>
                <a:moveTo>
                  <a:pt x="16" y="1224"/>
                </a:moveTo>
                <a:lnTo>
                  <a:pt x="16" y="1224"/>
                </a:lnTo>
                <a:cubicBezTo>
                  <a:pt x="16" y="1229"/>
                  <a:pt x="13" y="1232"/>
                  <a:pt x="8" y="1232"/>
                </a:cubicBezTo>
                <a:cubicBezTo>
                  <a:pt x="4" y="1232"/>
                  <a:pt x="0" y="1229"/>
                  <a:pt x="0" y="1224"/>
                </a:cubicBezTo>
                <a:lnTo>
                  <a:pt x="0" y="1224"/>
                </a:lnTo>
                <a:cubicBezTo>
                  <a:pt x="0" y="1220"/>
                  <a:pt x="4" y="1216"/>
                  <a:pt x="8" y="1216"/>
                </a:cubicBezTo>
                <a:cubicBezTo>
                  <a:pt x="13" y="1216"/>
                  <a:pt x="16" y="1220"/>
                  <a:pt x="16" y="1224"/>
                </a:cubicBezTo>
                <a:close/>
                <a:moveTo>
                  <a:pt x="16" y="1304"/>
                </a:moveTo>
                <a:lnTo>
                  <a:pt x="16" y="1304"/>
                </a:lnTo>
                <a:cubicBezTo>
                  <a:pt x="16" y="1309"/>
                  <a:pt x="13" y="1312"/>
                  <a:pt x="8" y="1312"/>
                </a:cubicBezTo>
                <a:cubicBezTo>
                  <a:pt x="4" y="1312"/>
                  <a:pt x="0" y="1309"/>
                  <a:pt x="0" y="1304"/>
                </a:cubicBezTo>
                <a:lnTo>
                  <a:pt x="0" y="1304"/>
                </a:lnTo>
                <a:cubicBezTo>
                  <a:pt x="0" y="1300"/>
                  <a:pt x="4" y="1296"/>
                  <a:pt x="8" y="1296"/>
                </a:cubicBezTo>
                <a:cubicBezTo>
                  <a:pt x="13" y="1296"/>
                  <a:pt x="16" y="1300"/>
                  <a:pt x="16" y="1304"/>
                </a:cubicBezTo>
                <a:close/>
                <a:moveTo>
                  <a:pt x="16" y="1384"/>
                </a:moveTo>
                <a:lnTo>
                  <a:pt x="16" y="1384"/>
                </a:lnTo>
                <a:cubicBezTo>
                  <a:pt x="16" y="1389"/>
                  <a:pt x="13" y="1392"/>
                  <a:pt x="8" y="1392"/>
                </a:cubicBezTo>
                <a:cubicBezTo>
                  <a:pt x="4" y="1392"/>
                  <a:pt x="0" y="1389"/>
                  <a:pt x="0" y="1384"/>
                </a:cubicBezTo>
                <a:lnTo>
                  <a:pt x="0" y="1384"/>
                </a:lnTo>
                <a:cubicBezTo>
                  <a:pt x="0" y="1380"/>
                  <a:pt x="4" y="1376"/>
                  <a:pt x="8" y="1376"/>
                </a:cubicBezTo>
                <a:cubicBezTo>
                  <a:pt x="13" y="1376"/>
                  <a:pt x="16" y="1380"/>
                  <a:pt x="16" y="1384"/>
                </a:cubicBezTo>
                <a:close/>
                <a:moveTo>
                  <a:pt x="16" y="1464"/>
                </a:moveTo>
                <a:lnTo>
                  <a:pt x="16" y="1464"/>
                </a:lnTo>
                <a:cubicBezTo>
                  <a:pt x="16" y="1469"/>
                  <a:pt x="13" y="1472"/>
                  <a:pt x="8" y="1472"/>
                </a:cubicBezTo>
                <a:cubicBezTo>
                  <a:pt x="4" y="1472"/>
                  <a:pt x="0" y="1469"/>
                  <a:pt x="0" y="1464"/>
                </a:cubicBezTo>
                <a:lnTo>
                  <a:pt x="0" y="1464"/>
                </a:lnTo>
                <a:cubicBezTo>
                  <a:pt x="0" y="1460"/>
                  <a:pt x="4" y="1456"/>
                  <a:pt x="8" y="1456"/>
                </a:cubicBezTo>
                <a:cubicBezTo>
                  <a:pt x="13" y="1456"/>
                  <a:pt x="16" y="1460"/>
                  <a:pt x="16" y="1464"/>
                </a:cubicBezTo>
                <a:close/>
                <a:moveTo>
                  <a:pt x="16" y="1544"/>
                </a:moveTo>
                <a:lnTo>
                  <a:pt x="16" y="1545"/>
                </a:lnTo>
                <a:cubicBezTo>
                  <a:pt x="16" y="1549"/>
                  <a:pt x="13" y="1553"/>
                  <a:pt x="8" y="1553"/>
                </a:cubicBezTo>
                <a:cubicBezTo>
                  <a:pt x="4" y="1553"/>
                  <a:pt x="0" y="1549"/>
                  <a:pt x="0" y="1545"/>
                </a:cubicBezTo>
                <a:lnTo>
                  <a:pt x="0" y="1544"/>
                </a:lnTo>
                <a:cubicBezTo>
                  <a:pt x="0" y="1540"/>
                  <a:pt x="4" y="1536"/>
                  <a:pt x="8" y="1536"/>
                </a:cubicBezTo>
                <a:cubicBezTo>
                  <a:pt x="13" y="1536"/>
                  <a:pt x="16" y="1540"/>
                  <a:pt x="16" y="1544"/>
                </a:cubicBezTo>
                <a:close/>
                <a:moveTo>
                  <a:pt x="16" y="1625"/>
                </a:moveTo>
                <a:lnTo>
                  <a:pt x="16" y="1625"/>
                </a:lnTo>
                <a:cubicBezTo>
                  <a:pt x="16" y="1629"/>
                  <a:pt x="13" y="1633"/>
                  <a:pt x="8" y="1633"/>
                </a:cubicBezTo>
                <a:cubicBezTo>
                  <a:pt x="4" y="1633"/>
                  <a:pt x="0" y="1629"/>
                  <a:pt x="0" y="1625"/>
                </a:cubicBezTo>
                <a:lnTo>
                  <a:pt x="0" y="1625"/>
                </a:lnTo>
                <a:cubicBezTo>
                  <a:pt x="0" y="1620"/>
                  <a:pt x="4" y="1617"/>
                  <a:pt x="8" y="1617"/>
                </a:cubicBezTo>
                <a:cubicBezTo>
                  <a:pt x="13" y="1617"/>
                  <a:pt x="16" y="1620"/>
                  <a:pt x="16" y="1625"/>
                </a:cubicBezTo>
                <a:close/>
                <a:moveTo>
                  <a:pt x="16" y="1705"/>
                </a:moveTo>
                <a:lnTo>
                  <a:pt x="16" y="1705"/>
                </a:lnTo>
                <a:cubicBezTo>
                  <a:pt x="16" y="1709"/>
                  <a:pt x="13" y="1713"/>
                  <a:pt x="8" y="1713"/>
                </a:cubicBezTo>
                <a:cubicBezTo>
                  <a:pt x="4" y="1713"/>
                  <a:pt x="0" y="1709"/>
                  <a:pt x="0" y="1705"/>
                </a:cubicBezTo>
                <a:lnTo>
                  <a:pt x="0" y="1705"/>
                </a:lnTo>
                <a:cubicBezTo>
                  <a:pt x="0" y="1700"/>
                  <a:pt x="4" y="1697"/>
                  <a:pt x="8" y="1697"/>
                </a:cubicBezTo>
                <a:cubicBezTo>
                  <a:pt x="13" y="1697"/>
                  <a:pt x="16" y="1700"/>
                  <a:pt x="16" y="1705"/>
                </a:cubicBezTo>
                <a:close/>
                <a:moveTo>
                  <a:pt x="16" y="1785"/>
                </a:moveTo>
                <a:lnTo>
                  <a:pt x="16" y="1785"/>
                </a:lnTo>
                <a:cubicBezTo>
                  <a:pt x="16" y="1789"/>
                  <a:pt x="13" y="1793"/>
                  <a:pt x="8" y="1793"/>
                </a:cubicBezTo>
                <a:cubicBezTo>
                  <a:pt x="4" y="1793"/>
                  <a:pt x="0" y="1789"/>
                  <a:pt x="0" y="1785"/>
                </a:cubicBezTo>
                <a:lnTo>
                  <a:pt x="0" y="1785"/>
                </a:lnTo>
                <a:cubicBezTo>
                  <a:pt x="0" y="1780"/>
                  <a:pt x="4" y="1777"/>
                  <a:pt x="8" y="1777"/>
                </a:cubicBezTo>
                <a:cubicBezTo>
                  <a:pt x="13" y="1777"/>
                  <a:pt x="16" y="1780"/>
                  <a:pt x="16" y="1785"/>
                </a:cubicBezTo>
                <a:close/>
                <a:moveTo>
                  <a:pt x="51" y="1814"/>
                </a:moveTo>
                <a:lnTo>
                  <a:pt x="51" y="1814"/>
                </a:lnTo>
                <a:cubicBezTo>
                  <a:pt x="55" y="1814"/>
                  <a:pt x="59" y="1818"/>
                  <a:pt x="59" y="1822"/>
                </a:cubicBezTo>
                <a:cubicBezTo>
                  <a:pt x="59" y="1827"/>
                  <a:pt x="55" y="1830"/>
                  <a:pt x="51" y="1830"/>
                </a:cubicBezTo>
                <a:lnTo>
                  <a:pt x="51" y="1830"/>
                </a:lnTo>
                <a:cubicBezTo>
                  <a:pt x="46" y="1830"/>
                  <a:pt x="43" y="1827"/>
                  <a:pt x="43" y="1822"/>
                </a:cubicBezTo>
                <a:cubicBezTo>
                  <a:pt x="43" y="1818"/>
                  <a:pt x="46" y="1814"/>
                  <a:pt x="51" y="1814"/>
                </a:cubicBezTo>
                <a:close/>
                <a:moveTo>
                  <a:pt x="131" y="1814"/>
                </a:moveTo>
                <a:lnTo>
                  <a:pt x="131" y="1814"/>
                </a:lnTo>
                <a:cubicBezTo>
                  <a:pt x="135" y="1814"/>
                  <a:pt x="139" y="1818"/>
                  <a:pt x="139" y="1822"/>
                </a:cubicBezTo>
                <a:cubicBezTo>
                  <a:pt x="139" y="1827"/>
                  <a:pt x="135" y="1830"/>
                  <a:pt x="131" y="1830"/>
                </a:cubicBezTo>
                <a:lnTo>
                  <a:pt x="131" y="1830"/>
                </a:lnTo>
                <a:cubicBezTo>
                  <a:pt x="126" y="1830"/>
                  <a:pt x="123" y="1827"/>
                  <a:pt x="123" y="1822"/>
                </a:cubicBezTo>
                <a:cubicBezTo>
                  <a:pt x="123" y="1818"/>
                  <a:pt x="126" y="1814"/>
                  <a:pt x="131" y="1814"/>
                </a:cubicBezTo>
                <a:close/>
                <a:moveTo>
                  <a:pt x="211" y="1814"/>
                </a:moveTo>
                <a:lnTo>
                  <a:pt x="211" y="1814"/>
                </a:lnTo>
                <a:cubicBezTo>
                  <a:pt x="215" y="1814"/>
                  <a:pt x="219" y="1818"/>
                  <a:pt x="219" y="1822"/>
                </a:cubicBezTo>
                <a:cubicBezTo>
                  <a:pt x="219" y="1827"/>
                  <a:pt x="215" y="1830"/>
                  <a:pt x="211" y="1830"/>
                </a:cubicBezTo>
                <a:lnTo>
                  <a:pt x="211" y="1830"/>
                </a:lnTo>
                <a:cubicBezTo>
                  <a:pt x="206" y="1830"/>
                  <a:pt x="203" y="1827"/>
                  <a:pt x="203" y="1822"/>
                </a:cubicBezTo>
                <a:cubicBezTo>
                  <a:pt x="203" y="1818"/>
                  <a:pt x="206" y="1814"/>
                  <a:pt x="211" y="1814"/>
                </a:cubicBezTo>
                <a:close/>
                <a:moveTo>
                  <a:pt x="291" y="1814"/>
                </a:moveTo>
                <a:lnTo>
                  <a:pt x="291" y="1814"/>
                </a:lnTo>
                <a:cubicBezTo>
                  <a:pt x="295" y="1814"/>
                  <a:pt x="299" y="1818"/>
                  <a:pt x="299" y="1822"/>
                </a:cubicBezTo>
                <a:cubicBezTo>
                  <a:pt x="299" y="1827"/>
                  <a:pt x="295" y="1830"/>
                  <a:pt x="291" y="1830"/>
                </a:cubicBezTo>
                <a:lnTo>
                  <a:pt x="291" y="1830"/>
                </a:lnTo>
                <a:cubicBezTo>
                  <a:pt x="286" y="1830"/>
                  <a:pt x="283" y="1827"/>
                  <a:pt x="283" y="1822"/>
                </a:cubicBezTo>
                <a:cubicBezTo>
                  <a:pt x="283" y="1818"/>
                  <a:pt x="286" y="1814"/>
                  <a:pt x="291" y="1814"/>
                </a:cubicBezTo>
                <a:close/>
                <a:moveTo>
                  <a:pt x="371" y="1814"/>
                </a:moveTo>
                <a:lnTo>
                  <a:pt x="371" y="1814"/>
                </a:lnTo>
                <a:cubicBezTo>
                  <a:pt x="375" y="1814"/>
                  <a:pt x="379" y="1818"/>
                  <a:pt x="379" y="1822"/>
                </a:cubicBezTo>
                <a:cubicBezTo>
                  <a:pt x="379" y="1827"/>
                  <a:pt x="375" y="1830"/>
                  <a:pt x="371" y="1830"/>
                </a:cubicBezTo>
                <a:lnTo>
                  <a:pt x="371" y="1830"/>
                </a:lnTo>
                <a:cubicBezTo>
                  <a:pt x="366" y="1830"/>
                  <a:pt x="363" y="1827"/>
                  <a:pt x="363" y="1822"/>
                </a:cubicBezTo>
                <a:cubicBezTo>
                  <a:pt x="363" y="1818"/>
                  <a:pt x="366" y="1814"/>
                  <a:pt x="371" y="1814"/>
                </a:cubicBezTo>
                <a:close/>
                <a:moveTo>
                  <a:pt x="451" y="1814"/>
                </a:moveTo>
                <a:lnTo>
                  <a:pt x="451" y="1814"/>
                </a:lnTo>
                <a:cubicBezTo>
                  <a:pt x="455" y="1814"/>
                  <a:pt x="459" y="1818"/>
                  <a:pt x="459" y="1822"/>
                </a:cubicBezTo>
                <a:cubicBezTo>
                  <a:pt x="459" y="1827"/>
                  <a:pt x="455" y="1830"/>
                  <a:pt x="451" y="1830"/>
                </a:cubicBezTo>
                <a:lnTo>
                  <a:pt x="451" y="1830"/>
                </a:lnTo>
                <a:cubicBezTo>
                  <a:pt x="446" y="1830"/>
                  <a:pt x="443" y="1827"/>
                  <a:pt x="443" y="1822"/>
                </a:cubicBezTo>
                <a:cubicBezTo>
                  <a:pt x="443" y="1818"/>
                  <a:pt x="446" y="1814"/>
                  <a:pt x="451" y="1814"/>
                </a:cubicBezTo>
                <a:close/>
                <a:moveTo>
                  <a:pt x="531" y="1814"/>
                </a:moveTo>
                <a:lnTo>
                  <a:pt x="531" y="1814"/>
                </a:lnTo>
                <a:cubicBezTo>
                  <a:pt x="535" y="1814"/>
                  <a:pt x="539" y="1818"/>
                  <a:pt x="539" y="1822"/>
                </a:cubicBezTo>
                <a:cubicBezTo>
                  <a:pt x="539" y="1827"/>
                  <a:pt x="535" y="1830"/>
                  <a:pt x="531" y="1830"/>
                </a:cubicBezTo>
                <a:lnTo>
                  <a:pt x="531" y="1830"/>
                </a:lnTo>
                <a:cubicBezTo>
                  <a:pt x="526" y="1830"/>
                  <a:pt x="523" y="1827"/>
                  <a:pt x="523" y="1822"/>
                </a:cubicBezTo>
                <a:cubicBezTo>
                  <a:pt x="523" y="1818"/>
                  <a:pt x="526" y="1814"/>
                  <a:pt x="531" y="1814"/>
                </a:cubicBezTo>
                <a:close/>
                <a:moveTo>
                  <a:pt x="611" y="1814"/>
                </a:moveTo>
                <a:lnTo>
                  <a:pt x="611" y="1814"/>
                </a:lnTo>
                <a:cubicBezTo>
                  <a:pt x="615" y="1814"/>
                  <a:pt x="619" y="1818"/>
                  <a:pt x="619" y="1822"/>
                </a:cubicBezTo>
                <a:cubicBezTo>
                  <a:pt x="619" y="1827"/>
                  <a:pt x="615" y="1830"/>
                  <a:pt x="611" y="1830"/>
                </a:cubicBezTo>
                <a:lnTo>
                  <a:pt x="611" y="1830"/>
                </a:lnTo>
                <a:cubicBezTo>
                  <a:pt x="606" y="1830"/>
                  <a:pt x="603" y="1827"/>
                  <a:pt x="603" y="1822"/>
                </a:cubicBezTo>
                <a:cubicBezTo>
                  <a:pt x="603" y="1818"/>
                  <a:pt x="606" y="1814"/>
                  <a:pt x="611" y="1814"/>
                </a:cubicBezTo>
                <a:close/>
                <a:moveTo>
                  <a:pt x="691" y="1814"/>
                </a:moveTo>
                <a:lnTo>
                  <a:pt x="691" y="1814"/>
                </a:lnTo>
                <a:cubicBezTo>
                  <a:pt x="695" y="1814"/>
                  <a:pt x="699" y="1818"/>
                  <a:pt x="699" y="1822"/>
                </a:cubicBezTo>
                <a:cubicBezTo>
                  <a:pt x="699" y="1827"/>
                  <a:pt x="695" y="1830"/>
                  <a:pt x="691" y="1830"/>
                </a:cubicBezTo>
                <a:lnTo>
                  <a:pt x="691" y="1830"/>
                </a:lnTo>
                <a:cubicBezTo>
                  <a:pt x="686" y="1830"/>
                  <a:pt x="683" y="1827"/>
                  <a:pt x="683" y="1822"/>
                </a:cubicBezTo>
                <a:cubicBezTo>
                  <a:pt x="683" y="1818"/>
                  <a:pt x="686" y="1814"/>
                  <a:pt x="691" y="1814"/>
                </a:cubicBezTo>
                <a:close/>
                <a:moveTo>
                  <a:pt x="771" y="1814"/>
                </a:moveTo>
                <a:lnTo>
                  <a:pt x="771" y="1814"/>
                </a:lnTo>
                <a:cubicBezTo>
                  <a:pt x="775" y="1814"/>
                  <a:pt x="779" y="1818"/>
                  <a:pt x="779" y="1822"/>
                </a:cubicBezTo>
                <a:cubicBezTo>
                  <a:pt x="779" y="1827"/>
                  <a:pt x="775" y="1830"/>
                  <a:pt x="771" y="1830"/>
                </a:cubicBezTo>
                <a:lnTo>
                  <a:pt x="771" y="1830"/>
                </a:lnTo>
                <a:cubicBezTo>
                  <a:pt x="766" y="1830"/>
                  <a:pt x="763" y="1827"/>
                  <a:pt x="763" y="1822"/>
                </a:cubicBezTo>
                <a:cubicBezTo>
                  <a:pt x="763" y="1818"/>
                  <a:pt x="766" y="1814"/>
                  <a:pt x="771" y="1814"/>
                </a:cubicBezTo>
                <a:close/>
                <a:moveTo>
                  <a:pt x="851" y="1814"/>
                </a:moveTo>
                <a:lnTo>
                  <a:pt x="851" y="1814"/>
                </a:lnTo>
                <a:cubicBezTo>
                  <a:pt x="855" y="1814"/>
                  <a:pt x="859" y="1818"/>
                  <a:pt x="859" y="1822"/>
                </a:cubicBezTo>
                <a:cubicBezTo>
                  <a:pt x="859" y="1827"/>
                  <a:pt x="855" y="1830"/>
                  <a:pt x="851" y="1830"/>
                </a:cubicBezTo>
                <a:lnTo>
                  <a:pt x="851" y="1830"/>
                </a:lnTo>
                <a:cubicBezTo>
                  <a:pt x="846" y="1830"/>
                  <a:pt x="843" y="1827"/>
                  <a:pt x="843" y="1822"/>
                </a:cubicBezTo>
                <a:cubicBezTo>
                  <a:pt x="843" y="1818"/>
                  <a:pt x="846" y="1814"/>
                  <a:pt x="851" y="1814"/>
                </a:cubicBezTo>
                <a:close/>
                <a:moveTo>
                  <a:pt x="931" y="1814"/>
                </a:moveTo>
                <a:lnTo>
                  <a:pt x="931" y="1814"/>
                </a:lnTo>
                <a:cubicBezTo>
                  <a:pt x="935" y="1814"/>
                  <a:pt x="939" y="1818"/>
                  <a:pt x="939" y="1822"/>
                </a:cubicBezTo>
                <a:cubicBezTo>
                  <a:pt x="939" y="1827"/>
                  <a:pt x="935" y="1830"/>
                  <a:pt x="931" y="1830"/>
                </a:cubicBezTo>
                <a:lnTo>
                  <a:pt x="931" y="1830"/>
                </a:lnTo>
                <a:cubicBezTo>
                  <a:pt x="926" y="1830"/>
                  <a:pt x="923" y="1827"/>
                  <a:pt x="923" y="1822"/>
                </a:cubicBezTo>
                <a:cubicBezTo>
                  <a:pt x="923" y="1818"/>
                  <a:pt x="926" y="1814"/>
                  <a:pt x="931" y="1814"/>
                </a:cubicBezTo>
                <a:close/>
                <a:moveTo>
                  <a:pt x="1011" y="1814"/>
                </a:moveTo>
                <a:lnTo>
                  <a:pt x="1011" y="1814"/>
                </a:lnTo>
                <a:cubicBezTo>
                  <a:pt x="1015" y="1814"/>
                  <a:pt x="1019" y="1818"/>
                  <a:pt x="1019" y="1822"/>
                </a:cubicBezTo>
                <a:cubicBezTo>
                  <a:pt x="1019" y="1827"/>
                  <a:pt x="1015" y="1830"/>
                  <a:pt x="1011" y="1830"/>
                </a:cubicBezTo>
                <a:lnTo>
                  <a:pt x="1011" y="1830"/>
                </a:lnTo>
                <a:cubicBezTo>
                  <a:pt x="1006" y="1830"/>
                  <a:pt x="1003" y="1827"/>
                  <a:pt x="1003" y="1822"/>
                </a:cubicBezTo>
                <a:cubicBezTo>
                  <a:pt x="1003" y="1818"/>
                  <a:pt x="1006" y="1814"/>
                  <a:pt x="1011" y="1814"/>
                </a:cubicBezTo>
                <a:close/>
                <a:moveTo>
                  <a:pt x="1091" y="1814"/>
                </a:moveTo>
                <a:lnTo>
                  <a:pt x="1091" y="1814"/>
                </a:lnTo>
                <a:cubicBezTo>
                  <a:pt x="1095" y="1814"/>
                  <a:pt x="1099" y="1818"/>
                  <a:pt x="1099" y="1822"/>
                </a:cubicBezTo>
                <a:cubicBezTo>
                  <a:pt x="1099" y="1827"/>
                  <a:pt x="1095" y="1830"/>
                  <a:pt x="1091" y="1830"/>
                </a:cubicBezTo>
                <a:lnTo>
                  <a:pt x="1091" y="1830"/>
                </a:lnTo>
                <a:cubicBezTo>
                  <a:pt x="1086" y="1830"/>
                  <a:pt x="1083" y="1827"/>
                  <a:pt x="1083" y="1822"/>
                </a:cubicBezTo>
                <a:cubicBezTo>
                  <a:pt x="1083" y="1818"/>
                  <a:pt x="1086" y="1814"/>
                  <a:pt x="1091" y="1814"/>
                </a:cubicBezTo>
                <a:close/>
                <a:moveTo>
                  <a:pt x="1171" y="1814"/>
                </a:moveTo>
                <a:lnTo>
                  <a:pt x="1171" y="1814"/>
                </a:lnTo>
                <a:cubicBezTo>
                  <a:pt x="1175" y="1814"/>
                  <a:pt x="1179" y="1818"/>
                  <a:pt x="1179" y="1822"/>
                </a:cubicBezTo>
                <a:cubicBezTo>
                  <a:pt x="1179" y="1827"/>
                  <a:pt x="1175" y="1830"/>
                  <a:pt x="1171" y="1830"/>
                </a:cubicBezTo>
                <a:lnTo>
                  <a:pt x="1171" y="1830"/>
                </a:lnTo>
                <a:cubicBezTo>
                  <a:pt x="1166" y="1830"/>
                  <a:pt x="1163" y="1827"/>
                  <a:pt x="1163" y="1822"/>
                </a:cubicBezTo>
                <a:cubicBezTo>
                  <a:pt x="1163" y="1818"/>
                  <a:pt x="1166" y="1814"/>
                  <a:pt x="1171" y="1814"/>
                </a:cubicBezTo>
                <a:close/>
                <a:moveTo>
                  <a:pt x="1251" y="1814"/>
                </a:moveTo>
                <a:lnTo>
                  <a:pt x="1251" y="1814"/>
                </a:lnTo>
                <a:cubicBezTo>
                  <a:pt x="1255" y="1814"/>
                  <a:pt x="1259" y="1818"/>
                  <a:pt x="1259" y="1822"/>
                </a:cubicBezTo>
                <a:cubicBezTo>
                  <a:pt x="1259" y="1827"/>
                  <a:pt x="1255" y="1830"/>
                  <a:pt x="1251" y="1830"/>
                </a:cubicBezTo>
                <a:lnTo>
                  <a:pt x="1251" y="1830"/>
                </a:lnTo>
                <a:cubicBezTo>
                  <a:pt x="1246" y="1830"/>
                  <a:pt x="1243" y="1827"/>
                  <a:pt x="1243" y="1822"/>
                </a:cubicBezTo>
                <a:cubicBezTo>
                  <a:pt x="1243" y="1818"/>
                  <a:pt x="1246" y="1814"/>
                  <a:pt x="1251" y="1814"/>
                </a:cubicBezTo>
                <a:close/>
                <a:moveTo>
                  <a:pt x="1331" y="1814"/>
                </a:moveTo>
                <a:lnTo>
                  <a:pt x="1331" y="1814"/>
                </a:lnTo>
                <a:cubicBezTo>
                  <a:pt x="1335" y="1814"/>
                  <a:pt x="1339" y="1818"/>
                  <a:pt x="1339" y="1822"/>
                </a:cubicBezTo>
                <a:cubicBezTo>
                  <a:pt x="1339" y="1827"/>
                  <a:pt x="1335" y="1830"/>
                  <a:pt x="1331" y="1830"/>
                </a:cubicBezTo>
                <a:lnTo>
                  <a:pt x="1331" y="1830"/>
                </a:lnTo>
                <a:cubicBezTo>
                  <a:pt x="1326" y="1830"/>
                  <a:pt x="1323" y="1827"/>
                  <a:pt x="1323" y="1822"/>
                </a:cubicBezTo>
                <a:cubicBezTo>
                  <a:pt x="1323" y="1818"/>
                  <a:pt x="1326" y="1814"/>
                  <a:pt x="1331" y="1814"/>
                </a:cubicBezTo>
                <a:close/>
                <a:moveTo>
                  <a:pt x="1411" y="1814"/>
                </a:moveTo>
                <a:lnTo>
                  <a:pt x="1411" y="1814"/>
                </a:lnTo>
                <a:cubicBezTo>
                  <a:pt x="1415" y="1814"/>
                  <a:pt x="1419" y="1818"/>
                  <a:pt x="1419" y="1822"/>
                </a:cubicBezTo>
                <a:cubicBezTo>
                  <a:pt x="1419" y="1827"/>
                  <a:pt x="1415" y="1830"/>
                  <a:pt x="1411" y="1830"/>
                </a:cubicBezTo>
                <a:lnTo>
                  <a:pt x="1411" y="1830"/>
                </a:lnTo>
                <a:cubicBezTo>
                  <a:pt x="1406" y="1830"/>
                  <a:pt x="1403" y="1827"/>
                  <a:pt x="1403" y="1822"/>
                </a:cubicBezTo>
                <a:cubicBezTo>
                  <a:pt x="1403" y="1818"/>
                  <a:pt x="1406" y="1814"/>
                  <a:pt x="1411" y="1814"/>
                </a:cubicBezTo>
                <a:close/>
                <a:moveTo>
                  <a:pt x="1491" y="1814"/>
                </a:moveTo>
                <a:lnTo>
                  <a:pt x="1491" y="1814"/>
                </a:lnTo>
                <a:cubicBezTo>
                  <a:pt x="1495" y="1814"/>
                  <a:pt x="1499" y="1818"/>
                  <a:pt x="1499" y="1822"/>
                </a:cubicBezTo>
                <a:cubicBezTo>
                  <a:pt x="1499" y="1827"/>
                  <a:pt x="1495" y="1830"/>
                  <a:pt x="1491" y="1830"/>
                </a:cubicBezTo>
                <a:lnTo>
                  <a:pt x="1491" y="1830"/>
                </a:lnTo>
                <a:cubicBezTo>
                  <a:pt x="1486" y="1830"/>
                  <a:pt x="1483" y="1827"/>
                  <a:pt x="1483" y="1822"/>
                </a:cubicBezTo>
                <a:cubicBezTo>
                  <a:pt x="1483" y="1818"/>
                  <a:pt x="1486" y="1814"/>
                  <a:pt x="1491" y="1814"/>
                </a:cubicBezTo>
                <a:close/>
                <a:moveTo>
                  <a:pt x="1571" y="1814"/>
                </a:moveTo>
                <a:lnTo>
                  <a:pt x="1571" y="1814"/>
                </a:lnTo>
                <a:cubicBezTo>
                  <a:pt x="1575" y="1814"/>
                  <a:pt x="1579" y="1818"/>
                  <a:pt x="1579" y="1822"/>
                </a:cubicBezTo>
                <a:cubicBezTo>
                  <a:pt x="1579" y="1827"/>
                  <a:pt x="1575" y="1830"/>
                  <a:pt x="1571" y="1830"/>
                </a:cubicBezTo>
                <a:lnTo>
                  <a:pt x="1571" y="1830"/>
                </a:lnTo>
                <a:cubicBezTo>
                  <a:pt x="1566" y="1830"/>
                  <a:pt x="1563" y="1827"/>
                  <a:pt x="1563" y="1822"/>
                </a:cubicBezTo>
                <a:cubicBezTo>
                  <a:pt x="1563" y="1818"/>
                  <a:pt x="1566" y="1814"/>
                  <a:pt x="1571" y="1814"/>
                </a:cubicBezTo>
                <a:close/>
                <a:moveTo>
                  <a:pt x="1651" y="1814"/>
                </a:moveTo>
                <a:lnTo>
                  <a:pt x="1651" y="1814"/>
                </a:lnTo>
                <a:cubicBezTo>
                  <a:pt x="1655" y="1814"/>
                  <a:pt x="1659" y="1818"/>
                  <a:pt x="1659" y="1822"/>
                </a:cubicBezTo>
                <a:cubicBezTo>
                  <a:pt x="1659" y="1827"/>
                  <a:pt x="1655" y="1830"/>
                  <a:pt x="1651" y="1830"/>
                </a:cubicBezTo>
                <a:lnTo>
                  <a:pt x="1651" y="1830"/>
                </a:lnTo>
                <a:cubicBezTo>
                  <a:pt x="1646" y="1830"/>
                  <a:pt x="1643" y="1827"/>
                  <a:pt x="1643" y="1822"/>
                </a:cubicBezTo>
                <a:cubicBezTo>
                  <a:pt x="1643" y="1818"/>
                  <a:pt x="1646" y="1814"/>
                  <a:pt x="1651" y="1814"/>
                </a:cubicBezTo>
                <a:close/>
                <a:moveTo>
                  <a:pt x="1731" y="1814"/>
                </a:moveTo>
                <a:lnTo>
                  <a:pt x="1731" y="1814"/>
                </a:lnTo>
                <a:cubicBezTo>
                  <a:pt x="1735" y="1814"/>
                  <a:pt x="1739" y="1818"/>
                  <a:pt x="1739" y="1822"/>
                </a:cubicBezTo>
                <a:cubicBezTo>
                  <a:pt x="1739" y="1827"/>
                  <a:pt x="1735" y="1830"/>
                  <a:pt x="1731" y="1830"/>
                </a:cubicBezTo>
                <a:lnTo>
                  <a:pt x="1731" y="1830"/>
                </a:lnTo>
                <a:cubicBezTo>
                  <a:pt x="1726" y="1830"/>
                  <a:pt x="1723" y="1827"/>
                  <a:pt x="1723" y="1822"/>
                </a:cubicBezTo>
                <a:cubicBezTo>
                  <a:pt x="1723" y="1818"/>
                  <a:pt x="1726" y="1814"/>
                  <a:pt x="1731" y="1814"/>
                </a:cubicBezTo>
                <a:close/>
                <a:moveTo>
                  <a:pt x="1811" y="1814"/>
                </a:moveTo>
                <a:lnTo>
                  <a:pt x="1811" y="1814"/>
                </a:lnTo>
                <a:cubicBezTo>
                  <a:pt x="1815" y="1814"/>
                  <a:pt x="1819" y="1818"/>
                  <a:pt x="1819" y="1822"/>
                </a:cubicBezTo>
                <a:cubicBezTo>
                  <a:pt x="1819" y="1827"/>
                  <a:pt x="1815" y="1830"/>
                  <a:pt x="1811" y="1830"/>
                </a:cubicBezTo>
                <a:lnTo>
                  <a:pt x="1811" y="1830"/>
                </a:lnTo>
                <a:cubicBezTo>
                  <a:pt x="1806" y="1830"/>
                  <a:pt x="1803" y="1827"/>
                  <a:pt x="1803" y="1822"/>
                </a:cubicBezTo>
                <a:cubicBezTo>
                  <a:pt x="1803" y="1818"/>
                  <a:pt x="1806" y="1814"/>
                  <a:pt x="1811" y="1814"/>
                </a:cubicBezTo>
                <a:close/>
                <a:moveTo>
                  <a:pt x="1891" y="1814"/>
                </a:moveTo>
                <a:lnTo>
                  <a:pt x="1891" y="1814"/>
                </a:lnTo>
                <a:cubicBezTo>
                  <a:pt x="1895" y="1814"/>
                  <a:pt x="1899" y="1818"/>
                  <a:pt x="1899" y="1822"/>
                </a:cubicBezTo>
                <a:cubicBezTo>
                  <a:pt x="1899" y="1827"/>
                  <a:pt x="1895" y="1830"/>
                  <a:pt x="1891" y="1830"/>
                </a:cubicBezTo>
                <a:lnTo>
                  <a:pt x="1891" y="1830"/>
                </a:lnTo>
                <a:cubicBezTo>
                  <a:pt x="1886" y="1830"/>
                  <a:pt x="1883" y="1827"/>
                  <a:pt x="1883" y="1822"/>
                </a:cubicBezTo>
                <a:cubicBezTo>
                  <a:pt x="1883" y="1818"/>
                  <a:pt x="1886" y="1814"/>
                  <a:pt x="1891" y="1814"/>
                </a:cubicBezTo>
                <a:close/>
                <a:moveTo>
                  <a:pt x="1971" y="1814"/>
                </a:moveTo>
                <a:lnTo>
                  <a:pt x="1971" y="1814"/>
                </a:lnTo>
                <a:cubicBezTo>
                  <a:pt x="1975" y="1814"/>
                  <a:pt x="1979" y="1818"/>
                  <a:pt x="1979" y="1822"/>
                </a:cubicBezTo>
                <a:cubicBezTo>
                  <a:pt x="1979" y="1827"/>
                  <a:pt x="1975" y="1830"/>
                  <a:pt x="1971" y="1830"/>
                </a:cubicBezTo>
                <a:lnTo>
                  <a:pt x="1971" y="1830"/>
                </a:lnTo>
                <a:cubicBezTo>
                  <a:pt x="1967" y="1830"/>
                  <a:pt x="1963" y="1827"/>
                  <a:pt x="1963" y="1822"/>
                </a:cubicBezTo>
                <a:cubicBezTo>
                  <a:pt x="1963" y="1818"/>
                  <a:pt x="1967" y="1814"/>
                  <a:pt x="1971" y="1814"/>
                </a:cubicBezTo>
                <a:close/>
                <a:moveTo>
                  <a:pt x="2051" y="1814"/>
                </a:moveTo>
                <a:lnTo>
                  <a:pt x="2051" y="1814"/>
                </a:lnTo>
                <a:cubicBezTo>
                  <a:pt x="2055" y="1814"/>
                  <a:pt x="2059" y="1818"/>
                  <a:pt x="2059" y="1822"/>
                </a:cubicBezTo>
                <a:cubicBezTo>
                  <a:pt x="2059" y="1827"/>
                  <a:pt x="2055" y="1830"/>
                  <a:pt x="2051" y="1830"/>
                </a:cubicBezTo>
                <a:lnTo>
                  <a:pt x="2051" y="1830"/>
                </a:lnTo>
                <a:cubicBezTo>
                  <a:pt x="2047" y="1830"/>
                  <a:pt x="2043" y="1827"/>
                  <a:pt x="2043" y="1822"/>
                </a:cubicBezTo>
                <a:cubicBezTo>
                  <a:pt x="2043" y="1818"/>
                  <a:pt x="2047" y="1814"/>
                  <a:pt x="2051" y="1814"/>
                </a:cubicBezTo>
                <a:close/>
                <a:moveTo>
                  <a:pt x="2131" y="1814"/>
                </a:moveTo>
                <a:lnTo>
                  <a:pt x="2131" y="1814"/>
                </a:lnTo>
                <a:cubicBezTo>
                  <a:pt x="2135" y="1814"/>
                  <a:pt x="2139" y="1818"/>
                  <a:pt x="2139" y="1822"/>
                </a:cubicBezTo>
                <a:cubicBezTo>
                  <a:pt x="2139" y="1827"/>
                  <a:pt x="2135" y="1830"/>
                  <a:pt x="2131" y="1830"/>
                </a:cubicBezTo>
                <a:lnTo>
                  <a:pt x="2131" y="1830"/>
                </a:lnTo>
                <a:cubicBezTo>
                  <a:pt x="2127" y="1830"/>
                  <a:pt x="2123" y="1827"/>
                  <a:pt x="2123" y="1822"/>
                </a:cubicBezTo>
                <a:cubicBezTo>
                  <a:pt x="2123" y="1818"/>
                  <a:pt x="2127" y="1814"/>
                  <a:pt x="2131" y="1814"/>
                </a:cubicBezTo>
                <a:close/>
                <a:moveTo>
                  <a:pt x="2211" y="1814"/>
                </a:moveTo>
                <a:lnTo>
                  <a:pt x="2211" y="1814"/>
                </a:lnTo>
                <a:cubicBezTo>
                  <a:pt x="2215" y="1814"/>
                  <a:pt x="2219" y="1818"/>
                  <a:pt x="2219" y="1822"/>
                </a:cubicBezTo>
                <a:cubicBezTo>
                  <a:pt x="2219" y="1827"/>
                  <a:pt x="2215" y="1830"/>
                  <a:pt x="2211" y="1830"/>
                </a:cubicBezTo>
                <a:lnTo>
                  <a:pt x="2211" y="1830"/>
                </a:lnTo>
                <a:cubicBezTo>
                  <a:pt x="2207" y="1830"/>
                  <a:pt x="2203" y="1827"/>
                  <a:pt x="2203" y="1822"/>
                </a:cubicBezTo>
                <a:cubicBezTo>
                  <a:pt x="2203" y="1818"/>
                  <a:pt x="2207" y="1814"/>
                  <a:pt x="2211" y="1814"/>
                </a:cubicBezTo>
                <a:close/>
                <a:moveTo>
                  <a:pt x="2291" y="1814"/>
                </a:moveTo>
                <a:lnTo>
                  <a:pt x="2291" y="1814"/>
                </a:lnTo>
                <a:cubicBezTo>
                  <a:pt x="2295" y="1814"/>
                  <a:pt x="2299" y="1818"/>
                  <a:pt x="2299" y="1822"/>
                </a:cubicBezTo>
                <a:cubicBezTo>
                  <a:pt x="2299" y="1827"/>
                  <a:pt x="2295" y="1830"/>
                  <a:pt x="2291" y="1830"/>
                </a:cubicBezTo>
                <a:lnTo>
                  <a:pt x="2291" y="1830"/>
                </a:lnTo>
                <a:cubicBezTo>
                  <a:pt x="2287" y="1830"/>
                  <a:pt x="2283" y="1827"/>
                  <a:pt x="2283" y="1822"/>
                </a:cubicBezTo>
                <a:cubicBezTo>
                  <a:pt x="2283" y="1818"/>
                  <a:pt x="2287" y="1814"/>
                  <a:pt x="2291" y="1814"/>
                </a:cubicBezTo>
                <a:close/>
                <a:moveTo>
                  <a:pt x="2371" y="1814"/>
                </a:moveTo>
                <a:lnTo>
                  <a:pt x="2371" y="1814"/>
                </a:lnTo>
                <a:cubicBezTo>
                  <a:pt x="2375" y="1814"/>
                  <a:pt x="2379" y="1818"/>
                  <a:pt x="2379" y="1822"/>
                </a:cubicBezTo>
                <a:cubicBezTo>
                  <a:pt x="2379" y="1827"/>
                  <a:pt x="2375" y="1830"/>
                  <a:pt x="2371" y="1830"/>
                </a:cubicBezTo>
                <a:lnTo>
                  <a:pt x="2371" y="1830"/>
                </a:lnTo>
                <a:cubicBezTo>
                  <a:pt x="2367" y="1830"/>
                  <a:pt x="2363" y="1827"/>
                  <a:pt x="2363" y="1822"/>
                </a:cubicBezTo>
                <a:cubicBezTo>
                  <a:pt x="2363" y="1818"/>
                  <a:pt x="2367" y="1814"/>
                  <a:pt x="2371" y="1814"/>
                </a:cubicBezTo>
                <a:close/>
                <a:moveTo>
                  <a:pt x="2451" y="1814"/>
                </a:moveTo>
                <a:lnTo>
                  <a:pt x="2451" y="1814"/>
                </a:lnTo>
                <a:cubicBezTo>
                  <a:pt x="2455" y="1814"/>
                  <a:pt x="2459" y="1818"/>
                  <a:pt x="2459" y="1822"/>
                </a:cubicBezTo>
                <a:cubicBezTo>
                  <a:pt x="2459" y="1827"/>
                  <a:pt x="2455" y="1830"/>
                  <a:pt x="2451" y="1830"/>
                </a:cubicBezTo>
                <a:lnTo>
                  <a:pt x="2451" y="1830"/>
                </a:lnTo>
                <a:cubicBezTo>
                  <a:pt x="2447" y="1830"/>
                  <a:pt x="2443" y="1827"/>
                  <a:pt x="2443" y="1822"/>
                </a:cubicBezTo>
                <a:cubicBezTo>
                  <a:pt x="2443" y="1818"/>
                  <a:pt x="2447" y="1814"/>
                  <a:pt x="2451" y="1814"/>
                </a:cubicBezTo>
                <a:close/>
                <a:moveTo>
                  <a:pt x="2531" y="1814"/>
                </a:moveTo>
                <a:lnTo>
                  <a:pt x="2531" y="1814"/>
                </a:lnTo>
                <a:cubicBezTo>
                  <a:pt x="2535" y="1814"/>
                  <a:pt x="2539" y="1818"/>
                  <a:pt x="2539" y="1822"/>
                </a:cubicBezTo>
                <a:cubicBezTo>
                  <a:pt x="2539" y="1827"/>
                  <a:pt x="2535" y="1830"/>
                  <a:pt x="2531" y="1830"/>
                </a:cubicBezTo>
                <a:lnTo>
                  <a:pt x="2531" y="1830"/>
                </a:lnTo>
                <a:cubicBezTo>
                  <a:pt x="2527" y="1830"/>
                  <a:pt x="2523" y="1827"/>
                  <a:pt x="2523" y="1822"/>
                </a:cubicBezTo>
                <a:cubicBezTo>
                  <a:pt x="2523" y="1818"/>
                  <a:pt x="2527" y="1814"/>
                  <a:pt x="2531" y="1814"/>
                </a:cubicBezTo>
                <a:close/>
                <a:moveTo>
                  <a:pt x="2611" y="1814"/>
                </a:moveTo>
                <a:lnTo>
                  <a:pt x="2611" y="1814"/>
                </a:lnTo>
                <a:cubicBezTo>
                  <a:pt x="2615" y="1814"/>
                  <a:pt x="2619" y="1818"/>
                  <a:pt x="2619" y="1822"/>
                </a:cubicBezTo>
                <a:cubicBezTo>
                  <a:pt x="2619" y="1827"/>
                  <a:pt x="2615" y="1830"/>
                  <a:pt x="2611" y="1830"/>
                </a:cubicBezTo>
                <a:lnTo>
                  <a:pt x="2611" y="1830"/>
                </a:lnTo>
                <a:cubicBezTo>
                  <a:pt x="2607" y="1830"/>
                  <a:pt x="2603" y="1827"/>
                  <a:pt x="2603" y="1822"/>
                </a:cubicBezTo>
                <a:cubicBezTo>
                  <a:pt x="2603" y="1818"/>
                  <a:pt x="2607" y="1814"/>
                  <a:pt x="2611" y="1814"/>
                </a:cubicBezTo>
                <a:close/>
                <a:moveTo>
                  <a:pt x="2691" y="1814"/>
                </a:moveTo>
                <a:lnTo>
                  <a:pt x="2691" y="1814"/>
                </a:lnTo>
                <a:cubicBezTo>
                  <a:pt x="2695" y="1814"/>
                  <a:pt x="2699" y="1818"/>
                  <a:pt x="2699" y="1822"/>
                </a:cubicBezTo>
                <a:cubicBezTo>
                  <a:pt x="2699" y="1827"/>
                  <a:pt x="2695" y="1830"/>
                  <a:pt x="2691" y="1830"/>
                </a:cubicBezTo>
                <a:lnTo>
                  <a:pt x="2691" y="1830"/>
                </a:lnTo>
                <a:cubicBezTo>
                  <a:pt x="2687" y="1830"/>
                  <a:pt x="2683" y="1827"/>
                  <a:pt x="2683" y="1822"/>
                </a:cubicBezTo>
                <a:cubicBezTo>
                  <a:pt x="2683" y="1818"/>
                  <a:pt x="2687" y="1814"/>
                  <a:pt x="2691" y="1814"/>
                </a:cubicBezTo>
                <a:close/>
                <a:moveTo>
                  <a:pt x="2771" y="1814"/>
                </a:moveTo>
                <a:lnTo>
                  <a:pt x="2771" y="1814"/>
                </a:lnTo>
                <a:cubicBezTo>
                  <a:pt x="2776" y="1814"/>
                  <a:pt x="2779" y="1818"/>
                  <a:pt x="2779" y="1822"/>
                </a:cubicBezTo>
                <a:cubicBezTo>
                  <a:pt x="2779" y="1827"/>
                  <a:pt x="2776" y="1830"/>
                  <a:pt x="2771" y="1830"/>
                </a:cubicBezTo>
                <a:lnTo>
                  <a:pt x="2771" y="1830"/>
                </a:lnTo>
                <a:cubicBezTo>
                  <a:pt x="2767" y="1830"/>
                  <a:pt x="2763" y="1827"/>
                  <a:pt x="2763" y="1822"/>
                </a:cubicBezTo>
                <a:cubicBezTo>
                  <a:pt x="2763" y="1818"/>
                  <a:pt x="2767" y="1814"/>
                  <a:pt x="2771" y="1814"/>
                </a:cubicBezTo>
                <a:close/>
                <a:moveTo>
                  <a:pt x="2851" y="1814"/>
                </a:moveTo>
                <a:lnTo>
                  <a:pt x="2851" y="1814"/>
                </a:lnTo>
                <a:cubicBezTo>
                  <a:pt x="2856" y="1814"/>
                  <a:pt x="2859" y="1818"/>
                  <a:pt x="2859" y="1822"/>
                </a:cubicBezTo>
                <a:cubicBezTo>
                  <a:pt x="2859" y="1827"/>
                  <a:pt x="2856" y="1830"/>
                  <a:pt x="2851" y="1830"/>
                </a:cubicBezTo>
                <a:lnTo>
                  <a:pt x="2851" y="1830"/>
                </a:lnTo>
                <a:cubicBezTo>
                  <a:pt x="2847" y="1830"/>
                  <a:pt x="2843" y="1827"/>
                  <a:pt x="2843" y="1822"/>
                </a:cubicBezTo>
                <a:cubicBezTo>
                  <a:pt x="2843" y="1818"/>
                  <a:pt x="2847" y="1814"/>
                  <a:pt x="2851" y="1814"/>
                </a:cubicBezTo>
                <a:close/>
                <a:moveTo>
                  <a:pt x="2931" y="1814"/>
                </a:moveTo>
                <a:lnTo>
                  <a:pt x="2931" y="1814"/>
                </a:lnTo>
                <a:cubicBezTo>
                  <a:pt x="2936" y="1814"/>
                  <a:pt x="2939" y="1818"/>
                  <a:pt x="2939" y="1822"/>
                </a:cubicBezTo>
                <a:cubicBezTo>
                  <a:pt x="2939" y="1827"/>
                  <a:pt x="2936" y="1830"/>
                  <a:pt x="2931" y="1830"/>
                </a:cubicBezTo>
                <a:lnTo>
                  <a:pt x="2931" y="1830"/>
                </a:lnTo>
                <a:cubicBezTo>
                  <a:pt x="2927" y="1830"/>
                  <a:pt x="2923" y="1827"/>
                  <a:pt x="2923" y="1822"/>
                </a:cubicBezTo>
                <a:cubicBezTo>
                  <a:pt x="2923" y="1818"/>
                  <a:pt x="2927" y="1814"/>
                  <a:pt x="2931" y="1814"/>
                </a:cubicBezTo>
                <a:close/>
                <a:moveTo>
                  <a:pt x="3011" y="1814"/>
                </a:moveTo>
                <a:lnTo>
                  <a:pt x="3011" y="1814"/>
                </a:lnTo>
                <a:cubicBezTo>
                  <a:pt x="3016" y="1814"/>
                  <a:pt x="3019" y="1818"/>
                  <a:pt x="3019" y="1822"/>
                </a:cubicBezTo>
                <a:cubicBezTo>
                  <a:pt x="3019" y="1827"/>
                  <a:pt x="3016" y="1830"/>
                  <a:pt x="3011" y="1830"/>
                </a:cubicBezTo>
                <a:lnTo>
                  <a:pt x="3011" y="1830"/>
                </a:lnTo>
                <a:cubicBezTo>
                  <a:pt x="3007" y="1830"/>
                  <a:pt x="3003" y="1827"/>
                  <a:pt x="3003" y="1822"/>
                </a:cubicBezTo>
                <a:cubicBezTo>
                  <a:pt x="3003" y="1818"/>
                  <a:pt x="3007" y="1814"/>
                  <a:pt x="3011" y="1814"/>
                </a:cubicBezTo>
                <a:close/>
                <a:moveTo>
                  <a:pt x="3091" y="1814"/>
                </a:moveTo>
                <a:lnTo>
                  <a:pt x="3091" y="1814"/>
                </a:lnTo>
                <a:cubicBezTo>
                  <a:pt x="3096" y="1814"/>
                  <a:pt x="3099" y="1818"/>
                  <a:pt x="3099" y="1822"/>
                </a:cubicBezTo>
                <a:cubicBezTo>
                  <a:pt x="3099" y="1827"/>
                  <a:pt x="3096" y="1830"/>
                  <a:pt x="3091" y="1830"/>
                </a:cubicBezTo>
                <a:lnTo>
                  <a:pt x="3091" y="1830"/>
                </a:lnTo>
                <a:cubicBezTo>
                  <a:pt x="3087" y="1830"/>
                  <a:pt x="3083" y="1827"/>
                  <a:pt x="3083" y="1822"/>
                </a:cubicBezTo>
                <a:cubicBezTo>
                  <a:pt x="3083" y="1818"/>
                  <a:pt x="3087" y="1814"/>
                  <a:pt x="3091" y="1814"/>
                </a:cubicBezTo>
                <a:close/>
                <a:moveTo>
                  <a:pt x="3171" y="1814"/>
                </a:moveTo>
                <a:lnTo>
                  <a:pt x="3171" y="1814"/>
                </a:lnTo>
                <a:cubicBezTo>
                  <a:pt x="3176" y="1814"/>
                  <a:pt x="3179" y="1818"/>
                  <a:pt x="3179" y="1822"/>
                </a:cubicBezTo>
                <a:cubicBezTo>
                  <a:pt x="3179" y="1827"/>
                  <a:pt x="3176" y="1830"/>
                  <a:pt x="3171" y="1830"/>
                </a:cubicBezTo>
                <a:lnTo>
                  <a:pt x="3171" y="1830"/>
                </a:lnTo>
                <a:cubicBezTo>
                  <a:pt x="3167" y="1830"/>
                  <a:pt x="3163" y="1827"/>
                  <a:pt x="3163" y="1822"/>
                </a:cubicBezTo>
                <a:cubicBezTo>
                  <a:pt x="3163" y="1818"/>
                  <a:pt x="3167" y="1814"/>
                  <a:pt x="3171" y="1814"/>
                </a:cubicBezTo>
                <a:close/>
                <a:moveTo>
                  <a:pt x="3251" y="1814"/>
                </a:moveTo>
                <a:lnTo>
                  <a:pt x="3251" y="1814"/>
                </a:lnTo>
                <a:cubicBezTo>
                  <a:pt x="3256" y="1814"/>
                  <a:pt x="3259" y="1818"/>
                  <a:pt x="3259" y="1822"/>
                </a:cubicBezTo>
                <a:cubicBezTo>
                  <a:pt x="3259" y="1827"/>
                  <a:pt x="3256" y="1830"/>
                  <a:pt x="3251" y="1830"/>
                </a:cubicBezTo>
                <a:lnTo>
                  <a:pt x="3251" y="1830"/>
                </a:lnTo>
                <a:cubicBezTo>
                  <a:pt x="3247" y="1830"/>
                  <a:pt x="3243" y="1827"/>
                  <a:pt x="3243" y="1822"/>
                </a:cubicBezTo>
                <a:cubicBezTo>
                  <a:pt x="3243" y="1818"/>
                  <a:pt x="3247" y="1814"/>
                  <a:pt x="3251" y="1814"/>
                </a:cubicBezTo>
                <a:close/>
                <a:moveTo>
                  <a:pt x="3331" y="1814"/>
                </a:moveTo>
                <a:lnTo>
                  <a:pt x="3331" y="1814"/>
                </a:lnTo>
                <a:cubicBezTo>
                  <a:pt x="3336" y="1814"/>
                  <a:pt x="3339" y="1818"/>
                  <a:pt x="3339" y="1822"/>
                </a:cubicBezTo>
                <a:cubicBezTo>
                  <a:pt x="3339" y="1827"/>
                  <a:pt x="3336" y="1830"/>
                  <a:pt x="3331" y="1830"/>
                </a:cubicBezTo>
                <a:lnTo>
                  <a:pt x="3331" y="1830"/>
                </a:lnTo>
                <a:cubicBezTo>
                  <a:pt x="3327" y="1830"/>
                  <a:pt x="3323" y="1827"/>
                  <a:pt x="3323" y="1822"/>
                </a:cubicBezTo>
                <a:cubicBezTo>
                  <a:pt x="3323" y="1818"/>
                  <a:pt x="3327" y="1814"/>
                  <a:pt x="3331" y="1814"/>
                </a:cubicBezTo>
                <a:close/>
                <a:moveTo>
                  <a:pt x="3411" y="1814"/>
                </a:moveTo>
                <a:lnTo>
                  <a:pt x="3411" y="1814"/>
                </a:lnTo>
                <a:cubicBezTo>
                  <a:pt x="3416" y="1814"/>
                  <a:pt x="3419" y="1818"/>
                  <a:pt x="3419" y="1822"/>
                </a:cubicBezTo>
                <a:cubicBezTo>
                  <a:pt x="3419" y="1827"/>
                  <a:pt x="3416" y="1830"/>
                  <a:pt x="3411" y="1830"/>
                </a:cubicBezTo>
                <a:lnTo>
                  <a:pt x="3411" y="1830"/>
                </a:lnTo>
                <a:cubicBezTo>
                  <a:pt x="3407" y="1830"/>
                  <a:pt x="3403" y="1827"/>
                  <a:pt x="3403" y="1822"/>
                </a:cubicBezTo>
                <a:cubicBezTo>
                  <a:pt x="3403" y="1818"/>
                  <a:pt x="3407" y="1814"/>
                  <a:pt x="3411" y="1814"/>
                </a:cubicBezTo>
                <a:close/>
                <a:moveTo>
                  <a:pt x="3491" y="1814"/>
                </a:moveTo>
                <a:lnTo>
                  <a:pt x="3491" y="1814"/>
                </a:lnTo>
                <a:cubicBezTo>
                  <a:pt x="3496" y="1814"/>
                  <a:pt x="3499" y="1818"/>
                  <a:pt x="3499" y="1822"/>
                </a:cubicBezTo>
                <a:cubicBezTo>
                  <a:pt x="3499" y="1827"/>
                  <a:pt x="3496" y="1830"/>
                  <a:pt x="3491" y="1830"/>
                </a:cubicBezTo>
                <a:lnTo>
                  <a:pt x="3491" y="1830"/>
                </a:lnTo>
                <a:cubicBezTo>
                  <a:pt x="3487" y="1830"/>
                  <a:pt x="3483" y="1827"/>
                  <a:pt x="3483" y="1822"/>
                </a:cubicBezTo>
                <a:cubicBezTo>
                  <a:pt x="3483" y="1818"/>
                  <a:pt x="3487" y="1814"/>
                  <a:pt x="3491" y="1814"/>
                </a:cubicBezTo>
                <a:close/>
                <a:moveTo>
                  <a:pt x="3571" y="1814"/>
                </a:moveTo>
                <a:lnTo>
                  <a:pt x="3571" y="1814"/>
                </a:lnTo>
                <a:cubicBezTo>
                  <a:pt x="3576" y="1814"/>
                  <a:pt x="3579" y="1818"/>
                  <a:pt x="3579" y="1822"/>
                </a:cubicBezTo>
                <a:cubicBezTo>
                  <a:pt x="3579" y="1827"/>
                  <a:pt x="3576" y="1830"/>
                  <a:pt x="3571" y="1830"/>
                </a:cubicBezTo>
                <a:lnTo>
                  <a:pt x="3571" y="1830"/>
                </a:lnTo>
                <a:cubicBezTo>
                  <a:pt x="3567" y="1830"/>
                  <a:pt x="3563" y="1827"/>
                  <a:pt x="3563" y="1822"/>
                </a:cubicBezTo>
                <a:cubicBezTo>
                  <a:pt x="3563" y="1818"/>
                  <a:pt x="3567" y="1814"/>
                  <a:pt x="3571" y="1814"/>
                </a:cubicBezTo>
                <a:close/>
                <a:moveTo>
                  <a:pt x="3651" y="1814"/>
                </a:moveTo>
                <a:lnTo>
                  <a:pt x="3651" y="1814"/>
                </a:lnTo>
                <a:cubicBezTo>
                  <a:pt x="3656" y="1814"/>
                  <a:pt x="3659" y="1818"/>
                  <a:pt x="3659" y="1822"/>
                </a:cubicBezTo>
                <a:cubicBezTo>
                  <a:pt x="3659" y="1827"/>
                  <a:pt x="3656" y="1830"/>
                  <a:pt x="3651" y="1830"/>
                </a:cubicBezTo>
                <a:lnTo>
                  <a:pt x="3651" y="1830"/>
                </a:lnTo>
                <a:cubicBezTo>
                  <a:pt x="3647" y="1830"/>
                  <a:pt x="3643" y="1827"/>
                  <a:pt x="3643" y="1822"/>
                </a:cubicBezTo>
                <a:cubicBezTo>
                  <a:pt x="3643" y="1818"/>
                  <a:pt x="3647" y="1814"/>
                  <a:pt x="3651" y="1814"/>
                </a:cubicBezTo>
                <a:close/>
                <a:moveTo>
                  <a:pt x="3731" y="1814"/>
                </a:moveTo>
                <a:lnTo>
                  <a:pt x="3731" y="1814"/>
                </a:lnTo>
                <a:cubicBezTo>
                  <a:pt x="3736" y="1814"/>
                  <a:pt x="3739" y="1818"/>
                  <a:pt x="3739" y="1822"/>
                </a:cubicBezTo>
                <a:cubicBezTo>
                  <a:pt x="3739" y="1827"/>
                  <a:pt x="3736" y="1830"/>
                  <a:pt x="3731" y="1830"/>
                </a:cubicBezTo>
                <a:lnTo>
                  <a:pt x="3731" y="1830"/>
                </a:lnTo>
                <a:cubicBezTo>
                  <a:pt x="3727" y="1830"/>
                  <a:pt x="3723" y="1827"/>
                  <a:pt x="3723" y="1822"/>
                </a:cubicBezTo>
                <a:cubicBezTo>
                  <a:pt x="3723" y="1818"/>
                  <a:pt x="3727" y="1814"/>
                  <a:pt x="3731" y="1814"/>
                </a:cubicBezTo>
                <a:close/>
                <a:moveTo>
                  <a:pt x="3811" y="1814"/>
                </a:moveTo>
                <a:lnTo>
                  <a:pt x="3811" y="1814"/>
                </a:lnTo>
                <a:cubicBezTo>
                  <a:pt x="3816" y="1814"/>
                  <a:pt x="3819" y="1818"/>
                  <a:pt x="3819" y="1822"/>
                </a:cubicBezTo>
                <a:cubicBezTo>
                  <a:pt x="3819" y="1827"/>
                  <a:pt x="3816" y="1830"/>
                  <a:pt x="3811" y="1830"/>
                </a:cubicBezTo>
                <a:lnTo>
                  <a:pt x="3811" y="1830"/>
                </a:lnTo>
                <a:cubicBezTo>
                  <a:pt x="3807" y="1830"/>
                  <a:pt x="3803" y="1827"/>
                  <a:pt x="3803" y="1822"/>
                </a:cubicBezTo>
                <a:cubicBezTo>
                  <a:pt x="3803" y="1818"/>
                  <a:pt x="3807" y="1814"/>
                  <a:pt x="3811" y="1814"/>
                </a:cubicBezTo>
                <a:close/>
                <a:moveTo>
                  <a:pt x="3891" y="1814"/>
                </a:moveTo>
                <a:lnTo>
                  <a:pt x="3891" y="1814"/>
                </a:lnTo>
                <a:cubicBezTo>
                  <a:pt x="3896" y="1814"/>
                  <a:pt x="3899" y="1818"/>
                  <a:pt x="3899" y="1822"/>
                </a:cubicBezTo>
                <a:cubicBezTo>
                  <a:pt x="3899" y="1827"/>
                  <a:pt x="3896" y="1830"/>
                  <a:pt x="3891" y="1830"/>
                </a:cubicBezTo>
                <a:lnTo>
                  <a:pt x="3891" y="1830"/>
                </a:lnTo>
                <a:cubicBezTo>
                  <a:pt x="3887" y="1830"/>
                  <a:pt x="3883" y="1827"/>
                  <a:pt x="3883" y="1822"/>
                </a:cubicBezTo>
                <a:cubicBezTo>
                  <a:pt x="3883" y="1818"/>
                  <a:pt x="3887" y="1814"/>
                  <a:pt x="3891" y="1814"/>
                </a:cubicBezTo>
                <a:close/>
                <a:moveTo>
                  <a:pt x="3971" y="1814"/>
                </a:moveTo>
                <a:lnTo>
                  <a:pt x="3971" y="1814"/>
                </a:lnTo>
                <a:cubicBezTo>
                  <a:pt x="3976" y="1814"/>
                  <a:pt x="3979" y="1818"/>
                  <a:pt x="3979" y="1822"/>
                </a:cubicBezTo>
                <a:cubicBezTo>
                  <a:pt x="3979" y="1827"/>
                  <a:pt x="3976" y="1830"/>
                  <a:pt x="3971" y="1830"/>
                </a:cubicBezTo>
                <a:lnTo>
                  <a:pt x="3971" y="1830"/>
                </a:lnTo>
                <a:cubicBezTo>
                  <a:pt x="3967" y="1830"/>
                  <a:pt x="3963" y="1827"/>
                  <a:pt x="3963" y="1822"/>
                </a:cubicBezTo>
                <a:cubicBezTo>
                  <a:pt x="3963" y="1818"/>
                  <a:pt x="3967" y="1814"/>
                  <a:pt x="3971" y="1814"/>
                </a:cubicBezTo>
                <a:close/>
                <a:moveTo>
                  <a:pt x="4051" y="1814"/>
                </a:moveTo>
                <a:lnTo>
                  <a:pt x="4051" y="1814"/>
                </a:lnTo>
                <a:cubicBezTo>
                  <a:pt x="4056" y="1814"/>
                  <a:pt x="4059" y="1818"/>
                  <a:pt x="4059" y="1822"/>
                </a:cubicBezTo>
                <a:cubicBezTo>
                  <a:pt x="4059" y="1827"/>
                  <a:pt x="4056" y="1830"/>
                  <a:pt x="4051" y="1830"/>
                </a:cubicBezTo>
                <a:lnTo>
                  <a:pt x="4051" y="1830"/>
                </a:lnTo>
                <a:cubicBezTo>
                  <a:pt x="4047" y="1830"/>
                  <a:pt x="4043" y="1827"/>
                  <a:pt x="4043" y="1822"/>
                </a:cubicBezTo>
                <a:cubicBezTo>
                  <a:pt x="4043" y="1818"/>
                  <a:pt x="4047" y="1814"/>
                  <a:pt x="4051" y="1814"/>
                </a:cubicBezTo>
                <a:close/>
                <a:moveTo>
                  <a:pt x="4131" y="1814"/>
                </a:moveTo>
                <a:lnTo>
                  <a:pt x="4131" y="1814"/>
                </a:lnTo>
                <a:cubicBezTo>
                  <a:pt x="4136" y="1814"/>
                  <a:pt x="4139" y="1818"/>
                  <a:pt x="4139" y="1822"/>
                </a:cubicBezTo>
                <a:cubicBezTo>
                  <a:pt x="4139" y="1827"/>
                  <a:pt x="4136" y="1830"/>
                  <a:pt x="4131" y="1830"/>
                </a:cubicBezTo>
                <a:lnTo>
                  <a:pt x="4131" y="1830"/>
                </a:lnTo>
                <a:cubicBezTo>
                  <a:pt x="4127" y="1830"/>
                  <a:pt x="4123" y="1827"/>
                  <a:pt x="4123" y="1822"/>
                </a:cubicBezTo>
                <a:cubicBezTo>
                  <a:pt x="4123" y="1818"/>
                  <a:pt x="4127" y="1814"/>
                  <a:pt x="4131" y="1814"/>
                </a:cubicBezTo>
                <a:close/>
                <a:moveTo>
                  <a:pt x="4211" y="1814"/>
                </a:moveTo>
                <a:lnTo>
                  <a:pt x="4211" y="1814"/>
                </a:lnTo>
                <a:cubicBezTo>
                  <a:pt x="4216" y="1814"/>
                  <a:pt x="4219" y="1818"/>
                  <a:pt x="4219" y="1822"/>
                </a:cubicBezTo>
                <a:cubicBezTo>
                  <a:pt x="4219" y="1827"/>
                  <a:pt x="4216" y="1830"/>
                  <a:pt x="4211" y="1830"/>
                </a:cubicBezTo>
                <a:lnTo>
                  <a:pt x="4211" y="1830"/>
                </a:lnTo>
                <a:cubicBezTo>
                  <a:pt x="4207" y="1830"/>
                  <a:pt x="4203" y="1827"/>
                  <a:pt x="4203" y="1822"/>
                </a:cubicBezTo>
                <a:cubicBezTo>
                  <a:pt x="4203" y="1818"/>
                  <a:pt x="4207" y="1814"/>
                  <a:pt x="4211" y="1814"/>
                </a:cubicBezTo>
                <a:close/>
                <a:moveTo>
                  <a:pt x="4291" y="1814"/>
                </a:moveTo>
                <a:lnTo>
                  <a:pt x="4291" y="1814"/>
                </a:lnTo>
                <a:cubicBezTo>
                  <a:pt x="4296" y="1814"/>
                  <a:pt x="4299" y="1818"/>
                  <a:pt x="4299" y="1822"/>
                </a:cubicBezTo>
                <a:cubicBezTo>
                  <a:pt x="4299" y="1827"/>
                  <a:pt x="4296" y="1830"/>
                  <a:pt x="4291" y="1830"/>
                </a:cubicBezTo>
                <a:lnTo>
                  <a:pt x="4291" y="1830"/>
                </a:lnTo>
                <a:cubicBezTo>
                  <a:pt x="4287" y="1830"/>
                  <a:pt x="4283" y="1827"/>
                  <a:pt x="4283" y="1822"/>
                </a:cubicBezTo>
                <a:cubicBezTo>
                  <a:pt x="4283" y="1818"/>
                  <a:pt x="4287" y="1814"/>
                  <a:pt x="4291" y="1814"/>
                </a:cubicBezTo>
                <a:close/>
                <a:moveTo>
                  <a:pt x="4371" y="1814"/>
                </a:moveTo>
                <a:lnTo>
                  <a:pt x="4371" y="1814"/>
                </a:lnTo>
                <a:cubicBezTo>
                  <a:pt x="4376" y="1814"/>
                  <a:pt x="4379" y="1818"/>
                  <a:pt x="4379" y="1822"/>
                </a:cubicBezTo>
                <a:cubicBezTo>
                  <a:pt x="4379" y="1827"/>
                  <a:pt x="4376" y="1830"/>
                  <a:pt x="4371" y="1830"/>
                </a:cubicBezTo>
                <a:lnTo>
                  <a:pt x="4371" y="1830"/>
                </a:lnTo>
                <a:cubicBezTo>
                  <a:pt x="4367" y="1830"/>
                  <a:pt x="4363" y="1827"/>
                  <a:pt x="4363" y="1822"/>
                </a:cubicBezTo>
                <a:cubicBezTo>
                  <a:pt x="4363" y="1818"/>
                  <a:pt x="4367" y="1814"/>
                  <a:pt x="4371" y="1814"/>
                </a:cubicBezTo>
                <a:close/>
                <a:moveTo>
                  <a:pt x="4451" y="1814"/>
                </a:moveTo>
                <a:lnTo>
                  <a:pt x="4451" y="1814"/>
                </a:lnTo>
                <a:cubicBezTo>
                  <a:pt x="4456" y="1814"/>
                  <a:pt x="4459" y="1818"/>
                  <a:pt x="4459" y="1822"/>
                </a:cubicBezTo>
                <a:cubicBezTo>
                  <a:pt x="4459" y="1827"/>
                  <a:pt x="4456" y="1830"/>
                  <a:pt x="4451" y="1830"/>
                </a:cubicBezTo>
                <a:lnTo>
                  <a:pt x="4451" y="1830"/>
                </a:lnTo>
                <a:cubicBezTo>
                  <a:pt x="4447" y="1830"/>
                  <a:pt x="4443" y="1827"/>
                  <a:pt x="4443" y="1822"/>
                </a:cubicBezTo>
                <a:cubicBezTo>
                  <a:pt x="4443" y="1818"/>
                  <a:pt x="4447" y="1814"/>
                  <a:pt x="4451" y="1814"/>
                </a:cubicBezTo>
                <a:close/>
                <a:moveTo>
                  <a:pt x="4531" y="1814"/>
                </a:moveTo>
                <a:lnTo>
                  <a:pt x="4531" y="1814"/>
                </a:lnTo>
                <a:cubicBezTo>
                  <a:pt x="4536" y="1814"/>
                  <a:pt x="4539" y="1818"/>
                  <a:pt x="4539" y="1822"/>
                </a:cubicBezTo>
                <a:cubicBezTo>
                  <a:pt x="4539" y="1827"/>
                  <a:pt x="4536" y="1830"/>
                  <a:pt x="4531" y="1830"/>
                </a:cubicBezTo>
                <a:lnTo>
                  <a:pt x="4531" y="1830"/>
                </a:lnTo>
                <a:cubicBezTo>
                  <a:pt x="4527" y="1830"/>
                  <a:pt x="4523" y="1827"/>
                  <a:pt x="4523" y="1822"/>
                </a:cubicBezTo>
                <a:cubicBezTo>
                  <a:pt x="4523" y="1818"/>
                  <a:pt x="4527" y="1814"/>
                  <a:pt x="4531" y="1814"/>
                </a:cubicBezTo>
                <a:close/>
                <a:moveTo>
                  <a:pt x="4611" y="1814"/>
                </a:moveTo>
                <a:lnTo>
                  <a:pt x="4611" y="1814"/>
                </a:lnTo>
                <a:cubicBezTo>
                  <a:pt x="4616" y="1814"/>
                  <a:pt x="4619" y="1818"/>
                  <a:pt x="4619" y="1822"/>
                </a:cubicBezTo>
                <a:cubicBezTo>
                  <a:pt x="4619" y="1827"/>
                  <a:pt x="4616" y="1830"/>
                  <a:pt x="4611" y="1830"/>
                </a:cubicBezTo>
                <a:lnTo>
                  <a:pt x="4611" y="1830"/>
                </a:lnTo>
                <a:cubicBezTo>
                  <a:pt x="4607" y="1830"/>
                  <a:pt x="4603" y="1827"/>
                  <a:pt x="4603" y="1822"/>
                </a:cubicBezTo>
                <a:cubicBezTo>
                  <a:pt x="4603" y="1818"/>
                  <a:pt x="4607" y="1814"/>
                  <a:pt x="4611" y="1814"/>
                </a:cubicBezTo>
                <a:close/>
                <a:moveTo>
                  <a:pt x="4691" y="1814"/>
                </a:moveTo>
                <a:lnTo>
                  <a:pt x="4691" y="1814"/>
                </a:lnTo>
                <a:cubicBezTo>
                  <a:pt x="4696" y="1814"/>
                  <a:pt x="4699" y="1818"/>
                  <a:pt x="4699" y="1822"/>
                </a:cubicBezTo>
                <a:cubicBezTo>
                  <a:pt x="4699" y="1827"/>
                  <a:pt x="4696" y="1830"/>
                  <a:pt x="4691" y="1830"/>
                </a:cubicBezTo>
                <a:lnTo>
                  <a:pt x="4691" y="1830"/>
                </a:lnTo>
                <a:cubicBezTo>
                  <a:pt x="4687" y="1830"/>
                  <a:pt x="4683" y="1827"/>
                  <a:pt x="4683" y="1822"/>
                </a:cubicBezTo>
                <a:cubicBezTo>
                  <a:pt x="4683" y="1818"/>
                  <a:pt x="4687" y="1814"/>
                  <a:pt x="4691" y="1814"/>
                </a:cubicBezTo>
                <a:close/>
                <a:moveTo>
                  <a:pt x="4771" y="1814"/>
                </a:moveTo>
                <a:lnTo>
                  <a:pt x="4771" y="1814"/>
                </a:lnTo>
                <a:cubicBezTo>
                  <a:pt x="4776" y="1814"/>
                  <a:pt x="4779" y="1818"/>
                  <a:pt x="4779" y="1822"/>
                </a:cubicBezTo>
                <a:cubicBezTo>
                  <a:pt x="4779" y="1827"/>
                  <a:pt x="4776" y="1830"/>
                  <a:pt x="4771" y="1830"/>
                </a:cubicBezTo>
                <a:lnTo>
                  <a:pt x="4771" y="1830"/>
                </a:lnTo>
                <a:cubicBezTo>
                  <a:pt x="4767" y="1830"/>
                  <a:pt x="4763" y="1827"/>
                  <a:pt x="4763" y="1822"/>
                </a:cubicBezTo>
                <a:cubicBezTo>
                  <a:pt x="4763" y="1818"/>
                  <a:pt x="4767" y="1814"/>
                  <a:pt x="4771" y="1814"/>
                </a:cubicBezTo>
                <a:close/>
                <a:moveTo>
                  <a:pt x="4851" y="1814"/>
                </a:moveTo>
                <a:lnTo>
                  <a:pt x="4852" y="1814"/>
                </a:lnTo>
                <a:cubicBezTo>
                  <a:pt x="4856" y="1814"/>
                  <a:pt x="4860" y="1818"/>
                  <a:pt x="4860" y="1822"/>
                </a:cubicBezTo>
                <a:cubicBezTo>
                  <a:pt x="4860" y="1827"/>
                  <a:pt x="4856" y="1830"/>
                  <a:pt x="4852" y="1830"/>
                </a:cubicBezTo>
                <a:lnTo>
                  <a:pt x="4851" y="1830"/>
                </a:lnTo>
                <a:cubicBezTo>
                  <a:pt x="4847" y="1830"/>
                  <a:pt x="4843" y="1827"/>
                  <a:pt x="4843" y="1822"/>
                </a:cubicBezTo>
                <a:cubicBezTo>
                  <a:pt x="4843" y="1818"/>
                  <a:pt x="4847" y="1814"/>
                  <a:pt x="4851" y="1814"/>
                </a:cubicBezTo>
                <a:close/>
                <a:moveTo>
                  <a:pt x="4932" y="1814"/>
                </a:moveTo>
                <a:lnTo>
                  <a:pt x="4932" y="1814"/>
                </a:lnTo>
                <a:cubicBezTo>
                  <a:pt x="4936" y="1814"/>
                  <a:pt x="4940" y="1818"/>
                  <a:pt x="4940" y="1822"/>
                </a:cubicBezTo>
                <a:cubicBezTo>
                  <a:pt x="4940" y="1827"/>
                  <a:pt x="4936" y="1830"/>
                  <a:pt x="4932" y="1830"/>
                </a:cubicBezTo>
                <a:lnTo>
                  <a:pt x="4932" y="1830"/>
                </a:lnTo>
                <a:cubicBezTo>
                  <a:pt x="4927" y="1830"/>
                  <a:pt x="4923" y="1827"/>
                  <a:pt x="4923" y="1822"/>
                </a:cubicBezTo>
                <a:cubicBezTo>
                  <a:pt x="4923" y="1818"/>
                  <a:pt x="4927" y="1814"/>
                  <a:pt x="4932" y="1814"/>
                </a:cubicBezTo>
                <a:close/>
                <a:moveTo>
                  <a:pt x="5012" y="1814"/>
                </a:moveTo>
                <a:lnTo>
                  <a:pt x="5012" y="1814"/>
                </a:lnTo>
                <a:cubicBezTo>
                  <a:pt x="5016" y="1814"/>
                  <a:pt x="5020" y="1818"/>
                  <a:pt x="5020" y="1822"/>
                </a:cubicBezTo>
                <a:cubicBezTo>
                  <a:pt x="5020" y="1827"/>
                  <a:pt x="5016" y="1830"/>
                  <a:pt x="5012" y="1830"/>
                </a:cubicBezTo>
                <a:lnTo>
                  <a:pt x="5012" y="1830"/>
                </a:lnTo>
                <a:cubicBezTo>
                  <a:pt x="5007" y="1830"/>
                  <a:pt x="5004" y="1827"/>
                  <a:pt x="5004" y="1822"/>
                </a:cubicBezTo>
                <a:cubicBezTo>
                  <a:pt x="5004" y="1818"/>
                  <a:pt x="5007" y="1814"/>
                  <a:pt x="5012" y="1814"/>
                </a:cubicBezTo>
                <a:close/>
                <a:moveTo>
                  <a:pt x="5092" y="1814"/>
                </a:moveTo>
                <a:lnTo>
                  <a:pt x="5092" y="1814"/>
                </a:lnTo>
                <a:cubicBezTo>
                  <a:pt x="5096" y="1814"/>
                  <a:pt x="5100" y="1818"/>
                  <a:pt x="5100" y="1822"/>
                </a:cubicBezTo>
                <a:cubicBezTo>
                  <a:pt x="5100" y="1827"/>
                  <a:pt x="5096" y="1830"/>
                  <a:pt x="5092" y="1830"/>
                </a:cubicBezTo>
                <a:lnTo>
                  <a:pt x="5092" y="1830"/>
                </a:lnTo>
                <a:cubicBezTo>
                  <a:pt x="5087" y="1830"/>
                  <a:pt x="5084" y="1827"/>
                  <a:pt x="5084" y="1822"/>
                </a:cubicBezTo>
                <a:cubicBezTo>
                  <a:pt x="5084" y="1818"/>
                  <a:pt x="5087" y="1814"/>
                  <a:pt x="5092" y="1814"/>
                </a:cubicBezTo>
                <a:close/>
                <a:moveTo>
                  <a:pt x="5172" y="1814"/>
                </a:moveTo>
                <a:lnTo>
                  <a:pt x="5172" y="1814"/>
                </a:lnTo>
                <a:cubicBezTo>
                  <a:pt x="5176" y="1814"/>
                  <a:pt x="5180" y="1818"/>
                  <a:pt x="5180" y="1822"/>
                </a:cubicBezTo>
                <a:cubicBezTo>
                  <a:pt x="5180" y="1827"/>
                  <a:pt x="5176" y="1830"/>
                  <a:pt x="5172" y="1830"/>
                </a:cubicBezTo>
                <a:lnTo>
                  <a:pt x="5172" y="1830"/>
                </a:lnTo>
                <a:cubicBezTo>
                  <a:pt x="5167" y="1830"/>
                  <a:pt x="5164" y="1827"/>
                  <a:pt x="5164" y="1822"/>
                </a:cubicBezTo>
                <a:cubicBezTo>
                  <a:pt x="5164" y="1818"/>
                  <a:pt x="5167" y="1814"/>
                  <a:pt x="5172" y="1814"/>
                </a:cubicBezTo>
                <a:close/>
                <a:moveTo>
                  <a:pt x="5252" y="1814"/>
                </a:moveTo>
                <a:lnTo>
                  <a:pt x="5252" y="1814"/>
                </a:lnTo>
                <a:cubicBezTo>
                  <a:pt x="5256" y="1814"/>
                  <a:pt x="5260" y="1818"/>
                  <a:pt x="5260" y="1822"/>
                </a:cubicBezTo>
                <a:cubicBezTo>
                  <a:pt x="5260" y="1827"/>
                  <a:pt x="5256" y="1830"/>
                  <a:pt x="5252" y="1830"/>
                </a:cubicBezTo>
                <a:lnTo>
                  <a:pt x="5252" y="1830"/>
                </a:lnTo>
                <a:cubicBezTo>
                  <a:pt x="5247" y="1830"/>
                  <a:pt x="5244" y="1827"/>
                  <a:pt x="5244" y="1822"/>
                </a:cubicBezTo>
                <a:cubicBezTo>
                  <a:pt x="5244" y="1818"/>
                  <a:pt x="5247" y="1814"/>
                  <a:pt x="5252" y="1814"/>
                </a:cubicBezTo>
                <a:close/>
                <a:moveTo>
                  <a:pt x="5332" y="1814"/>
                </a:moveTo>
                <a:lnTo>
                  <a:pt x="5332" y="1814"/>
                </a:lnTo>
                <a:cubicBezTo>
                  <a:pt x="5336" y="1814"/>
                  <a:pt x="5340" y="1818"/>
                  <a:pt x="5340" y="1822"/>
                </a:cubicBezTo>
                <a:cubicBezTo>
                  <a:pt x="5340" y="1827"/>
                  <a:pt x="5336" y="1830"/>
                  <a:pt x="5332" y="1830"/>
                </a:cubicBezTo>
                <a:lnTo>
                  <a:pt x="5332" y="1830"/>
                </a:lnTo>
                <a:cubicBezTo>
                  <a:pt x="5327" y="1830"/>
                  <a:pt x="5324" y="1827"/>
                  <a:pt x="5324" y="1822"/>
                </a:cubicBezTo>
                <a:cubicBezTo>
                  <a:pt x="5324" y="1818"/>
                  <a:pt x="5327" y="1814"/>
                  <a:pt x="5332" y="1814"/>
                </a:cubicBezTo>
                <a:close/>
                <a:moveTo>
                  <a:pt x="5412" y="1814"/>
                </a:moveTo>
                <a:lnTo>
                  <a:pt x="5412" y="1814"/>
                </a:lnTo>
                <a:cubicBezTo>
                  <a:pt x="5416" y="1814"/>
                  <a:pt x="5420" y="1818"/>
                  <a:pt x="5420" y="1822"/>
                </a:cubicBezTo>
                <a:cubicBezTo>
                  <a:pt x="5420" y="1827"/>
                  <a:pt x="5416" y="1830"/>
                  <a:pt x="5412" y="1830"/>
                </a:cubicBezTo>
                <a:lnTo>
                  <a:pt x="5412" y="1830"/>
                </a:lnTo>
                <a:cubicBezTo>
                  <a:pt x="5407" y="1830"/>
                  <a:pt x="5404" y="1827"/>
                  <a:pt x="5404" y="1822"/>
                </a:cubicBezTo>
                <a:cubicBezTo>
                  <a:pt x="5404" y="1818"/>
                  <a:pt x="5407" y="1814"/>
                  <a:pt x="5412" y="1814"/>
                </a:cubicBezTo>
                <a:close/>
                <a:moveTo>
                  <a:pt x="5492" y="1814"/>
                </a:moveTo>
                <a:lnTo>
                  <a:pt x="5492" y="1814"/>
                </a:lnTo>
                <a:cubicBezTo>
                  <a:pt x="5496" y="1814"/>
                  <a:pt x="5500" y="1818"/>
                  <a:pt x="5500" y="1822"/>
                </a:cubicBezTo>
                <a:cubicBezTo>
                  <a:pt x="5500" y="1827"/>
                  <a:pt x="5496" y="1830"/>
                  <a:pt x="5492" y="1830"/>
                </a:cubicBezTo>
                <a:lnTo>
                  <a:pt x="5492" y="1830"/>
                </a:lnTo>
                <a:cubicBezTo>
                  <a:pt x="5487" y="1830"/>
                  <a:pt x="5484" y="1827"/>
                  <a:pt x="5484" y="1822"/>
                </a:cubicBezTo>
                <a:cubicBezTo>
                  <a:pt x="5484" y="1818"/>
                  <a:pt x="5487" y="1814"/>
                  <a:pt x="5492" y="1814"/>
                </a:cubicBezTo>
                <a:close/>
                <a:moveTo>
                  <a:pt x="5572" y="1814"/>
                </a:moveTo>
                <a:lnTo>
                  <a:pt x="5572" y="1814"/>
                </a:lnTo>
                <a:cubicBezTo>
                  <a:pt x="5576" y="1814"/>
                  <a:pt x="5580" y="1818"/>
                  <a:pt x="5580" y="1822"/>
                </a:cubicBezTo>
                <a:cubicBezTo>
                  <a:pt x="5580" y="1827"/>
                  <a:pt x="5576" y="1830"/>
                  <a:pt x="5572" y="1830"/>
                </a:cubicBezTo>
                <a:lnTo>
                  <a:pt x="5572" y="1830"/>
                </a:lnTo>
                <a:cubicBezTo>
                  <a:pt x="5567" y="1830"/>
                  <a:pt x="5564" y="1827"/>
                  <a:pt x="5564" y="1822"/>
                </a:cubicBezTo>
                <a:cubicBezTo>
                  <a:pt x="5564" y="1818"/>
                  <a:pt x="5567" y="1814"/>
                  <a:pt x="5572" y="1814"/>
                </a:cubicBezTo>
                <a:close/>
                <a:moveTo>
                  <a:pt x="5652" y="1814"/>
                </a:moveTo>
                <a:lnTo>
                  <a:pt x="5652" y="1814"/>
                </a:lnTo>
                <a:cubicBezTo>
                  <a:pt x="5656" y="1814"/>
                  <a:pt x="5660" y="1818"/>
                  <a:pt x="5660" y="1822"/>
                </a:cubicBezTo>
                <a:cubicBezTo>
                  <a:pt x="5660" y="1827"/>
                  <a:pt x="5656" y="1830"/>
                  <a:pt x="5652" y="1830"/>
                </a:cubicBezTo>
                <a:lnTo>
                  <a:pt x="5652" y="1830"/>
                </a:lnTo>
                <a:cubicBezTo>
                  <a:pt x="5647" y="1830"/>
                  <a:pt x="5644" y="1827"/>
                  <a:pt x="5644" y="1822"/>
                </a:cubicBezTo>
                <a:cubicBezTo>
                  <a:pt x="5644" y="1818"/>
                  <a:pt x="5647" y="1814"/>
                  <a:pt x="5652" y="1814"/>
                </a:cubicBezTo>
                <a:close/>
                <a:moveTo>
                  <a:pt x="5732" y="1814"/>
                </a:moveTo>
                <a:lnTo>
                  <a:pt x="5732" y="1814"/>
                </a:lnTo>
                <a:cubicBezTo>
                  <a:pt x="5736" y="1814"/>
                  <a:pt x="5740" y="1818"/>
                  <a:pt x="5740" y="1822"/>
                </a:cubicBezTo>
                <a:cubicBezTo>
                  <a:pt x="5740" y="1827"/>
                  <a:pt x="5736" y="1830"/>
                  <a:pt x="5732" y="1830"/>
                </a:cubicBezTo>
                <a:lnTo>
                  <a:pt x="5732" y="1830"/>
                </a:lnTo>
                <a:cubicBezTo>
                  <a:pt x="5727" y="1830"/>
                  <a:pt x="5724" y="1827"/>
                  <a:pt x="5724" y="1822"/>
                </a:cubicBezTo>
                <a:cubicBezTo>
                  <a:pt x="5724" y="1818"/>
                  <a:pt x="5727" y="1814"/>
                  <a:pt x="5732" y="1814"/>
                </a:cubicBezTo>
                <a:close/>
                <a:moveTo>
                  <a:pt x="5812" y="1814"/>
                </a:moveTo>
                <a:lnTo>
                  <a:pt x="5812" y="1814"/>
                </a:lnTo>
                <a:cubicBezTo>
                  <a:pt x="5816" y="1814"/>
                  <a:pt x="5820" y="1818"/>
                  <a:pt x="5820" y="1822"/>
                </a:cubicBezTo>
                <a:cubicBezTo>
                  <a:pt x="5820" y="1827"/>
                  <a:pt x="5816" y="1830"/>
                  <a:pt x="5812" y="1830"/>
                </a:cubicBezTo>
                <a:lnTo>
                  <a:pt x="5812" y="1830"/>
                </a:lnTo>
                <a:cubicBezTo>
                  <a:pt x="5807" y="1830"/>
                  <a:pt x="5804" y="1827"/>
                  <a:pt x="5804" y="1822"/>
                </a:cubicBezTo>
                <a:cubicBezTo>
                  <a:pt x="5804" y="1818"/>
                  <a:pt x="5807" y="1814"/>
                  <a:pt x="5812" y="1814"/>
                </a:cubicBezTo>
                <a:close/>
                <a:moveTo>
                  <a:pt x="5892" y="1814"/>
                </a:moveTo>
                <a:lnTo>
                  <a:pt x="5892" y="1814"/>
                </a:lnTo>
                <a:cubicBezTo>
                  <a:pt x="5896" y="1814"/>
                  <a:pt x="5900" y="1818"/>
                  <a:pt x="5900" y="1822"/>
                </a:cubicBezTo>
                <a:cubicBezTo>
                  <a:pt x="5900" y="1827"/>
                  <a:pt x="5896" y="1830"/>
                  <a:pt x="5892" y="1830"/>
                </a:cubicBezTo>
                <a:lnTo>
                  <a:pt x="5892" y="1830"/>
                </a:lnTo>
                <a:cubicBezTo>
                  <a:pt x="5887" y="1830"/>
                  <a:pt x="5884" y="1827"/>
                  <a:pt x="5884" y="1822"/>
                </a:cubicBezTo>
                <a:cubicBezTo>
                  <a:pt x="5884" y="1818"/>
                  <a:pt x="5887" y="1814"/>
                  <a:pt x="5892" y="1814"/>
                </a:cubicBezTo>
                <a:close/>
                <a:moveTo>
                  <a:pt x="5972" y="1814"/>
                </a:moveTo>
                <a:lnTo>
                  <a:pt x="5972" y="1814"/>
                </a:lnTo>
                <a:cubicBezTo>
                  <a:pt x="5976" y="1814"/>
                  <a:pt x="5980" y="1818"/>
                  <a:pt x="5980" y="1822"/>
                </a:cubicBezTo>
                <a:cubicBezTo>
                  <a:pt x="5980" y="1827"/>
                  <a:pt x="5976" y="1830"/>
                  <a:pt x="5972" y="1830"/>
                </a:cubicBezTo>
                <a:lnTo>
                  <a:pt x="5972" y="1830"/>
                </a:lnTo>
                <a:cubicBezTo>
                  <a:pt x="5967" y="1830"/>
                  <a:pt x="5964" y="1827"/>
                  <a:pt x="5964" y="1822"/>
                </a:cubicBezTo>
                <a:cubicBezTo>
                  <a:pt x="5964" y="1818"/>
                  <a:pt x="5967" y="1814"/>
                  <a:pt x="5972" y="1814"/>
                </a:cubicBezTo>
                <a:close/>
                <a:moveTo>
                  <a:pt x="6052" y="1814"/>
                </a:moveTo>
                <a:lnTo>
                  <a:pt x="6052" y="1814"/>
                </a:lnTo>
                <a:cubicBezTo>
                  <a:pt x="6056" y="1814"/>
                  <a:pt x="6060" y="1818"/>
                  <a:pt x="6060" y="1822"/>
                </a:cubicBezTo>
                <a:cubicBezTo>
                  <a:pt x="6060" y="1827"/>
                  <a:pt x="6056" y="1830"/>
                  <a:pt x="6052" y="1830"/>
                </a:cubicBezTo>
                <a:lnTo>
                  <a:pt x="6052" y="1830"/>
                </a:lnTo>
                <a:cubicBezTo>
                  <a:pt x="6047" y="1830"/>
                  <a:pt x="6044" y="1827"/>
                  <a:pt x="6044" y="1822"/>
                </a:cubicBezTo>
                <a:cubicBezTo>
                  <a:pt x="6044" y="1818"/>
                  <a:pt x="6047" y="1814"/>
                  <a:pt x="6052" y="1814"/>
                </a:cubicBezTo>
                <a:close/>
                <a:moveTo>
                  <a:pt x="6132" y="1814"/>
                </a:moveTo>
                <a:lnTo>
                  <a:pt x="6132" y="1814"/>
                </a:lnTo>
                <a:cubicBezTo>
                  <a:pt x="6136" y="1814"/>
                  <a:pt x="6140" y="1818"/>
                  <a:pt x="6140" y="1822"/>
                </a:cubicBezTo>
                <a:cubicBezTo>
                  <a:pt x="6140" y="1827"/>
                  <a:pt x="6136" y="1830"/>
                  <a:pt x="6132" y="1830"/>
                </a:cubicBezTo>
                <a:lnTo>
                  <a:pt x="6132" y="1830"/>
                </a:lnTo>
                <a:cubicBezTo>
                  <a:pt x="6127" y="1830"/>
                  <a:pt x="6124" y="1827"/>
                  <a:pt x="6124" y="1822"/>
                </a:cubicBezTo>
                <a:cubicBezTo>
                  <a:pt x="6124" y="1818"/>
                  <a:pt x="6127" y="1814"/>
                  <a:pt x="6132" y="1814"/>
                </a:cubicBezTo>
                <a:close/>
                <a:moveTo>
                  <a:pt x="6212" y="1814"/>
                </a:moveTo>
                <a:lnTo>
                  <a:pt x="6212" y="1814"/>
                </a:lnTo>
                <a:cubicBezTo>
                  <a:pt x="6216" y="1814"/>
                  <a:pt x="6220" y="1818"/>
                  <a:pt x="6220" y="1822"/>
                </a:cubicBezTo>
                <a:cubicBezTo>
                  <a:pt x="6220" y="1827"/>
                  <a:pt x="6216" y="1830"/>
                  <a:pt x="6212" y="1830"/>
                </a:cubicBezTo>
                <a:lnTo>
                  <a:pt x="6212" y="1830"/>
                </a:lnTo>
                <a:cubicBezTo>
                  <a:pt x="6207" y="1830"/>
                  <a:pt x="6204" y="1827"/>
                  <a:pt x="6204" y="1822"/>
                </a:cubicBezTo>
                <a:cubicBezTo>
                  <a:pt x="6204" y="1818"/>
                  <a:pt x="6207" y="1814"/>
                  <a:pt x="6212" y="1814"/>
                </a:cubicBezTo>
                <a:close/>
                <a:moveTo>
                  <a:pt x="6292" y="1814"/>
                </a:moveTo>
                <a:lnTo>
                  <a:pt x="6292" y="1814"/>
                </a:lnTo>
                <a:cubicBezTo>
                  <a:pt x="6296" y="1814"/>
                  <a:pt x="6300" y="1818"/>
                  <a:pt x="6300" y="1822"/>
                </a:cubicBezTo>
                <a:cubicBezTo>
                  <a:pt x="6300" y="1827"/>
                  <a:pt x="6296" y="1830"/>
                  <a:pt x="6292" y="1830"/>
                </a:cubicBezTo>
                <a:lnTo>
                  <a:pt x="6292" y="1830"/>
                </a:lnTo>
                <a:cubicBezTo>
                  <a:pt x="6287" y="1830"/>
                  <a:pt x="6284" y="1827"/>
                  <a:pt x="6284" y="1822"/>
                </a:cubicBezTo>
                <a:cubicBezTo>
                  <a:pt x="6284" y="1818"/>
                  <a:pt x="6287" y="1814"/>
                  <a:pt x="6292" y="1814"/>
                </a:cubicBezTo>
                <a:close/>
                <a:moveTo>
                  <a:pt x="6372" y="1814"/>
                </a:moveTo>
                <a:lnTo>
                  <a:pt x="6372" y="1814"/>
                </a:lnTo>
                <a:cubicBezTo>
                  <a:pt x="6376" y="1814"/>
                  <a:pt x="6380" y="1818"/>
                  <a:pt x="6380" y="1822"/>
                </a:cubicBezTo>
                <a:cubicBezTo>
                  <a:pt x="6380" y="1827"/>
                  <a:pt x="6376" y="1830"/>
                  <a:pt x="6372" y="1830"/>
                </a:cubicBezTo>
                <a:lnTo>
                  <a:pt x="6372" y="1830"/>
                </a:lnTo>
                <a:cubicBezTo>
                  <a:pt x="6367" y="1830"/>
                  <a:pt x="6364" y="1827"/>
                  <a:pt x="6364" y="1822"/>
                </a:cubicBezTo>
                <a:cubicBezTo>
                  <a:pt x="6364" y="1818"/>
                  <a:pt x="6367" y="1814"/>
                  <a:pt x="6372" y="1814"/>
                </a:cubicBezTo>
                <a:close/>
                <a:moveTo>
                  <a:pt x="6452" y="1814"/>
                </a:moveTo>
                <a:lnTo>
                  <a:pt x="6452" y="1814"/>
                </a:lnTo>
                <a:cubicBezTo>
                  <a:pt x="6456" y="1814"/>
                  <a:pt x="6460" y="1818"/>
                  <a:pt x="6460" y="1822"/>
                </a:cubicBezTo>
                <a:cubicBezTo>
                  <a:pt x="6460" y="1827"/>
                  <a:pt x="6456" y="1830"/>
                  <a:pt x="6452" y="1830"/>
                </a:cubicBezTo>
                <a:lnTo>
                  <a:pt x="6452" y="1830"/>
                </a:lnTo>
                <a:cubicBezTo>
                  <a:pt x="6447" y="1830"/>
                  <a:pt x="6444" y="1827"/>
                  <a:pt x="6444" y="1822"/>
                </a:cubicBezTo>
                <a:cubicBezTo>
                  <a:pt x="6444" y="1818"/>
                  <a:pt x="6447" y="1814"/>
                  <a:pt x="6452" y="1814"/>
                </a:cubicBezTo>
                <a:close/>
                <a:moveTo>
                  <a:pt x="6532" y="1814"/>
                </a:moveTo>
                <a:lnTo>
                  <a:pt x="6532" y="1814"/>
                </a:lnTo>
                <a:cubicBezTo>
                  <a:pt x="6536" y="1814"/>
                  <a:pt x="6540" y="1818"/>
                  <a:pt x="6540" y="1822"/>
                </a:cubicBezTo>
                <a:cubicBezTo>
                  <a:pt x="6540" y="1827"/>
                  <a:pt x="6536" y="1830"/>
                  <a:pt x="6532" y="1830"/>
                </a:cubicBezTo>
                <a:lnTo>
                  <a:pt x="6532" y="1830"/>
                </a:lnTo>
                <a:cubicBezTo>
                  <a:pt x="6527" y="1830"/>
                  <a:pt x="6524" y="1827"/>
                  <a:pt x="6524" y="1822"/>
                </a:cubicBezTo>
                <a:cubicBezTo>
                  <a:pt x="6524" y="1818"/>
                  <a:pt x="6527" y="1814"/>
                  <a:pt x="6532" y="1814"/>
                </a:cubicBezTo>
                <a:close/>
                <a:moveTo>
                  <a:pt x="6612" y="1814"/>
                </a:moveTo>
                <a:lnTo>
                  <a:pt x="6612" y="1814"/>
                </a:lnTo>
                <a:cubicBezTo>
                  <a:pt x="6616" y="1814"/>
                  <a:pt x="6620" y="1818"/>
                  <a:pt x="6620" y="1822"/>
                </a:cubicBezTo>
                <a:cubicBezTo>
                  <a:pt x="6620" y="1827"/>
                  <a:pt x="6616" y="1830"/>
                  <a:pt x="6612" y="1830"/>
                </a:cubicBezTo>
                <a:lnTo>
                  <a:pt x="6612" y="1830"/>
                </a:lnTo>
                <a:cubicBezTo>
                  <a:pt x="6607" y="1830"/>
                  <a:pt x="6604" y="1827"/>
                  <a:pt x="6604" y="1822"/>
                </a:cubicBezTo>
                <a:cubicBezTo>
                  <a:pt x="6604" y="1818"/>
                  <a:pt x="6607" y="1814"/>
                  <a:pt x="6612" y="1814"/>
                </a:cubicBezTo>
                <a:close/>
                <a:moveTo>
                  <a:pt x="6692" y="1814"/>
                </a:moveTo>
                <a:lnTo>
                  <a:pt x="6692" y="1814"/>
                </a:lnTo>
                <a:cubicBezTo>
                  <a:pt x="6696" y="1814"/>
                  <a:pt x="6700" y="1818"/>
                  <a:pt x="6700" y="1822"/>
                </a:cubicBezTo>
                <a:cubicBezTo>
                  <a:pt x="6700" y="1827"/>
                  <a:pt x="6696" y="1830"/>
                  <a:pt x="6692" y="1830"/>
                </a:cubicBezTo>
                <a:lnTo>
                  <a:pt x="6692" y="1830"/>
                </a:lnTo>
                <a:cubicBezTo>
                  <a:pt x="6687" y="1830"/>
                  <a:pt x="6684" y="1827"/>
                  <a:pt x="6684" y="1822"/>
                </a:cubicBezTo>
                <a:cubicBezTo>
                  <a:pt x="6684" y="1818"/>
                  <a:pt x="6687" y="1814"/>
                  <a:pt x="6692" y="1814"/>
                </a:cubicBezTo>
                <a:close/>
                <a:moveTo>
                  <a:pt x="6772" y="1814"/>
                </a:moveTo>
                <a:lnTo>
                  <a:pt x="6772" y="1814"/>
                </a:lnTo>
                <a:cubicBezTo>
                  <a:pt x="6776" y="1814"/>
                  <a:pt x="6780" y="1818"/>
                  <a:pt x="6780" y="1822"/>
                </a:cubicBezTo>
                <a:cubicBezTo>
                  <a:pt x="6780" y="1827"/>
                  <a:pt x="6776" y="1830"/>
                  <a:pt x="6772" y="1830"/>
                </a:cubicBezTo>
                <a:lnTo>
                  <a:pt x="6772" y="1830"/>
                </a:lnTo>
                <a:cubicBezTo>
                  <a:pt x="6767" y="1830"/>
                  <a:pt x="6764" y="1827"/>
                  <a:pt x="6764" y="1822"/>
                </a:cubicBezTo>
                <a:cubicBezTo>
                  <a:pt x="6764" y="1818"/>
                  <a:pt x="6767" y="1814"/>
                  <a:pt x="6772" y="1814"/>
                </a:cubicBezTo>
                <a:close/>
                <a:moveTo>
                  <a:pt x="6852" y="1814"/>
                </a:moveTo>
                <a:lnTo>
                  <a:pt x="6852" y="1814"/>
                </a:lnTo>
                <a:cubicBezTo>
                  <a:pt x="6856" y="1814"/>
                  <a:pt x="6860" y="1818"/>
                  <a:pt x="6860" y="1822"/>
                </a:cubicBezTo>
                <a:cubicBezTo>
                  <a:pt x="6860" y="1827"/>
                  <a:pt x="6856" y="1830"/>
                  <a:pt x="6852" y="1830"/>
                </a:cubicBezTo>
                <a:lnTo>
                  <a:pt x="6852" y="1830"/>
                </a:lnTo>
                <a:cubicBezTo>
                  <a:pt x="6847" y="1830"/>
                  <a:pt x="6844" y="1827"/>
                  <a:pt x="6844" y="1822"/>
                </a:cubicBezTo>
                <a:cubicBezTo>
                  <a:pt x="6844" y="1818"/>
                  <a:pt x="6847" y="1814"/>
                  <a:pt x="6852" y="1814"/>
                </a:cubicBezTo>
                <a:close/>
                <a:moveTo>
                  <a:pt x="6932" y="1814"/>
                </a:moveTo>
                <a:lnTo>
                  <a:pt x="6932" y="1814"/>
                </a:lnTo>
                <a:cubicBezTo>
                  <a:pt x="6936" y="1814"/>
                  <a:pt x="6940" y="1818"/>
                  <a:pt x="6940" y="1822"/>
                </a:cubicBezTo>
                <a:cubicBezTo>
                  <a:pt x="6940" y="1827"/>
                  <a:pt x="6936" y="1830"/>
                  <a:pt x="6932" y="1830"/>
                </a:cubicBezTo>
                <a:lnTo>
                  <a:pt x="6932" y="1830"/>
                </a:lnTo>
                <a:cubicBezTo>
                  <a:pt x="6927" y="1830"/>
                  <a:pt x="6924" y="1827"/>
                  <a:pt x="6924" y="1822"/>
                </a:cubicBezTo>
                <a:cubicBezTo>
                  <a:pt x="6924" y="1818"/>
                  <a:pt x="6927" y="1814"/>
                  <a:pt x="6932" y="1814"/>
                </a:cubicBezTo>
                <a:close/>
                <a:moveTo>
                  <a:pt x="7012" y="1814"/>
                </a:moveTo>
                <a:lnTo>
                  <a:pt x="7012" y="1814"/>
                </a:lnTo>
                <a:cubicBezTo>
                  <a:pt x="7016" y="1814"/>
                  <a:pt x="7020" y="1818"/>
                  <a:pt x="7020" y="1822"/>
                </a:cubicBezTo>
                <a:cubicBezTo>
                  <a:pt x="7020" y="1827"/>
                  <a:pt x="7016" y="1830"/>
                  <a:pt x="7012" y="1830"/>
                </a:cubicBezTo>
                <a:lnTo>
                  <a:pt x="7012" y="1830"/>
                </a:lnTo>
                <a:cubicBezTo>
                  <a:pt x="7007" y="1830"/>
                  <a:pt x="7004" y="1827"/>
                  <a:pt x="7004" y="1822"/>
                </a:cubicBezTo>
                <a:cubicBezTo>
                  <a:pt x="7004" y="1818"/>
                  <a:pt x="7007" y="1814"/>
                  <a:pt x="7012" y="1814"/>
                </a:cubicBezTo>
                <a:close/>
                <a:moveTo>
                  <a:pt x="7092" y="1814"/>
                </a:moveTo>
                <a:lnTo>
                  <a:pt x="7092" y="1814"/>
                </a:lnTo>
                <a:cubicBezTo>
                  <a:pt x="7096" y="1814"/>
                  <a:pt x="7100" y="1818"/>
                  <a:pt x="7100" y="1822"/>
                </a:cubicBezTo>
                <a:cubicBezTo>
                  <a:pt x="7100" y="1827"/>
                  <a:pt x="7096" y="1830"/>
                  <a:pt x="7092" y="1830"/>
                </a:cubicBezTo>
                <a:lnTo>
                  <a:pt x="7092" y="1830"/>
                </a:lnTo>
                <a:cubicBezTo>
                  <a:pt x="7088" y="1830"/>
                  <a:pt x="7084" y="1827"/>
                  <a:pt x="7084" y="1822"/>
                </a:cubicBezTo>
                <a:cubicBezTo>
                  <a:pt x="7084" y="1818"/>
                  <a:pt x="7088" y="1814"/>
                  <a:pt x="7092" y="1814"/>
                </a:cubicBezTo>
                <a:close/>
                <a:moveTo>
                  <a:pt x="7172" y="1814"/>
                </a:moveTo>
                <a:lnTo>
                  <a:pt x="7172" y="1814"/>
                </a:lnTo>
                <a:cubicBezTo>
                  <a:pt x="7176" y="1814"/>
                  <a:pt x="7180" y="1818"/>
                  <a:pt x="7180" y="1822"/>
                </a:cubicBezTo>
                <a:cubicBezTo>
                  <a:pt x="7180" y="1827"/>
                  <a:pt x="7176" y="1830"/>
                  <a:pt x="7172" y="1830"/>
                </a:cubicBezTo>
                <a:lnTo>
                  <a:pt x="7172" y="1830"/>
                </a:lnTo>
                <a:cubicBezTo>
                  <a:pt x="7168" y="1830"/>
                  <a:pt x="7164" y="1827"/>
                  <a:pt x="7164" y="1822"/>
                </a:cubicBezTo>
                <a:cubicBezTo>
                  <a:pt x="7164" y="1818"/>
                  <a:pt x="7168" y="1814"/>
                  <a:pt x="7172" y="1814"/>
                </a:cubicBezTo>
                <a:close/>
                <a:moveTo>
                  <a:pt x="7252" y="1814"/>
                </a:moveTo>
                <a:lnTo>
                  <a:pt x="7252" y="1814"/>
                </a:lnTo>
                <a:cubicBezTo>
                  <a:pt x="7256" y="1814"/>
                  <a:pt x="7260" y="1818"/>
                  <a:pt x="7260" y="1822"/>
                </a:cubicBezTo>
                <a:cubicBezTo>
                  <a:pt x="7260" y="1827"/>
                  <a:pt x="7256" y="1830"/>
                  <a:pt x="7252" y="1830"/>
                </a:cubicBezTo>
                <a:lnTo>
                  <a:pt x="7252" y="1830"/>
                </a:lnTo>
                <a:cubicBezTo>
                  <a:pt x="7248" y="1830"/>
                  <a:pt x="7244" y="1827"/>
                  <a:pt x="7244" y="1822"/>
                </a:cubicBezTo>
                <a:cubicBezTo>
                  <a:pt x="7244" y="1818"/>
                  <a:pt x="7248" y="1814"/>
                  <a:pt x="7252" y="1814"/>
                </a:cubicBezTo>
                <a:close/>
                <a:moveTo>
                  <a:pt x="7332" y="1814"/>
                </a:moveTo>
                <a:lnTo>
                  <a:pt x="7332" y="1814"/>
                </a:lnTo>
                <a:cubicBezTo>
                  <a:pt x="7336" y="1814"/>
                  <a:pt x="7340" y="1818"/>
                  <a:pt x="7340" y="1822"/>
                </a:cubicBezTo>
                <a:cubicBezTo>
                  <a:pt x="7340" y="1827"/>
                  <a:pt x="7336" y="1830"/>
                  <a:pt x="7332" y="1830"/>
                </a:cubicBezTo>
                <a:lnTo>
                  <a:pt x="7332" y="1830"/>
                </a:lnTo>
                <a:cubicBezTo>
                  <a:pt x="7328" y="1830"/>
                  <a:pt x="7324" y="1827"/>
                  <a:pt x="7324" y="1822"/>
                </a:cubicBezTo>
                <a:cubicBezTo>
                  <a:pt x="7324" y="1818"/>
                  <a:pt x="7328" y="1814"/>
                  <a:pt x="7332" y="1814"/>
                </a:cubicBezTo>
                <a:close/>
                <a:moveTo>
                  <a:pt x="7412" y="1814"/>
                </a:moveTo>
                <a:lnTo>
                  <a:pt x="7412" y="1814"/>
                </a:lnTo>
                <a:cubicBezTo>
                  <a:pt x="7416" y="1814"/>
                  <a:pt x="7420" y="1818"/>
                  <a:pt x="7420" y="1822"/>
                </a:cubicBezTo>
                <a:cubicBezTo>
                  <a:pt x="7420" y="1827"/>
                  <a:pt x="7416" y="1830"/>
                  <a:pt x="7412" y="1830"/>
                </a:cubicBezTo>
                <a:lnTo>
                  <a:pt x="7412" y="1830"/>
                </a:lnTo>
                <a:cubicBezTo>
                  <a:pt x="7408" y="1830"/>
                  <a:pt x="7404" y="1827"/>
                  <a:pt x="7404" y="1822"/>
                </a:cubicBezTo>
                <a:cubicBezTo>
                  <a:pt x="7404" y="1818"/>
                  <a:pt x="7408" y="1814"/>
                  <a:pt x="7412" y="1814"/>
                </a:cubicBezTo>
                <a:close/>
                <a:moveTo>
                  <a:pt x="7492" y="1814"/>
                </a:moveTo>
                <a:lnTo>
                  <a:pt x="7492" y="1814"/>
                </a:lnTo>
                <a:cubicBezTo>
                  <a:pt x="7496" y="1814"/>
                  <a:pt x="7500" y="1818"/>
                  <a:pt x="7500" y="1822"/>
                </a:cubicBezTo>
                <a:cubicBezTo>
                  <a:pt x="7500" y="1827"/>
                  <a:pt x="7496" y="1830"/>
                  <a:pt x="7492" y="1830"/>
                </a:cubicBezTo>
                <a:lnTo>
                  <a:pt x="7492" y="1830"/>
                </a:lnTo>
                <a:cubicBezTo>
                  <a:pt x="7488" y="1830"/>
                  <a:pt x="7484" y="1827"/>
                  <a:pt x="7484" y="1822"/>
                </a:cubicBezTo>
                <a:cubicBezTo>
                  <a:pt x="7484" y="1818"/>
                  <a:pt x="7488" y="1814"/>
                  <a:pt x="7492" y="1814"/>
                </a:cubicBezTo>
                <a:close/>
                <a:moveTo>
                  <a:pt x="7572" y="1814"/>
                </a:moveTo>
                <a:lnTo>
                  <a:pt x="7572" y="1814"/>
                </a:lnTo>
                <a:cubicBezTo>
                  <a:pt x="7576" y="1814"/>
                  <a:pt x="7580" y="1818"/>
                  <a:pt x="7580" y="1822"/>
                </a:cubicBezTo>
                <a:cubicBezTo>
                  <a:pt x="7580" y="1827"/>
                  <a:pt x="7576" y="1830"/>
                  <a:pt x="7572" y="1830"/>
                </a:cubicBezTo>
                <a:lnTo>
                  <a:pt x="7572" y="1830"/>
                </a:lnTo>
                <a:cubicBezTo>
                  <a:pt x="7568" y="1830"/>
                  <a:pt x="7564" y="1827"/>
                  <a:pt x="7564" y="1822"/>
                </a:cubicBezTo>
                <a:cubicBezTo>
                  <a:pt x="7564" y="1818"/>
                  <a:pt x="7568" y="1814"/>
                  <a:pt x="7572" y="1814"/>
                </a:cubicBezTo>
                <a:close/>
                <a:moveTo>
                  <a:pt x="7652" y="1814"/>
                </a:moveTo>
                <a:lnTo>
                  <a:pt x="7652" y="1814"/>
                </a:lnTo>
                <a:cubicBezTo>
                  <a:pt x="7656" y="1814"/>
                  <a:pt x="7660" y="1818"/>
                  <a:pt x="7660" y="1822"/>
                </a:cubicBezTo>
                <a:cubicBezTo>
                  <a:pt x="7660" y="1827"/>
                  <a:pt x="7656" y="1830"/>
                  <a:pt x="7652" y="1830"/>
                </a:cubicBezTo>
                <a:lnTo>
                  <a:pt x="7652" y="1830"/>
                </a:lnTo>
                <a:cubicBezTo>
                  <a:pt x="7648" y="1830"/>
                  <a:pt x="7644" y="1827"/>
                  <a:pt x="7644" y="1822"/>
                </a:cubicBezTo>
                <a:cubicBezTo>
                  <a:pt x="7644" y="1818"/>
                  <a:pt x="7648" y="1814"/>
                  <a:pt x="7652" y="1814"/>
                </a:cubicBezTo>
                <a:close/>
                <a:moveTo>
                  <a:pt x="7732" y="1814"/>
                </a:moveTo>
                <a:lnTo>
                  <a:pt x="7732" y="1814"/>
                </a:lnTo>
                <a:cubicBezTo>
                  <a:pt x="7736" y="1814"/>
                  <a:pt x="7740" y="1818"/>
                  <a:pt x="7740" y="1822"/>
                </a:cubicBezTo>
                <a:cubicBezTo>
                  <a:pt x="7740" y="1827"/>
                  <a:pt x="7736" y="1830"/>
                  <a:pt x="7732" y="1830"/>
                </a:cubicBezTo>
                <a:lnTo>
                  <a:pt x="7732" y="1830"/>
                </a:lnTo>
                <a:cubicBezTo>
                  <a:pt x="7728" y="1830"/>
                  <a:pt x="7724" y="1827"/>
                  <a:pt x="7724" y="1822"/>
                </a:cubicBezTo>
                <a:cubicBezTo>
                  <a:pt x="7724" y="1818"/>
                  <a:pt x="7728" y="1814"/>
                  <a:pt x="7732" y="1814"/>
                </a:cubicBezTo>
                <a:close/>
                <a:moveTo>
                  <a:pt x="7812" y="1814"/>
                </a:moveTo>
                <a:lnTo>
                  <a:pt x="7812" y="1814"/>
                </a:lnTo>
                <a:cubicBezTo>
                  <a:pt x="7817" y="1814"/>
                  <a:pt x="7820" y="1818"/>
                  <a:pt x="7820" y="1822"/>
                </a:cubicBezTo>
                <a:cubicBezTo>
                  <a:pt x="7820" y="1827"/>
                  <a:pt x="7817" y="1830"/>
                  <a:pt x="7812" y="1830"/>
                </a:cubicBezTo>
                <a:lnTo>
                  <a:pt x="7812" y="1830"/>
                </a:lnTo>
                <a:cubicBezTo>
                  <a:pt x="7808" y="1830"/>
                  <a:pt x="7804" y="1827"/>
                  <a:pt x="7804" y="1822"/>
                </a:cubicBezTo>
                <a:cubicBezTo>
                  <a:pt x="7804" y="1818"/>
                  <a:pt x="7808" y="1814"/>
                  <a:pt x="7812" y="1814"/>
                </a:cubicBezTo>
                <a:close/>
                <a:moveTo>
                  <a:pt x="7892" y="1814"/>
                </a:moveTo>
                <a:lnTo>
                  <a:pt x="7892" y="1814"/>
                </a:lnTo>
                <a:cubicBezTo>
                  <a:pt x="7897" y="1814"/>
                  <a:pt x="7900" y="1818"/>
                  <a:pt x="7900" y="1822"/>
                </a:cubicBezTo>
                <a:cubicBezTo>
                  <a:pt x="7900" y="1827"/>
                  <a:pt x="7897" y="1830"/>
                  <a:pt x="7892" y="1830"/>
                </a:cubicBezTo>
                <a:lnTo>
                  <a:pt x="7892" y="1830"/>
                </a:lnTo>
                <a:cubicBezTo>
                  <a:pt x="7888" y="1830"/>
                  <a:pt x="7884" y="1827"/>
                  <a:pt x="7884" y="1822"/>
                </a:cubicBezTo>
                <a:cubicBezTo>
                  <a:pt x="7884" y="1818"/>
                  <a:pt x="7888" y="1814"/>
                  <a:pt x="7892" y="1814"/>
                </a:cubicBezTo>
                <a:close/>
                <a:moveTo>
                  <a:pt x="7972" y="1814"/>
                </a:moveTo>
                <a:lnTo>
                  <a:pt x="7972" y="1814"/>
                </a:lnTo>
                <a:cubicBezTo>
                  <a:pt x="7977" y="1814"/>
                  <a:pt x="7980" y="1818"/>
                  <a:pt x="7980" y="1822"/>
                </a:cubicBezTo>
                <a:cubicBezTo>
                  <a:pt x="7980" y="1827"/>
                  <a:pt x="7977" y="1830"/>
                  <a:pt x="7972" y="1830"/>
                </a:cubicBezTo>
                <a:lnTo>
                  <a:pt x="7972" y="1830"/>
                </a:lnTo>
                <a:cubicBezTo>
                  <a:pt x="7968" y="1830"/>
                  <a:pt x="7964" y="1827"/>
                  <a:pt x="7964" y="1822"/>
                </a:cubicBezTo>
                <a:cubicBezTo>
                  <a:pt x="7964" y="1818"/>
                  <a:pt x="7968" y="1814"/>
                  <a:pt x="7972" y="1814"/>
                </a:cubicBezTo>
                <a:close/>
                <a:moveTo>
                  <a:pt x="8052" y="1814"/>
                </a:moveTo>
                <a:lnTo>
                  <a:pt x="8052" y="1814"/>
                </a:lnTo>
                <a:cubicBezTo>
                  <a:pt x="8057" y="1814"/>
                  <a:pt x="8060" y="1818"/>
                  <a:pt x="8060" y="1822"/>
                </a:cubicBezTo>
                <a:cubicBezTo>
                  <a:pt x="8060" y="1827"/>
                  <a:pt x="8057" y="1830"/>
                  <a:pt x="8052" y="1830"/>
                </a:cubicBezTo>
                <a:lnTo>
                  <a:pt x="8052" y="1830"/>
                </a:lnTo>
                <a:cubicBezTo>
                  <a:pt x="8048" y="1830"/>
                  <a:pt x="8044" y="1827"/>
                  <a:pt x="8044" y="1822"/>
                </a:cubicBezTo>
                <a:cubicBezTo>
                  <a:pt x="8044" y="1818"/>
                  <a:pt x="8048" y="1814"/>
                  <a:pt x="8052" y="1814"/>
                </a:cubicBezTo>
                <a:close/>
                <a:moveTo>
                  <a:pt x="8132" y="1814"/>
                </a:moveTo>
                <a:lnTo>
                  <a:pt x="8132" y="1814"/>
                </a:lnTo>
                <a:cubicBezTo>
                  <a:pt x="8137" y="1814"/>
                  <a:pt x="8140" y="1818"/>
                  <a:pt x="8140" y="1822"/>
                </a:cubicBezTo>
                <a:cubicBezTo>
                  <a:pt x="8140" y="1827"/>
                  <a:pt x="8137" y="1830"/>
                  <a:pt x="8132" y="1830"/>
                </a:cubicBezTo>
                <a:lnTo>
                  <a:pt x="8132" y="1830"/>
                </a:lnTo>
                <a:cubicBezTo>
                  <a:pt x="8128" y="1830"/>
                  <a:pt x="8124" y="1827"/>
                  <a:pt x="8124" y="1822"/>
                </a:cubicBezTo>
                <a:cubicBezTo>
                  <a:pt x="8124" y="1818"/>
                  <a:pt x="8128" y="1814"/>
                  <a:pt x="8132" y="1814"/>
                </a:cubicBezTo>
                <a:close/>
                <a:moveTo>
                  <a:pt x="8212" y="1814"/>
                </a:moveTo>
                <a:lnTo>
                  <a:pt x="8212" y="1814"/>
                </a:lnTo>
                <a:cubicBezTo>
                  <a:pt x="8217" y="1814"/>
                  <a:pt x="8220" y="1818"/>
                  <a:pt x="8220" y="1822"/>
                </a:cubicBezTo>
                <a:cubicBezTo>
                  <a:pt x="8220" y="1827"/>
                  <a:pt x="8217" y="1830"/>
                  <a:pt x="8212" y="1830"/>
                </a:cubicBezTo>
                <a:lnTo>
                  <a:pt x="8212" y="1830"/>
                </a:lnTo>
                <a:cubicBezTo>
                  <a:pt x="8208" y="1830"/>
                  <a:pt x="8204" y="1827"/>
                  <a:pt x="8204" y="1822"/>
                </a:cubicBezTo>
                <a:cubicBezTo>
                  <a:pt x="8204" y="1818"/>
                  <a:pt x="8208" y="1814"/>
                  <a:pt x="8212" y="1814"/>
                </a:cubicBezTo>
                <a:close/>
                <a:moveTo>
                  <a:pt x="8292" y="1814"/>
                </a:moveTo>
                <a:lnTo>
                  <a:pt x="8292" y="1814"/>
                </a:lnTo>
                <a:cubicBezTo>
                  <a:pt x="8297" y="1814"/>
                  <a:pt x="8300" y="1818"/>
                  <a:pt x="8300" y="1822"/>
                </a:cubicBezTo>
                <a:cubicBezTo>
                  <a:pt x="8300" y="1827"/>
                  <a:pt x="8297" y="1830"/>
                  <a:pt x="8292" y="1830"/>
                </a:cubicBezTo>
                <a:lnTo>
                  <a:pt x="8292" y="1830"/>
                </a:lnTo>
                <a:cubicBezTo>
                  <a:pt x="8288" y="1830"/>
                  <a:pt x="8284" y="1827"/>
                  <a:pt x="8284" y="1822"/>
                </a:cubicBezTo>
                <a:cubicBezTo>
                  <a:pt x="8284" y="1818"/>
                  <a:pt x="8288" y="1814"/>
                  <a:pt x="8292" y="1814"/>
                </a:cubicBezTo>
                <a:close/>
                <a:moveTo>
                  <a:pt x="8372" y="1814"/>
                </a:moveTo>
                <a:lnTo>
                  <a:pt x="8372" y="1814"/>
                </a:lnTo>
                <a:cubicBezTo>
                  <a:pt x="8377" y="1814"/>
                  <a:pt x="8380" y="1818"/>
                  <a:pt x="8380" y="1822"/>
                </a:cubicBezTo>
                <a:cubicBezTo>
                  <a:pt x="8380" y="1827"/>
                  <a:pt x="8377" y="1830"/>
                  <a:pt x="8372" y="1830"/>
                </a:cubicBezTo>
                <a:lnTo>
                  <a:pt x="8372" y="1830"/>
                </a:lnTo>
                <a:cubicBezTo>
                  <a:pt x="8368" y="1830"/>
                  <a:pt x="8364" y="1827"/>
                  <a:pt x="8364" y="1822"/>
                </a:cubicBezTo>
                <a:cubicBezTo>
                  <a:pt x="8364" y="1818"/>
                  <a:pt x="8368" y="1814"/>
                  <a:pt x="8372" y="1814"/>
                </a:cubicBezTo>
                <a:close/>
                <a:moveTo>
                  <a:pt x="8452" y="1814"/>
                </a:moveTo>
                <a:lnTo>
                  <a:pt x="8452" y="1814"/>
                </a:lnTo>
                <a:cubicBezTo>
                  <a:pt x="8457" y="1814"/>
                  <a:pt x="8460" y="1818"/>
                  <a:pt x="8460" y="1822"/>
                </a:cubicBezTo>
                <a:cubicBezTo>
                  <a:pt x="8460" y="1827"/>
                  <a:pt x="8457" y="1830"/>
                  <a:pt x="8452" y="1830"/>
                </a:cubicBezTo>
                <a:lnTo>
                  <a:pt x="8452" y="1830"/>
                </a:lnTo>
                <a:cubicBezTo>
                  <a:pt x="8448" y="1830"/>
                  <a:pt x="8444" y="1827"/>
                  <a:pt x="8444" y="1822"/>
                </a:cubicBezTo>
                <a:cubicBezTo>
                  <a:pt x="8444" y="1818"/>
                  <a:pt x="8448" y="1814"/>
                  <a:pt x="8452" y="1814"/>
                </a:cubicBezTo>
                <a:close/>
                <a:moveTo>
                  <a:pt x="8532" y="1814"/>
                </a:moveTo>
                <a:lnTo>
                  <a:pt x="8532" y="1814"/>
                </a:lnTo>
                <a:cubicBezTo>
                  <a:pt x="8537" y="1814"/>
                  <a:pt x="8540" y="1818"/>
                  <a:pt x="8540" y="1822"/>
                </a:cubicBezTo>
                <a:cubicBezTo>
                  <a:pt x="8540" y="1827"/>
                  <a:pt x="8537" y="1830"/>
                  <a:pt x="8532" y="1830"/>
                </a:cubicBezTo>
                <a:lnTo>
                  <a:pt x="8532" y="1830"/>
                </a:lnTo>
                <a:cubicBezTo>
                  <a:pt x="8528" y="1830"/>
                  <a:pt x="8524" y="1827"/>
                  <a:pt x="8524" y="1822"/>
                </a:cubicBezTo>
                <a:cubicBezTo>
                  <a:pt x="8524" y="1818"/>
                  <a:pt x="8528" y="1814"/>
                  <a:pt x="8532" y="1814"/>
                </a:cubicBezTo>
                <a:close/>
                <a:moveTo>
                  <a:pt x="8612" y="1814"/>
                </a:moveTo>
                <a:lnTo>
                  <a:pt x="8612" y="1814"/>
                </a:lnTo>
                <a:cubicBezTo>
                  <a:pt x="8617" y="1814"/>
                  <a:pt x="8620" y="1818"/>
                  <a:pt x="8620" y="1822"/>
                </a:cubicBezTo>
                <a:cubicBezTo>
                  <a:pt x="8620" y="1827"/>
                  <a:pt x="8617" y="1830"/>
                  <a:pt x="8612" y="1830"/>
                </a:cubicBezTo>
                <a:lnTo>
                  <a:pt x="8612" y="1830"/>
                </a:lnTo>
                <a:cubicBezTo>
                  <a:pt x="8608" y="1830"/>
                  <a:pt x="8604" y="1827"/>
                  <a:pt x="8604" y="1822"/>
                </a:cubicBezTo>
                <a:cubicBezTo>
                  <a:pt x="8604" y="1818"/>
                  <a:pt x="8608" y="1814"/>
                  <a:pt x="8612" y="1814"/>
                </a:cubicBezTo>
                <a:close/>
                <a:moveTo>
                  <a:pt x="8692" y="1814"/>
                </a:moveTo>
                <a:lnTo>
                  <a:pt x="8692" y="1814"/>
                </a:lnTo>
                <a:cubicBezTo>
                  <a:pt x="8697" y="1814"/>
                  <a:pt x="8700" y="1818"/>
                  <a:pt x="8700" y="1822"/>
                </a:cubicBezTo>
                <a:cubicBezTo>
                  <a:pt x="8700" y="1827"/>
                  <a:pt x="8697" y="1830"/>
                  <a:pt x="8692" y="1830"/>
                </a:cubicBezTo>
                <a:lnTo>
                  <a:pt x="8692" y="1830"/>
                </a:lnTo>
                <a:cubicBezTo>
                  <a:pt x="8688" y="1830"/>
                  <a:pt x="8684" y="1827"/>
                  <a:pt x="8684" y="1822"/>
                </a:cubicBezTo>
                <a:cubicBezTo>
                  <a:pt x="8684" y="1818"/>
                  <a:pt x="8688" y="1814"/>
                  <a:pt x="8692" y="1814"/>
                </a:cubicBezTo>
                <a:close/>
                <a:moveTo>
                  <a:pt x="8772" y="1814"/>
                </a:moveTo>
                <a:lnTo>
                  <a:pt x="8772" y="1814"/>
                </a:lnTo>
                <a:cubicBezTo>
                  <a:pt x="8777" y="1814"/>
                  <a:pt x="8780" y="1818"/>
                  <a:pt x="8780" y="1822"/>
                </a:cubicBezTo>
                <a:cubicBezTo>
                  <a:pt x="8780" y="1827"/>
                  <a:pt x="8777" y="1830"/>
                  <a:pt x="8772" y="1830"/>
                </a:cubicBezTo>
                <a:lnTo>
                  <a:pt x="8772" y="1830"/>
                </a:lnTo>
                <a:cubicBezTo>
                  <a:pt x="8768" y="1830"/>
                  <a:pt x="8764" y="1827"/>
                  <a:pt x="8764" y="1822"/>
                </a:cubicBezTo>
                <a:cubicBezTo>
                  <a:pt x="8764" y="1818"/>
                  <a:pt x="8768" y="1814"/>
                  <a:pt x="8772" y="1814"/>
                </a:cubicBezTo>
                <a:close/>
                <a:moveTo>
                  <a:pt x="8852" y="1814"/>
                </a:moveTo>
                <a:lnTo>
                  <a:pt x="8852" y="1814"/>
                </a:lnTo>
                <a:cubicBezTo>
                  <a:pt x="8857" y="1814"/>
                  <a:pt x="8860" y="1818"/>
                  <a:pt x="8860" y="1822"/>
                </a:cubicBezTo>
                <a:cubicBezTo>
                  <a:pt x="8860" y="1827"/>
                  <a:pt x="8857" y="1830"/>
                  <a:pt x="8852" y="1830"/>
                </a:cubicBezTo>
                <a:lnTo>
                  <a:pt x="8852" y="1830"/>
                </a:lnTo>
                <a:cubicBezTo>
                  <a:pt x="8848" y="1830"/>
                  <a:pt x="8844" y="1827"/>
                  <a:pt x="8844" y="1822"/>
                </a:cubicBezTo>
                <a:cubicBezTo>
                  <a:pt x="8844" y="1818"/>
                  <a:pt x="8848" y="1814"/>
                  <a:pt x="8852" y="1814"/>
                </a:cubicBezTo>
                <a:close/>
                <a:moveTo>
                  <a:pt x="8932" y="1814"/>
                </a:moveTo>
                <a:lnTo>
                  <a:pt x="8932" y="1814"/>
                </a:lnTo>
                <a:cubicBezTo>
                  <a:pt x="8937" y="1814"/>
                  <a:pt x="8940" y="1818"/>
                  <a:pt x="8940" y="1822"/>
                </a:cubicBezTo>
                <a:cubicBezTo>
                  <a:pt x="8940" y="1827"/>
                  <a:pt x="8937" y="1830"/>
                  <a:pt x="8932" y="1830"/>
                </a:cubicBezTo>
                <a:lnTo>
                  <a:pt x="8932" y="1830"/>
                </a:lnTo>
                <a:cubicBezTo>
                  <a:pt x="8928" y="1830"/>
                  <a:pt x="8924" y="1827"/>
                  <a:pt x="8924" y="1822"/>
                </a:cubicBezTo>
                <a:cubicBezTo>
                  <a:pt x="8924" y="1818"/>
                  <a:pt x="8928" y="1814"/>
                  <a:pt x="8932" y="1814"/>
                </a:cubicBezTo>
                <a:close/>
                <a:moveTo>
                  <a:pt x="9012" y="1814"/>
                </a:moveTo>
                <a:lnTo>
                  <a:pt x="9012" y="1814"/>
                </a:lnTo>
                <a:cubicBezTo>
                  <a:pt x="9017" y="1814"/>
                  <a:pt x="9020" y="1818"/>
                  <a:pt x="9020" y="1822"/>
                </a:cubicBezTo>
                <a:cubicBezTo>
                  <a:pt x="9020" y="1827"/>
                  <a:pt x="9017" y="1830"/>
                  <a:pt x="9012" y="1830"/>
                </a:cubicBezTo>
                <a:lnTo>
                  <a:pt x="9012" y="1830"/>
                </a:lnTo>
                <a:cubicBezTo>
                  <a:pt x="9008" y="1830"/>
                  <a:pt x="9004" y="1827"/>
                  <a:pt x="9004" y="1822"/>
                </a:cubicBezTo>
                <a:cubicBezTo>
                  <a:pt x="9004" y="1818"/>
                  <a:pt x="9008" y="1814"/>
                  <a:pt x="9012" y="1814"/>
                </a:cubicBezTo>
                <a:close/>
                <a:moveTo>
                  <a:pt x="9092" y="1814"/>
                </a:moveTo>
                <a:lnTo>
                  <a:pt x="9092" y="1814"/>
                </a:lnTo>
                <a:cubicBezTo>
                  <a:pt x="9097" y="1814"/>
                  <a:pt x="9100" y="1818"/>
                  <a:pt x="9100" y="1822"/>
                </a:cubicBezTo>
                <a:cubicBezTo>
                  <a:pt x="9100" y="1827"/>
                  <a:pt x="9097" y="1830"/>
                  <a:pt x="9092" y="1830"/>
                </a:cubicBezTo>
                <a:lnTo>
                  <a:pt x="9092" y="1830"/>
                </a:lnTo>
                <a:cubicBezTo>
                  <a:pt x="9088" y="1830"/>
                  <a:pt x="9084" y="1827"/>
                  <a:pt x="9084" y="1822"/>
                </a:cubicBezTo>
                <a:cubicBezTo>
                  <a:pt x="9084" y="1818"/>
                  <a:pt x="9088" y="1814"/>
                  <a:pt x="9092" y="1814"/>
                </a:cubicBezTo>
                <a:close/>
                <a:moveTo>
                  <a:pt x="9172" y="1814"/>
                </a:moveTo>
                <a:lnTo>
                  <a:pt x="9172" y="1814"/>
                </a:lnTo>
                <a:cubicBezTo>
                  <a:pt x="9177" y="1814"/>
                  <a:pt x="9180" y="1818"/>
                  <a:pt x="9180" y="1822"/>
                </a:cubicBezTo>
                <a:cubicBezTo>
                  <a:pt x="9180" y="1827"/>
                  <a:pt x="9177" y="1830"/>
                  <a:pt x="9172" y="1830"/>
                </a:cubicBezTo>
                <a:lnTo>
                  <a:pt x="9172" y="1830"/>
                </a:lnTo>
                <a:cubicBezTo>
                  <a:pt x="9168" y="1830"/>
                  <a:pt x="9164" y="1827"/>
                  <a:pt x="9164" y="1822"/>
                </a:cubicBezTo>
                <a:cubicBezTo>
                  <a:pt x="9164" y="1818"/>
                  <a:pt x="9168" y="1814"/>
                  <a:pt x="9172" y="1814"/>
                </a:cubicBezTo>
                <a:close/>
                <a:moveTo>
                  <a:pt x="9252" y="1814"/>
                </a:moveTo>
                <a:lnTo>
                  <a:pt x="9252" y="1814"/>
                </a:lnTo>
                <a:cubicBezTo>
                  <a:pt x="9257" y="1814"/>
                  <a:pt x="9260" y="1818"/>
                  <a:pt x="9260" y="1822"/>
                </a:cubicBezTo>
                <a:cubicBezTo>
                  <a:pt x="9260" y="1827"/>
                  <a:pt x="9257" y="1830"/>
                  <a:pt x="9252" y="1830"/>
                </a:cubicBezTo>
                <a:lnTo>
                  <a:pt x="9252" y="1830"/>
                </a:lnTo>
                <a:cubicBezTo>
                  <a:pt x="9248" y="1830"/>
                  <a:pt x="9244" y="1827"/>
                  <a:pt x="9244" y="1822"/>
                </a:cubicBezTo>
                <a:cubicBezTo>
                  <a:pt x="9244" y="1818"/>
                  <a:pt x="9248" y="1814"/>
                  <a:pt x="9252" y="1814"/>
                </a:cubicBezTo>
                <a:close/>
                <a:moveTo>
                  <a:pt x="9332" y="1814"/>
                </a:moveTo>
                <a:lnTo>
                  <a:pt x="9332" y="1814"/>
                </a:lnTo>
                <a:cubicBezTo>
                  <a:pt x="9337" y="1814"/>
                  <a:pt x="9340" y="1818"/>
                  <a:pt x="9340" y="1822"/>
                </a:cubicBezTo>
                <a:cubicBezTo>
                  <a:pt x="9340" y="1827"/>
                  <a:pt x="9337" y="1830"/>
                  <a:pt x="9332" y="1830"/>
                </a:cubicBezTo>
                <a:lnTo>
                  <a:pt x="9332" y="1830"/>
                </a:lnTo>
                <a:cubicBezTo>
                  <a:pt x="9328" y="1830"/>
                  <a:pt x="9324" y="1827"/>
                  <a:pt x="9324" y="1822"/>
                </a:cubicBezTo>
                <a:cubicBezTo>
                  <a:pt x="9324" y="1818"/>
                  <a:pt x="9328" y="1814"/>
                  <a:pt x="9332" y="1814"/>
                </a:cubicBezTo>
                <a:close/>
                <a:moveTo>
                  <a:pt x="9412" y="1814"/>
                </a:moveTo>
                <a:lnTo>
                  <a:pt x="9412" y="1814"/>
                </a:lnTo>
                <a:cubicBezTo>
                  <a:pt x="9417" y="1814"/>
                  <a:pt x="9420" y="1818"/>
                  <a:pt x="9420" y="1822"/>
                </a:cubicBezTo>
                <a:cubicBezTo>
                  <a:pt x="9420" y="1827"/>
                  <a:pt x="9417" y="1830"/>
                  <a:pt x="9412" y="1830"/>
                </a:cubicBezTo>
                <a:lnTo>
                  <a:pt x="9412" y="1830"/>
                </a:lnTo>
                <a:cubicBezTo>
                  <a:pt x="9408" y="1830"/>
                  <a:pt x="9404" y="1827"/>
                  <a:pt x="9404" y="1822"/>
                </a:cubicBezTo>
                <a:cubicBezTo>
                  <a:pt x="9404" y="1818"/>
                  <a:pt x="9408" y="1814"/>
                  <a:pt x="9412" y="1814"/>
                </a:cubicBezTo>
                <a:close/>
                <a:moveTo>
                  <a:pt x="9492" y="1814"/>
                </a:moveTo>
                <a:lnTo>
                  <a:pt x="9492" y="1814"/>
                </a:lnTo>
                <a:cubicBezTo>
                  <a:pt x="9497" y="1814"/>
                  <a:pt x="9500" y="1818"/>
                  <a:pt x="9500" y="1822"/>
                </a:cubicBezTo>
                <a:cubicBezTo>
                  <a:pt x="9500" y="1827"/>
                  <a:pt x="9497" y="1830"/>
                  <a:pt x="9492" y="1830"/>
                </a:cubicBezTo>
                <a:lnTo>
                  <a:pt x="9492" y="1830"/>
                </a:lnTo>
                <a:cubicBezTo>
                  <a:pt x="9488" y="1830"/>
                  <a:pt x="9484" y="1827"/>
                  <a:pt x="9484" y="1822"/>
                </a:cubicBezTo>
                <a:cubicBezTo>
                  <a:pt x="9484" y="1818"/>
                  <a:pt x="9488" y="1814"/>
                  <a:pt x="9492" y="1814"/>
                </a:cubicBezTo>
                <a:close/>
                <a:moveTo>
                  <a:pt x="9572" y="1814"/>
                </a:moveTo>
                <a:lnTo>
                  <a:pt x="9572" y="1814"/>
                </a:lnTo>
                <a:cubicBezTo>
                  <a:pt x="9577" y="1814"/>
                  <a:pt x="9580" y="1818"/>
                  <a:pt x="9580" y="1822"/>
                </a:cubicBezTo>
                <a:cubicBezTo>
                  <a:pt x="9580" y="1827"/>
                  <a:pt x="9577" y="1830"/>
                  <a:pt x="9572" y="1830"/>
                </a:cubicBezTo>
                <a:lnTo>
                  <a:pt x="9572" y="1830"/>
                </a:lnTo>
                <a:cubicBezTo>
                  <a:pt x="9568" y="1830"/>
                  <a:pt x="9564" y="1827"/>
                  <a:pt x="9564" y="1822"/>
                </a:cubicBezTo>
                <a:cubicBezTo>
                  <a:pt x="9564" y="1818"/>
                  <a:pt x="9568" y="1814"/>
                  <a:pt x="9572" y="1814"/>
                </a:cubicBezTo>
                <a:close/>
                <a:moveTo>
                  <a:pt x="9652" y="1814"/>
                </a:moveTo>
                <a:lnTo>
                  <a:pt x="9652" y="1814"/>
                </a:lnTo>
                <a:cubicBezTo>
                  <a:pt x="9657" y="1814"/>
                  <a:pt x="9660" y="1818"/>
                  <a:pt x="9660" y="1822"/>
                </a:cubicBezTo>
                <a:cubicBezTo>
                  <a:pt x="9660" y="1827"/>
                  <a:pt x="9657" y="1830"/>
                  <a:pt x="9652" y="1830"/>
                </a:cubicBezTo>
                <a:lnTo>
                  <a:pt x="9652" y="1830"/>
                </a:lnTo>
                <a:cubicBezTo>
                  <a:pt x="9648" y="1830"/>
                  <a:pt x="9644" y="1827"/>
                  <a:pt x="9644" y="1822"/>
                </a:cubicBezTo>
                <a:cubicBezTo>
                  <a:pt x="9644" y="1818"/>
                  <a:pt x="9648" y="1814"/>
                  <a:pt x="9652" y="1814"/>
                </a:cubicBezTo>
                <a:close/>
                <a:moveTo>
                  <a:pt x="9732" y="1814"/>
                </a:moveTo>
                <a:lnTo>
                  <a:pt x="9732" y="1814"/>
                </a:lnTo>
                <a:cubicBezTo>
                  <a:pt x="9737" y="1814"/>
                  <a:pt x="9740" y="1818"/>
                  <a:pt x="9740" y="1822"/>
                </a:cubicBezTo>
                <a:cubicBezTo>
                  <a:pt x="9740" y="1827"/>
                  <a:pt x="9737" y="1830"/>
                  <a:pt x="9732" y="1830"/>
                </a:cubicBezTo>
                <a:lnTo>
                  <a:pt x="9732" y="1830"/>
                </a:lnTo>
                <a:cubicBezTo>
                  <a:pt x="9728" y="1830"/>
                  <a:pt x="9724" y="1827"/>
                  <a:pt x="9724" y="1822"/>
                </a:cubicBezTo>
                <a:cubicBezTo>
                  <a:pt x="9724" y="1818"/>
                  <a:pt x="9728" y="1814"/>
                  <a:pt x="9732" y="1814"/>
                </a:cubicBezTo>
                <a:close/>
                <a:moveTo>
                  <a:pt x="9812" y="1814"/>
                </a:moveTo>
                <a:lnTo>
                  <a:pt x="9813" y="1814"/>
                </a:lnTo>
                <a:cubicBezTo>
                  <a:pt x="9817" y="1814"/>
                  <a:pt x="9821" y="1818"/>
                  <a:pt x="9821" y="1822"/>
                </a:cubicBezTo>
                <a:cubicBezTo>
                  <a:pt x="9821" y="1827"/>
                  <a:pt x="9817" y="1830"/>
                  <a:pt x="9813" y="1830"/>
                </a:cubicBezTo>
                <a:lnTo>
                  <a:pt x="9812" y="1830"/>
                </a:lnTo>
                <a:cubicBezTo>
                  <a:pt x="9808" y="1830"/>
                  <a:pt x="9804" y="1827"/>
                  <a:pt x="9804" y="1822"/>
                </a:cubicBezTo>
                <a:cubicBezTo>
                  <a:pt x="9804" y="1818"/>
                  <a:pt x="9808" y="1814"/>
                  <a:pt x="9812" y="1814"/>
                </a:cubicBezTo>
                <a:close/>
                <a:moveTo>
                  <a:pt x="9893" y="1814"/>
                </a:moveTo>
                <a:lnTo>
                  <a:pt x="9893" y="1814"/>
                </a:lnTo>
                <a:cubicBezTo>
                  <a:pt x="9897" y="1814"/>
                  <a:pt x="9901" y="1818"/>
                  <a:pt x="9901" y="1822"/>
                </a:cubicBezTo>
                <a:cubicBezTo>
                  <a:pt x="9901" y="1827"/>
                  <a:pt x="9897" y="1830"/>
                  <a:pt x="9893" y="1830"/>
                </a:cubicBezTo>
                <a:lnTo>
                  <a:pt x="9893" y="1830"/>
                </a:lnTo>
                <a:cubicBezTo>
                  <a:pt x="9888" y="1830"/>
                  <a:pt x="9885" y="1827"/>
                  <a:pt x="9885" y="1822"/>
                </a:cubicBezTo>
                <a:cubicBezTo>
                  <a:pt x="9885" y="1818"/>
                  <a:pt x="9888" y="1814"/>
                  <a:pt x="9893" y="1814"/>
                </a:cubicBezTo>
                <a:close/>
                <a:moveTo>
                  <a:pt x="9973" y="1814"/>
                </a:moveTo>
                <a:lnTo>
                  <a:pt x="9973" y="1814"/>
                </a:lnTo>
                <a:cubicBezTo>
                  <a:pt x="9977" y="1814"/>
                  <a:pt x="9981" y="1818"/>
                  <a:pt x="9981" y="1822"/>
                </a:cubicBezTo>
                <a:cubicBezTo>
                  <a:pt x="9981" y="1827"/>
                  <a:pt x="9977" y="1830"/>
                  <a:pt x="9973" y="1830"/>
                </a:cubicBezTo>
                <a:lnTo>
                  <a:pt x="9973" y="1830"/>
                </a:lnTo>
                <a:cubicBezTo>
                  <a:pt x="9968" y="1830"/>
                  <a:pt x="9965" y="1827"/>
                  <a:pt x="9965" y="1822"/>
                </a:cubicBezTo>
                <a:cubicBezTo>
                  <a:pt x="9965" y="1818"/>
                  <a:pt x="9968" y="1814"/>
                  <a:pt x="9973" y="1814"/>
                </a:cubicBezTo>
                <a:close/>
                <a:moveTo>
                  <a:pt x="10053" y="1814"/>
                </a:moveTo>
                <a:lnTo>
                  <a:pt x="10053" y="1814"/>
                </a:lnTo>
                <a:cubicBezTo>
                  <a:pt x="10057" y="1814"/>
                  <a:pt x="10061" y="1818"/>
                  <a:pt x="10061" y="1822"/>
                </a:cubicBezTo>
                <a:cubicBezTo>
                  <a:pt x="10061" y="1827"/>
                  <a:pt x="10057" y="1830"/>
                  <a:pt x="10053" y="1830"/>
                </a:cubicBezTo>
                <a:lnTo>
                  <a:pt x="10053" y="1830"/>
                </a:lnTo>
                <a:cubicBezTo>
                  <a:pt x="10048" y="1830"/>
                  <a:pt x="10045" y="1827"/>
                  <a:pt x="10045" y="1822"/>
                </a:cubicBezTo>
                <a:cubicBezTo>
                  <a:pt x="10045" y="1818"/>
                  <a:pt x="10048" y="1814"/>
                  <a:pt x="10053" y="1814"/>
                </a:cubicBezTo>
                <a:close/>
                <a:moveTo>
                  <a:pt x="10133" y="1814"/>
                </a:moveTo>
                <a:lnTo>
                  <a:pt x="10133" y="1814"/>
                </a:lnTo>
                <a:cubicBezTo>
                  <a:pt x="10137" y="1814"/>
                  <a:pt x="10141" y="1818"/>
                  <a:pt x="10141" y="1822"/>
                </a:cubicBezTo>
                <a:cubicBezTo>
                  <a:pt x="10141" y="1827"/>
                  <a:pt x="10137" y="1830"/>
                  <a:pt x="10133" y="1830"/>
                </a:cubicBezTo>
                <a:lnTo>
                  <a:pt x="10133" y="1830"/>
                </a:lnTo>
                <a:cubicBezTo>
                  <a:pt x="10128" y="1830"/>
                  <a:pt x="10125" y="1827"/>
                  <a:pt x="10125" y="1822"/>
                </a:cubicBezTo>
                <a:cubicBezTo>
                  <a:pt x="10125" y="1818"/>
                  <a:pt x="10128" y="1814"/>
                  <a:pt x="10133" y="1814"/>
                </a:cubicBezTo>
                <a:close/>
                <a:moveTo>
                  <a:pt x="10213" y="1814"/>
                </a:moveTo>
                <a:lnTo>
                  <a:pt x="10213" y="1814"/>
                </a:lnTo>
                <a:cubicBezTo>
                  <a:pt x="10217" y="1814"/>
                  <a:pt x="10221" y="1818"/>
                  <a:pt x="10221" y="1822"/>
                </a:cubicBezTo>
                <a:cubicBezTo>
                  <a:pt x="10221" y="1827"/>
                  <a:pt x="10217" y="1830"/>
                  <a:pt x="10213" y="1830"/>
                </a:cubicBezTo>
                <a:lnTo>
                  <a:pt x="10213" y="1830"/>
                </a:lnTo>
                <a:cubicBezTo>
                  <a:pt x="10208" y="1830"/>
                  <a:pt x="10205" y="1827"/>
                  <a:pt x="10205" y="1822"/>
                </a:cubicBezTo>
                <a:cubicBezTo>
                  <a:pt x="10205" y="1818"/>
                  <a:pt x="10208" y="1814"/>
                  <a:pt x="10213" y="1814"/>
                </a:cubicBezTo>
                <a:close/>
                <a:moveTo>
                  <a:pt x="10293" y="1814"/>
                </a:moveTo>
                <a:lnTo>
                  <a:pt x="10293" y="1814"/>
                </a:lnTo>
                <a:cubicBezTo>
                  <a:pt x="10297" y="1814"/>
                  <a:pt x="10301" y="1818"/>
                  <a:pt x="10301" y="1822"/>
                </a:cubicBezTo>
                <a:cubicBezTo>
                  <a:pt x="10301" y="1827"/>
                  <a:pt x="10297" y="1830"/>
                  <a:pt x="10293" y="1830"/>
                </a:cubicBezTo>
                <a:lnTo>
                  <a:pt x="10293" y="1830"/>
                </a:lnTo>
                <a:cubicBezTo>
                  <a:pt x="10288" y="1830"/>
                  <a:pt x="10285" y="1827"/>
                  <a:pt x="10285" y="1822"/>
                </a:cubicBezTo>
                <a:cubicBezTo>
                  <a:pt x="10285" y="1818"/>
                  <a:pt x="10288" y="1814"/>
                  <a:pt x="10293" y="1814"/>
                </a:cubicBezTo>
                <a:close/>
                <a:moveTo>
                  <a:pt x="10373" y="1814"/>
                </a:moveTo>
                <a:lnTo>
                  <a:pt x="10373" y="1814"/>
                </a:lnTo>
                <a:cubicBezTo>
                  <a:pt x="10377" y="1814"/>
                  <a:pt x="10381" y="1818"/>
                  <a:pt x="10381" y="1822"/>
                </a:cubicBezTo>
                <a:cubicBezTo>
                  <a:pt x="10381" y="1827"/>
                  <a:pt x="10377" y="1830"/>
                  <a:pt x="10373" y="1830"/>
                </a:cubicBezTo>
                <a:lnTo>
                  <a:pt x="10373" y="1830"/>
                </a:lnTo>
                <a:cubicBezTo>
                  <a:pt x="10368" y="1830"/>
                  <a:pt x="10365" y="1827"/>
                  <a:pt x="10365" y="1822"/>
                </a:cubicBezTo>
                <a:cubicBezTo>
                  <a:pt x="10365" y="1818"/>
                  <a:pt x="10368" y="1814"/>
                  <a:pt x="10373" y="1814"/>
                </a:cubicBezTo>
                <a:close/>
                <a:moveTo>
                  <a:pt x="10453" y="1814"/>
                </a:moveTo>
                <a:lnTo>
                  <a:pt x="10453" y="1814"/>
                </a:lnTo>
                <a:cubicBezTo>
                  <a:pt x="10457" y="1814"/>
                  <a:pt x="10461" y="1818"/>
                  <a:pt x="10461" y="1822"/>
                </a:cubicBezTo>
                <a:cubicBezTo>
                  <a:pt x="10461" y="1827"/>
                  <a:pt x="10457" y="1830"/>
                  <a:pt x="10453" y="1830"/>
                </a:cubicBezTo>
                <a:lnTo>
                  <a:pt x="10453" y="1830"/>
                </a:lnTo>
                <a:cubicBezTo>
                  <a:pt x="10448" y="1830"/>
                  <a:pt x="10445" y="1827"/>
                  <a:pt x="10445" y="1822"/>
                </a:cubicBezTo>
                <a:cubicBezTo>
                  <a:pt x="10445" y="1818"/>
                  <a:pt x="10448" y="1814"/>
                  <a:pt x="10453" y="1814"/>
                </a:cubicBezTo>
                <a:close/>
                <a:moveTo>
                  <a:pt x="10533" y="1814"/>
                </a:moveTo>
                <a:lnTo>
                  <a:pt x="10533" y="1814"/>
                </a:lnTo>
                <a:cubicBezTo>
                  <a:pt x="10537" y="1814"/>
                  <a:pt x="10541" y="1818"/>
                  <a:pt x="10541" y="1822"/>
                </a:cubicBezTo>
                <a:cubicBezTo>
                  <a:pt x="10541" y="1827"/>
                  <a:pt x="10537" y="1830"/>
                  <a:pt x="10533" y="1830"/>
                </a:cubicBezTo>
                <a:lnTo>
                  <a:pt x="10533" y="1830"/>
                </a:lnTo>
                <a:cubicBezTo>
                  <a:pt x="10528" y="1830"/>
                  <a:pt x="10525" y="1827"/>
                  <a:pt x="10525" y="1822"/>
                </a:cubicBezTo>
                <a:cubicBezTo>
                  <a:pt x="10525" y="1818"/>
                  <a:pt x="10528" y="1814"/>
                  <a:pt x="10533" y="1814"/>
                </a:cubicBezTo>
                <a:close/>
                <a:moveTo>
                  <a:pt x="10613" y="1814"/>
                </a:moveTo>
                <a:lnTo>
                  <a:pt x="10613" y="1814"/>
                </a:lnTo>
                <a:cubicBezTo>
                  <a:pt x="10617" y="1814"/>
                  <a:pt x="10621" y="1818"/>
                  <a:pt x="10621" y="1822"/>
                </a:cubicBezTo>
                <a:cubicBezTo>
                  <a:pt x="10621" y="1827"/>
                  <a:pt x="10617" y="1830"/>
                  <a:pt x="10613" y="1830"/>
                </a:cubicBezTo>
                <a:lnTo>
                  <a:pt x="10613" y="1830"/>
                </a:lnTo>
                <a:cubicBezTo>
                  <a:pt x="10608" y="1830"/>
                  <a:pt x="10605" y="1827"/>
                  <a:pt x="10605" y="1822"/>
                </a:cubicBezTo>
                <a:cubicBezTo>
                  <a:pt x="10605" y="1818"/>
                  <a:pt x="10608" y="1814"/>
                  <a:pt x="10613" y="1814"/>
                </a:cubicBezTo>
                <a:close/>
                <a:moveTo>
                  <a:pt x="10693" y="1814"/>
                </a:moveTo>
                <a:lnTo>
                  <a:pt x="10693" y="1814"/>
                </a:lnTo>
                <a:cubicBezTo>
                  <a:pt x="10697" y="1814"/>
                  <a:pt x="10701" y="1818"/>
                  <a:pt x="10701" y="1822"/>
                </a:cubicBezTo>
                <a:cubicBezTo>
                  <a:pt x="10701" y="1827"/>
                  <a:pt x="10697" y="1830"/>
                  <a:pt x="10693" y="1830"/>
                </a:cubicBezTo>
                <a:lnTo>
                  <a:pt x="10693" y="1830"/>
                </a:lnTo>
                <a:cubicBezTo>
                  <a:pt x="10688" y="1830"/>
                  <a:pt x="10685" y="1827"/>
                  <a:pt x="10685" y="1822"/>
                </a:cubicBezTo>
                <a:cubicBezTo>
                  <a:pt x="10685" y="1818"/>
                  <a:pt x="10688" y="1814"/>
                  <a:pt x="10693" y="1814"/>
                </a:cubicBezTo>
                <a:close/>
                <a:moveTo>
                  <a:pt x="10773" y="1814"/>
                </a:moveTo>
                <a:lnTo>
                  <a:pt x="10773" y="1814"/>
                </a:lnTo>
                <a:cubicBezTo>
                  <a:pt x="10777" y="1814"/>
                  <a:pt x="10781" y="1818"/>
                  <a:pt x="10781" y="1822"/>
                </a:cubicBezTo>
                <a:cubicBezTo>
                  <a:pt x="10781" y="1827"/>
                  <a:pt x="10777" y="1830"/>
                  <a:pt x="10773" y="1830"/>
                </a:cubicBezTo>
                <a:lnTo>
                  <a:pt x="10773" y="1830"/>
                </a:lnTo>
                <a:cubicBezTo>
                  <a:pt x="10768" y="1830"/>
                  <a:pt x="10765" y="1827"/>
                  <a:pt x="10765" y="1822"/>
                </a:cubicBezTo>
                <a:cubicBezTo>
                  <a:pt x="10765" y="1818"/>
                  <a:pt x="10768" y="1814"/>
                  <a:pt x="10773" y="1814"/>
                </a:cubicBezTo>
                <a:close/>
                <a:moveTo>
                  <a:pt x="10853" y="1814"/>
                </a:moveTo>
                <a:lnTo>
                  <a:pt x="10853" y="1814"/>
                </a:lnTo>
                <a:cubicBezTo>
                  <a:pt x="10857" y="1814"/>
                  <a:pt x="10861" y="1818"/>
                  <a:pt x="10861" y="1822"/>
                </a:cubicBezTo>
                <a:cubicBezTo>
                  <a:pt x="10861" y="1827"/>
                  <a:pt x="10857" y="1830"/>
                  <a:pt x="10853" y="1830"/>
                </a:cubicBezTo>
                <a:lnTo>
                  <a:pt x="10853" y="1830"/>
                </a:lnTo>
                <a:cubicBezTo>
                  <a:pt x="10848" y="1830"/>
                  <a:pt x="10845" y="1827"/>
                  <a:pt x="10845" y="1822"/>
                </a:cubicBezTo>
                <a:cubicBezTo>
                  <a:pt x="10845" y="1818"/>
                  <a:pt x="10848" y="1814"/>
                  <a:pt x="10853" y="1814"/>
                </a:cubicBezTo>
                <a:close/>
                <a:moveTo>
                  <a:pt x="10933" y="1814"/>
                </a:moveTo>
                <a:lnTo>
                  <a:pt x="10933" y="1814"/>
                </a:lnTo>
                <a:cubicBezTo>
                  <a:pt x="10937" y="1814"/>
                  <a:pt x="10941" y="1818"/>
                  <a:pt x="10941" y="1822"/>
                </a:cubicBezTo>
                <a:cubicBezTo>
                  <a:pt x="10941" y="1827"/>
                  <a:pt x="10937" y="1830"/>
                  <a:pt x="10933" y="1830"/>
                </a:cubicBezTo>
                <a:lnTo>
                  <a:pt x="10933" y="1830"/>
                </a:lnTo>
                <a:cubicBezTo>
                  <a:pt x="10928" y="1830"/>
                  <a:pt x="10925" y="1827"/>
                  <a:pt x="10925" y="1822"/>
                </a:cubicBezTo>
                <a:cubicBezTo>
                  <a:pt x="10925" y="1818"/>
                  <a:pt x="10928" y="1814"/>
                  <a:pt x="10933" y="1814"/>
                </a:cubicBezTo>
                <a:close/>
                <a:moveTo>
                  <a:pt x="11013" y="1814"/>
                </a:moveTo>
                <a:lnTo>
                  <a:pt x="11013" y="1814"/>
                </a:lnTo>
                <a:cubicBezTo>
                  <a:pt x="11017" y="1814"/>
                  <a:pt x="11021" y="1818"/>
                  <a:pt x="11021" y="1822"/>
                </a:cubicBezTo>
                <a:cubicBezTo>
                  <a:pt x="11021" y="1827"/>
                  <a:pt x="11017" y="1830"/>
                  <a:pt x="11013" y="1830"/>
                </a:cubicBezTo>
                <a:lnTo>
                  <a:pt x="11013" y="1830"/>
                </a:lnTo>
                <a:cubicBezTo>
                  <a:pt x="11008" y="1830"/>
                  <a:pt x="11005" y="1827"/>
                  <a:pt x="11005" y="1822"/>
                </a:cubicBezTo>
                <a:cubicBezTo>
                  <a:pt x="11005" y="1818"/>
                  <a:pt x="11008" y="1814"/>
                  <a:pt x="11013" y="1814"/>
                </a:cubicBezTo>
                <a:close/>
                <a:moveTo>
                  <a:pt x="11093" y="1814"/>
                </a:moveTo>
                <a:lnTo>
                  <a:pt x="11093" y="1814"/>
                </a:lnTo>
                <a:cubicBezTo>
                  <a:pt x="11097" y="1814"/>
                  <a:pt x="11101" y="1818"/>
                  <a:pt x="11101" y="1822"/>
                </a:cubicBezTo>
                <a:cubicBezTo>
                  <a:pt x="11101" y="1827"/>
                  <a:pt x="11097" y="1830"/>
                  <a:pt x="11093" y="1830"/>
                </a:cubicBezTo>
                <a:lnTo>
                  <a:pt x="11093" y="1830"/>
                </a:lnTo>
                <a:cubicBezTo>
                  <a:pt x="11088" y="1830"/>
                  <a:pt x="11085" y="1827"/>
                  <a:pt x="11085" y="1822"/>
                </a:cubicBezTo>
                <a:cubicBezTo>
                  <a:pt x="11085" y="1818"/>
                  <a:pt x="11088" y="1814"/>
                  <a:pt x="11093" y="1814"/>
                </a:cubicBezTo>
                <a:close/>
                <a:moveTo>
                  <a:pt x="11173" y="1814"/>
                </a:moveTo>
                <a:lnTo>
                  <a:pt x="11173" y="1814"/>
                </a:lnTo>
                <a:cubicBezTo>
                  <a:pt x="11177" y="1814"/>
                  <a:pt x="11181" y="1818"/>
                  <a:pt x="11181" y="1822"/>
                </a:cubicBezTo>
                <a:cubicBezTo>
                  <a:pt x="11181" y="1827"/>
                  <a:pt x="11177" y="1830"/>
                  <a:pt x="11173" y="1830"/>
                </a:cubicBezTo>
                <a:lnTo>
                  <a:pt x="11173" y="1830"/>
                </a:lnTo>
                <a:cubicBezTo>
                  <a:pt x="11168" y="1830"/>
                  <a:pt x="11165" y="1827"/>
                  <a:pt x="11165" y="1822"/>
                </a:cubicBezTo>
                <a:cubicBezTo>
                  <a:pt x="11165" y="1818"/>
                  <a:pt x="11168" y="1814"/>
                  <a:pt x="11173" y="1814"/>
                </a:cubicBezTo>
                <a:close/>
                <a:moveTo>
                  <a:pt x="11188" y="1765"/>
                </a:moveTo>
                <a:lnTo>
                  <a:pt x="11188" y="1765"/>
                </a:lnTo>
                <a:cubicBezTo>
                  <a:pt x="11188" y="1761"/>
                  <a:pt x="11191" y="1757"/>
                  <a:pt x="11196" y="1757"/>
                </a:cubicBezTo>
                <a:cubicBezTo>
                  <a:pt x="11200" y="1757"/>
                  <a:pt x="11204" y="1761"/>
                  <a:pt x="11204" y="1765"/>
                </a:cubicBezTo>
                <a:lnTo>
                  <a:pt x="11204" y="1765"/>
                </a:lnTo>
                <a:cubicBezTo>
                  <a:pt x="11204" y="1770"/>
                  <a:pt x="11200" y="1773"/>
                  <a:pt x="11196" y="1773"/>
                </a:cubicBezTo>
                <a:cubicBezTo>
                  <a:pt x="11191" y="1773"/>
                  <a:pt x="11188" y="1770"/>
                  <a:pt x="11188" y="1765"/>
                </a:cubicBezTo>
                <a:close/>
                <a:moveTo>
                  <a:pt x="11188" y="1685"/>
                </a:moveTo>
                <a:lnTo>
                  <a:pt x="11188" y="1685"/>
                </a:lnTo>
                <a:cubicBezTo>
                  <a:pt x="11188" y="1681"/>
                  <a:pt x="11191" y="1677"/>
                  <a:pt x="11196" y="1677"/>
                </a:cubicBezTo>
                <a:cubicBezTo>
                  <a:pt x="11200" y="1677"/>
                  <a:pt x="11204" y="1681"/>
                  <a:pt x="11204" y="1685"/>
                </a:cubicBezTo>
                <a:lnTo>
                  <a:pt x="11204" y="1685"/>
                </a:lnTo>
                <a:cubicBezTo>
                  <a:pt x="11204" y="1690"/>
                  <a:pt x="11200" y="1693"/>
                  <a:pt x="11196" y="1693"/>
                </a:cubicBezTo>
                <a:cubicBezTo>
                  <a:pt x="11191" y="1693"/>
                  <a:pt x="11188" y="1690"/>
                  <a:pt x="11188" y="1685"/>
                </a:cubicBezTo>
                <a:close/>
                <a:moveTo>
                  <a:pt x="11188" y="1605"/>
                </a:moveTo>
                <a:lnTo>
                  <a:pt x="11188" y="1605"/>
                </a:lnTo>
                <a:cubicBezTo>
                  <a:pt x="11188" y="1601"/>
                  <a:pt x="11191" y="1597"/>
                  <a:pt x="11196" y="1597"/>
                </a:cubicBezTo>
                <a:cubicBezTo>
                  <a:pt x="11200" y="1597"/>
                  <a:pt x="11204" y="1601"/>
                  <a:pt x="11204" y="1605"/>
                </a:cubicBezTo>
                <a:lnTo>
                  <a:pt x="11204" y="1605"/>
                </a:lnTo>
                <a:cubicBezTo>
                  <a:pt x="11204" y="1610"/>
                  <a:pt x="11200" y="1613"/>
                  <a:pt x="11196" y="1613"/>
                </a:cubicBezTo>
                <a:cubicBezTo>
                  <a:pt x="11191" y="1613"/>
                  <a:pt x="11188" y="1610"/>
                  <a:pt x="11188" y="1605"/>
                </a:cubicBezTo>
                <a:close/>
                <a:moveTo>
                  <a:pt x="11188" y="1525"/>
                </a:moveTo>
                <a:lnTo>
                  <a:pt x="11188" y="1525"/>
                </a:lnTo>
                <a:cubicBezTo>
                  <a:pt x="11188" y="1521"/>
                  <a:pt x="11191" y="1517"/>
                  <a:pt x="11196" y="1517"/>
                </a:cubicBezTo>
                <a:cubicBezTo>
                  <a:pt x="11200" y="1517"/>
                  <a:pt x="11204" y="1521"/>
                  <a:pt x="11204" y="1525"/>
                </a:cubicBezTo>
                <a:lnTo>
                  <a:pt x="11204" y="1525"/>
                </a:lnTo>
                <a:cubicBezTo>
                  <a:pt x="11204" y="1530"/>
                  <a:pt x="11200" y="1533"/>
                  <a:pt x="11196" y="1533"/>
                </a:cubicBezTo>
                <a:cubicBezTo>
                  <a:pt x="11191" y="1533"/>
                  <a:pt x="11188" y="1530"/>
                  <a:pt x="11188" y="1525"/>
                </a:cubicBezTo>
                <a:close/>
                <a:moveTo>
                  <a:pt x="11188" y="1445"/>
                </a:moveTo>
                <a:lnTo>
                  <a:pt x="11188" y="1445"/>
                </a:lnTo>
                <a:cubicBezTo>
                  <a:pt x="11188" y="1441"/>
                  <a:pt x="11191" y="1437"/>
                  <a:pt x="11196" y="1437"/>
                </a:cubicBezTo>
                <a:cubicBezTo>
                  <a:pt x="11200" y="1437"/>
                  <a:pt x="11204" y="1441"/>
                  <a:pt x="11204" y="1445"/>
                </a:cubicBezTo>
                <a:lnTo>
                  <a:pt x="11204" y="1445"/>
                </a:lnTo>
                <a:cubicBezTo>
                  <a:pt x="11204" y="1450"/>
                  <a:pt x="11200" y="1453"/>
                  <a:pt x="11196" y="1453"/>
                </a:cubicBezTo>
                <a:cubicBezTo>
                  <a:pt x="11191" y="1453"/>
                  <a:pt x="11188" y="1450"/>
                  <a:pt x="11188" y="1445"/>
                </a:cubicBezTo>
                <a:close/>
                <a:moveTo>
                  <a:pt x="11188" y="1365"/>
                </a:moveTo>
                <a:lnTo>
                  <a:pt x="11188" y="1365"/>
                </a:lnTo>
                <a:cubicBezTo>
                  <a:pt x="11188" y="1361"/>
                  <a:pt x="11191" y="1357"/>
                  <a:pt x="11196" y="1357"/>
                </a:cubicBezTo>
                <a:cubicBezTo>
                  <a:pt x="11200" y="1357"/>
                  <a:pt x="11204" y="1361"/>
                  <a:pt x="11204" y="1365"/>
                </a:cubicBezTo>
                <a:lnTo>
                  <a:pt x="11204" y="1365"/>
                </a:lnTo>
                <a:cubicBezTo>
                  <a:pt x="11204" y="1370"/>
                  <a:pt x="11200" y="1373"/>
                  <a:pt x="11196" y="1373"/>
                </a:cubicBezTo>
                <a:cubicBezTo>
                  <a:pt x="11191" y="1373"/>
                  <a:pt x="11188" y="1370"/>
                  <a:pt x="11188" y="1365"/>
                </a:cubicBezTo>
                <a:close/>
                <a:moveTo>
                  <a:pt x="11188" y="1285"/>
                </a:moveTo>
                <a:lnTo>
                  <a:pt x="11188" y="1285"/>
                </a:lnTo>
                <a:cubicBezTo>
                  <a:pt x="11188" y="1281"/>
                  <a:pt x="11191" y="1277"/>
                  <a:pt x="11196" y="1277"/>
                </a:cubicBezTo>
                <a:cubicBezTo>
                  <a:pt x="11200" y="1277"/>
                  <a:pt x="11204" y="1281"/>
                  <a:pt x="11204" y="1285"/>
                </a:cubicBezTo>
                <a:lnTo>
                  <a:pt x="11204" y="1285"/>
                </a:lnTo>
                <a:cubicBezTo>
                  <a:pt x="11204" y="1290"/>
                  <a:pt x="11200" y="1293"/>
                  <a:pt x="11196" y="1293"/>
                </a:cubicBezTo>
                <a:cubicBezTo>
                  <a:pt x="11191" y="1293"/>
                  <a:pt x="11188" y="1290"/>
                  <a:pt x="11188" y="1285"/>
                </a:cubicBezTo>
                <a:close/>
                <a:moveTo>
                  <a:pt x="11188" y="1205"/>
                </a:moveTo>
                <a:lnTo>
                  <a:pt x="11188" y="1205"/>
                </a:lnTo>
                <a:cubicBezTo>
                  <a:pt x="11188" y="1201"/>
                  <a:pt x="11191" y="1197"/>
                  <a:pt x="11196" y="1197"/>
                </a:cubicBezTo>
                <a:cubicBezTo>
                  <a:pt x="11200" y="1197"/>
                  <a:pt x="11204" y="1201"/>
                  <a:pt x="11204" y="1205"/>
                </a:cubicBezTo>
                <a:lnTo>
                  <a:pt x="11204" y="1205"/>
                </a:lnTo>
                <a:cubicBezTo>
                  <a:pt x="11204" y="1210"/>
                  <a:pt x="11200" y="1213"/>
                  <a:pt x="11196" y="1213"/>
                </a:cubicBezTo>
                <a:cubicBezTo>
                  <a:pt x="11191" y="1213"/>
                  <a:pt x="11188" y="1210"/>
                  <a:pt x="11188" y="1205"/>
                </a:cubicBezTo>
                <a:close/>
                <a:moveTo>
                  <a:pt x="11188" y="1125"/>
                </a:moveTo>
                <a:lnTo>
                  <a:pt x="11188" y="1125"/>
                </a:lnTo>
                <a:cubicBezTo>
                  <a:pt x="11188" y="1121"/>
                  <a:pt x="11191" y="1117"/>
                  <a:pt x="11196" y="1117"/>
                </a:cubicBezTo>
                <a:cubicBezTo>
                  <a:pt x="11200" y="1117"/>
                  <a:pt x="11204" y="1121"/>
                  <a:pt x="11204" y="1125"/>
                </a:cubicBezTo>
                <a:lnTo>
                  <a:pt x="11204" y="1125"/>
                </a:lnTo>
                <a:cubicBezTo>
                  <a:pt x="11204" y="1130"/>
                  <a:pt x="11200" y="1133"/>
                  <a:pt x="11196" y="1133"/>
                </a:cubicBezTo>
                <a:cubicBezTo>
                  <a:pt x="11191" y="1133"/>
                  <a:pt x="11188" y="1130"/>
                  <a:pt x="11188" y="1125"/>
                </a:cubicBezTo>
                <a:close/>
                <a:moveTo>
                  <a:pt x="11188" y="1045"/>
                </a:moveTo>
                <a:lnTo>
                  <a:pt x="11188" y="1045"/>
                </a:lnTo>
                <a:cubicBezTo>
                  <a:pt x="11188" y="1041"/>
                  <a:pt x="11191" y="1037"/>
                  <a:pt x="11196" y="1037"/>
                </a:cubicBezTo>
                <a:cubicBezTo>
                  <a:pt x="11200" y="1037"/>
                  <a:pt x="11204" y="1041"/>
                  <a:pt x="11204" y="1045"/>
                </a:cubicBezTo>
                <a:lnTo>
                  <a:pt x="11204" y="1045"/>
                </a:lnTo>
                <a:cubicBezTo>
                  <a:pt x="11204" y="1050"/>
                  <a:pt x="11200" y="1053"/>
                  <a:pt x="11196" y="1053"/>
                </a:cubicBezTo>
                <a:cubicBezTo>
                  <a:pt x="11191" y="1053"/>
                  <a:pt x="11188" y="1050"/>
                  <a:pt x="11188" y="1045"/>
                </a:cubicBezTo>
                <a:close/>
                <a:moveTo>
                  <a:pt x="11188" y="965"/>
                </a:moveTo>
                <a:lnTo>
                  <a:pt x="11188" y="965"/>
                </a:lnTo>
                <a:cubicBezTo>
                  <a:pt x="11188" y="961"/>
                  <a:pt x="11191" y="957"/>
                  <a:pt x="11196" y="957"/>
                </a:cubicBezTo>
                <a:cubicBezTo>
                  <a:pt x="11200" y="957"/>
                  <a:pt x="11204" y="961"/>
                  <a:pt x="11204" y="965"/>
                </a:cubicBezTo>
                <a:lnTo>
                  <a:pt x="11204" y="965"/>
                </a:lnTo>
                <a:cubicBezTo>
                  <a:pt x="11204" y="970"/>
                  <a:pt x="11200" y="973"/>
                  <a:pt x="11196" y="973"/>
                </a:cubicBezTo>
                <a:cubicBezTo>
                  <a:pt x="11191" y="973"/>
                  <a:pt x="11188" y="970"/>
                  <a:pt x="11188" y="965"/>
                </a:cubicBezTo>
                <a:close/>
                <a:moveTo>
                  <a:pt x="11188" y="885"/>
                </a:moveTo>
                <a:lnTo>
                  <a:pt x="11188" y="885"/>
                </a:lnTo>
                <a:cubicBezTo>
                  <a:pt x="11188" y="881"/>
                  <a:pt x="11191" y="877"/>
                  <a:pt x="11196" y="877"/>
                </a:cubicBezTo>
                <a:cubicBezTo>
                  <a:pt x="11200" y="877"/>
                  <a:pt x="11204" y="881"/>
                  <a:pt x="11204" y="885"/>
                </a:cubicBezTo>
                <a:lnTo>
                  <a:pt x="11204" y="885"/>
                </a:lnTo>
                <a:cubicBezTo>
                  <a:pt x="11204" y="890"/>
                  <a:pt x="11200" y="893"/>
                  <a:pt x="11196" y="893"/>
                </a:cubicBezTo>
                <a:cubicBezTo>
                  <a:pt x="11191" y="893"/>
                  <a:pt x="11188" y="890"/>
                  <a:pt x="11188" y="885"/>
                </a:cubicBezTo>
                <a:close/>
                <a:moveTo>
                  <a:pt x="11188" y="805"/>
                </a:moveTo>
                <a:lnTo>
                  <a:pt x="11188" y="805"/>
                </a:lnTo>
                <a:cubicBezTo>
                  <a:pt x="11188" y="801"/>
                  <a:pt x="11191" y="797"/>
                  <a:pt x="11196" y="797"/>
                </a:cubicBezTo>
                <a:cubicBezTo>
                  <a:pt x="11200" y="797"/>
                  <a:pt x="11204" y="801"/>
                  <a:pt x="11204" y="805"/>
                </a:cubicBezTo>
                <a:lnTo>
                  <a:pt x="11204" y="805"/>
                </a:lnTo>
                <a:cubicBezTo>
                  <a:pt x="11204" y="810"/>
                  <a:pt x="11200" y="813"/>
                  <a:pt x="11196" y="813"/>
                </a:cubicBezTo>
                <a:cubicBezTo>
                  <a:pt x="11191" y="813"/>
                  <a:pt x="11188" y="810"/>
                  <a:pt x="11188" y="805"/>
                </a:cubicBezTo>
                <a:close/>
                <a:moveTo>
                  <a:pt x="11188" y="725"/>
                </a:moveTo>
                <a:lnTo>
                  <a:pt x="11188" y="725"/>
                </a:lnTo>
                <a:cubicBezTo>
                  <a:pt x="11188" y="721"/>
                  <a:pt x="11191" y="717"/>
                  <a:pt x="11196" y="717"/>
                </a:cubicBezTo>
                <a:cubicBezTo>
                  <a:pt x="11200" y="717"/>
                  <a:pt x="11204" y="721"/>
                  <a:pt x="11204" y="725"/>
                </a:cubicBezTo>
                <a:lnTo>
                  <a:pt x="11204" y="725"/>
                </a:lnTo>
                <a:cubicBezTo>
                  <a:pt x="11204" y="730"/>
                  <a:pt x="11200" y="733"/>
                  <a:pt x="11196" y="733"/>
                </a:cubicBezTo>
                <a:cubicBezTo>
                  <a:pt x="11191" y="733"/>
                  <a:pt x="11188" y="730"/>
                  <a:pt x="11188" y="725"/>
                </a:cubicBezTo>
                <a:close/>
                <a:moveTo>
                  <a:pt x="11188" y="645"/>
                </a:moveTo>
                <a:lnTo>
                  <a:pt x="11188" y="645"/>
                </a:lnTo>
                <a:cubicBezTo>
                  <a:pt x="11188" y="641"/>
                  <a:pt x="11191" y="637"/>
                  <a:pt x="11196" y="637"/>
                </a:cubicBezTo>
                <a:cubicBezTo>
                  <a:pt x="11200" y="637"/>
                  <a:pt x="11204" y="641"/>
                  <a:pt x="11204" y="645"/>
                </a:cubicBezTo>
                <a:lnTo>
                  <a:pt x="11204" y="645"/>
                </a:lnTo>
                <a:cubicBezTo>
                  <a:pt x="11204" y="649"/>
                  <a:pt x="11200" y="653"/>
                  <a:pt x="11196" y="653"/>
                </a:cubicBezTo>
                <a:cubicBezTo>
                  <a:pt x="11191" y="653"/>
                  <a:pt x="11188" y="649"/>
                  <a:pt x="11188" y="645"/>
                </a:cubicBezTo>
                <a:close/>
                <a:moveTo>
                  <a:pt x="11188" y="565"/>
                </a:moveTo>
                <a:lnTo>
                  <a:pt x="11188" y="565"/>
                </a:lnTo>
                <a:cubicBezTo>
                  <a:pt x="11188" y="561"/>
                  <a:pt x="11191" y="557"/>
                  <a:pt x="11196" y="557"/>
                </a:cubicBezTo>
                <a:cubicBezTo>
                  <a:pt x="11200" y="557"/>
                  <a:pt x="11204" y="561"/>
                  <a:pt x="11204" y="565"/>
                </a:cubicBezTo>
                <a:lnTo>
                  <a:pt x="11204" y="565"/>
                </a:lnTo>
                <a:cubicBezTo>
                  <a:pt x="11204" y="569"/>
                  <a:pt x="11200" y="573"/>
                  <a:pt x="11196" y="573"/>
                </a:cubicBezTo>
                <a:cubicBezTo>
                  <a:pt x="11191" y="573"/>
                  <a:pt x="11188" y="569"/>
                  <a:pt x="11188" y="565"/>
                </a:cubicBezTo>
                <a:close/>
                <a:moveTo>
                  <a:pt x="11188" y="485"/>
                </a:moveTo>
                <a:lnTo>
                  <a:pt x="11188" y="485"/>
                </a:lnTo>
                <a:cubicBezTo>
                  <a:pt x="11188" y="481"/>
                  <a:pt x="11191" y="477"/>
                  <a:pt x="11196" y="477"/>
                </a:cubicBezTo>
                <a:cubicBezTo>
                  <a:pt x="11200" y="477"/>
                  <a:pt x="11204" y="481"/>
                  <a:pt x="11204" y="485"/>
                </a:cubicBezTo>
                <a:lnTo>
                  <a:pt x="11204" y="485"/>
                </a:lnTo>
                <a:cubicBezTo>
                  <a:pt x="11204" y="489"/>
                  <a:pt x="11200" y="493"/>
                  <a:pt x="11196" y="493"/>
                </a:cubicBezTo>
                <a:cubicBezTo>
                  <a:pt x="11191" y="493"/>
                  <a:pt x="11188" y="489"/>
                  <a:pt x="11188" y="485"/>
                </a:cubicBezTo>
                <a:close/>
                <a:moveTo>
                  <a:pt x="11188" y="405"/>
                </a:moveTo>
                <a:lnTo>
                  <a:pt x="11188" y="405"/>
                </a:lnTo>
                <a:cubicBezTo>
                  <a:pt x="11188" y="401"/>
                  <a:pt x="11191" y="397"/>
                  <a:pt x="11196" y="397"/>
                </a:cubicBezTo>
                <a:cubicBezTo>
                  <a:pt x="11200" y="397"/>
                  <a:pt x="11204" y="401"/>
                  <a:pt x="11204" y="405"/>
                </a:cubicBezTo>
                <a:lnTo>
                  <a:pt x="11204" y="405"/>
                </a:lnTo>
                <a:cubicBezTo>
                  <a:pt x="11204" y="409"/>
                  <a:pt x="11200" y="413"/>
                  <a:pt x="11196" y="413"/>
                </a:cubicBezTo>
                <a:cubicBezTo>
                  <a:pt x="11191" y="413"/>
                  <a:pt x="11188" y="409"/>
                  <a:pt x="11188" y="405"/>
                </a:cubicBezTo>
                <a:close/>
                <a:moveTo>
                  <a:pt x="11188" y="325"/>
                </a:moveTo>
                <a:lnTo>
                  <a:pt x="11188" y="325"/>
                </a:lnTo>
                <a:cubicBezTo>
                  <a:pt x="11188" y="321"/>
                  <a:pt x="11191" y="317"/>
                  <a:pt x="11196" y="317"/>
                </a:cubicBezTo>
                <a:cubicBezTo>
                  <a:pt x="11200" y="317"/>
                  <a:pt x="11204" y="321"/>
                  <a:pt x="11204" y="325"/>
                </a:cubicBezTo>
                <a:lnTo>
                  <a:pt x="11204" y="325"/>
                </a:lnTo>
                <a:cubicBezTo>
                  <a:pt x="11204" y="329"/>
                  <a:pt x="11200" y="333"/>
                  <a:pt x="11196" y="333"/>
                </a:cubicBezTo>
                <a:cubicBezTo>
                  <a:pt x="11191" y="333"/>
                  <a:pt x="11188" y="329"/>
                  <a:pt x="11188" y="325"/>
                </a:cubicBezTo>
                <a:close/>
                <a:moveTo>
                  <a:pt x="11188" y="245"/>
                </a:moveTo>
                <a:lnTo>
                  <a:pt x="11188" y="245"/>
                </a:lnTo>
                <a:cubicBezTo>
                  <a:pt x="11188" y="241"/>
                  <a:pt x="11191" y="237"/>
                  <a:pt x="11196" y="237"/>
                </a:cubicBezTo>
                <a:cubicBezTo>
                  <a:pt x="11200" y="237"/>
                  <a:pt x="11204" y="241"/>
                  <a:pt x="11204" y="245"/>
                </a:cubicBezTo>
                <a:lnTo>
                  <a:pt x="11204" y="245"/>
                </a:lnTo>
                <a:cubicBezTo>
                  <a:pt x="11204" y="249"/>
                  <a:pt x="11200" y="253"/>
                  <a:pt x="11196" y="253"/>
                </a:cubicBezTo>
                <a:cubicBezTo>
                  <a:pt x="11191" y="253"/>
                  <a:pt x="11188" y="249"/>
                  <a:pt x="11188" y="245"/>
                </a:cubicBezTo>
                <a:close/>
                <a:moveTo>
                  <a:pt x="11188" y="165"/>
                </a:moveTo>
                <a:lnTo>
                  <a:pt x="11188" y="165"/>
                </a:lnTo>
                <a:cubicBezTo>
                  <a:pt x="11188" y="161"/>
                  <a:pt x="11191" y="157"/>
                  <a:pt x="11196" y="157"/>
                </a:cubicBezTo>
                <a:cubicBezTo>
                  <a:pt x="11200" y="157"/>
                  <a:pt x="11204" y="161"/>
                  <a:pt x="11204" y="165"/>
                </a:cubicBezTo>
                <a:lnTo>
                  <a:pt x="11204" y="165"/>
                </a:lnTo>
                <a:cubicBezTo>
                  <a:pt x="11204" y="169"/>
                  <a:pt x="11200" y="173"/>
                  <a:pt x="11196" y="173"/>
                </a:cubicBezTo>
                <a:cubicBezTo>
                  <a:pt x="11191" y="173"/>
                  <a:pt x="11188" y="169"/>
                  <a:pt x="11188" y="165"/>
                </a:cubicBezTo>
                <a:close/>
                <a:moveTo>
                  <a:pt x="11188" y="85"/>
                </a:moveTo>
                <a:lnTo>
                  <a:pt x="11188" y="85"/>
                </a:lnTo>
                <a:cubicBezTo>
                  <a:pt x="11188" y="81"/>
                  <a:pt x="11191" y="77"/>
                  <a:pt x="11196" y="77"/>
                </a:cubicBezTo>
                <a:cubicBezTo>
                  <a:pt x="11200" y="77"/>
                  <a:pt x="11204" y="81"/>
                  <a:pt x="11204" y="85"/>
                </a:cubicBezTo>
                <a:lnTo>
                  <a:pt x="11204" y="85"/>
                </a:lnTo>
                <a:cubicBezTo>
                  <a:pt x="11204" y="89"/>
                  <a:pt x="11200" y="93"/>
                  <a:pt x="11196" y="93"/>
                </a:cubicBezTo>
                <a:cubicBezTo>
                  <a:pt x="11191" y="93"/>
                  <a:pt x="11188" y="89"/>
                  <a:pt x="11188" y="85"/>
                </a:cubicBezTo>
                <a:close/>
                <a:moveTo>
                  <a:pt x="11193" y="16"/>
                </a:moveTo>
                <a:lnTo>
                  <a:pt x="11192" y="16"/>
                </a:lnTo>
                <a:cubicBezTo>
                  <a:pt x="11188" y="16"/>
                  <a:pt x="11184" y="13"/>
                  <a:pt x="11184" y="8"/>
                </a:cubicBezTo>
                <a:cubicBezTo>
                  <a:pt x="11184" y="4"/>
                  <a:pt x="11188" y="0"/>
                  <a:pt x="11192" y="0"/>
                </a:cubicBezTo>
                <a:lnTo>
                  <a:pt x="11193" y="0"/>
                </a:lnTo>
                <a:cubicBezTo>
                  <a:pt x="11197" y="0"/>
                  <a:pt x="11201" y="4"/>
                  <a:pt x="11201" y="8"/>
                </a:cubicBezTo>
                <a:cubicBezTo>
                  <a:pt x="11201" y="13"/>
                  <a:pt x="11197" y="16"/>
                  <a:pt x="11193" y="16"/>
                </a:cubicBezTo>
                <a:close/>
                <a:moveTo>
                  <a:pt x="11112" y="16"/>
                </a:moveTo>
                <a:lnTo>
                  <a:pt x="11112" y="16"/>
                </a:lnTo>
                <a:cubicBezTo>
                  <a:pt x="11108" y="16"/>
                  <a:pt x="11104" y="13"/>
                  <a:pt x="11104" y="8"/>
                </a:cubicBezTo>
                <a:cubicBezTo>
                  <a:pt x="11104" y="4"/>
                  <a:pt x="11108" y="0"/>
                  <a:pt x="11112" y="0"/>
                </a:cubicBezTo>
                <a:lnTo>
                  <a:pt x="11112" y="0"/>
                </a:lnTo>
                <a:cubicBezTo>
                  <a:pt x="11117" y="0"/>
                  <a:pt x="11120" y="4"/>
                  <a:pt x="11120" y="8"/>
                </a:cubicBezTo>
                <a:cubicBezTo>
                  <a:pt x="11120" y="13"/>
                  <a:pt x="11117" y="16"/>
                  <a:pt x="11112" y="16"/>
                </a:cubicBezTo>
                <a:close/>
                <a:moveTo>
                  <a:pt x="11032" y="16"/>
                </a:moveTo>
                <a:lnTo>
                  <a:pt x="11032" y="16"/>
                </a:lnTo>
                <a:cubicBezTo>
                  <a:pt x="11028" y="16"/>
                  <a:pt x="11024" y="13"/>
                  <a:pt x="11024" y="8"/>
                </a:cubicBezTo>
                <a:cubicBezTo>
                  <a:pt x="11024" y="4"/>
                  <a:pt x="11028" y="0"/>
                  <a:pt x="11032" y="0"/>
                </a:cubicBezTo>
                <a:lnTo>
                  <a:pt x="11032" y="0"/>
                </a:lnTo>
                <a:cubicBezTo>
                  <a:pt x="11037" y="0"/>
                  <a:pt x="11040" y="4"/>
                  <a:pt x="11040" y="8"/>
                </a:cubicBezTo>
                <a:cubicBezTo>
                  <a:pt x="11040" y="13"/>
                  <a:pt x="11037" y="16"/>
                  <a:pt x="11032" y="16"/>
                </a:cubicBezTo>
                <a:close/>
                <a:moveTo>
                  <a:pt x="10952" y="16"/>
                </a:moveTo>
                <a:lnTo>
                  <a:pt x="10952" y="16"/>
                </a:lnTo>
                <a:cubicBezTo>
                  <a:pt x="10948" y="16"/>
                  <a:pt x="10944" y="13"/>
                  <a:pt x="10944" y="8"/>
                </a:cubicBezTo>
                <a:cubicBezTo>
                  <a:pt x="10944" y="4"/>
                  <a:pt x="10948" y="0"/>
                  <a:pt x="10952" y="0"/>
                </a:cubicBezTo>
                <a:lnTo>
                  <a:pt x="10952" y="0"/>
                </a:lnTo>
                <a:cubicBezTo>
                  <a:pt x="10957" y="0"/>
                  <a:pt x="10960" y="4"/>
                  <a:pt x="10960" y="8"/>
                </a:cubicBezTo>
                <a:cubicBezTo>
                  <a:pt x="10960" y="13"/>
                  <a:pt x="10957" y="16"/>
                  <a:pt x="10952" y="16"/>
                </a:cubicBezTo>
                <a:close/>
                <a:moveTo>
                  <a:pt x="10872" y="16"/>
                </a:moveTo>
                <a:lnTo>
                  <a:pt x="10872" y="16"/>
                </a:lnTo>
                <a:cubicBezTo>
                  <a:pt x="10868" y="16"/>
                  <a:pt x="10864" y="13"/>
                  <a:pt x="10864" y="8"/>
                </a:cubicBezTo>
                <a:cubicBezTo>
                  <a:pt x="10864" y="4"/>
                  <a:pt x="10868" y="0"/>
                  <a:pt x="10872" y="0"/>
                </a:cubicBezTo>
                <a:lnTo>
                  <a:pt x="10872" y="0"/>
                </a:lnTo>
                <a:cubicBezTo>
                  <a:pt x="10877" y="0"/>
                  <a:pt x="10880" y="4"/>
                  <a:pt x="10880" y="8"/>
                </a:cubicBezTo>
                <a:cubicBezTo>
                  <a:pt x="10880" y="13"/>
                  <a:pt x="10877" y="16"/>
                  <a:pt x="10872" y="16"/>
                </a:cubicBezTo>
                <a:close/>
                <a:moveTo>
                  <a:pt x="10792" y="16"/>
                </a:moveTo>
                <a:lnTo>
                  <a:pt x="10792" y="16"/>
                </a:lnTo>
                <a:cubicBezTo>
                  <a:pt x="10788" y="16"/>
                  <a:pt x="10784" y="13"/>
                  <a:pt x="10784" y="8"/>
                </a:cubicBezTo>
                <a:cubicBezTo>
                  <a:pt x="10784" y="4"/>
                  <a:pt x="10788" y="0"/>
                  <a:pt x="10792" y="0"/>
                </a:cubicBezTo>
                <a:lnTo>
                  <a:pt x="10792" y="0"/>
                </a:lnTo>
                <a:cubicBezTo>
                  <a:pt x="10797" y="0"/>
                  <a:pt x="10800" y="4"/>
                  <a:pt x="10800" y="8"/>
                </a:cubicBezTo>
                <a:cubicBezTo>
                  <a:pt x="10800" y="13"/>
                  <a:pt x="10797" y="16"/>
                  <a:pt x="10792" y="16"/>
                </a:cubicBezTo>
                <a:close/>
                <a:moveTo>
                  <a:pt x="10712" y="16"/>
                </a:moveTo>
                <a:lnTo>
                  <a:pt x="10712" y="16"/>
                </a:lnTo>
                <a:cubicBezTo>
                  <a:pt x="10708" y="16"/>
                  <a:pt x="10704" y="13"/>
                  <a:pt x="10704" y="8"/>
                </a:cubicBezTo>
                <a:cubicBezTo>
                  <a:pt x="10704" y="4"/>
                  <a:pt x="10708" y="0"/>
                  <a:pt x="10712" y="0"/>
                </a:cubicBezTo>
                <a:lnTo>
                  <a:pt x="10712" y="0"/>
                </a:lnTo>
                <a:cubicBezTo>
                  <a:pt x="10717" y="0"/>
                  <a:pt x="10720" y="4"/>
                  <a:pt x="10720" y="8"/>
                </a:cubicBezTo>
                <a:cubicBezTo>
                  <a:pt x="10720" y="13"/>
                  <a:pt x="10717" y="16"/>
                  <a:pt x="10712" y="16"/>
                </a:cubicBezTo>
                <a:close/>
                <a:moveTo>
                  <a:pt x="10632" y="16"/>
                </a:moveTo>
                <a:lnTo>
                  <a:pt x="10632" y="16"/>
                </a:lnTo>
                <a:cubicBezTo>
                  <a:pt x="10628" y="16"/>
                  <a:pt x="10624" y="13"/>
                  <a:pt x="10624" y="8"/>
                </a:cubicBezTo>
                <a:cubicBezTo>
                  <a:pt x="10624" y="4"/>
                  <a:pt x="10628" y="0"/>
                  <a:pt x="10632" y="0"/>
                </a:cubicBezTo>
                <a:lnTo>
                  <a:pt x="10632" y="0"/>
                </a:lnTo>
                <a:cubicBezTo>
                  <a:pt x="10637" y="0"/>
                  <a:pt x="10640" y="4"/>
                  <a:pt x="10640" y="8"/>
                </a:cubicBezTo>
                <a:cubicBezTo>
                  <a:pt x="10640" y="13"/>
                  <a:pt x="10637" y="16"/>
                  <a:pt x="10632" y="16"/>
                </a:cubicBezTo>
                <a:close/>
                <a:moveTo>
                  <a:pt x="10552" y="16"/>
                </a:moveTo>
                <a:lnTo>
                  <a:pt x="10552" y="16"/>
                </a:lnTo>
                <a:cubicBezTo>
                  <a:pt x="10548" y="16"/>
                  <a:pt x="10544" y="13"/>
                  <a:pt x="10544" y="8"/>
                </a:cubicBezTo>
                <a:cubicBezTo>
                  <a:pt x="10544" y="4"/>
                  <a:pt x="10548" y="0"/>
                  <a:pt x="10552" y="0"/>
                </a:cubicBezTo>
                <a:lnTo>
                  <a:pt x="10552" y="0"/>
                </a:lnTo>
                <a:cubicBezTo>
                  <a:pt x="10557" y="0"/>
                  <a:pt x="10560" y="4"/>
                  <a:pt x="10560" y="8"/>
                </a:cubicBezTo>
                <a:cubicBezTo>
                  <a:pt x="10560" y="13"/>
                  <a:pt x="10557" y="16"/>
                  <a:pt x="10552" y="16"/>
                </a:cubicBezTo>
                <a:close/>
                <a:moveTo>
                  <a:pt x="10472" y="16"/>
                </a:moveTo>
                <a:lnTo>
                  <a:pt x="10472" y="16"/>
                </a:lnTo>
                <a:cubicBezTo>
                  <a:pt x="10468" y="16"/>
                  <a:pt x="10464" y="13"/>
                  <a:pt x="10464" y="8"/>
                </a:cubicBezTo>
                <a:cubicBezTo>
                  <a:pt x="10464" y="4"/>
                  <a:pt x="10468" y="0"/>
                  <a:pt x="10472" y="0"/>
                </a:cubicBezTo>
                <a:lnTo>
                  <a:pt x="10472" y="0"/>
                </a:lnTo>
                <a:cubicBezTo>
                  <a:pt x="10477" y="0"/>
                  <a:pt x="10480" y="4"/>
                  <a:pt x="10480" y="8"/>
                </a:cubicBezTo>
                <a:cubicBezTo>
                  <a:pt x="10480" y="13"/>
                  <a:pt x="10477" y="16"/>
                  <a:pt x="10472" y="16"/>
                </a:cubicBezTo>
                <a:close/>
                <a:moveTo>
                  <a:pt x="10392" y="16"/>
                </a:moveTo>
                <a:lnTo>
                  <a:pt x="10392" y="16"/>
                </a:lnTo>
                <a:cubicBezTo>
                  <a:pt x="10388" y="16"/>
                  <a:pt x="10384" y="13"/>
                  <a:pt x="10384" y="8"/>
                </a:cubicBezTo>
                <a:cubicBezTo>
                  <a:pt x="10384" y="4"/>
                  <a:pt x="10388" y="0"/>
                  <a:pt x="10392" y="0"/>
                </a:cubicBezTo>
                <a:lnTo>
                  <a:pt x="10392" y="0"/>
                </a:lnTo>
                <a:cubicBezTo>
                  <a:pt x="10397" y="0"/>
                  <a:pt x="10400" y="4"/>
                  <a:pt x="10400" y="8"/>
                </a:cubicBezTo>
                <a:cubicBezTo>
                  <a:pt x="10400" y="13"/>
                  <a:pt x="10397" y="16"/>
                  <a:pt x="10392" y="16"/>
                </a:cubicBezTo>
                <a:close/>
                <a:moveTo>
                  <a:pt x="10312" y="16"/>
                </a:moveTo>
                <a:lnTo>
                  <a:pt x="10312" y="16"/>
                </a:lnTo>
                <a:cubicBezTo>
                  <a:pt x="10308" y="16"/>
                  <a:pt x="10304" y="13"/>
                  <a:pt x="10304" y="8"/>
                </a:cubicBezTo>
                <a:cubicBezTo>
                  <a:pt x="10304" y="4"/>
                  <a:pt x="10308" y="0"/>
                  <a:pt x="10312" y="0"/>
                </a:cubicBezTo>
                <a:lnTo>
                  <a:pt x="10312" y="0"/>
                </a:lnTo>
                <a:cubicBezTo>
                  <a:pt x="10317" y="0"/>
                  <a:pt x="10320" y="4"/>
                  <a:pt x="10320" y="8"/>
                </a:cubicBezTo>
                <a:cubicBezTo>
                  <a:pt x="10320" y="13"/>
                  <a:pt x="10317" y="16"/>
                  <a:pt x="10312" y="16"/>
                </a:cubicBezTo>
                <a:close/>
                <a:moveTo>
                  <a:pt x="10232" y="16"/>
                </a:moveTo>
                <a:lnTo>
                  <a:pt x="10232" y="16"/>
                </a:lnTo>
                <a:cubicBezTo>
                  <a:pt x="10228" y="16"/>
                  <a:pt x="10224" y="13"/>
                  <a:pt x="10224" y="8"/>
                </a:cubicBezTo>
                <a:cubicBezTo>
                  <a:pt x="10224" y="4"/>
                  <a:pt x="10228" y="0"/>
                  <a:pt x="10232" y="0"/>
                </a:cubicBezTo>
                <a:lnTo>
                  <a:pt x="10232" y="0"/>
                </a:lnTo>
                <a:cubicBezTo>
                  <a:pt x="10237" y="0"/>
                  <a:pt x="10240" y="4"/>
                  <a:pt x="10240" y="8"/>
                </a:cubicBezTo>
                <a:cubicBezTo>
                  <a:pt x="10240" y="13"/>
                  <a:pt x="10237" y="16"/>
                  <a:pt x="10232" y="16"/>
                </a:cubicBezTo>
                <a:close/>
                <a:moveTo>
                  <a:pt x="10152" y="16"/>
                </a:moveTo>
                <a:lnTo>
                  <a:pt x="10152" y="16"/>
                </a:lnTo>
                <a:cubicBezTo>
                  <a:pt x="10148" y="16"/>
                  <a:pt x="10144" y="13"/>
                  <a:pt x="10144" y="8"/>
                </a:cubicBezTo>
                <a:cubicBezTo>
                  <a:pt x="10144" y="4"/>
                  <a:pt x="10148" y="0"/>
                  <a:pt x="10152" y="0"/>
                </a:cubicBezTo>
                <a:lnTo>
                  <a:pt x="10152" y="0"/>
                </a:lnTo>
                <a:cubicBezTo>
                  <a:pt x="10157" y="0"/>
                  <a:pt x="10160" y="4"/>
                  <a:pt x="10160" y="8"/>
                </a:cubicBezTo>
                <a:cubicBezTo>
                  <a:pt x="10160" y="13"/>
                  <a:pt x="10157" y="16"/>
                  <a:pt x="10152" y="16"/>
                </a:cubicBezTo>
                <a:close/>
                <a:moveTo>
                  <a:pt x="10072" y="16"/>
                </a:moveTo>
                <a:lnTo>
                  <a:pt x="10072" y="16"/>
                </a:lnTo>
                <a:cubicBezTo>
                  <a:pt x="10068" y="16"/>
                  <a:pt x="10064" y="13"/>
                  <a:pt x="10064" y="8"/>
                </a:cubicBezTo>
                <a:cubicBezTo>
                  <a:pt x="10064" y="4"/>
                  <a:pt x="10068" y="0"/>
                  <a:pt x="10072" y="0"/>
                </a:cubicBezTo>
                <a:lnTo>
                  <a:pt x="10072" y="0"/>
                </a:lnTo>
                <a:cubicBezTo>
                  <a:pt x="10077" y="0"/>
                  <a:pt x="10080" y="4"/>
                  <a:pt x="10080" y="8"/>
                </a:cubicBezTo>
                <a:cubicBezTo>
                  <a:pt x="10080" y="13"/>
                  <a:pt x="10077" y="16"/>
                  <a:pt x="10072" y="16"/>
                </a:cubicBezTo>
                <a:close/>
                <a:moveTo>
                  <a:pt x="9992" y="16"/>
                </a:moveTo>
                <a:lnTo>
                  <a:pt x="9992" y="16"/>
                </a:lnTo>
                <a:cubicBezTo>
                  <a:pt x="9988" y="16"/>
                  <a:pt x="9984" y="13"/>
                  <a:pt x="9984" y="8"/>
                </a:cubicBezTo>
                <a:cubicBezTo>
                  <a:pt x="9984" y="4"/>
                  <a:pt x="9988" y="0"/>
                  <a:pt x="9992" y="0"/>
                </a:cubicBezTo>
                <a:lnTo>
                  <a:pt x="9992" y="0"/>
                </a:lnTo>
                <a:cubicBezTo>
                  <a:pt x="9997" y="0"/>
                  <a:pt x="10000" y="4"/>
                  <a:pt x="10000" y="8"/>
                </a:cubicBezTo>
                <a:cubicBezTo>
                  <a:pt x="10000" y="13"/>
                  <a:pt x="9997" y="16"/>
                  <a:pt x="9992" y="16"/>
                </a:cubicBezTo>
                <a:close/>
                <a:moveTo>
                  <a:pt x="9912" y="16"/>
                </a:moveTo>
                <a:lnTo>
                  <a:pt x="9912" y="16"/>
                </a:lnTo>
                <a:cubicBezTo>
                  <a:pt x="9908" y="16"/>
                  <a:pt x="9904" y="13"/>
                  <a:pt x="9904" y="8"/>
                </a:cubicBezTo>
                <a:cubicBezTo>
                  <a:pt x="9904" y="4"/>
                  <a:pt x="9908" y="0"/>
                  <a:pt x="9912" y="0"/>
                </a:cubicBezTo>
                <a:lnTo>
                  <a:pt x="9912" y="0"/>
                </a:lnTo>
                <a:cubicBezTo>
                  <a:pt x="9917" y="0"/>
                  <a:pt x="9920" y="4"/>
                  <a:pt x="9920" y="8"/>
                </a:cubicBezTo>
                <a:cubicBezTo>
                  <a:pt x="9920" y="13"/>
                  <a:pt x="9917" y="16"/>
                  <a:pt x="9912" y="16"/>
                </a:cubicBezTo>
                <a:close/>
                <a:moveTo>
                  <a:pt x="9832" y="16"/>
                </a:moveTo>
                <a:lnTo>
                  <a:pt x="9832" y="16"/>
                </a:lnTo>
                <a:cubicBezTo>
                  <a:pt x="9828" y="16"/>
                  <a:pt x="9824" y="13"/>
                  <a:pt x="9824" y="8"/>
                </a:cubicBezTo>
                <a:cubicBezTo>
                  <a:pt x="9824" y="4"/>
                  <a:pt x="9828" y="0"/>
                  <a:pt x="9832" y="0"/>
                </a:cubicBezTo>
                <a:lnTo>
                  <a:pt x="9832" y="0"/>
                </a:lnTo>
                <a:cubicBezTo>
                  <a:pt x="9837" y="0"/>
                  <a:pt x="9840" y="4"/>
                  <a:pt x="9840" y="8"/>
                </a:cubicBezTo>
                <a:cubicBezTo>
                  <a:pt x="9840" y="13"/>
                  <a:pt x="9837" y="16"/>
                  <a:pt x="9832" y="16"/>
                </a:cubicBezTo>
                <a:close/>
                <a:moveTo>
                  <a:pt x="9752" y="16"/>
                </a:moveTo>
                <a:lnTo>
                  <a:pt x="9752" y="16"/>
                </a:lnTo>
                <a:cubicBezTo>
                  <a:pt x="9748" y="16"/>
                  <a:pt x="9744" y="13"/>
                  <a:pt x="9744" y="8"/>
                </a:cubicBezTo>
                <a:cubicBezTo>
                  <a:pt x="9744" y="4"/>
                  <a:pt x="9748" y="0"/>
                  <a:pt x="9752" y="0"/>
                </a:cubicBezTo>
                <a:lnTo>
                  <a:pt x="9752" y="0"/>
                </a:lnTo>
                <a:cubicBezTo>
                  <a:pt x="9757" y="0"/>
                  <a:pt x="9760" y="4"/>
                  <a:pt x="9760" y="8"/>
                </a:cubicBezTo>
                <a:cubicBezTo>
                  <a:pt x="9760" y="13"/>
                  <a:pt x="9757" y="16"/>
                  <a:pt x="9752" y="16"/>
                </a:cubicBezTo>
                <a:close/>
                <a:moveTo>
                  <a:pt x="9672" y="16"/>
                </a:moveTo>
                <a:lnTo>
                  <a:pt x="9672" y="16"/>
                </a:lnTo>
                <a:cubicBezTo>
                  <a:pt x="9668" y="16"/>
                  <a:pt x="9664" y="13"/>
                  <a:pt x="9664" y="8"/>
                </a:cubicBezTo>
                <a:cubicBezTo>
                  <a:pt x="9664" y="4"/>
                  <a:pt x="9668" y="0"/>
                  <a:pt x="9672" y="0"/>
                </a:cubicBezTo>
                <a:lnTo>
                  <a:pt x="9672" y="0"/>
                </a:lnTo>
                <a:cubicBezTo>
                  <a:pt x="9677" y="0"/>
                  <a:pt x="9680" y="4"/>
                  <a:pt x="9680" y="8"/>
                </a:cubicBezTo>
                <a:cubicBezTo>
                  <a:pt x="9680" y="13"/>
                  <a:pt x="9677" y="16"/>
                  <a:pt x="9672" y="16"/>
                </a:cubicBezTo>
                <a:close/>
                <a:moveTo>
                  <a:pt x="9592" y="16"/>
                </a:moveTo>
                <a:lnTo>
                  <a:pt x="9592" y="16"/>
                </a:lnTo>
                <a:cubicBezTo>
                  <a:pt x="9588" y="16"/>
                  <a:pt x="9584" y="13"/>
                  <a:pt x="9584" y="8"/>
                </a:cubicBezTo>
                <a:cubicBezTo>
                  <a:pt x="9584" y="4"/>
                  <a:pt x="9588" y="0"/>
                  <a:pt x="9592" y="0"/>
                </a:cubicBezTo>
                <a:lnTo>
                  <a:pt x="9592" y="0"/>
                </a:lnTo>
                <a:cubicBezTo>
                  <a:pt x="9597" y="0"/>
                  <a:pt x="9600" y="4"/>
                  <a:pt x="9600" y="8"/>
                </a:cubicBezTo>
                <a:cubicBezTo>
                  <a:pt x="9600" y="13"/>
                  <a:pt x="9597" y="16"/>
                  <a:pt x="9592" y="16"/>
                </a:cubicBezTo>
                <a:close/>
                <a:moveTo>
                  <a:pt x="9512" y="16"/>
                </a:moveTo>
                <a:lnTo>
                  <a:pt x="9512" y="16"/>
                </a:lnTo>
                <a:cubicBezTo>
                  <a:pt x="9508" y="16"/>
                  <a:pt x="9504" y="13"/>
                  <a:pt x="9504" y="8"/>
                </a:cubicBezTo>
                <a:cubicBezTo>
                  <a:pt x="9504" y="4"/>
                  <a:pt x="9508" y="0"/>
                  <a:pt x="9512" y="0"/>
                </a:cubicBezTo>
                <a:lnTo>
                  <a:pt x="9512" y="0"/>
                </a:lnTo>
                <a:cubicBezTo>
                  <a:pt x="9517" y="0"/>
                  <a:pt x="9520" y="4"/>
                  <a:pt x="9520" y="8"/>
                </a:cubicBezTo>
                <a:cubicBezTo>
                  <a:pt x="9520" y="13"/>
                  <a:pt x="9517" y="16"/>
                  <a:pt x="9512" y="16"/>
                </a:cubicBezTo>
                <a:close/>
                <a:moveTo>
                  <a:pt x="9432" y="16"/>
                </a:moveTo>
                <a:lnTo>
                  <a:pt x="9432" y="16"/>
                </a:lnTo>
                <a:cubicBezTo>
                  <a:pt x="9428" y="16"/>
                  <a:pt x="9424" y="13"/>
                  <a:pt x="9424" y="8"/>
                </a:cubicBezTo>
                <a:cubicBezTo>
                  <a:pt x="9424" y="4"/>
                  <a:pt x="9428" y="0"/>
                  <a:pt x="9432" y="0"/>
                </a:cubicBezTo>
                <a:lnTo>
                  <a:pt x="9432" y="0"/>
                </a:lnTo>
                <a:cubicBezTo>
                  <a:pt x="9437" y="0"/>
                  <a:pt x="9440" y="4"/>
                  <a:pt x="9440" y="8"/>
                </a:cubicBezTo>
                <a:cubicBezTo>
                  <a:pt x="9440" y="13"/>
                  <a:pt x="9437" y="16"/>
                  <a:pt x="9432" y="16"/>
                </a:cubicBezTo>
                <a:close/>
                <a:moveTo>
                  <a:pt x="9352" y="16"/>
                </a:moveTo>
                <a:lnTo>
                  <a:pt x="9352" y="16"/>
                </a:lnTo>
                <a:cubicBezTo>
                  <a:pt x="9348" y="16"/>
                  <a:pt x="9344" y="13"/>
                  <a:pt x="9344" y="8"/>
                </a:cubicBezTo>
                <a:cubicBezTo>
                  <a:pt x="9344" y="4"/>
                  <a:pt x="9348" y="0"/>
                  <a:pt x="9352" y="0"/>
                </a:cubicBezTo>
                <a:lnTo>
                  <a:pt x="9352" y="0"/>
                </a:lnTo>
                <a:cubicBezTo>
                  <a:pt x="9357" y="0"/>
                  <a:pt x="9360" y="4"/>
                  <a:pt x="9360" y="8"/>
                </a:cubicBezTo>
                <a:cubicBezTo>
                  <a:pt x="9360" y="13"/>
                  <a:pt x="9357" y="16"/>
                  <a:pt x="9352" y="16"/>
                </a:cubicBezTo>
                <a:close/>
                <a:moveTo>
                  <a:pt x="9272" y="16"/>
                </a:moveTo>
                <a:lnTo>
                  <a:pt x="9272" y="16"/>
                </a:lnTo>
                <a:cubicBezTo>
                  <a:pt x="9268" y="16"/>
                  <a:pt x="9264" y="13"/>
                  <a:pt x="9264" y="8"/>
                </a:cubicBezTo>
                <a:cubicBezTo>
                  <a:pt x="9264" y="4"/>
                  <a:pt x="9268" y="0"/>
                  <a:pt x="9272" y="0"/>
                </a:cubicBezTo>
                <a:lnTo>
                  <a:pt x="9272" y="0"/>
                </a:lnTo>
                <a:cubicBezTo>
                  <a:pt x="9277" y="0"/>
                  <a:pt x="9280" y="4"/>
                  <a:pt x="9280" y="8"/>
                </a:cubicBezTo>
                <a:cubicBezTo>
                  <a:pt x="9280" y="13"/>
                  <a:pt x="9277" y="16"/>
                  <a:pt x="9272" y="16"/>
                </a:cubicBezTo>
                <a:close/>
                <a:moveTo>
                  <a:pt x="9192" y="16"/>
                </a:moveTo>
                <a:lnTo>
                  <a:pt x="9192" y="16"/>
                </a:lnTo>
                <a:cubicBezTo>
                  <a:pt x="9188" y="16"/>
                  <a:pt x="9184" y="13"/>
                  <a:pt x="9184" y="8"/>
                </a:cubicBezTo>
                <a:cubicBezTo>
                  <a:pt x="9184" y="4"/>
                  <a:pt x="9188" y="0"/>
                  <a:pt x="9192" y="0"/>
                </a:cubicBezTo>
                <a:lnTo>
                  <a:pt x="9192" y="0"/>
                </a:lnTo>
                <a:cubicBezTo>
                  <a:pt x="9196" y="0"/>
                  <a:pt x="9200" y="4"/>
                  <a:pt x="9200" y="8"/>
                </a:cubicBezTo>
                <a:cubicBezTo>
                  <a:pt x="9200" y="13"/>
                  <a:pt x="9196" y="16"/>
                  <a:pt x="9192" y="16"/>
                </a:cubicBezTo>
                <a:close/>
                <a:moveTo>
                  <a:pt x="9112" y="16"/>
                </a:moveTo>
                <a:lnTo>
                  <a:pt x="9112" y="16"/>
                </a:lnTo>
                <a:cubicBezTo>
                  <a:pt x="9108" y="16"/>
                  <a:pt x="9104" y="13"/>
                  <a:pt x="9104" y="8"/>
                </a:cubicBezTo>
                <a:cubicBezTo>
                  <a:pt x="9104" y="4"/>
                  <a:pt x="9108" y="0"/>
                  <a:pt x="9112" y="0"/>
                </a:cubicBezTo>
                <a:lnTo>
                  <a:pt x="9112" y="0"/>
                </a:lnTo>
                <a:cubicBezTo>
                  <a:pt x="9116" y="0"/>
                  <a:pt x="9120" y="4"/>
                  <a:pt x="9120" y="8"/>
                </a:cubicBezTo>
                <a:cubicBezTo>
                  <a:pt x="9120" y="13"/>
                  <a:pt x="9116" y="16"/>
                  <a:pt x="9112" y="16"/>
                </a:cubicBezTo>
                <a:close/>
                <a:moveTo>
                  <a:pt x="9032" y="16"/>
                </a:moveTo>
                <a:lnTo>
                  <a:pt x="9032" y="16"/>
                </a:lnTo>
                <a:cubicBezTo>
                  <a:pt x="9028" y="16"/>
                  <a:pt x="9024" y="13"/>
                  <a:pt x="9024" y="8"/>
                </a:cubicBezTo>
                <a:cubicBezTo>
                  <a:pt x="9024" y="4"/>
                  <a:pt x="9028" y="0"/>
                  <a:pt x="9032" y="0"/>
                </a:cubicBezTo>
                <a:lnTo>
                  <a:pt x="9032" y="0"/>
                </a:lnTo>
                <a:cubicBezTo>
                  <a:pt x="9036" y="0"/>
                  <a:pt x="9040" y="4"/>
                  <a:pt x="9040" y="8"/>
                </a:cubicBezTo>
                <a:cubicBezTo>
                  <a:pt x="9040" y="13"/>
                  <a:pt x="9036" y="16"/>
                  <a:pt x="9032" y="16"/>
                </a:cubicBezTo>
                <a:close/>
                <a:moveTo>
                  <a:pt x="8952" y="16"/>
                </a:moveTo>
                <a:lnTo>
                  <a:pt x="8952" y="16"/>
                </a:lnTo>
                <a:cubicBezTo>
                  <a:pt x="8948" y="16"/>
                  <a:pt x="8944" y="13"/>
                  <a:pt x="8944" y="8"/>
                </a:cubicBezTo>
                <a:cubicBezTo>
                  <a:pt x="8944" y="4"/>
                  <a:pt x="8948" y="0"/>
                  <a:pt x="8952" y="0"/>
                </a:cubicBezTo>
                <a:lnTo>
                  <a:pt x="8952" y="0"/>
                </a:lnTo>
                <a:cubicBezTo>
                  <a:pt x="8956" y="0"/>
                  <a:pt x="8960" y="4"/>
                  <a:pt x="8960" y="8"/>
                </a:cubicBezTo>
                <a:cubicBezTo>
                  <a:pt x="8960" y="13"/>
                  <a:pt x="8956" y="16"/>
                  <a:pt x="8952" y="16"/>
                </a:cubicBezTo>
                <a:close/>
                <a:moveTo>
                  <a:pt x="8872" y="16"/>
                </a:moveTo>
                <a:lnTo>
                  <a:pt x="8872" y="16"/>
                </a:lnTo>
                <a:cubicBezTo>
                  <a:pt x="8868" y="16"/>
                  <a:pt x="8864" y="13"/>
                  <a:pt x="8864" y="8"/>
                </a:cubicBezTo>
                <a:cubicBezTo>
                  <a:pt x="8864" y="4"/>
                  <a:pt x="8868" y="0"/>
                  <a:pt x="8872" y="0"/>
                </a:cubicBezTo>
                <a:lnTo>
                  <a:pt x="8872" y="0"/>
                </a:lnTo>
                <a:cubicBezTo>
                  <a:pt x="8876" y="0"/>
                  <a:pt x="8880" y="4"/>
                  <a:pt x="8880" y="8"/>
                </a:cubicBezTo>
                <a:cubicBezTo>
                  <a:pt x="8880" y="13"/>
                  <a:pt x="8876" y="16"/>
                  <a:pt x="8872" y="16"/>
                </a:cubicBezTo>
                <a:close/>
                <a:moveTo>
                  <a:pt x="8792" y="16"/>
                </a:moveTo>
                <a:lnTo>
                  <a:pt x="8792" y="16"/>
                </a:lnTo>
                <a:cubicBezTo>
                  <a:pt x="8788" y="16"/>
                  <a:pt x="8784" y="13"/>
                  <a:pt x="8784" y="8"/>
                </a:cubicBezTo>
                <a:cubicBezTo>
                  <a:pt x="8784" y="4"/>
                  <a:pt x="8788" y="0"/>
                  <a:pt x="8792" y="0"/>
                </a:cubicBezTo>
                <a:lnTo>
                  <a:pt x="8792" y="0"/>
                </a:lnTo>
                <a:cubicBezTo>
                  <a:pt x="8796" y="0"/>
                  <a:pt x="8800" y="4"/>
                  <a:pt x="8800" y="8"/>
                </a:cubicBezTo>
                <a:cubicBezTo>
                  <a:pt x="8800" y="13"/>
                  <a:pt x="8796" y="16"/>
                  <a:pt x="8792" y="16"/>
                </a:cubicBezTo>
                <a:close/>
                <a:moveTo>
                  <a:pt x="8712" y="16"/>
                </a:moveTo>
                <a:lnTo>
                  <a:pt x="8712" y="16"/>
                </a:lnTo>
                <a:cubicBezTo>
                  <a:pt x="8708" y="16"/>
                  <a:pt x="8704" y="13"/>
                  <a:pt x="8704" y="8"/>
                </a:cubicBezTo>
                <a:cubicBezTo>
                  <a:pt x="8704" y="4"/>
                  <a:pt x="8708" y="0"/>
                  <a:pt x="8712" y="0"/>
                </a:cubicBezTo>
                <a:lnTo>
                  <a:pt x="8712" y="0"/>
                </a:lnTo>
                <a:cubicBezTo>
                  <a:pt x="8716" y="0"/>
                  <a:pt x="8720" y="4"/>
                  <a:pt x="8720" y="8"/>
                </a:cubicBezTo>
                <a:cubicBezTo>
                  <a:pt x="8720" y="13"/>
                  <a:pt x="8716" y="16"/>
                  <a:pt x="8712" y="16"/>
                </a:cubicBezTo>
                <a:close/>
                <a:moveTo>
                  <a:pt x="8632" y="16"/>
                </a:moveTo>
                <a:lnTo>
                  <a:pt x="8632" y="16"/>
                </a:lnTo>
                <a:cubicBezTo>
                  <a:pt x="8628" y="16"/>
                  <a:pt x="8624" y="13"/>
                  <a:pt x="8624" y="8"/>
                </a:cubicBezTo>
                <a:cubicBezTo>
                  <a:pt x="8624" y="4"/>
                  <a:pt x="8628" y="0"/>
                  <a:pt x="8632" y="0"/>
                </a:cubicBezTo>
                <a:lnTo>
                  <a:pt x="8632" y="0"/>
                </a:lnTo>
                <a:cubicBezTo>
                  <a:pt x="8636" y="0"/>
                  <a:pt x="8640" y="4"/>
                  <a:pt x="8640" y="8"/>
                </a:cubicBezTo>
                <a:cubicBezTo>
                  <a:pt x="8640" y="13"/>
                  <a:pt x="8636" y="16"/>
                  <a:pt x="8632" y="16"/>
                </a:cubicBezTo>
                <a:close/>
                <a:moveTo>
                  <a:pt x="8552" y="16"/>
                </a:moveTo>
                <a:lnTo>
                  <a:pt x="8552" y="16"/>
                </a:lnTo>
                <a:cubicBezTo>
                  <a:pt x="8548" y="16"/>
                  <a:pt x="8544" y="13"/>
                  <a:pt x="8544" y="8"/>
                </a:cubicBezTo>
                <a:cubicBezTo>
                  <a:pt x="8544" y="4"/>
                  <a:pt x="8548" y="0"/>
                  <a:pt x="8552" y="0"/>
                </a:cubicBezTo>
                <a:lnTo>
                  <a:pt x="8552" y="0"/>
                </a:lnTo>
                <a:cubicBezTo>
                  <a:pt x="8556" y="0"/>
                  <a:pt x="8560" y="4"/>
                  <a:pt x="8560" y="8"/>
                </a:cubicBezTo>
                <a:cubicBezTo>
                  <a:pt x="8560" y="13"/>
                  <a:pt x="8556" y="16"/>
                  <a:pt x="8552" y="16"/>
                </a:cubicBezTo>
                <a:close/>
                <a:moveTo>
                  <a:pt x="8472" y="16"/>
                </a:moveTo>
                <a:lnTo>
                  <a:pt x="8472" y="16"/>
                </a:lnTo>
                <a:cubicBezTo>
                  <a:pt x="8467" y="16"/>
                  <a:pt x="8464" y="13"/>
                  <a:pt x="8464" y="8"/>
                </a:cubicBezTo>
                <a:cubicBezTo>
                  <a:pt x="8464" y="4"/>
                  <a:pt x="8467" y="0"/>
                  <a:pt x="8472" y="0"/>
                </a:cubicBezTo>
                <a:lnTo>
                  <a:pt x="8472" y="0"/>
                </a:lnTo>
                <a:cubicBezTo>
                  <a:pt x="8476" y="0"/>
                  <a:pt x="8480" y="4"/>
                  <a:pt x="8480" y="8"/>
                </a:cubicBezTo>
                <a:cubicBezTo>
                  <a:pt x="8480" y="13"/>
                  <a:pt x="8476" y="16"/>
                  <a:pt x="8472" y="16"/>
                </a:cubicBezTo>
                <a:close/>
                <a:moveTo>
                  <a:pt x="8392" y="16"/>
                </a:moveTo>
                <a:lnTo>
                  <a:pt x="8392" y="16"/>
                </a:lnTo>
                <a:cubicBezTo>
                  <a:pt x="8387" y="16"/>
                  <a:pt x="8384" y="13"/>
                  <a:pt x="8384" y="8"/>
                </a:cubicBezTo>
                <a:cubicBezTo>
                  <a:pt x="8384" y="4"/>
                  <a:pt x="8387" y="0"/>
                  <a:pt x="8392" y="0"/>
                </a:cubicBezTo>
                <a:lnTo>
                  <a:pt x="8392" y="0"/>
                </a:lnTo>
                <a:cubicBezTo>
                  <a:pt x="8396" y="0"/>
                  <a:pt x="8400" y="4"/>
                  <a:pt x="8400" y="8"/>
                </a:cubicBezTo>
                <a:cubicBezTo>
                  <a:pt x="8400" y="13"/>
                  <a:pt x="8396" y="16"/>
                  <a:pt x="8392" y="16"/>
                </a:cubicBezTo>
                <a:close/>
                <a:moveTo>
                  <a:pt x="8312" y="16"/>
                </a:moveTo>
                <a:lnTo>
                  <a:pt x="8312" y="16"/>
                </a:lnTo>
                <a:cubicBezTo>
                  <a:pt x="8307" y="16"/>
                  <a:pt x="8304" y="13"/>
                  <a:pt x="8304" y="8"/>
                </a:cubicBezTo>
                <a:cubicBezTo>
                  <a:pt x="8304" y="4"/>
                  <a:pt x="8307" y="0"/>
                  <a:pt x="8312" y="0"/>
                </a:cubicBezTo>
                <a:lnTo>
                  <a:pt x="8312" y="0"/>
                </a:lnTo>
                <a:cubicBezTo>
                  <a:pt x="8316" y="0"/>
                  <a:pt x="8320" y="4"/>
                  <a:pt x="8320" y="8"/>
                </a:cubicBezTo>
                <a:cubicBezTo>
                  <a:pt x="8320" y="13"/>
                  <a:pt x="8316" y="16"/>
                  <a:pt x="8312" y="16"/>
                </a:cubicBezTo>
                <a:close/>
                <a:moveTo>
                  <a:pt x="8232" y="16"/>
                </a:moveTo>
                <a:lnTo>
                  <a:pt x="8232" y="16"/>
                </a:lnTo>
                <a:cubicBezTo>
                  <a:pt x="8227" y="16"/>
                  <a:pt x="8224" y="13"/>
                  <a:pt x="8224" y="8"/>
                </a:cubicBezTo>
                <a:cubicBezTo>
                  <a:pt x="8224" y="4"/>
                  <a:pt x="8227" y="0"/>
                  <a:pt x="8232" y="0"/>
                </a:cubicBezTo>
                <a:lnTo>
                  <a:pt x="8232" y="0"/>
                </a:lnTo>
                <a:cubicBezTo>
                  <a:pt x="8236" y="0"/>
                  <a:pt x="8240" y="4"/>
                  <a:pt x="8240" y="8"/>
                </a:cubicBezTo>
                <a:cubicBezTo>
                  <a:pt x="8240" y="13"/>
                  <a:pt x="8236" y="16"/>
                  <a:pt x="8232" y="16"/>
                </a:cubicBezTo>
                <a:close/>
                <a:moveTo>
                  <a:pt x="8152" y="16"/>
                </a:moveTo>
                <a:lnTo>
                  <a:pt x="8152" y="16"/>
                </a:lnTo>
                <a:cubicBezTo>
                  <a:pt x="8147" y="16"/>
                  <a:pt x="8144" y="13"/>
                  <a:pt x="8144" y="8"/>
                </a:cubicBezTo>
                <a:cubicBezTo>
                  <a:pt x="8144" y="4"/>
                  <a:pt x="8147" y="0"/>
                  <a:pt x="8152" y="0"/>
                </a:cubicBezTo>
                <a:lnTo>
                  <a:pt x="8152" y="0"/>
                </a:lnTo>
                <a:cubicBezTo>
                  <a:pt x="8156" y="0"/>
                  <a:pt x="8160" y="4"/>
                  <a:pt x="8160" y="8"/>
                </a:cubicBezTo>
                <a:cubicBezTo>
                  <a:pt x="8160" y="13"/>
                  <a:pt x="8156" y="16"/>
                  <a:pt x="8152" y="16"/>
                </a:cubicBezTo>
                <a:close/>
                <a:moveTo>
                  <a:pt x="8072" y="16"/>
                </a:moveTo>
                <a:lnTo>
                  <a:pt x="8072" y="16"/>
                </a:lnTo>
                <a:cubicBezTo>
                  <a:pt x="8067" y="16"/>
                  <a:pt x="8064" y="13"/>
                  <a:pt x="8064" y="8"/>
                </a:cubicBezTo>
                <a:cubicBezTo>
                  <a:pt x="8064" y="4"/>
                  <a:pt x="8067" y="0"/>
                  <a:pt x="8072" y="0"/>
                </a:cubicBezTo>
                <a:lnTo>
                  <a:pt x="8072" y="0"/>
                </a:lnTo>
                <a:cubicBezTo>
                  <a:pt x="8076" y="0"/>
                  <a:pt x="8080" y="4"/>
                  <a:pt x="8080" y="8"/>
                </a:cubicBezTo>
                <a:cubicBezTo>
                  <a:pt x="8080" y="13"/>
                  <a:pt x="8076" y="16"/>
                  <a:pt x="8072" y="16"/>
                </a:cubicBezTo>
                <a:close/>
                <a:moveTo>
                  <a:pt x="7992" y="16"/>
                </a:moveTo>
                <a:lnTo>
                  <a:pt x="7992" y="16"/>
                </a:lnTo>
                <a:cubicBezTo>
                  <a:pt x="7987" y="16"/>
                  <a:pt x="7984" y="13"/>
                  <a:pt x="7984" y="8"/>
                </a:cubicBezTo>
                <a:cubicBezTo>
                  <a:pt x="7984" y="4"/>
                  <a:pt x="7987" y="0"/>
                  <a:pt x="7992" y="0"/>
                </a:cubicBezTo>
                <a:lnTo>
                  <a:pt x="7992" y="0"/>
                </a:lnTo>
                <a:cubicBezTo>
                  <a:pt x="7996" y="0"/>
                  <a:pt x="8000" y="4"/>
                  <a:pt x="8000" y="8"/>
                </a:cubicBezTo>
                <a:cubicBezTo>
                  <a:pt x="8000" y="13"/>
                  <a:pt x="7996" y="16"/>
                  <a:pt x="7992" y="16"/>
                </a:cubicBezTo>
                <a:close/>
                <a:moveTo>
                  <a:pt x="7912" y="16"/>
                </a:moveTo>
                <a:lnTo>
                  <a:pt x="7912" y="16"/>
                </a:lnTo>
                <a:cubicBezTo>
                  <a:pt x="7907" y="16"/>
                  <a:pt x="7904" y="13"/>
                  <a:pt x="7904" y="8"/>
                </a:cubicBezTo>
                <a:cubicBezTo>
                  <a:pt x="7904" y="4"/>
                  <a:pt x="7907" y="0"/>
                  <a:pt x="7912" y="0"/>
                </a:cubicBezTo>
                <a:lnTo>
                  <a:pt x="7912" y="0"/>
                </a:lnTo>
                <a:cubicBezTo>
                  <a:pt x="7916" y="0"/>
                  <a:pt x="7920" y="4"/>
                  <a:pt x="7920" y="8"/>
                </a:cubicBezTo>
                <a:cubicBezTo>
                  <a:pt x="7920" y="13"/>
                  <a:pt x="7916" y="16"/>
                  <a:pt x="7912" y="16"/>
                </a:cubicBezTo>
                <a:close/>
                <a:moveTo>
                  <a:pt x="7832" y="16"/>
                </a:moveTo>
                <a:lnTo>
                  <a:pt x="7832" y="16"/>
                </a:lnTo>
                <a:cubicBezTo>
                  <a:pt x="7827" y="16"/>
                  <a:pt x="7824" y="13"/>
                  <a:pt x="7824" y="8"/>
                </a:cubicBezTo>
                <a:cubicBezTo>
                  <a:pt x="7824" y="4"/>
                  <a:pt x="7827" y="0"/>
                  <a:pt x="7832" y="0"/>
                </a:cubicBezTo>
                <a:lnTo>
                  <a:pt x="7832" y="0"/>
                </a:lnTo>
                <a:cubicBezTo>
                  <a:pt x="7836" y="0"/>
                  <a:pt x="7840" y="4"/>
                  <a:pt x="7840" y="8"/>
                </a:cubicBezTo>
                <a:cubicBezTo>
                  <a:pt x="7840" y="13"/>
                  <a:pt x="7836" y="16"/>
                  <a:pt x="7832" y="16"/>
                </a:cubicBezTo>
                <a:close/>
                <a:moveTo>
                  <a:pt x="7752" y="16"/>
                </a:moveTo>
                <a:lnTo>
                  <a:pt x="7752" y="16"/>
                </a:lnTo>
                <a:cubicBezTo>
                  <a:pt x="7747" y="16"/>
                  <a:pt x="7744" y="13"/>
                  <a:pt x="7744" y="8"/>
                </a:cubicBezTo>
                <a:cubicBezTo>
                  <a:pt x="7744" y="4"/>
                  <a:pt x="7747" y="0"/>
                  <a:pt x="7752" y="0"/>
                </a:cubicBezTo>
                <a:lnTo>
                  <a:pt x="7752" y="0"/>
                </a:lnTo>
                <a:cubicBezTo>
                  <a:pt x="7756" y="0"/>
                  <a:pt x="7760" y="4"/>
                  <a:pt x="7760" y="8"/>
                </a:cubicBezTo>
                <a:cubicBezTo>
                  <a:pt x="7760" y="13"/>
                  <a:pt x="7756" y="16"/>
                  <a:pt x="7752" y="16"/>
                </a:cubicBezTo>
                <a:close/>
                <a:moveTo>
                  <a:pt x="7672" y="16"/>
                </a:moveTo>
                <a:lnTo>
                  <a:pt x="7672" y="16"/>
                </a:lnTo>
                <a:cubicBezTo>
                  <a:pt x="7667" y="16"/>
                  <a:pt x="7664" y="13"/>
                  <a:pt x="7664" y="8"/>
                </a:cubicBezTo>
                <a:cubicBezTo>
                  <a:pt x="7664" y="4"/>
                  <a:pt x="7667" y="0"/>
                  <a:pt x="7672" y="0"/>
                </a:cubicBezTo>
                <a:lnTo>
                  <a:pt x="7672" y="0"/>
                </a:lnTo>
                <a:cubicBezTo>
                  <a:pt x="7676" y="0"/>
                  <a:pt x="7680" y="4"/>
                  <a:pt x="7680" y="8"/>
                </a:cubicBezTo>
                <a:cubicBezTo>
                  <a:pt x="7680" y="13"/>
                  <a:pt x="7676" y="16"/>
                  <a:pt x="7672" y="16"/>
                </a:cubicBezTo>
                <a:close/>
                <a:moveTo>
                  <a:pt x="7592" y="16"/>
                </a:moveTo>
                <a:lnTo>
                  <a:pt x="7592" y="16"/>
                </a:lnTo>
                <a:cubicBezTo>
                  <a:pt x="7587" y="16"/>
                  <a:pt x="7584" y="13"/>
                  <a:pt x="7584" y="8"/>
                </a:cubicBezTo>
                <a:cubicBezTo>
                  <a:pt x="7584" y="4"/>
                  <a:pt x="7587" y="0"/>
                  <a:pt x="7592" y="0"/>
                </a:cubicBezTo>
                <a:lnTo>
                  <a:pt x="7592" y="0"/>
                </a:lnTo>
                <a:cubicBezTo>
                  <a:pt x="7596" y="0"/>
                  <a:pt x="7600" y="4"/>
                  <a:pt x="7600" y="8"/>
                </a:cubicBezTo>
                <a:cubicBezTo>
                  <a:pt x="7600" y="13"/>
                  <a:pt x="7596" y="16"/>
                  <a:pt x="7592" y="16"/>
                </a:cubicBezTo>
                <a:close/>
                <a:moveTo>
                  <a:pt x="7512" y="16"/>
                </a:moveTo>
                <a:lnTo>
                  <a:pt x="7512" y="16"/>
                </a:lnTo>
                <a:cubicBezTo>
                  <a:pt x="7507" y="16"/>
                  <a:pt x="7504" y="13"/>
                  <a:pt x="7504" y="8"/>
                </a:cubicBezTo>
                <a:cubicBezTo>
                  <a:pt x="7504" y="4"/>
                  <a:pt x="7507" y="0"/>
                  <a:pt x="7512" y="0"/>
                </a:cubicBezTo>
                <a:lnTo>
                  <a:pt x="7512" y="0"/>
                </a:lnTo>
                <a:cubicBezTo>
                  <a:pt x="7516" y="0"/>
                  <a:pt x="7520" y="4"/>
                  <a:pt x="7520" y="8"/>
                </a:cubicBezTo>
                <a:cubicBezTo>
                  <a:pt x="7520" y="13"/>
                  <a:pt x="7516" y="16"/>
                  <a:pt x="7512" y="16"/>
                </a:cubicBezTo>
                <a:close/>
                <a:moveTo>
                  <a:pt x="7432" y="16"/>
                </a:moveTo>
                <a:lnTo>
                  <a:pt x="7432" y="16"/>
                </a:lnTo>
                <a:cubicBezTo>
                  <a:pt x="7427" y="16"/>
                  <a:pt x="7424" y="13"/>
                  <a:pt x="7424" y="8"/>
                </a:cubicBezTo>
                <a:cubicBezTo>
                  <a:pt x="7424" y="4"/>
                  <a:pt x="7427" y="0"/>
                  <a:pt x="7432" y="0"/>
                </a:cubicBezTo>
                <a:lnTo>
                  <a:pt x="7432" y="0"/>
                </a:lnTo>
                <a:cubicBezTo>
                  <a:pt x="7436" y="0"/>
                  <a:pt x="7440" y="4"/>
                  <a:pt x="7440" y="8"/>
                </a:cubicBezTo>
                <a:cubicBezTo>
                  <a:pt x="7440" y="13"/>
                  <a:pt x="7436" y="16"/>
                  <a:pt x="7432" y="16"/>
                </a:cubicBezTo>
                <a:close/>
                <a:moveTo>
                  <a:pt x="7352" y="16"/>
                </a:moveTo>
                <a:lnTo>
                  <a:pt x="7352" y="16"/>
                </a:lnTo>
                <a:cubicBezTo>
                  <a:pt x="7347" y="16"/>
                  <a:pt x="7344" y="13"/>
                  <a:pt x="7344" y="8"/>
                </a:cubicBezTo>
                <a:cubicBezTo>
                  <a:pt x="7344" y="4"/>
                  <a:pt x="7347" y="0"/>
                  <a:pt x="7352" y="0"/>
                </a:cubicBezTo>
                <a:lnTo>
                  <a:pt x="7352" y="0"/>
                </a:lnTo>
                <a:cubicBezTo>
                  <a:pt x="7356" y="0"/>
                  <a:pt x="7360" y="4"/>
                  <a:pt x="7360" y="8"/>
                </a:cubicBezTo>
                <a:cubicBezTo>
                  <a:pt x="7360" y="13"/>
                  <a:pt x="7356" y="16"/>
                  <a:pt x="7352" y="16"/>
                </a:cubicBezTo>
                <a:close/>
                <a:moveTo>
                  <a:pt x="7272" y="16"/>
                </a:moveTo>
                <a:lnTo>
                  <a:pt x="7272" y="16"/>
                </a:lnTo>
                <a:cubicBezTo>
                  <a:pt x="7267" y="16"/>
                  <a:pt x="7264" y="13"/>
                  <a:pt x="7264" y="8"/>
                </a:cubicBezTo>
                <a:cubicBezTo>
                  <a:pt x="7264" y="4"/>
                  <a:pt x="7267" y="0"/>
                  <a:pt x="7272" y="0"/>
                </a:cubicBezTo>
                <a:lnTo>
                  <a:pt x="7272" y="0"/>
                </a:lnTo>
                <a:cubicBezTo>
                  <a:pt x="7276" y="0"/>
                  <a:pt x="7280" y="4"/>
                  <a:pt x="7280" y="8"/>
                </a:cubicBezTo>
                <a:cubicBezTo>
                  <a:pt x="7280" y="13"/>
                  <a:pt x="7276" y="16"/>
                  <a:pt x="7272" y="16"/>
                </a:cubicBezTo>
                <a:close/>
                <a:moveTo>
                  <a:pt x="7192" y="16"/>
                </a:moveTo>
                <a:lnTo>
                  <a:pt x="7192" y="16"/>
                </a:lnTo>
                <a:cubicBezTo>
                  <a:pt x="7187" y="16"/>
                  <a:pt x="7184" y="13"/>
                  <a:pt x="7184" y="8"/>
                </a:cubicBezTo>
                <a:cubicBezTo>
                  <a:pt x="7184" y="4"/>
                  <a:pt x="7187" y="0"/>
                  <a:pt x="7192" y="0"/>
                </a:cubicBezTo>
                <a:lnTo>
                  <a:pt x="7192" y="0"/>
                </a:lnTo>
                <a:cubicBezTo>
                  <a:pt x="7196" y="0"/>
                  <a:pt x="7200" y="4"/>
                  <a:pt x="7200" y="8"/>
                </a:cubicBezTo>
                <a:cubicBezTo>
                  <a:pt x="7200" y="13"/>
                  <a:pt x="7196" y="16"/>
                  <a:pt x="7192" y="16"/>
                </a:cubicBezTo>
                <a:close/>
                <a:moveTo>
                  <a:pt x="7112" y="16"/>
                </a:moveTo>
                <a:lnTo>
                  <a:pt x="7112" y="16"/>
                </a:lnTo>
                <a:cubicBezTo>
                  <a:pt x="7107" y="16"/>
                  <a:pt x="7104" y="13"/>
                  <a:pt x="7104" y="8"/>
                </a:cubicBezTo>
                <a:cubicBezTo>
                  <a:pt x="7104" y="4"/>
                  <a:pt x="7107" y="0"/>
                  <a:pt x="7112" y="0"/>
                </a:cubicBezTo>
                <a:lnTo>
                  <a:pt x="7112" y="0"/>
                </a:lnTo>
                <a:cubicBezTo>
                  <a:pt x="7116" y="0"/>
                  <a:pt x="7120" y="4"/>
                  <a:pt x="7120" y="8"/>
                </a:cubicBezTo>
                <a:cubicBezTo>
                  <a:pt x="7120" y="13"/>
                  <a:pt x="7116" y="16"/>
                  <a:pt x="7112" y="16"/>
                </a:cubicBezTo>
                <a:close/>
                <a:moveTo>
                  <a:pt x="7032" y="16"/>
                </a:moveTo>
                <a:lnTo>
                  <a:pt x="7032" y="16"/>
                </a:lnTo>
                <a:cubicBezTo>
                  <a:pt x="7027" y="16"/>
                  <a:pt x="7024" y="13"/>
                  <a:pt x="7024" y="8"/>
                </a:cubicBezTo>
                <a:cubicBezTo>
                  <a:pt x="7024" y="4"/>
                  <a:pt x="7027" y="0"/>
                  <a:pt x="7032" y="0"/>
                </a:cubicBezTo>
                <a:lnTo>
                  <a:pt x="7032" y="0"/>
                </a:lnTo>
                <a:cubicBezTo>
                  <a:pt x="7036" y="0"/>
                  <a:pt x="7040" y="4"/>
                  <a:pt x="7040" y="8"/>
                </a:cubicBezTo>
                <a:cubicBezTo>
                  <a:pt x="7040" y="13"/>
                  <a:pt x="7036" y="16"/>
                  <a:pt x="7032" y="16"/>
                </a:cubicBezTo>
                <a:close/>
                <a:moveTo>
                  <a:pt x="6952" y="16"/>
                </a:moveTo>
                <a:lnTo>
                  <a:pt x="6952" y="16"/>
                </a:lnTo>
                <a:cubicBezTo>
                  <a:pt x="6947" y="16"/>
                  <a:pt x="6944" y="13"/>
                  <a:pt x="6944" y="8"/>
                </a:cubicBezTo>
                <a:cubicBezTo>
                  <a:pt x="6944" y="4"/>
                  <a:pt x="6947" y="0"/>
                  <a:pt x="6952" y="0"/>
                </a:cubicBezTo>
                <a:lnTo>
                  <a:pt x="6952" y="0"/>
                </a:lnTo>
                <a:cubicBezTo>
                  <a:pt x="6956" y="0"/>
                  <a:pt x="6960" y="4"/>
                  <a:pt x="6960" y="8"/>
                </a:cubicBezTo>
                <a:cubicBezTo>
                  <a:pt x="6960" y="13"/>
                  <a:pt x="6956" y="16"/>
                  <a:pt x="6952" y="16"/>
                </a:cubicBezTo>
                <a:close/>
                <a:moveTo>
                  <a:pt x="6872" y="16"/>
                </a:moveTo>
                <a:lnTo>
                  <a:pt x="6872" y="16"/>
                </a:lnTo>
                <a:cubicBezTo>
                  <a:pt x="6867" y="16"/>
                  <a:pt x="6864" y="13"/>
                  <a:pt x="6864" y="8"/>
                </a:cubicBezTo>
                <a:cubicBezTo>
                  <a:pt x="6864" y="4"/>
                  <a:pt x="6867" y="0"/>
                  <a:pt x="6872" y="0"/>
                </a:cubicBezTo>
                <a:lnTo>
                  <a:pt x="6872" y="0"/>
                </a:lnTo>
                <a:cubicBezTo>
                  <a:pt x="6876" y="0"/>
                  <a:pt x="6880" y="4"/>
                  <a:pt x="6880" y="8"/>
                </a:cubicBezTo>
                <a:cubicBezTo>
                  <a:pt x="6880" y="13"/>
                  <a:pt x="6876" y="16"/>
                  <a:pt x="6872" y="16"/>
                </a:cubicBezTo>
                <a:close/>
                <a:moveTo>
                  <a:pt x="6792" y="16"/>
                </a:moveTo>
                <a:lnTo>
                  <a:pt x="6792" y="16"/>
                </a:lnTo>
                <a:cubicBezTo>
                  <a:pt x="6787" y="16"/>
                  <a:pt x="6784" y="13"/>
                  <a:pt x="6784" y="8"/>
                </a:cubicBezTo>
                <a:cubicBezTo>
                  <a:pt x="6784" y="4"/>
                  <a:pt x="6787" y="0"/>
                  <a:pt x="6792" y="0"/>
                </a:cubicBezTo>
                <a:lnTo>
                  <a:pt x="6792" y="0"/>
                </a:lnTo>
                <a:cubicBezTo>
                  <a:pt x="6796" y="0"/>
                  <a:pt x="6800" y="4"/>
                  <a:pt x="6800" y="8"/>
                </a:cubicBezTo>
                <a:cubicBezTo>
                  <a:pt x="6800" y="13"/>
                  <a:pt x="6796" y="16"/>
                  <a:pt x="6792" y="16"/>
                </a:cubicBezTo>
                <a:close/>
                <a:moveTo>
                  <a:pt x="6712" y="16"/>
                </a:moveTo>
                <a:lnTo>
                  <a:pt x="6712" y="16"/>
                </a:lnTo>
                <a:cubicBezTo>
                  <a:pt x="6707" y="16"/>
                  <a:pt x="6704" y="13"/>
                  <a:pt x="6704" y="8"/>
                </a:cubicBezTo>
                <a:cubicBezTo>
                  <a:pt x="6704" y="4"/>
                  <a:pt x="6707" y="0"/>
                  <a:pt x="6712" y="0"/>
                </a:cubicBezTo>
                <a:lnTo>
                  <a:pt x="6712" y="0"/>
                </a:lnTo>
                <a:cubicBezTo>
                  <a:pt x="6716" y="0"/>
                  <a:pt x="6720" y="4"/>
                  <a:pt x="6720" y="8"/>
                </a:cubicBezTo>
                <a:cubicBezTo>
                  <a:pt x="6720" y="13"/>
                  <a:pt x="6716" y="16"/>
                  <a:pt x="6712" y="16"/>
                </a:cubicBezTo>
                <a:close/>
                <a:moveTo>
                  <a:pt x="6632" y="16"/>
                </a:moveTo>
                <a:lnTo>
                  <a:pt x="6632" y="16"/>
                </a:lnTo>
                <a:cubicBezTo>
                  <a:pt x="6627" y="16"/>
                  <a:pt x="6624" y="13"/>
                  <a:pt x="6624" y="8"/>
                </a:cubicBezTo>
                <a:cubicBezTo>
                  <a:pt x="6624" y="4"/>
                  <a:pt x="6627" y="0"/>
                  <a:pt x="6632" y="0"/>
                </a:cubicBezTo>
                <a:lnTo>
                  <a:pt x="6632" y="0"/>
                </a:lnTo>
                <a:cubicBezTo>
                  <a:pt x="6636" y="0"/>
                  <a:pt x="6640" y="4"/>
                  <a:pt x="6640" y="8"/>
                </a:cubicBezTo>
                <a:cubicBezTo>
                  <a:pt x="6640" y="13"/>
                  <a:pt x="6636" y="16"/>
                  <a:pt x="6632" y="16"/>
                </a:cubicBezTo>
                <a:close/>
                <a:moveTo>
                  <a:pt x="6552" y="16"/>
                </a:moveTo>
                <a:lnTo>
                  <a:pt x="6552" y="16"/>
                </a:lnTo>
                <a:cubicBezTo>
                  <a:pt x="6547" y="16"/>
                  <a:pt x="6544" y="13"/>
                  <a:pt x="6544" y="8"/>
                </a:cubicBezTo>
                <a:cubicBezTo>
                  <a:pt x="6544" y="4"/>
                  <a:pt x="6547" y="0"/>
                  <a:pt x="6552" y="0"/>
                </a:cubicBezTo>
                <a:lnTo>
                  <a:pt x="6552" y="0"/>
                </a:lnTo>
                <a:cubicBezTo>
                  <a:pt x="6556" y="0"/>
                  <a:pt x="6560" y="4"/>
                  <a:pt x="6560" y="8"/>
                </a:cubicBezTo>
                <a:cubicBezTo>
                  <a:pt x="6560" y="13"/>
                  <a:pt x="6556" y="16"/>
                  <a:pt x="6552" y="16"/>
                </a:cubicBezTo>
                <a:close/>
                <a:moveTo>
                  <a:pt x="6472" y="16"/>
                </a:moveTo>
                <a:lnTo>
                  <a:pt x="6471" y="16"/>
                </a:lnTo>
                <a:cubicBezTo>
                  <a:pt x="6467" y="16"/>
                  <a:pt x="6463" y="13"/>
                  <a:pt x="6463" y="8"/>
                </a:cubicBezTo>
                <a:cubicBezTo>
                  <a:pt x="6463" y="4"/>
                  <a:pt x="6467" y="0"/>
                  <a:pt x="6471" y="0"/>
                </a:cubicBezTo>
                <a:lnTo>
                  <a:pt x="6472" y="0"/>
                </a:lnTo>
                <a:cubicBezTo>
                  <a:pt x="6476" y="0"/>
                  <a:pt x="6480" y="4"/>
                  <a:pt x="6480" y="8"/>
                </a:cubicBezTo>
                <a:cubicBezTo>
                  <a:pt x="6480" y="13"/>
                  <a:pt x="6476" y="16"/>
                  <a:pt x="6472" y="16"/>
                </a:cubicBezTo>
                <a:close/>
                <a:moveTo>
                  <a:pt x="6391" y="16"/>
                </a:moveTo>
                <a:lnTo>
                  <a:pt x="6391" y="16"/>
                </a:lnTo>
                <a:cubicBezTo>
                  <a:pt x="6387" y="16"/>
                  <a:pt x="6383" y="13"/>
                  <a:pt x="6383" y="8"/>
                </a:cubicBezTo>
                <a:cubicBezTo>
                  <a:pt x="6383" y="4"/>
                  <a:pt x="6387" y="0"/>
                  <a:pt x="6391" y="0"/>
                </a:cubicBezTo>
                <a:lnTo>
                  <a:pt x="6391" y="0"/>
                </a:lnTo>
                <a:cubicBezTo>
                  <a:pt x="6396" y="0"/>
                  <a:pt x="6399" y="4"/>
                  <a:pt x="6399" y="8"/>
                </a:cubicBezTo>
                <a:cubicBezTo>
                  <a:pt x="6399" y="13"/>
                  <a:pt x="6396" y="16"/>
                  <a:pt x="6391" y="16"/>
                </a:cubicBezTo>
                <a:close/>
                <a:moveTo>
                  <a:pt x="6311" y="16"/>
                </a:moveTo>
                <a:lnTo>
                  <a:pt x="6311" y="16"/>
                </a:lnTo>
                <a:cubicBezTo>
                  <a:pt x="6307" y="16"/>
                  <a:pt x="6303" y="13"/>
                  <a:pt x="6303" y="8"/>
                </a:cubicBezTo>
                <a:cubicBezTo>
                  <a:pt x="6303" y="4"/>
                  <a:pt x="6307" y="0"/>
                  <a:pt x="6311" y="0"/>
                </a:cubicBezTo>
                <a:lnTo>
                  <a:pt x="6311" y="0"/>
                </a:lnTo>
                <a:cubicBezTo>
                  <a:pt x="6316" y="0"/>
                  <a:pt x="6319" y="4"/>
                  <a:pt x="6319" y="8"/>
                </a:cubicBezTo>
                <a:cubicBezTo>
                  <a:pt x="6319" y="13"/>
                  <a:pt x="6316" y="16"/>
                  <a:pt x="6311" y="16"/>
                </a:cubicBezTo>
                <a:close/>
                <a:moveTo>
                  <a:pt x="6231" y="16"/>
                </a:moveTo>
                <a:lnTo>
                  <a:pt x="6231" y="16"/>
                </a:lnTo>
                <a:cubicBezTo>
                  <a:pt x="6227" y="16"/>
                  <a:pt x="6223" y="13"/>
                  <a:pt x="6223" y="8"/>
                </a:cubicBezTo>
                <a:cubicBezTo>
                  <a:pt x="6223" y="4"/>
                  <a:pt x="6227" y="0"/>
                  <a:pt x="6231" y="0"/>
                </a:cubicBezTo>
                <a:lnTo>
                  <a:pt x="6231" y="0"/>
                </a:lnTo>
                <a:cubicBezTo>
                  <a:pt x="6236" y="0"/>
                  <a:pt x="6239" y="4"/>
                  <a:pt x="6239" y="8"/>
                </a:cubicBezTo>
                <a:cubicBezTo>
                  <a:pt x="6239" y="13"/>
                  <a:pt x="6236" y="16"/>
                  <a:pt x="6231" y="16"/>
                </a:cubicBezTo>
                <a:close/>
                <a:moveTo>
                  <a:pt x="6151" y="16"/>
                </a:moveTo>
                <a:lnTo>
                  <a:pt x="6151" y="16"/>
                </a:lnTo>
                <a:cubicBezTo>
                  <a:pt x="6147" y="16"/>
                  <a:pt x="6143" y="13"/>
                  <a:pt x="6143" y="8"/>
                </a:cubicBezTo>
                <a:cubicBezTo>
                  <a:pt x="6143" y="4"/>
                  <a:pt x="6147" y="0"/>
                  <a:pt x="6151" y="0"/>
                </a:cubicBezTo>
                <a:lnTo>
                  <a:pt x="6151" y="0"/>
                </a:lnTo>
                <a:cubicBezTo>
                  <a:pt x="6156" y="0"/>
                  <a:pt x="6159" y="4"/>
                  <a:pt x="6159" y="8"/>
                </a:cubicBezTo>
                <a:cubicBezTo>
                  <a:pt x="6159" y="13"/>
                  <a:pt x="6156" y="16"/>
                  <a:pt x="6151" y="16"/>
                </a:cubicBezTo>
                <a:close/>
                <a:moveTo>
                  <a:pt x="6071" y="16"/>
                </a:moveTo>
                <a:lnTo>
                  <a:pt x="6071" y="16"/>
                </a:lnTo>
                <a:cubicBezTo>
                  <a:pt x="6067" y="16"/>
                  <a:pt x="6063" y="13"/>
                  <a:pt x="6063" y="8"/>
                </a:cubicBezTo>
                <a:cubicBezTo>
                  <a:pt x="6063" y="4"/>
                  <a:pt x="6067" y="0"/>
                  <a:pt x="6071" y="0"/>
                </a:cubicBezTo>
                <a:lnTo>
                  <a:pt x="6071" y="0"/>
                </a:lnTo>
                <a:cubicBezTo>
                  <a:pt x="6076" y="0"/>
                  <a:pt x="6079" y="4"/>
                  <a:pt x="6079" y="8"/>
                </a:cubicBezTo>
                <a:cubicBezTo>
                  <a:pt x="6079" y="13"/>
                  <a:pt x="6076" y="16"/>
                  <a:pt x="6071" y="16"/>
                </a:cubicBezTo>
                <a:close/>
                <a:moveTo>
                  <a:pt x="5991" y="16"/>
                </a:moveTo>
                <a:lnTo>
                  <a:pt x="5991" y="16"/>
                </a:lnTo>
                <a:cubicBezTo>
                  <a:pt x="5987" y="16"/>
                  <a:pt x="5983" y="13"/>
                  <a:pt x="5983" y="8"/>
                </a:cubicBezTo>
                <a:cubicBezTo>
                  <a:pt x="5983" y="4"/>
                  <a:pt x="5987" y="0"/>
                  <a:pt x="5991" y="0"/>
                </a:cubicBezTo>
                <a:lnTo>
                  <a:pt x="5991" y="0"/>
                </a:lnTo>
                <a:cubicBezTo>
                  <a:pt x="5996" y="0"/>
                  <a:pt x="5999" y="4"/>
                  <a:pt x="5999" y="8"/>
                </a:cubicBezTo>
                <a:cubicBezTo>
                  <a:pt x="5999" y="13"/>
                  <a:pt x="5996" y="16"/>
                  <a:pt x="5991" y="16"/>
                </a:cubicBezTo>
                <a:close/>
                <a:moveTo>
                  <a:pt x="5911" y="16"/>
                </a:moveTo>
                <a:lnTo>
                  <a:pt x="5911" y="16"/>
                </a:lnTo>
                <a:cubicBezTo>
                  <a:pt x="5907" y="16"/>
                  <a:pt x="5903" y="13"/>
                  <a:pt x="5903" y="8"/>
                </a:cubicBezTo>
                <a:cubicBezTo>
                  <a:pt x="5903" y="4"/>
                  <a:pt x="5907" y="0"/>
                  <a:pt x="5911" y="0"/>
                </a:cubicBezTo>
                <a:lnTo>
                  <a:pt x="5911" y="0"/>
                </a:lnTo>
                <a:cubicBezTo>
                  <a:pt x="5916" y="0"/>
                  <a:pt x="5919" y="4"/>
                  <a:pt x="5919" y="8"/>
                </a:cubicBezTo>
                <a:cubicBezTo>
                  <a:pt x="5919" y="13"/>
                  <a:pt x="5916" y="16"/>
                  <a:pt x="5911" y="16"/>
                </a:cubicBezTo>
                <a:close/>
                <a:moveTo>
                  <a:pt x="5831" y="16"/>
                </a:moveTo>
                <a:lnTo>
                  <a:pt x="5831" y="16"/>
                </a:lnTo>
                <a:cubicBezTo>
                  <a:pt x="5827" y="16"/>
                  <a:pt x="5823" y="13"/>
                  <a:pt x="5823" y="8"/>
                </a:cubicBezTo>
                <a:cubicBezTo>
                  <a:pt x="5823" y="4"/>
                  <a:pt x="5827" y="0"/>
                  <a:pt x="5831" y="0"/>
                </a:cubicBezTo>
                <a:lnTo>
                  <a:pt x="5831" y="0"/>
                </a:lnTo>
                <a:cubicBezTo>
                  <a:pt x="5836" y="0"/>
                  <a:pt x="5839" y="4"/>
                  <a:pt x="5839" y="8"/>
                </a:cubicBezTo>
                <a:cubicBezTo>
                  <a:pt x="5839" y="13"/>
                  <a:pt x="5836" y="16"/>
                  <a:pt x="5831" y="16"/>
                </a:cubicBezTo>
                <a:close/>
                <a:moveTo>
                  <a:pt x="5751" y="16"/>
                </a:moveTo>
                <a:lnTo>
                  <a:pt x="5751" y="16"/>
                </a:lnTo>
                <a:cubicBezTo>
                  <a:pt x="5747" y="16"/>
                  <a:pt x="5743" y="13"/>
                  <a:pt x="5743" y="8"/>
                </a:cubicBezTo>
                <a:cubicBezTo>
                  <a:pt x="5743" y="4"/>
                  <a:pt x="5747" y="0"/>
                  <a:pt x="5751" y="0"/>
                </a:cubicBezTo>
                <a:lnTo>
                  <a:pt x="5751" y="0"/>
                </a:lnTo>
                <a:cubicBezTo>
                  <a:pt x="5756" y="0"/>
                  <a:pt x="5759" y="4"/>
                  <a:pt x="5759" y="8"/>
                </a:cubicBezTo>
                <a:cubicBezTo>
                  <a:pt x="5759" y="13"/>
                  <a:pt x="5756" y="16"/>
                  <a:pt x="5751" y="16"/>
                </a:cubicBezTo>
                <a:close/>
                <a:moveTo>
                  <a:pt x="5671" y="16"/>
                </a:moveTo>
                <a:lnTo>
                  <a:pt x="5671" y="16"/>
                </a:lnTo>
                <a:cubicBezTo>
                  <a:pt x="5667" y="16"/>
                  <a:pt x="5663" y="13"/>
                  <a:pt x="5663" y="8"/>
                </a:cubicBezTo>
                <a:cubicBezTo>
                  <a:pt x="5663" y="4"/>
                  <a:pt x="5667" y="0"/>
                  <a:pt x="5671" y="0"/>
                </a:cubicBezTo>
                <a:lnTo>
                  <a:pt x="5671" y="0"/>
                </a:lnTo>
                <a:cubicBezTo>
                  <a:pt x="5676" y="0"/>
                  <a:pt x="5679" y="4"/>
                  <a:pt x="5679" y="8"/>
                </a:cubicBezTo>
                <a:cubicBezTo>
                  <a:pt x="5679" y="13"/>
                  <a:pt x="5676" y="16"/>
                  <a:pt x="5671" y="16"/>
                </a:cubicBezTo>
                <a:close/>
                <a:moveTo>
                  <a:pt x="5591" y="16"/>
                </a:moveTo>
                <a:lnTo>
                  <a:pt x="5591" y="16"/>
                </a:lnTo>
                <a:cubicBezTo>
                  <a:pt x="5587" y="16"/>
                  <a:pt x="5583" y="13"/>
                  <a:pt x="5583" y="8"/>
                </a:cubicBezTo>
                <a:cubicBezTo>
                  <a:pt x="5583" y="4"/>
                  <a:pt x="5587" y="0"/>
                  <a:pt x="5591" y="0"/>
                </a:cubicBezTo>
                <a:lnTo>
                  <a:pt x="5591" y="0"/>
                </a:lnTo>
                <a:cubicBezTo>
                  <a:pt x="5596" y="0"/>
                  <a:pt x="5599" y="4"/>
                  <a:pt x="5599" y="8"/>
                </a:cubicBezTo>
                <a:cubicBezTo>
                  <a:pt x="5599" y="13"/>
                  <a:pt x="5596" y="16"/>
                  <a:pt x="5591" y="16"/>
                </a:cubicBezTo>
                <a:close/>
                <a:moveTo>
                  <a:pt x="5511" y="16"/>
                </a:moveTo>
                <a:lnTo>
                  <a:pt x="5511" y="16"/>
                </a:lnTo>
                <a:cubicBezTo>
                  <a:pt x="5507" y="16"/>
                  <a:pt x="5503" y="13"/>
                  <a:pt x="5503" y="8"/>
                </a:cubicBezTo>
                <a:cubicBezTo>
                  <a:pt x="5503" y="4"/>
                  <a:pt x="5507" y="0"/>
                  <a:pt x="5511" y="0"/>
                </a:cubicBezTo>
                <a:lnTo>
                  <a:pt x="5511" y="0"/>
                </a:lnTo>
                <a:cubicBezTo>
                  <a:pt x="5516" y="0"/>
                  <a:pt x="5519" y="4"/>
                  <a:pt x="5519" y="8"/>
                </a:cubicBezTo>
                <a:cubicBezTo>
                  <a:pt x="5519" y="13"/>
                  <a:pt x="5516" y="16"/>
                  <a:pt x="5511" y="16"/>
                </a:cubicBezTo>
                <a:close/>
                <a:moveTo>
                  <a:pt x="5431" y="16"/>
                </a:moveTo>
                <a:lnTo>
                  <a:pt x="5431" y="16"/>
                </a:lnTo>
                <a:cubicBezTo>
                  <a:pt x="5427" y="16"/>
                  <a:pt x="5423" y="13"/>
                  <a:pt x="5423" y="8"/>
                </a:cubicBezTo>
                <a:cubicBezTo>
                  <a:pt x="5423" y="4"/>
                  <a:pt x="5427" y="0"/>
                  <a:pt x="5431" y="0"/>
                </a:cubicBezTo>
                <a:lnTo>
                  <a:pt x="5431" y="0"/>
                </a:lnTo>
                <a:cubicBezTo>
                  <a:pt x="5436" y="0"/>
                  <a:pt x="5439" y="4"/>
                  <a:pt x="5439" y="8"/>
                </a:cubicBezTo>
                <a:cubicBezTo>
                  <a:pt x="5439" y="13"/>
                  <a:pt x="5436" y="16"/>
                  <a:pt x="5431" y="16"/>
                </a:cubicBezTo>
                <a:close/>
                <a:moveTo>
                  <a:pt x="5351" y="16"/>
                </a:moveTo>
                <a:lnTo>
                  <a:pt x="5351" y="16"/>
                </a:lnTo>
                <a:cubicBezTo>
                  <a:pt x="5347" y="16"/>
                  <a:pt x="5343" y="13"/>
                  <a:pt x="5343" y="8"/>
                </a:cubicBezTo>
                <a:cubicBezTo>
                  <a:pt x="5343" y="4"/>
                  <a:pt x="5347" y="0"/>
                  <a:pt x="5351" y="0"/>
                </a:cubicBezTo>
                <a:lnTo>
                  <a:pt x="5351" y="0"/>
                </a:lnTo>
                <a:cubicBezTo>
                  <a:pt x="5356" y="0"/>
                  <a:pt x="5359" y="4"/>
                  <a:pt x="5359" y="8"/>
                </a:cubicBezTo>
                <a:cubicBezTo>
                  <a:pt x="5359" y="13"/>
                  <a:pt x="5356" y="16"/>
                  <a:pt x="5351" y="16"/>
                </a:cubicBezTo>
                <a:close/>
                <a:moveTo>
                  <a:pt x="5271" y="16"/>
                </a:moveTo>
                <a:lnTo>
                  <a:pt x="5271" y="16"/>
                </a:lnTo>
                <a:cubicBezTo>
                  <a:pt x="5267" y="16"/>
                  <a:pt x="5263" y="13"/>
                  <a:pt x="5263" y="8"/>
                </a:cubicBezTo>
                <a:cubicBezTo>
                  <a:pt x="5263" y="4"/>
                  <a:pt x="5267" y="0"/>
                  <a:pt x="5271" y="0"/>
                </a:cubicBezTo>
                <a:lnTo>
                  <a:pt x="5271" y="0"/>
                </a:lnTo>
                <a:cubicBezTo>
                  <a:pt x="5276" y="0"/>
                  <a:pt x="5279" y="4"/>
                  <a:pt x="5279" y="8"/>
                </a:cubicBezTo>
                <a:cubicBezTo>
                  <a:pt x="5279" y="13"/>
                  <a:pt x="5276" y="16"/>
                  <a:pt x="5271" y="16"/>
                </a:cubicBezTo>
                <a:close/>
                <a:moveTo>
                  <a:pt x="5191" y="16"/>
                </a:moveTo>
                <a:lnTo>
                  <a:pt x="5191" y="16"/>
                </a:lnTo>
                <a:cubicBezTo>
                  <a:pt x="5187" y="16"/>
                  <a:pt x="5183" y="13"/>
                  <a:pt x="5183" y="8"/>
                </a:cubicBezTo>
                <a:cubicBezTo>
                  <a:pt x="5183" y="4"/>
                  <a:pt x="5187" y="0"/>
                  <a:pt x="5191" y="0"/>
                </a:cubicBezTo>
                <a:lnTo>
                  <a:pt x="5191" y="0"/>
                </a:lnTo>
                <a:cubicBezTo>
                  <a:pt x="5196" y="0"/>
                  <a:pt x="5199" y="4"/>
                  <a:pt x="5199" y="8"/>
                </a:cubicBezTo>
                <a:cubicBezTo>
                  <a:pt x="5199" y="13"/>
                  <a:pt x="5196" y="16"/>
                  <a:pt x="5191" y="16"/>
                </a:cubicBezTo>
                <a:close/>
                <a:moveTo>
                  <a:pt x="5111" y="16"/>
                </a:moveTo>
                <a:lnTo>
                  <a:pt x="5111" y="16"/>
                </a:lnTo>
                <a:cubicBezTo>
                  <a:pt x="5107" y="16"/>
                  <a:pt x="5103" y="13"/>
                  <a:pt x="5103" y="8"/>
                </a:cubicBezTo>
                <a:cubicBezTo>
                  <a:pt x="5103" y="4"/>
                  <a:pt x="5107" y="0"/>
                  <a:pt x="5111" y="0"/>
                </a:cubicBezTo>
                <a:lnTo>
                  <a:pt x="5111" y="0"/>
                </a:lnTo>
                <a:cubicBezTo>
                  <a:pt x="5116" y="0"/>
                  <a:pt x="5119" y="4"/>
                  <a:pt x="5119" y="8"/>
                </a:cubicBezTo>
                <a:cubicBezTo>
                  <a:pt x="5119" y="13"/>
                  <a:pt x="5116" y="16"/>
                  <a:pt x="5111" y="16"/>
                </a:cubicBezTo>
                <a:close/>
                <a:moveTo>
                  <a:pt x="5031" y="16"/>
                </a:moveTo>
                <a:lnTo>
                  <a:pt x="5031" y="16"/>
                </a:lnTo>
                <a:cubicBezTo>
                  <a:pt x="5027" y="16"/>
                  <a:pt x="5023" y="13"/>
                  <a:pt x="5023" y="8"/>
                </a:cubicBezTo>
                <a:cubicBezTo>
                  <a:pt x="5023" y="4"/>
                  <a:pt x="5027" y="0"/>
                  <a:pt x="5031" y="0"/>
                </a:cubicBezTo>
                <a:lnTo>
                  <a:pt x="5031" y="0"/>
                </a:lnTo>
                <a:cubicBezTo>
                  <a:pt x="5036" y="0"/>
                  <a:pt x="5039" y="4"/>
                  <a:pt x="5039" y="8"/>
                </a:cubicBezTo>
                <a:cubicBezTo>
                  <a:pt x="5039" y="13"/>
                  <a:pt x="5036" y="16"/>
                  <a:pt x="5031" y="16"/>
                </a:cubicBezTo>
                <a:close/>
                <a:moveTo>
                  <a:pt x="4951" y="16"/>
                </a:moveTo>
                <a:lnTo>
                  <a:pt x="4951" y="16"/>
                </a:lnTo>
                <a:cubicBezTo>
                  <a:pt x="4947" y="16"/>
                  <a:pt x="4943" y="13"/>
                  <a:pt x="4943" y="8"/>
                </a:cubicBezTo>
                <a:cubicBezTo>
                  <a:pt x="4943" y="4"/>
                  <a:pt x="4947" y="0"/>
                  <a:pt x="4951" y="0"/>
                </a:cubicBezTo>
                <a:lnTo>
                  <a:pt x="4951" y="0"/>
                </a:lnTo>
                <a:cubicBezTo>
                  <a:pt x="4956" y="0"/>
                  <a:pt x="4959" y="4"/>
                  <a:pt x="4959" y="8"/>
                </a:cubicBezTo>
                <a:cubicBezTo>
                  <a:pt x="4959" y="13"/>
                  <a:pt x="4956" y="16"/>
                  <a:pt x="4951" y="16"/>
                </a:cubicBezTo>
                <a:close/>
                <a:moveTo>
                  <a:pt x="4871" y="16"/>
                </a:moveTo>
                <a:lnTo>
                  <a:pt x="4871" y="16"/>
                </a:lnTo>
                <a:cubicBezTo>
                  <a:pt x="4867" y="16"/>
                  <a:pt x="4863" y="13"/>
                  <a:pt x="4863" y="8"/>
                </a:cubicBezTo>
                <a:cubicBezTo>
                  <a:pt x="4863" y="4"/>
                  <a:pt x="4867" y="0"/>
                  <a:pt x="4871" y="0"/>
                </a:cubicBezTo>
                <a:lnTo>
                  <a:pt x="4871" y="0"/>
                </a:lnTo>
                <a:cubicBezTo>
                  <a:pt x="4876" y="0"/>
                  <a:pt x="4879" y="4"/>
                  <a:pt x="4879" y="8"/>
                </a:cubicBezTo>
                <a:cubicBezTo>
                  <a:pt x="4879" y="13"/>
                  <a:pt x="4876" y="16"/>
                  <a:pt x="4871" y="16"/>
                </a:cubicBezTo>
                <a:close/>
                <a:moveTo>
                  <a:pt x="4791" y="16"/>
                </a:moveTo>
                <a:lnTo>
                  <a:pt x="4791" y="16"/>
                </a:lnTo>
                <a:cubicBezTo>
                  <a:pt x="4787" y="16"/>
                  <a:pt x="4783" y="13"/>
                  <a:pt x="4783" y="8"/>
                </a:cubicBezTo>
                <a:cubicBezTo>
                  <a:pt x="4783" y="4"/>
                  <a:pt x="4787" y="0"/>
                  <a:pt x="4791" y="0"/>
                </a:cubicBezTo>
                <a:lnTo>
                  <a:pt x="4791" y="0"/>
                </a:lnTo>
                <a:cubicBezTo>
                  <a:pt x="4796" y="0"/>
                  <a:pt x="4799" y="4"/>
                  <a:pt x="4799" y="8"/>
                </a:cubicBezTo>
                <a:cubicBezTo>
                  <a:pt x="4799" y="13"/>
                  <a:pt x="4796" y="16"/>
                  <a:pt x="4791" y="16"/>
                </a:cubicBezTo>
                <a:close/>
                <a:moveTo>
                  <a:pt x="4711" y="16"/>
                </a:moveTo>
                <a:lnTo>
                  <a:pt x="4711" y="16"/>
                </a:lnTo>
                <a:cubicBezTo>
                  <a:pt x="4707" y="16"/>
                  <a:pt x="4703" y="13"/>
                  <a:pt x="4703" y="8"/>
                </a:cubicBezTo>
                <a:cubicBezTo>
                  <a:pt x="4703" y="4"/>
                  <a:pt x="4707" y="0"/>
                  <a:pt x="4711" y="0"/>
                </a:cubicBezTo>
                <a:lnTo>
                  <a:pt x="4711" y="0"/>
                </a:lnTo>
                <a:cubicBezTo>
                  <a:pt x="4716" y="0"/>
                  <a:pt x="4719" y="4"/>
                  <a:pt x="4719" y="8"/>
                </a:cubicBezTo>
                <a:cubicBezTo>
                  <a:pt x="4719" y="13"/>
                  <a:pt x="4716" y="16"/>
                  <a:pt x="4711" y="16"/>
                </a:cubicBezTo>
                <a:close/>
                <a:moveTo>
                  <a:pt x="4631" y="16"/>
                </a:moveTo>
                <a:lnTo>
                  <a:pt x="4631" y="16"/>
                </a:lnTo>
                <a:cubicBezTo>
                  <a:pt x="4627" y="16"/>
                  <a:pt x="4623" y="13"/>
                  <a:pt x="4623" y="8"/>
                </a:cubicBezTo>
                <a:cubicBezTo>
                  <a:pt x="4623" y="4"/>
                  <a:pt x="4627" y="0"/>
                  <a:pt x="4631" y="0"/>
                </a:cubicBezTo>
                <a:lnTo>
                  <a:pt x="4631" y="0"/>
                </a:lnTo>
                <a:cubicBezTo>
                  <a:pt x="4636" y="0"/>
                  <a:pt x="4639" y="4"/>
                  <a:pt x="4639" y="8"/>
                </a:cubicBezTo>
                <a:cubicBezTo>
                  <a:pt x="4639" y="13"/>
                  <a:pt x="4636" y="16"/>
                  <a:pt x="4631" y="16"/>
                </a:cubicBezTo>
                <a:close/>
                <a:moveTo>
                  <a:pt x="4551" y="16"/>
                </a:moveTo>
                <a:lnTo>
                  <a:pt x="4551" y="16"/>
                </a:lnTo>
                <a:cubicBezTo>
                  <a:pt x="4547" y="16"/>
                  <a:pt x="4543" y="13"/>
                  <a:pt x="4543" y="8"/>
                </a:cubicBezTo>
                <a:cubicBezTo>
                  <a:pt x="4543" y="4"/>
                  <a:pt x="4547" y="0"/>
                  <a:pt x="4551" y="0"/>
                </a:cubicBezTo>
                <a:lnTo>
                  <a:pt x="4551" y="0"/>
                </a:lnTo>
                <a:cubicBezTo>
                  <a:pt x="4556" y="0"/>
                  <a:pt x="4559" y="4"/>
                  <a:pt x="4559" y="8"/>
                </a:cubicBezTo>
                <a:cubicBezTo>
                  <a:pt x="4559" y="13"/>
                  <a:pt x="4556" y="16"/>
                  <a:pt x="4551" y="16"/>
                </a:cubicBezTo>
                <a:close/>
                <a:moveTo>
                  <a:pt x="4471" y="16"/>
                </a:moveTo>
                <a:lnTo>
                  <a:pt x="4471" y="16"/>
                </a:lnTo>
                <a:cubicBezTo>
                  <a:pt x="4467" y="16"/>
                  <a:pt x="4463" y="13"/>
                  <a:pt x="4463" y="8"/>
                </a:cubicBezTo>
                <a:cubicBezTo>
                  <a:pt x="4463" y="4"/>
                  <a:pt x="4467" y="0"/>
                  <a:pt x="4471" y="0"/>
                </a:cubicBezTo>
                <a:lnTo>
                  <a:pt x="4471" y="0"/>
                </a:lnTo>
                <a:cubicBezTo>
                  <a:pt x="4476" y="0"/>
                  <a:pt x="4479" y="4"/>
                  <a:pt x="4479" y="8"/>
                </a:cubicBezTo>
                <a:cubicBezTo>
                  <a:pt x="4479" y="13"/>
                  <a:pt x="4476" y="16"/>
                  <a:pt x="4471" y="16"/>
                </a:cubicBezTo>
                <a:close/>
                <a:moveTo>
                  <a:pt x="4391" y="16"/>
                </a:moveTo>
                <a:lnTo>
                  <a:pt x="4391" y="16"/>
                </a:lnTo>
                <a:cubicBezTo>
                  <a:pt x="4387" y="16"/>
                  <a:pt x="4383" y="13"/>
                  <a:pt x="4383" y="8"/>
                </a:cubicBezTo>
                <a:cubicBezTo>
                  <a:pt x="4383" y="4"/>
                  <a:pt x="4387" y="0"/>
                  <a:pt x="4391" y="0"/>
                </a:cubicBezTo>
                <a:lnTo>
                  <a:pt x="4391" y="0"/>
                </a:lnTo>
                <a:cubicBezTo>
                  <a:pt x="4395" y="0"/>
                  <a:pt x="4399" y="4"/>
                  <a:pt x="4399" y="8"/>
                </a:cubicBezTo>
                <a:cubicBezTo>
                  <a:pt x="4399" y="13"/>
                  <a:pt x="4395" y="16"/>
                  <a:pt x="4391" y="16"/>
                </a:cubicBezTo>
                <a:close/>
                <a:moveTo>
                  <a:pt x="4311" y="16"/>
                </a:moveTo>
                <a:lnTo>
                  <a:pt x="4311" y="16"/>
                </a:lnTo>
                <a:cubicBezTo>
                  <a:pt x="4307" y="16"/>
                  <a:pt x="4303" y="13"/>
                  <a:pt x="4303" y="8"/>
                </a:cubicBezTo>
                <a:cubicBezTo>
                  <a:pt x="4303" y="4"/>
                  <a:pt x="4307" y="0"/>
                  <a:pt x="4311" y="0"/>
                </a:cubicBezTo>
                <a:lnTo>
                  <a:pt x="4311" y="0"/>
                </a:lnTo>
                <a:cubicBezTo>
                  <a:pt x="4315" y="0"/>
                  <a:pt x="4319" y="4"/>
                  <a:pt x="4319" y="8"/>
                </a:cubicBezTo>
                <a:cubicBezTo>
                  <a:pt x="4319" y="13"/>
                  <a:pt x="4315" y="16"/>
                  <a:pt x="4311" y="16"/>
                </a:cubicBezTo>
                <a:close/>
                <a:moveTo>
                  <a:pt x="4231" y="16"/>
                </a:moveTo>
                <a:lnTo>
                  <a:pt x="4231" y="16"/>
                </a:lnTo>
                <a:cubicBezTo>
                  <a:pt x="4227" y="16"/>
                  <a:pt x="4223" y="13"/>
                  <a:pt x="4223" y="8"/>
                </a:cubicBezTo>
                <a:cubicBezTo>
                  <a:pt x="4223" y="4"/>
                  <a:pt x="4227" y="0"/>
                  <a:pt x="4231" y="0"/>
                </a:cubicBezTo>
                <a:lnTo>
                  <a:pt x="4231" y="0"/>
                </a:lnTo>
                <a:cubicBezTo>
                  <a:pt x="4235" y="0"/>
                  <a:pt x="4239" y="4"/>
                  <a:pt x="4239" y="8"/>
                </a:cubicBezTo>
                <a:cubicBezTo>
                  <a:pt x="4239" y="13"/>
                  <a:pt x="4235" y="16"/>
                  <a:pt x="4231" y="16"/>
                </a:cubicBezTo>
                <a:close/>
                <a:moveTo>
                  <a:pt x="4151" y="16"/>
                </a:moveTo>
                <a:lnTo>
                  <a:pt x="4151" y="16"/>
                </a:lnTo>
                <a:cubicBezTo>
                  <a:pt x="4147" y="16"/>
                  <a:pt x="4143" y="13"/>
                  <a:pt x="4143" y="8"/>
                </a:cubicBezTo>
                <a:cubicBezTo>
                  <a:pt x="4143" y="4"/>
                  <a:pt x="4147" y="0"/>
                  <a:pt x="4151" y="0"/>
                </a:cubicBezTo>
                <a:lnTo>
                  <a:pt x="4151" y="0"/>
                </a:lnTo>
                <a:cubicBezTo>
                  <a:pt x="4155" y="0"/>
                  <a:pt x="4159" y="4"/>
                  <a:pt x="4159" y="8"/>
                </a:cubicBezTo>
                <a:cubicBezTo>
                  <a:pt x="4159" y="13"/>
                  <a:pt x="4155" y="16"/>
                  <a:pt x="4151" y="16"/>
                </a:cubicBezTo>
                <a:close/>
                <a:moveTo>
                  <a:pt x="4071" y="16"/>
                </a:moveTo>
                <a:lnTo>
                  <a:pt x="4071" y="16"/>
                </a:lnTo>
                <a:cubicBezTo>
                  <a:pt x="4067" y="16"/>
                  <a:pt x="4063" y="13"/>
                  <a:pt x="4063" y="8"/>
                </a:cubicBezTo>
                <a:cubicBezTo>
                  <a:pt x="4063" y="4"/>
                  <a:pt x="4067" y="0"/>
                  <a:pt x="4071" y="0"/>
                </a:cubicBezTo>
                <a:lnTo>
                  <a:pt x="4071" y="0"/>
                </a:lnTo>
                <a:cubicBezTo>
                  <a:pt x="4075" y="0"/>
                  <a:pt x="4079" y="4"/>
                  <a:pt x="4079" y="8"/>
                </a:cubicBezTo>
                <a:cubicBezTo>
                  <a:pt x="4079" y="13"/>
                  <a:pt x="4075" y="16"/>
                  <a:pt x="4071" y="16"/>
                </a:cubicBezTo>
                <a:close/>
                <a:moveTo>
                  <a:pt x="3991" y="16"/>
                </a:moveTo>
                <a:lnTo>
                  <a:pt x="3991" y="16"/>
                </a:lnTo>
                <a:cubicBezTo>
                  <a:pt x="3987" y="16"/>
                  <a:pt x="3983" y="13"/>
                  <a:pt x="3983" y="8"/>
                </a:cubicBezTo>
                <a:cubicBezTo>
                  <a:pt x="3983" y="4"/>
                  <a:pt x="3987" y="0"/>
                  <a:pt x="3991" y="0"/>
                </a:cubicBezTo>
                <a:lnTo>
                  <a:pt x="3991" y="0"/>
                </a:lnTo>
                <a:cubicBezTo>
                  <a:pt x="3995" y="0"/>
                  <a:pt x="3999" y="4"/>
                  <a:pt x="3999" y="8"/>
                </a:cubicBezTo>
                <a:cubicBezTo>
                  <a:pt x="3999" y="13"/>
                  <a:pt x="3995" y="16"/>
                  <a:pt x="3991" y="16"/>
                </a:cubicBezTo>
                <a:close/>
                <a:moveTo>
                  <a:pt x="3911" y="16"/>
                </a:moveTo>
                <a:lnTo>
                  <a:pt x="3911" y="16"/>
                </a:lnTo>
                <a:cubicBezTo>
                  <a:pt x="3907" y="16"/>
                  <a:pt x="3903" y="13"/>
                  <a:pt x="3903" y="8"/>
                </a:cubicBezTo>
                <a:cubicBezTo>
                  <a:pt x="3903" y="4"/>
                  <a:pt x="3907" y="0"/>
                  <a:pt x="3911" y="0"/>
                </a:cubicBezTo>
                <a:lnTo>
                  <a:pt x="3911" y="0"/>
                </a:lnTo>
                <a:cubicBezTo>
                  <a:pt x="3915" y="0"/>
                  <a:pt x="3919" y="4"/>
                  <a:pt x="3919" y="8"/>
                </a:cubicBezTo>
                <a:cubicBezTo>
                  <a:pt x="3919" y="13"/>
                  <a:pt x="3915" y="16"/>
                  <a:pt x="3911" y="16"/>
                </a:cubicBezTo>
                <a:close/>
                <a:moveTo>
                  <a:pt x="3831" y="16"/>
                </a:moveTo>
                <a:lnTo>
                  <a:pt x="3831" y="16"/>
                </a:lnTo>
                <a:cubicBezTo>
                  <a:pt x="3827" y="16"/>
                  <a:pt x="3823" y="13"/>
                  <a:pt x="3823" y="8"/>
                </a:cubicBezTo>
                <a:cubicBezTo>
                  <a:pt x="3823" y="4"/>
                  <a:pt x="3827" y="0"/>
                  <a:pt x="3831" y="0"/>
                </a:cubicBezTo>
                <a:lnTo>
                  <a:pt x="3831" y="0"/>
                </a:lnTo>
                <a:cubicBezTo>
                  <a:pt x="3835" y="0"/>
                  <a:pt x="3839" y="4"/>
                  <a:pt x="3839" y="8"/>
                </a:cubicBezTo>
                <a:cubicBezTo>
                  <a:pt x="3839" y="13"/>
                  <a:pt x="3835" y="16"/>
                  <a:pt x="3831" y="16"/>
                </a:cubicBezTo>
                <a:close/>
                <a:moveTo>
                  <a:pt x="3751" y="16"/>
                </a:moveTo>
                <a:lnTo>
                  <a:pt x="3751" y="16"/>
                </a:lnTo>
                <a:cubicBezTo>
                  <a:pt x="3747" y="16"/>
                  <a:pt x="3743" y="13"/>
                  <a:pt x="3743" y="8"/>
                </a:cubicBezTo>
                <a:cubicBezTo>
                  <a:pt x="3743" y="4"/>
                  <a:pt x="3747" y="0"/>
                  <a:pt x="3751" y="0"/>
                </a:cubicBezTo>
                <a:lnTo>
                  <a:pt x="3751" y="0"/>
                </a:lnTo>
                <a:cubicBezTo>
                  <a:pt x="3755" y="0"/>
                  <a:pt x="3759" y="4"/>
                  <a:pt x="3759" y="8"/>
                </a:cubicBezTo>
                <a:cubicBezTo>
                  <a:pt x="3759" y="13"/>
                  <a:pt x="3755" y="16"/>
                  <a:pt x="3751" y="16"/>
                </a:cubicBezTo>
                <a:close/>
                <a:moveTo>
                  <a:pt x="3671" y="16"/>
                </a:moveTo>
                <a:lnTo>
                  <a:pt x="3671" y="16"/>
                </a:lnTo>
                <a:cubicBezTo>
                  <a:pt x="3666" y="16"/>
                  <a:pt x="3663" y="13"/>
                  <a:pt x="3663" y="8"/>
                </a:cubicBezTo>
                <a:cubicBezTo>
                  <a:pt x="3663" y="4"/>
                  <a:pt x="3666" y="0"/>
                  <a:pt x="3671" y="0"/>
                </a:cubicBezTo>
                <a:lnTo>
                  <a:pt x="3671" y="0"/>
                </a:lnTo>
                <a:cubicBezTo>
                  <a:pt x="3675" y="0"/>
                  <a:pt x="3679" y="4"/>
                  <a:pt x="3679" y="8"/>
                </a:cubicBezTo>
                <a:cubicBezTo>
                  <a:pt x="3679" y="13"/>
                  <a:pt x="3675" y="16"/>
                  <a:pt x="3671" y="16"/>
                </a:cubicBezTo>
                <a:close/>
                <a:moveTo>
                  <a:pt x="3591" y="16"/>
                </a:moveTo>
                <a:lnTo>
                  <a:pt x="3591" y="16"/>
                </a:lnTo>
                <a:cubicBezTo>
                  <a:pt x="3586" y="16"/>
                  <a:pt x="3583" y="13"/>
                  <a:pt x="3583" y="8"/>
                </a:cubicBezTo>
                <a:cubicBezTo>
                  <a:pt x="3583" y="4"/>
                  <a:pt x="3586" y="0"/>
                  <a:pt x="3591" y="0"/>
                </a:cubicBezTo>
                <a:lnTo>
                  <a:pt x="3591" y="0"/>
                </a:lnTo>
                <a:cubicBezTo>
                  <a:pt x="3595" y="0"/>
                  <a:pt x="3599" y="4"/>
                  <a:pt x="3599" y="8"/>
                </a:cubicBezTo>
                <a:cubicBezTo>
                  <a:pt x="3599" y="13"/>
                  <a:pt x="3595" y="16"/>
                  <a:pt x="3591" y="16"/>
                </a:cubicBezTo>
                <a:close/>
                <a:moveTo>
                  <a:pt x="3511" y="16"/>
                </a:moveTo>
                <a:lnTo>
                  <a:pt x="3511" y="16"/>
                </a:lnTo>
                <a:cubicBezTo>
                  <a:pt x="3506" y="16"/>
                  <a:pt x="3503" y="13"/>
                  <a:pt x="3503" y="8"/>
                </a:cubicBezTo>
                <a:cubicBezTo>
                  <a:pt x="3503" y="4"/>
                  <a:pt x="3506" y="0"/>
                  <a:pt x="3511" y="0"/>
                </a:cubicBezTo>
                <a:lnTo>
                  <a:pt x="3511" y="0"/>
                </a:lnTo>
                <a:cubicBezTo>
                  <a:pt x="3515" y="0"/>
                  <a:pt x="3519" y="4"/>
                  <a:pt x="3519" y="8"/>
                </a:cubicBezTo>
                <a:cubicBezTo>
                  <a:pt x="3519" y="13"/>
                  <a:pt x="3515" y="16"/>
                  <a:pt x="3511" y="16"/>
                </a:cubicBezTo>
                <a:close/>
                <a:moveTo>
                  <a:pt x="3431" y="16"/>
                </a:moveTo>
                <a:lnTo>
                  <a:pt x="3431" y="16"/>
                </a:lnTo>
                <a:cubicBezTo>
                  <a:pt x="3426" y="16"/>
                  <a:pt x="3423" y="13"/>
                  <a:pt x="3423" y="8"/>
                </a:cubicBezTo>
                <a:cubicBezTo>
                  <a:pt x="3423" y="4"/>
                  <a:pt x="3426" y="0"/>
                  <a:pt x="3431" y="0"/>
                </a:cubicBezTo>
                <a:lnTo>
                  <a:pt x="3431" y="0"/>
                </a:lnTo>
                <a:cubicBezTo>
                  <a:pt x="3435" y="0"/>
                  <a:pt x="3439" y="4"/>
                  <a:pt x="3439" y="8"/>
                </a:cubicBezTo>
                <a:cubicBezTo>
                  <a:pt x="3439" y="13"/>
                  <a:pt x="3435" y="16"/>
                  <a:pt x="3431" y="16"/>
                </a:cubicBezTo>
                <a:close/>
                <a:moveTo>
                  <a:pt x="3351" y="16"/>
                </a:moveTo>
                <a:lnTo>
                  <a:pt x="3351" y="16"/>
                </a:lnTo>
                <a:cubicBezTo>
                  <a:pt x="3346" y="16"/>
                  <a:pt x="3343" y="13"/>
                  <a:pt x="3343" y="8"/>
                </a:cubicBezTo>
                <a:cubicBezTo>
                  <a:pt x="3343" y="4"/>
                  <a:pt x="3346" y="0"/>
                  <a:pt x="3351" y="0"/>
                </a:cubicBezTo>
                <a:lnTo>
                  <a:pt x="3351" y="0"/>
                </a:lnTo>
                <a:cubicBezTo>
                  <a:pt x="3355" y="0"/>
                  <a:pt x="3359" y="4"/>
                  <a:pt x="3359" y="8"/>
                </a:cubicBezTo>
                <a:cubicBezTo>
                  <a:pt x="3359" y="13"/>
                  <a:pt x="3355" y="16"/>
                  <a:pt x="3351" y="16"/>
                </a:cubicBezTo>
                <a:close/>
                <a:moveTo>
                  <a:pt x="3271" y="16"/>
                </a:moveTo>
                <a:lnTo>
                  <a:pt x="3271" y="16"/>
                </a:lnTo>
                <a:cubicBezTo>
                  <a:pt x="3266" y="16"/>
                  <a:pt x="3263" y="13"/>
                  <a:pt x="3263" y="8"/>
                </a:cubicBezTo>
                <a:cubicBezTo>
                  <a:pt x="3263" y="4"/>
                  <a:pt x="3266" y="0"/>
                  <a:pt x="3271" y="0"/>
                </a:cubicBezTo>
                <a:lnTo>
                  <a:pt x="3271" y="0"/>
                </a:lnTo>
                <a:cubicBezTo>
                  <a:pt x="3275" y="0"/>
                  <a:pt x="3279" y="4"/>
                  <a:pt x="3279" y="8"/>
                </a:cubicBezTo>
                <a:cubicBezTo>
                  <a:pt x="3279" y="13"/>
                  <a:pt x="3275" y="16"/>
                  <a:pt x="3271" y="16"/>
                </a:cubicBezTo>
                <a:close/>
                <a:moveTo>
                  <a:pt x="3191" y="16"/>
                </a:moveTo>
                <a:lnTo>
                  <a:pt x="3191" y="16"/>
                </a:lnTo>
                <a:cubicBezTo>
                  <a:pt x="3186" y="16"/>
                  <a:pt x="3183" y="13"/>
                  <a:pt x="3183" y="8"/>
                </a:cubicBezTo>
                <a:cubicBezTo>
                  <a:pt x="3183" y="4"/>
                  <a:pt x="3186" y="0"/>
                  <a:pt x="3191" y="0"/>
                </a:cubicBezTo>
                <a:lnTo>
                  <a:pt x="3191" y="0"/>
                </a:lnTo>
                <a:cubicBezTo>
                  <a:pt x="3195" y="0"/>
                  <a:pt x="3199" y="4"/>
                  <a:pt x="3199" y="8"/>
                </a:cubicBezTo>
                <a:cubicBezTo>
                  <a:pt x="3199" y="13"/>
                  <a:pt x="3195" y="16"/>
                  <a:pt x="3191" y="16"/>
                </a:cubicBezTo>
                <a:close/>
                <a:moveTo>
                  <a:pt x="3111" y="16"/>
                </a:moveTo>
                <a:lnTo>
                  <a:pt x="3111" y="16"/>
                </a:lnTo>
                <a:cubicBezTo>
                  <a:pt x="3106" y="16"/>
                  <a:pt x="3103" y="13"/>
                  <a:pt x="3103" y="8"/>
                </a:cubicBezTo>
                <a:cubicBezTo>
                  <a:pt x="3103" y="4"/>
                  <a:pt x="3106" y="0"/>
                  <a:pt x="3111" y="0"/>
                </a:cubicBezTo>
                <a:lnTo>
                  <a:pt x="3111" y="0"/>
                </a:lnTo>
                <a:cubicBezTo>
                  <a:pt x="3115" y="0"/>
                  <a:pt x="3119" y="4"/>
                  <a:pt x="3119" y="8"/>
                </a:cubicBezTo>
                <a:cubicBezTo>
                  <a:pt x="3119" y="13"/>
                  <a:pt x="3115" y="16"/>
                  <a:pt x="3111" y="16"/>
                </a:cubicBezTo>
                <a:close/>
                <a:moveTo>
                  <a:pt x="3031" y="16"/>
                </a:moveTo>
                <a:lnTo>
                  <a:pt x="3031" y="16"/>
                </a:lnTo>
                <a:cubicBezTo>
                  <a:pt x="3026" y="16"/>
                  <a:pt x="3023" y="13"/>
                  <a:pt x="3023" y="8"/>
                </a:cubicBezTo>
                <a:cubicBezTo>
                  <a:pt x="3023" y="4"/>
                  <a:pt x="3026" y="0"/>
                  <a:pt x="3031" y="0"/>
                </a:cubicBezTo>
                <a:lnTo>
                  <a:pt x="3031" y="0"/>
                </a:lnTo>
                <a:cubicBezTo>
                  <a:pt x="3035" y="0"/>
                  <a:pt x="3039" y="4"/>
                  <a:pt x="3039" y="8"/>
                </a:cubicBezTo>
                <a:cubicBezTo>
                  <a:pt x="3039" y="13"/>
                  <a:pt x="3035" y="16"/>
                  <a:pt x="3031" y="16"/>
                </a:cubicBezTo>
                <a:close/>
                <a:moveTo>
                  <a:pt x="2951" y="16"/>
                </a:moveTo>
                <a:lnTo>
                  <a:pt x="2951" y="16"/>
                </a:lnTo>
                <a:cubicBezTo>
                  <a:pt x="2946" y="16"/>
                  <a:pt x="2943" y="13"/>
                  <a:pt x="2943" y="8"/>
                </a:cubicBezTo>
                <a:cubicBezTo>
                  <a:pt x="2943" y="4"/>
                  <a:pt x="2946" y="0"/>
                  <a:pt x="2951" y="0"/>
                </a:cubicBezTo>
                <a:lnTo>
                  <a:pt x="2951" y="0"/>
                </a:lnTo>
                <a:cubicBezTo>
                  <a:pt x="2955" y="0"/>
                  <a:pt x="2959" y="4"/>
                  <a:pt x="2959" y="8"/>
                </a:cubicBezTo>
                <a:cubicBezTo>
                  <a:pt x="2959" y="13"/>
                  <a:pt x="2955" y="16"/>
                  <a:pt x="2951" y="16"/>
                </a:cubicBezTo>
                <a:close/>
                <a:moveTo>
                  <a:pt x="2871" y="16"/>
                </a:moveTo>
                <a:lnTo>
                  <a:pt x="2871" y="16"/>
                </a:lnTo>
                <a:cubicBezTo>
                  <a:pt x="2866" y="16"/>
                  <a:pt x="2863" y="13"/>
                  <a:pt x="2863" y="8"/>
                </a:cubicBezTo>
                <a:cubicBezTo>
                  <a:pt x="2863" y="4"/>
                  <a:pt x="2866" y="0"/>
                  <a:pt x="2871" y="0"/>
                </a:cubicBezTo>
                <a:lnTo>
                  <a:pt x="2871" y="0"/>
                </a:lnTo>
                <a:cubicBezTo>
                  <a:pt x="2875" y="0"/>
                  <a:pt x="2879" y="4"/>
                  <a:pt x="2879" y="8"/>
                </a:cubicBezTo>
                <a:cubicBezTo>
                  <a:pt x="2879" y="13"/>
                  <a:pt x="2875" y="16"/>
                  <a:pt x="2871" y="16"/>
                </a:cubicBezTo>
                <a:close/>
                <a:moveTo>
                  <a:pt x="2791" y="16"/>
                </a:moveTo>
                <a:lnTo>
                  <a:pt x="2791" y="16"/>
                </a:lnTo>
                <a:cubicBezTo>
                  <a:pt x="2786" y="16"/>
                  <a:pt x="2783" y="13"/>
                  <a:pt x="2783" y="8"/>
                </a:cubicBezTo>
                <a:cubicBezTo>
                  <a:pt x="2783" y="4"/>
                  <a:pt x="2786" y="0"/>
                  <a:pt x="2791" y="0"/>
                </a:cubicBezTo>
                <a:lnTo>
                  <a:pt x="2791" y="0"/>
                </a:lnTo>
                <a:cubicBezTo>
                  <a:pt x="2795" y="0"/>
                  <a:pt x="2799" y="4"/>
                  <a:pt x="2799" y="8"/>
                </a:cubicBezTo>
                <a:cubicBezTo>
                  <a:pt x="2799" y="13"/>
                  <a:pt x="2795" y="16"/>
                  <a:pt x="2791" y="16"/>
                </a:cubicBezTo>
                <a:close/>
                <a:moveTo>
                  <a:pt x="2711" y="16"/>
                </a:moveTo>
                <a:lnTo>
                  <a:pt x="2711" y="16"/>
                </a:lnTo>
                <a:cubicBezTo>
                  <a:pt x="2706" y="16"/>
                  <a:pt x="2703" y="13"/>
                  <a:pt x="2703" y="8"/>
                </a:cubicBezTo>
                <a:cubicBezTo>
                  <a:pt x="2703" y="4"/>
                  <a:pt x="2706" y="0"/>
                  <a:pt x="2711" y="0"/>
                </a:cubicBezTo>
                <a:lnTo>
                  <a:pt x="2711" y="0"/>
                </a:lnTo>
                <a:cubicBezTo>
                  <a:pt x="2715" y="0"/>
                  <a:pt x="2719" y="4"/>
                  <a:pt x="2719" y="8"/>
                </a:cubicBezTo>
                <a:cubicBezTo>
                  <a:pt x="2719" y="13"/>
                  <a:pt x="2715" y="16"/>
                  <a:pt x="2711" y="16"/>
                </a:cubicBezTo>
                <a:close/>
                <a:moveTo>
                  <a:pt x="2631" y="16"/>
                </a:moveTo>
                <a:lnTo>
                  <a:pt x="2631" y="16"/>
                </a:lnTo>
                <a:cubicBezTo>
                  <a:pt x="2626" y="16"/>
                  <a:pt x="2623" y="13"/>
                  <a:pt x="2623" y="8"/>
                </a:cubicBezTo>
                <a:cubicBezTo>
                  <a:pt x="2623" y="4"/>
                  <a:pt x="2626" y="0"/>
                  <a:pt x="2631" y="0"/>
                </a:cubicBezTo>
                <a:lnTo>
                  <a:pt x="2631" y="0"/>
                </a:lnTo>
                <a:cubicBezTo>
                  <a:pt x="2635" y="0"/>
                  <a:pt x="2639" y="4"/>
                  <a:pt x="2639" y="8"/>
                </a:cubicBezTo>
                <a:cubicBezTo>
                  <a:pt x="2639" y="13"/>
                  <a:pt x="2635" y="16"/>
                  <a:pt x="2631" y="16"/>
                </a:cubicBezTo>
                <a:close/>
                <a:moveTo>
                  <a:pt x="2551" y="16"/>
                </a:moveTo>
                <a:lnTo>
                  <a:pt x="2551" y="16"/>
                </a:lnTo>
                <a:cubicBezTo>
                  <a:pt x="2546" y="16"/>
                  <a:pt x="2543" y="13"/>
                  <a:pt x="2543" y="8"/>
                </a:cubicBezTo>
                <a:cubicBezTo>
                  <a:pt x="2543" y="4"/>
                  <a:pt x="2546" y="0"/>
                  <a:pt x="2551" y="0"/>
                </a:cubicBezTo>
                <a:lnTo>
                  <a:pt x="2551" y="0"/>
                </a:lnTo>
                <a:cubicBezTo>
                  <a:pt x="2555" y="0"/>
                  <a:pt x="2559" y="4"/>
                  <a:pt x="2559" y="8"/>
                </a:cubicBezTo>
                <a:cubicBezTo>
                  <a:pt x="2559" y="13"/>
                  <a:pt x="2555" y="16"/>
                  <a:pt x="2551" y="16"/>
                </a:cubicBezTo>
                <a:close/>
                <a:moveTo>
                  <a:pt x="2471" y="16"/>
                </a:moveTo>
                <a:lnTo>
                  <a:pt x="2471" y="16"/>
                </a:lnTo>
                <a:cubicBezTo>
                  <a:pt x="2466" y="16"/>
                  <a:pt x="2463" y="13"/>
                  <a:pt x="2463" y="8"/>
                </a:cubicBezTo>
                <a:cubicBezTo>
                  <a:pt x="2463" y="4"/>
                  <a:pt x="2466" y="0"/>
                  <a:pt x="2471" y="0"/>
                </a:cubicBezTo>
                <a:lnTo>
                  <a:pt x="2471" y="0"/>
                </a:lnTo>
                <a:cubicBezTo>
                  <a:pt x="2475" y="0"/>
                  <a:pt x="2479" y="4"/>
                  <a:pt x="2479" y="8"/>
                </a:cubicBezTo>
                <a:cubicBezTo>
                  <a:pt x="2479" y="13"/>
                  <a:pt x="2475" y="16"/>
                  <a:pt x="2471" y="16"/>
                </a:cubicBezTo>
                <a:close/>
                <a:moveTo>
                  <a:pt x="2391" y="16"/>
                </a:moveTo>
                <a:lnTo>
                  <a:pt x="2391" y="16"/>
                </a:lnTo>
                <a:cubicBezTo>
                  <a:pt x="2386" y="16"/>
                  <a:pt x="2383" y="13"/>
                  <a:pt x="2383" y="8"/>
                </a:cubicBezTo>
                <a:cubicBezTo>
                  <a:pt x="2383" y="4"/>
                  <a:pt x="2386" y="0"/>
                  <a:pt x="2391" y="0"/>
                </a:cubicBezTo>
                <a:lnTo>
                  <a:pt x="2391" y="0"/>
                </a:lnTo>
                <a:cubicBezTo>
                  <a:pt x="2395" y="0"/>
                  <a:pt x="2399" y="4"/>
                  <a:pt x="2399" y="8"/>
                </a:cubicBezTo>
                <a:cubicBezTo>
                  <a:pt x="2399" y="13"/>
                  <a:pt x="2395" y="16"/>
                  <a:pt x="2391" y="16"/>
                </a:cubicBezTo>
                <a:close/>
                <a:moveTo>
                  <a:pt x="2311" y="16"/>
                </a:moveTo>
                <a:lnTo>
                  <a:pt x="2311" y="16"/>
                </a:lnTo>
                <a:cubicBezTo>
                  <a:pt x="2306" y="16"/>
                  <a:pt x="2303" y="13"/>
                  <a:pt x="2303" y="8"/>
                </a:cubicBezTo>
                <a:cubicBezTo>
                  <a:pt x="2303" y="4"/>
                  <a:pt x="2306" y="0"/>
                  <a:pt x="2311" y="0"/>
                </a:cubicBezTo>
                <a:lnTo>
                  <a:pt x="2311" y="0"/>
                </a:lnTo>
                <a:cubicBezTo>
                  <a:pt x="2315" y="0"/>
                  <a:pt x="2319" y="4"/>
                  <a:pt x="2319" y="8"/>
                </a:cubicBezTo>
                <a:cubicBezTo>
                  <a:pt x="2319" y="13"/>
                  <a:pt x="2315" y="16"/>
                  <a:pt x="2311" y="16"/>
                </a:cubicBezTo>
                <a:close/>
                <a:moveTo>
                  <a:pt x="2231" y="16"/>
                </a:moveTo>
                <a:lnTo>
                  <a:pt x="2231" y="16"/>
                </a:lnTo>
                <a:cubicBezTo>
                  <a:pt x="2226" y="16"/>
                  <a:pt x="2223" y="13"/>
                  <a:pt x="2223" y="8"/>
                </a:cubicBezTo>
                <a:cubicBezTo>
                  <a:pt x="2223" y="4"/>
                  <a:pt x="2226" y="0"/>
                  <a:pt x="2231" y="0"/>
                </a:cubicBezTo>
                <a:lnTo>
                  <a:pt x="2231" y="0"/>
                </a:lnTo>
                <a:cubicBezTo>
                  <a:pt x="2235" y="0"/>
                  <a:pt x="2239" y="4"/>
                  <a:pt x="2239" y="8"/>
                </a:cubicBezTo>
                <a:cubicBezTo>
                  <a:pt x="2239" y="13"/>
                  <a:pt x="2235" y="16"/>
                  <a:pt x="2231" y="16"/>
                </a:cubicBezTo>
                <a:close/>
                <a:moveTo>
                  <a:pt x="2151" y="16"/>
                </a:moveTo>
                <a:lnTo>
                  <a:pt x="2151" y="16"/>
                </a:lnTo>
                <a:cubicBezTo>
                  <a:pt x="2146" y="16"/>
                  <a:pt x="2143" y="13"/>
                  <a:pt x="2143" y="8"/>
                </a:cubicBezTo>
                <a:cubicBezTo>
                  <a:pt x="2143" y="4"/>
                  <a:pt x="2146" y="0"/>
                  <a:pt x="2151" y="0"/>
                </a:cubicBezTo>
                <a:lnTo>
                  <a:pt x="2151" y="0"/>
                </a:lnTo>
                <a:cubicBezTo>
                  <a:pt x="2155" y="0"/>
                  <a:pt x="2159" y="4"/>
                  <a:pt x="2159" y="8"/>
                </a:cubicBezTo>
                <a:cubicBezTo>
                  <a:pt x="2159" y="13"/>
                  <a:pt x="2155" y="16"/>
                  <a:pt x="2151" y="16"/>
                </a:cubicBezTo>
                <a:close/>
                <a:moveTo>
                  <a:pt x="2071" y="16"/>
                </a:moveTo>
                <a:lnTo>
                  <a:pt x="2071" y="16"/>
                </a:lnTo>
                <a:cubicBezTo>
                  <a:pt x="2066" y="16"/>
                  <a:pt x="2063" y="13"/>
                  <a:pt x="2063" y="8"/>
                </a:cubicBezTo>
                <a:cubicBezTo>
                  <a:pt x="2063" y="4"/>
                  <a:pt x="2066" y="0"/>
                  <a:pt x="2071" y="0"/>
                </a:cubicBezTo>
                <a:lnTo>
                  <a:pt x="2071" y="0"/>
                </a:lnTo>
                <a:cubicBezTo>
                  <a:pt x="2075" y="0"/>
                  <a:pt x="2079" y="4"/>
                  <a:pt x="2079" y="8"/>
                </a:cubicBezTo>
                <a:cubicBezTo>
                  <a:pt x="2079" y="13"/>
                  <a:pt x="2075" y="16"/>
                  <a:pt x="2071" y="16"/>
                </a:cubicBezTo>
                <a:close/>
                <a:moveTo>
                  <a:pt x="1991" y="16"/>
                </a:moveTo>
                <a:lnTo>
                  <a:pt x="1991" y="16"/>
                </a:lnTo>
                <a:cubicBezTo>
                  <a:pt x="1986" y="16"/>
                  <a:pt x="1983" y="13"/>
                  <a:pt x="1983" y="8"/>
                </a:cubicBezTo>
                <a:cubicBezTo>
                  <a:pt x="1983" y="4"/>
                  <a:pt x="1986" y="0"/>
                  <a:pt x="1991" y="0"/>
                </a:cubicBezTo>
                <a:lnTo>
                  <a:pt x="1991" y="0"/>
                </a:lnTo>
                <a:cubicBezTo>
                  <a:pt x="1995" y="0"/>
                  <a:pt x="1999" y="4"/>
                  <a:pt x="1999" y="8"/>
                </a:cubicBezTo>
                <a:cubicBezTo>
                  <a:pt x="1999" y="13"/>
                  <a:pt x="1995" y="16"/>
                  <a:pt x="1991" y="16"/>
                </a:cubicBezTo>
                <a:close/>
                <a:moveTo>
                  <a:pt x="1911" y="16"/>
                </a:moveTo>
                <a:lnTo>
                  <a:pt x="1911" y="16"/>
                </a:lnTo>
                <a:cubicBezTo>
                  <a:pt x="1906" y="16"/>
                  <a:pt x="1903" y="13"/>
                  <a:pt x="1903" y="8"/>
                </a:cubicBezTo>
                <a:cubicBezTo>
                  <a:pt x="1903" y="4"/>
                  <a:pt x="1906" y="0"/>
                  <a:pt x="1911" y="0"/>
                </a:cubicBezTo>
                <a:lnTo>
                  <a:pt x="1911" y="0"/>
                </a:lnTo>
                <a:cubicBezTo>
                  <a:pt x="1915" y="0"/>
                  <a:pt x="1919" y="4"/>
                  <a:pt x="1919" y="8"/>
                </a:cubicBezTo>
                <a:cubicBezTo>
                  <a:pt x="1919" y="13"/>
                  <a:pt x="1915" y="16"/>
                  <a:pt x="1911" y="16"/>
                </a:cubicBezTo>
                <a:close/>
                <a:moveTo>
                  <a:pt x="1831" y="16"/>
                </a:moveTo>
                <a:lnTo>
                  <a:pt x="1831" y="16"/>
                </a:lnTo>
                <a:cubicBezTo>
                  <a:pt x="1826" y="16"/>
                  <a:pt x="1823" y="13"/>
                  <a:pt x="1823" y="8"/>
                </a:cubicBezTo>
                <a:cubicBezTo>
                  <a:pt x="1823" y="4"/>
                  <a:pt x="1826" y="0"/>
                  <a:pt x="1831" y="0"/>
                </a:cubicBezTo>
                <a:lnTo>
                  <a:pt x="1831" y="0"/>
                </a:lnTo>
                <a:cubicBezTo>
                  <a:pt x="1835" y="0"/>
                  <a:pt x="1839" y="4"/>
                  <a:pt x="1839" y="8"/>
                </a:cubicBezTo>
                <a:cubicBezTo>
                  <a:pt x="1839" y="13"/>
                  <a:pt x="1835" y="16"/>
                  <a:pt x="1831" y="16"/>
                </a:cubicBezTo>
                <a:close/>
                <a:moveTo>
                  <a:pt x="1751" y="16"/>
                </a:moveTo>
                <a:lnTo>
                  <a:pt x="1751" y="16"/>
                </a:lnTo>
                <a:cubicBezTo>
                  <a:pt x="1746" y="16"/>
                  <a:pt x="1743" y="13"/>
                  <a:pt x="1743" y="8"/>
                </a:cubicBezTo>
                <a:cubicBezTo>
                  <a:pt x="1743" y="4"/>
                  <a:pt x="1746" y="0"/>
                  <a:pt x="1751" y="0"/>
                </a:cubicBezTo>
                <a:lnTo>
                  <a:pt x="1751" y="0"/>
                </a:lnTo>
                <a:cubicBezTo>
                  <a:pt x="1755" y="0"/>
                  <a:pt x="1759" y="4"/>
                  <a:pt x="1759" y="8"/>
                </a:cubicBezTo>
                <a:cubicBezTo>
                  <a:pt x="1759" y="13"/>
                  <a:pt x="1755" y="16"/>
                  <a:pt x="1751" y="16"/>
                </a:cubicBezTo>
                <a:close/>
                <a:moveTo>
                  <a:pt x="1671" y="16"/>
                </a:moveTo>
                <a:lnTo>
                  <a:pt x="1671" y="16"/>
                </a:lnTo>
                <a:cubicBezTo>
                  <a:pt x="1666" y="16"/>
                  <a:pt x="1663" y="13"/>
                  <a:pt x="1663" y="8"/>
                </a:cubicBezTo>
                <a:cubicBezTo>
                  <a:pt x="1663" y="4"/>
                  <a:pt x="1666" y="0"/>
                  <a:pt x="1671" y="0"/>
                </a:cubicBezTo>
                <a:lnTo>
                  <a:pt x="1671" y="0"/>
                </a:lnTo>
                <a:cubicBezTo>
                  <a:pt x="1675" y="0"/>
                  <a:pt x="1679" y="4"/>
                  <a:pt x="1679" y="8"/>
                </a:cubicBezTo>
                <a:cubicBezTo>
                  <a:pt x="1679" y="13"/>
                  <a:pt x="1675" y="16"/>
                  <a:pt x="1671" y="16"/>
                </a:cubicBezTo>
                <a:close/>
                <a:moveTo>
                  <a:pt x="1591" y="16"/>
                </a:moveTo>
                <a:lnTo>
                  <a:pt x="1591" y="16"/>
                </a:lnTo>
                <a:cubicBezTo>
                  <a:pt x="1586" y="16"/>
                  <a:pt x="1583" y="13"/>
                  <a:pt x="1583" y="8"/>
                </a:cubicBezTo>
                <a:cubicBezTo>
                  <a:pt x="1583" y="4"/>
                  <a:pt x="1586" y="0"/>
                  <a:pt x="1591" y="0"/>
                </a:cubicBezTo>
                <a:lnTo>
                  <a:pt x="1591" y="0"/>
                </a:lnTo>
                <a:cubicBezTo>
                  <a:pt x="1595" y="0"/>
                  <a:pt x="1599" y="4"/>
                  <a:pt x="1599" y="8"/>
                </a:cubicBezTo>
                <a:cubicBezTo>
                  <a:pt x="1599" y="13"/>
                  <a:pt x="1595" y="16"/>
                  <a:pt x="1591" y="16"/>
                </a:cubicBezTo>
                <a:close/>
                <a:moveTo>
                  <a:pt x="1511" y="16"/>
                </a:moveTo>
                <a:lnTo>
                  <a:pt x="1510" y="16"/>
                </a:lnTo>
                <a:cubicBezTo>
                  <a:pt x="1506" y="16"/>
                  <a:pt x="1502" y="13"/>
                  <a:pt x="1502" y="8"/>
                </a:cubicBezTo>
                <a:cubicBezTo>
                  <a:pt x="1502" y="4"/>
                  <a:pt x="1506" y="0"/>
                  <a:pt x="1510" y="0"/>
                </a:cubicBezTo>
                <a:lnTo>
                  <a:pt x="1511" y="0"/>
                </a:lnTo>
                <a:cubicBezTo>
                  <a:pt x="1515" y="0"/>
                  <a:pt x="1519" y="4"/>
                  <a:pt x="1519" y="8"/>
                </a:cubicBezTo>
                <a:cubicBezTo>
                  <a:pt x="1519" y="13"/>
                  <a:pt x="1515" y="16"/>
                  <a:pt x="1511" y="16"/>
                </a:cubicBezTo>
                <a:close/>
                <a:moveTo>
                  <a:pt x="1430" y="16"/>
                </a:moveTo>
                <a:lnTo>
                  <a:pt x="1430" y="16"/>
                </a:lnTo>
                <a:cubicBezTo>
                  <a:pt x="1426" y="16"/>
                  <a:pt x="1422" y="13"/>
                  <a:pt x="1422" y="8"/>
                </a:cubicBezTo>
                <a:cubicBezTo>
                  <a:pt x="1422" y="4"/>
                  <a:pt x="1426" y="0"/>
                  <a:pt x="1430" y="0"/>
                </a:cubicBezTo>
                <a:lnTo>
                  <a:pt x="1430" y="0"/>
                </a:lnTo>
                <a:cubicBezTo>
                  <a:pt x="1435" y="0"/>
                  <a:pt x="1438" y="4"/>
                  <a:pt x="1438" y="8"/>
                </a:cubicBezTo>
                <a:cubicBezTo>
                  <a:pt x="1438" y="13"/>
                  <a:pt x="1435" y="16"/>
                  <a:pt x="1430" y="16"/>
                </a:cubicBezTo>
                <a:close/>
                <a:moveTo>
                  <a:pt x="1350" y="16"/>
                </a:moveTo>
                <a:lnTo>
                  <a:pt x="1350" y="16"/>
                </a:lnTo>
                <a:cubicBezTo>
                  <a:pt x="1346" y="16"/>
                  <a:pt x="1342" y="13"/>
                  <a:pt x="1342" y="8"/>
                </a:cubicBezTo>
                <a:cubicBezTo>
                  <a:pt x="1342" y="4"/>
                  <a:pt x="1346" y="0"/>
                  <a:pt x="1350" y="0"/>
                </a:cubicBezTo>
                <a:lnTo>
                  <a:pt x="1350" y="0"/>
                </a:lnTo>
                <a:cubicBezTo>
                  <a:pt x="1355" y="0"/>
                  <a:pt x="1358" y="4"/>
                  <a:pt x="1358" y="8"/>
                </a:cubicBezTo>
                <a:cubicBezTo>
                  <a:pt x="1358" y="13"/>
                  <a:pt x="1355" y="16"/>
                  <a:pt x="1350" y="16"/>
                </a:cubicBezTo>
                <a:close/>
                <a:moveTo>
                  <a:pt x="1270" y="16"/>
                </a:moveTo>
                <a:lnTo>
                  <a:pt x="1270" y="16"/>
                </a:lnTo>
                <a:cubicBezTo>
                  <a:pt x="1266" y="16"/>
                  <a:pt x="1262" y="13"/>
                  <a:pt x="1262" y="8"/>
                </a:cubicBezTo>
                <a:cubicBezTo>
                  <a:pt x="1262" y="4"/>
                  <a:pt x="1266" y="0"/>
                  <a:pt x="1270" y="0"/>
                </a:cubicBezTo>
                <a:lnTo>
                  <a:pt x="1270" y="0"/>
                </a:lnTo>
                <a:cubicBezTo>
                  <a:pt x="1275" y="0"/>
                  <a:pt x="1278" y="4"/>
                  <a:pt x="1278" y="8"/>
                </a:cubicBezTo>
                <a:cubicBezTo>
                  <a:pt x="1278" y="13"/>
                  <a:pt x="1275" y="16"/>
                  <a:pt x="1270" y="16"/>
                </a:cubicBezTo>
                <a:close/>
                <a:moveTo>
                  <a:pt x="1190" y="16"/>
                </a:moveTo>
                <a:lnTo>
                  <a:pt x="1190" y="16"/>
                </a:lnTo>
                <a:cubicBezTo>
                  <a:pt x="1186" y="16"/>
                  <a:pt x="1182" y="13"/>
                  <a:pt x="1182" y="8"/>
                </a:cubicBezTo>
                <a:cubicBezTo>
                  <a:pt x="1182" y="4"/>
                  <a:pt x="1186" y="0"/>
                  <a:pt x="1190" y="0"/>
                </a:cubicBezTo>
                <a:lnTo>
                  <a:pt x="1190" y="0"/>
                </a:lnTo>
                <a:cubicBezTo>
                  <a:pt x="1195" y="0"/>
                  <a:pt x="1198" y="4"/>
                  <a:pt x="1198" y="8"/>
                </a:cubicBezTo>
                <a:cubicBezTo>
                  <a:pt x="1198" y="13"/>
                  <a:pt x="1195" y="16"/>
                  <a:pt x="1190" y="16"/>
                </a:cubicBezTo>
                <a:close/>
                <a:moveTo>
                  <a:pt x="1110" y="16"/>
                </a:moveTo>
                <a:lnTo>
                  <a:pt x="1110" y="16"/>
                </a:lnTo>
                <a:cubicBezTo>
                  <a:pt x="1106" y="16"/>
                  <a:pt x="1102" y="13"/>
                  <a:pt x="1102" y="8"/>
                </a:cubicBezTo>
                <a:cubicBezTo>
                  <a:pt x="1102" y="4"/>
                  <a:pt x="1106" y="0"/>
                  <a:pt x="1110" y="0"/>
                </a:cubicBezTo>
                <a:lnTo>
                  <a:pt x="1110" y="0"/>
                </a:lnTo>
                <a:cubicBezTo>
                  <a:pt x="1115" y="0"/>
                  <a:pt x="1118" y="4"/>
                  <a:pt x="1118" y="8"/>
                </a:cubicBezTo>
                <a:cubicBezTo>
                  <a:pt x="1118" y="13"/>
                  <a:pt x="1115" y="16"/>
                  <a:pt x="1110" y="16"/>
                </a:cubicBezTo>
                <a:close/>
                <a:moveTo>
                  <a:pt x="1030" y="16"/>
                </a:moveTo>
                <a:lnTo>
                  <a:pt x="1030" y="16"/>
                </a:lnTo>
                <a:cubicBezTo>
                  <a:pt x="1026" y="16"/>
                  <a:pt x="1022" y="13"/>
                  <a:pt x="1022" y="8"/>
                </a:cubicBezTo>
                <a:cubicBezTo>
                  <a:pt x="1022" y="4"/>
                  <a:pt x="1026" y="0"/>
                  <a:pt x="1030" y="0"/>
                </a:cubicBezTo>
                <a:lnTo>
                  <a:pt x="1030" y="0"/>
                </a:lnTo>
                <a:cubicBezTo>
                  <a:pt x="1035" y="0"/>
                  <a:pt x="1038" y="4"/>
                  <a:pt x="1038" y="8"/>
                </a:cubicBezTo>
                <a:cubicBezTo>
                  <a:pt x="1038" y="13"/>
                  <a:pt x="1035" y="16"/>
                  <a:pt x="1030" y="16"/>
                </a:cubicBezTo>
                <a:close/>
                <a:moveTo>
                  <a:pt x="950" y="16"/>
                </a:moveTo>
                <a:lnTo>
                  <a:pt x="950" y="16"/>
                </a:lnTo>
                <a:cubicBezTo>
                  <a:pt x="946" y="16"/>
                  <a:pt x="942" y="13"/>
                  <a:pt x="942" y="8"/>
                </a:cubicBezTo>
                <a:cubicBezTo>
                  <a:pt x="942" y="4"/>
                  <a:pt x="946" y="0"/>
                  <a:pt x="950" y="0"/>
                </a:cubicBezTo>
                <a:lnTo>
                  <a:pt x="950" y="0"/>
                </a:lnTo>
                <a:cubicBezTo>
                  <a:pt x="955" y="0"/>
                  <a:pt x="958" y="4"/>
                  <a:pt x="958" y="8"/>
                </a:cubicBezTo>
                <a:cubicBezTo>
                  <a:pt x="958" y="13"/>
                  <a:pt x="955" y="16"/>
                  <a:pt x="950" y="16"/>
                </a:cubicBezTo>
                <a:close/>
                <a:moveTo>
                  <a:pt x="870" y="16"/>
                </a:moveTo>
                <a:lnTo>
                  <a:pt x="870" y="16"/>
                </a:lnTo>
                <a:cubicBezTo>
                  <a:pt x="866" y="16"/>
                  <a:pt x="862" y="13"/>
                  <a:pt x="862" y="8"/>
                </a:cubicBezTo>
                <a:cubicBezTo>
                  <a:pt x="862" y="4"/>
                  <a:pt x="866" y="0"/>
                  <a:pt x="870" y="0"/>
                </a:cubicBezTo>
                <a:lnTo>
                  <a:pt x="870" y="0"/>
                </a:lnTo>
                <a:cubicBezTo>
                  <a:pt x="875" y="0"/>
                  <a:pt x="878" y="4"/>
                  <a:pt x="878" y="8"/>
                </a:cubicBezTo>
                <a:cubicBezTo>
                  <a:pt x="878" y="13"/>
                  <a:pt x="875" y="16"/>
                  <a:pt x="870" y="16"/>
                </a:cubicBezTo>
                <a:close/>
                <a:moveTo>
                  <a:pt x="790" y="16"/>
                </a:moveTo>
                <a:lnTo>
                  <a:pt x="790" y="16"/>
                </a:lnTo>
                <a:cubicBezTo>
                  <a:pt x="786" y="16"/>
                  <a:pt x="782" y="13"/>
                  <a:pt x="782" y="8"/>
                </a:cubicBezTo>
                <a:cubicBezTo>
                  <a:pt x="782" y="4"/>
                  <a:pt x="786" y="0"/>
                  <a:pt x="790" y="0"/>
                </a:cubicBezTo>
                <a:lnTo>
                  <a:pt x="790" y="0"/>
                </a:lnTo>
                <a:cubicBezTo>
                  <a:pt x="795" y="0"/>
                  <a:pt x="798" y="4"/>
                  <a:pt x="798" y="8"/>
                </a:cubicBezTo>
                <a:cubicBezTo>
                  <a:pt x="798" y="13"/>
                  <a:pt x="795" y="16"/>
                  <a:pt x="790" y="16"/>
                </a:cubicBezTo>
                <a:close/>
                <a:moveTo>
                  <a:pt x="710" y="16"/>
                </a:moveTo>
                <a:lnTo>
                  <a:pt x="710" y="16"/>
                </a:lnTo>
                <a:cubicBezTo>
                  <a:pt x="706" y="16"/>
                  <a:pt x="702" y="13"/>
                  <a:pt x="702" y="8"/>
                </a:cubicBezTo>
                <a:cubicBezTo>
                  <a:pt x="702" y="4"/>
                  <a:pt x="706" y="0"/>
                  <a:pt x="710" y="0"/>
                </a:cubicBezTo>
                <a:lnTo>
                  <a:pt x="710" y="0"/>
                </a:lnTo>
                <a:cubicBezTo>
                  <a:pt x="715" y="0"/>
                  <a:pt x="718" y="4"/>
                  <a:pt x="718" y="8"/>
                </a:cubicBezTo>
                <a:cubicBezTo>
                  <a:pt x="718" y="13"/>
                  <a:pt x="715" y="16"/>
                  <a:pt x="710" y="16"/>
                </a:cubicBezTo>
                <a:close/>
                <a:moveTo>
                  <a:pt x="630" y="16"/>
                </a:moveTo>
                <a:lnTo>
                  <a:pt x="630" y="16"/>
                </a:lnTo>
                <a:cubicBezTo>
                  <a:pt x="626" y="16"/>
                  <a:pt x="622" y="13"/>
                  <a:pt x="622" y="8"/>
                </a:cubicBezTo>
                <a:cubicBezTo>
                  <a:pt x="622" y="4"/>
                  <a:pt x="626" y="0"/>
                  <a:pt x="630" y="0"/>
                </a:cubicBezTo>
                <a:lnTo>
                  <a:pt x="630" y="0"/>
                </a:lnTo>
                <a:cubicBezTo>
                  <a:pt x="635" y="0"/>
                  <a:pt x="638" y="4"/>
                  <a:pt x="638" y="8"/>
                </a:cubicBezTo>
                <a:cubicBezTo>
                  <a:pt x="638" y="13"/>
                  <a:pt x="635" y="16"/>
                  <a:pt x="630" y="16"/>
                </a:cubicBezTo>
                <a:close/>
                <a:moveTo>
                  <a:pt x="550" y="16"/>
                </a:moveTo>
                <a:lnTo>
                  <a:pt x="550" y="16"/>
                </a:lnTo>
                <a:cubicBezTo>
                  <a:pt x="546" y="16"/>
                  <a:pt x="542" y="13"/>
                  <a:pt x="542" y="8"/>
                </a:cubicBezTo>
                <a:cubicBezTo>
                  <a:pt x="542" y="4"/>
                  <a:pt x="546" y="0"/>
                  <a:pt x="550" y="0"/>
                </a:cubicBezTo>
                <a:lnTo>
                  <a:pt x="550" y="0"/>
                </a:lnTo>
                <a:cubicBezTo>
                  <a:pt x="555" y="0"/>
                  <a:pt x="558" y="4"/>
                  <a:pt x="558" y="8"/>
                </a:cubicBezTo>
                <a:cubicBezTo>
                  <a:pt x="558" y="13"/>
                  <a:pt x="555" y="16"/>
                  <a:pt x="550" y="16"/>
                </a:cubicBezTo>
                <a:close/>
                <a:moveTo>
                  <a:pt x="470" y="16"/>
                </a:moveTo>
                <a:lnTo>
                  <a:pt x="470" y="16"/>
                </a:lnTo>
                <a:cubicBezTo>
                  <a:pt x="466" y="16"/>
                  <a:pt x="462" y="13"/>
                  <a:pt x="462" y="8"/>
                </a:cubicBezTo>
                <a:cubicBezTo>
                  <a:pt x="462" y="4"/>
                  <a:pt x="466" y="0"/>
                  <a:pt x="470" y="0"/>
                </a:cubicBezTo>
                <a:lnTo>
                  <a:pt x="470" y="0"/>
                </a:lnTo>
                <a:cubicBezTo>
                  <a:pt x="475" y="0"/>
                  <a:pt x="478" y="4"/>
                  <a:pt x="478" y="8"/>
                </a:cubicBezTo>
                <a:cubicBezTo>
                  <a:pt x="478" y="13"/>
                  <a:pt x="475" y="16"/>
                  <a:pt x="470" y="16"/>
                </a:cubicBezTo>
                <a:close/>
                <a:moveTo>
                  <a:pt x="390" y="16"/>
                </a:moveTo>
                <a:lnTo>
                  <a:pt x="390" y="16"/>
                </a:lnTo>
                <a:cubicBezTo>
                  <a:pt x="386" y="16"/>
                  <a:pt x="382" y="13"/>
                  <a:pt x="382" y="8"/>
                </a:cubicBezTo>
                <a:cubicBezTo>
                  <a:pt x="382" y="4"/>
                  <a:pt x="386" y="0"/>
                  <a:pt x="390" y="0"/>
                </a:cubicBezTo>
                <a:lnTo>
                  <a:pt x="390" y="0"/>
                </a:lnTo>
                <a:cubicBezTo>
                  <a:pt x="395" y="0"/>
                  <a:pt x="398" y="4"/>
                  <a:pt x="398" y="8"/>
                </a:cubicBezTo>
                <a:cubicBezTo>
                  <a:pt x="398" y="13"/>
                  <a:pt x="395" y="16"/>
                  <a:pt x="390" y="16"/>
                </a:cubicBezTo>
                <a:close/>
                <a:moveTo>
                  <a:pt x="310" y="16"/>
                </a:moveTo>
                <a:lnTo>
                  <a:pt x="310" y="16"/>
                </a:lnTo>
                <a:cubicBezTo>
                  <a:pt x="306" y="16"/>
                  <a:pt x="302" y="13"/>
                  <a:pt x="302" y="8"/>
                </a:cubicBezTo>
                <a:cubicBezTo>
                  <a:pt x="302" y="4"/>
                  <a:pt x="306" y="0"/>
                  <a:pt x="310" y="0"/>
                </a:cubicBezTo>
                <a:lnTo>
                  <a:pt x="310" y="0"/>
                </a:lnTo>
                <a:cubicBezTo>
                  <a:pt x="315" y="0"/>
                  <a:pt x="318" y="4"/>
                  <a:pt x="318" y="8"/>
                </a:cubicBezTo>
                <a:cubicBezTo>
                  <a:pt x="318" y="13"/>
                  <a:pt x="315" y="16"/>
                  <a:pt x="310" y="16"/>
                </a:cubicBezTo>
                <a:close/>
                <a:moveTo>
                  <a:pt x="230" y="16"/>
                </a:moveTo>
                <a:lnTo>
                  <a:pt x="230" y="16"/>
                </a:lnTo>
                <a:cubicBezTo>
                  <a:pt x="226" y="16"/>
                  <a:pt x="222" y="13"/>
                  <a:pt x="222" y="8"/>
                </a:cubicBezTo>
                <a:cubicBezTo>
                  <a:pt x="222" y="4"/>
                  <a:pt x="226" y="0"/>
                  <a:pt x="230" y="0"/>
                </a:cubicBezTo>
                <a:lnTo>
                  <a:pt x="230" y="0"/>
                </a:lnTo>
                <a:cubicBezTo>
                  <a:pt x="235" y="0"/>
                  <a:pt x="238" y="4"/>
                  <a:pt x="238" y="8"/>
                </a:cubicBezTo>
                <a:cubicBezTo>
                  <a:pt x="238" y="13"/>
                  <a:pt x="235" y="16"/>
                  <a:pt x="230" y="16"/>
                </a:cubicBezTo>
                <a:close/>
                <a:moveTo>
                  <a:pt x="150" y="16"/>
                </a:moveTo>
                <a:lnTo>
                  <a:pt x="150" y="16"/>
                </a:lnTo>
                <a:cubicBezTo>
                  <a:pt x="146" y="16"/>
                  <a:pt x="142" y="13"/>
                  <a:pt x="142" y="8"/>
                </a:cubicBezTo>
                <a:cubicBezTo>
                  <a:pt x="142" y="4"/>
                  <a:pt x="146" y="0"/>
                  <a:pt x="150" y="0"/>
                </a:cubicBezTo>
                <a:lnTo>
                  <a:pt x="150" y="0"/>
                </a:lnTo>
                <a:cubicBezTo>
                  <a:pt x="155" y="0"/>
                  <a:pt x="158" y="4"/>
                  <a:pt x="158" y="8"/>
                </a:cubicBezTo>
                <a:cubicBezTo>
                  <a:pt x="158" y="13"/>
                  <a:pt x="155" y="16"/>
                  <a:pt x="150" y="16"/>
                </a:cubicBezTo>
                <a:close/>
                <a:moveTo>
                  <a:pt x="70" y="16"/>
                </a:moveTo>
                <a:lnTo>
                  <a:pt x="70" y="16"/>
                </a:lnTo>
                <a:cubicBezTo>
                  <a:pt x="66" y="16"/>
                  <a:pt x="62" y="13"/>
                  <a:pt x="62" y="8"/>
                </a:cubicBezTo>
                <a:cubicBezTo>
                  <a:pt x="62" y="4"/>
                  <a:pt x="66" y="0"/>
                  <a:pt x="70" y="0"/>
                </a:cubicBezTo>
                <a:lnTo>
                  <a:pt x="70" y="0"/>
                </a:lnTo>
                <a:cubicBezTo>
                  <a:pt x="75" y="0"/>
                  <a:pt x="78" y="4"/>
                  <a:pt x="78" y="8"/>
                </a:cubicBezTo>
                <a:cubicBezTo>
                  <a:pt x="78" y="13"/>
                  <a:pt x="75" y="16"/>
                  <a:pt x="70" y="16"/>
                </a:cubicBez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3"/>
          <p:cNvSpPr>
            <a:spLocks noChangeArrowheads="1"/>
          </p:cNvSpPr>
          <p:nvPr/>
        </p:nvSpPr>
        <p:spPr bwMode="auto">
          <a:xfrm>
            <a:off x="5684936" y="6271952"/>
            <a:ext cx="434671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LINAC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8581" y="5782879"/>
            <a:ext cx="1090243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GENERATION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57686" y="5782277"/>
            <a:ext cx="1357528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BUNCHING AND FOCUSING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56380" y="5782277"/>
            <a:ext cx="127991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ACCELERATION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56305" y="5782277"/>
            <a:ext cx="960112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DELIVERY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105" y="5464142"/>
            <a:ext cx="1410575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Electrical supplies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9469" y="5804306"/>
            <a:ext cx="109024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Cooling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74153" y="6136384"/>
            <a:ext cx="109024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Vacuum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011" y="4948262"/>
            <a:ext cx="1898482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451361"/>
                </a:solidFill>
              </a:rPr>
              <a:t>PROTECTION ACTUATORS</a:t>
            </a:r>
            <a:endParaRPr lang="en-GB" sz="1050" dirty="0">
              <a:solidFill>
                <a:srgbClr val="451361"/>
              </a:solidFill>
            </a:endParaRPr>
          </a:p>
        </p:txBody>
      </p:sp>
      <p:cxnSp>
        <p:nvCxnSpPr>
          <p:cNvPr id="4" name="Elbow Connector 3"/>
          <p:cNvCxnSpPr>
            <a:stCxn id="40" idx="3"/>
            <a:endCxn id="2" idx="0"/>
          </p:cNvCxnSpPr>
          <p:nvPr/>
        </p:nvCxnSpPr>
        <p:spPr>
          <a:xfrm>
            <a:off x="2284493" y="5156011"/>
            <a:ext cx="1539210" cy="626868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838628" y="4957718"/>
            <a:ext cx="581244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BEAM STOP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1045" y="994904"/>
            <a:ext cx="2142554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4">
                    <a:lumMod val="10000"/>
                  </a:schemeClr>
                </a:solidFill>
              </a:rPr>
              <a:t>E</a:t>
            </a:r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QUIPMENT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46" name="Elbow Connector 45"/>
          <p:cNvCxnSpPr>
            <a:stCxn id="45" idx="2"/>
            <a:endCxn id="40" idx="0"/>
          </p:cNvCxnSpPr>
          <p:nvPr/>
        </p:nvCxnSpPr>
        <p:spPr>
          <a:xfrm rot="16200000" flipH="1">
            <a:off x="-515934" y="3097076"/>
            <a:ext cx="3699442" cy="2930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52164" y="3167901"/>
            <a:ext cx="801187" cy="57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BEAM STOP</a:t>
            </a:r>
          </a:p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TRIGGER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52" name="Elbow Connector 51"/>
          <p:cNvCxnSpPr>
            <a:stCxn id="11" idx="4"/>
            <a:endCxn id="55" idx="0"/>
          </p:cNvCxnSpPr>
          <p:nvPr/>
        </p:nvCxnSpPr>
        <p:spPr>
          <a:xfrm rot="16200000" flipH="1">
            <a:off x="-962790" y="2872731"/>
            <a:ext cx="3203945" cy="9525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11560" y="1229803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621085" y="44794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0" y="2669727"/>
            <a:ext cx="1131451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451361"/>
                </a:solidFill>
              </a:rPr>
              <a:t>REGULATION PARAMETERS</a:t>
            </a:r>
            <a:endParaRPr lang="en-GB" sz="1050" dirty="0">
              <a:solidFill>
                <a:srgbClr val="45136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962735" y="1963693"/>
            <a:ext cx="1721933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TRAJECTORY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68503" y="1516627"/>
            <a:ext cx="183066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PARAMETER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92955" y="1268701"/>
            <a:ext cx="1690666" cy="41549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BEAM DELIVERY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98868" y="835695"/>
            <a:ext cx="1090243" cy="57708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PERSONEL</a:t>
            </a:r>
          </a:p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ACCESS CONTROL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1777974" y="122596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59880" y="122384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338564" y="1227307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Elbow Connector 68"/>
          <p:cNvCxnSpPr>
            <a:stCxn id="66" idx="4"/>
            <a:endCxn id="62" idx="1"/>
          </p:cNvCxnSpPr>
          <p:nvPr/>
        </p:nvCxnSpPr>
        <p:spPr>
          <a:xfrm rot="16200000" flipH="1">
            <a:off x="1931903" y="1140609"/>
            <a:ext cx="899763" cy="1161901"/>
          </a:xfrm>
          <a:prstGeom prst="bentConnector2">
            <a:avLst/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67" idx="4"/>
            <a:endCxn id="63" idx="1"/>
          </p:cNvCxnSpPr>
          <p:nvPr/>
        </p:nvCxnSpPr>
        <p:spPr>
          <a:xfrm rot="16200000" flipH="1">
            <a:off x="2798213" y="554086"/>
            <a:ext cx="454816" cy="1885763"/>
          </a:xfrm>
          <a:prstGeom prst="bentConnector2">
            <a:avLst/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68" idx="3"/>
            <a:endCxn id="64" idx="1"/>
          </p:cNvCxnSpPr>
          <p:nvPr/>
        </p:nvCxnSpPr>
        <p:spPr>
          <a:xfrm rot="16200000" flipH="1">
            <a:off x="4014048" y="-402458"/>
            <a:ext cx="210119" cy="3547696"/>
          </a:xfrm>
          <a:prstGeom prst="bentConnector2">
            <a:avLst/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45" idx="3"/>
            <a:endCxn id="65" idx="1"/>
          </p:cNvCxnSpPr>
          <p:nvPr/>
        </p:nvCxnSpPr>
        <p:spPr>
          <a:xfrm>
            <a:off x="2403599" y="1121862"/>
            <a:ext cx="5395269" cy="2374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46"/>
          <p:cNvSpPr>
            <a:spLocks noChangeArrowheads="1"/>
          </p:cNvSpPr>
          <p:nvPr/>
        </p:nvSpPr>
        <p:spPr bwMode="auto">
          <a:xfrm>
            <a:off x="3432424" y="3240600"/>
            <a:ext cx="4739976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LINAC operators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94" name="Rectangle 46"/>
          <p:cNvSpPr>
            <a:spLocks noChangeArrowheads="1"/>
          </p:cNvSpPr>
          <p:nvPr/>
        </p:nvSpPr>
        <p:spPr bwMode="auto">
          <a:xfrm>
            <a:off x="6516216" y="3861628"/>
            <a:ext cx="1866715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Technical Personnel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95" name="Oval 94"/>
          <p:cNvSpPr/>
          <p:nvPr/>
        </p:nvSpPr>
        <p:spPr>
          <a:xfrm>
            <a:off x="7406601" y="2876127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8276823" y="287228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8563619" y="287016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8277013" y="139584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8563809" y="139372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Elbow Connector 100"/>
          <p:cNvCxnSpPr>
            <a:stCxn id="96" idx="0"/>
            <a:endCxn id="99" idx="4"/>
          </p:cNvCxnSpPr>
          <p:nvPr/>
        </p:nvCxnSpPr>
        <p:spPr>
          <a:xfrm rot="5400000" flipH="1" flipV="1">
            <a:off x="7584418" y="2156829"/>
            <a:ext cx="1430720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98" idx="0"/>
            <a:endCxn id="100" idx="4"/>
          </p:cNvCxnSpPr>
          <p:nvPr/>
        </p:nvCxnSpPr>
        <p:spPr>
          <a:xfrm rot="5400000" flipH="1" flipV="1">
            <a:off x="7871214" y="2154710"/>
            <a:ext cx="1430720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>
            <a:off x="5076056" y="322021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5362852" y="321809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5076246" y="190067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5363042" y="189855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Elbow Connector 114"/>
          <p:cNvCxnSpPr>
            <a:stCxn id="111" idx="0"/>
            <a:endCxn id="113" idx="4"/>
          </p:cNvCxnSpPr>
          <p:nvPr/>
        </p:nvCxnSpPr>
        <p:spPr>
          <a:xfrm rot="5400000" flipH="1" flipV="1">
            <a:off x="4462098" y="2583207"/>
            <a:ext cx="1273826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2" idx="0"/>
            <a:endCxn id="114" idx="4"/>
          </p:cNvCxnSpPr>
          <p:nvPr/>
        </p:nvCxnSpPr>
        <p:spPr>
          <a:xfrm rot="5400000" flipH="1" flipV="1">
            <a:off x="4748894" y="2581088"/>
            <a:ext cx="1273826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3635896" y="323926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3922692" y="323714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3636086" y="235787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3922882" y="235575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Elbow Connector 120"/>
          <p:cNvCxnSpPr>
            <a:stCxn id="117" idx="0"/>
            <a:endCxn id="119" idx="4"/>
          </p:cNvCxnSpPr>
          <p:nvPr/>
        </p:nvCxnSpPr>
        <p:spPr>
          <a:xfrm rot="5400000" flipH="1" flipV="1">
            <a:off x="3241013" y="2821332"/>
            <a:ext cx="835676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118" idx="0"/>
            <a:endCxn id="120" idx="4"/>
          </p:cNvCxnSpPr>
          <p:nvPr/>
        </p:nvCxnSpPr>
        <p:spPr>
          <a:xfrm rot="5400000" flipH="1" flipV="1">
            <a:off x="3527809" y="2819213"/>
            <a:ext cx="835676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37" idx="3"/>
            <a:endCxn id="135" idx="2"/>
          </p:cNvCxnSpPr>
          <p:nvPr/>
        </p:nvCxnSpPr>
        <p:spPr>
          <a:xfrm>
            <a:off x="1691680" y="5591100"/>
            <a:ext cx="1393288" cy="681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38" idx="3"/>
            <a:endCxn id="136" idx="2"/>
          </p:cNvCxnSpPr>
          <p:nvPr/>
        </p:nvCxnSpPr>
        <p:spPr>
          <a:xfrm flipV="1">
            <a:off x="1979712" y="5930536"/>
            <a:ext cx="1111984" cy="728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39" idx="3"/>
            <a:endCxn id="137" idx="2"/>
          </p:cNvCxnSpPr>
          <p:nvPr/>
        </p:nvCxnSpPr>
        <p:spPr>
          <a:xfrm>
            <a:off x="2364396" y="6263342"/>
            <a:ext cx="723824" cy="294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084968" y="556892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3091696" y="590767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3088220" y="624077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Freeform 125"/>
          <p:cNvSpPr>
            <a:spLocks noEditPoints="1"/>
          </p:cNvSpPr>
          <p:nvPr/>
        </p:nvSpPr>
        <p:spPr bwMode="auto">
          <a:xfrm>
            <a:off x="231720" y="4782268"/>
            <a:ext cx="2465618" cy="1645750"/>
          </a:xfrm>
          <a:custGeom>
            <a:avLst/>
            <a:gdLst>
              <a:gd name="T0" fmla="*/ 8 w 4854"/>
              <a:gd name="T1" fmla="*/ 272 h 3644"/>
              <a:gd name="T2" fmla="*/ 8 w 4854"/>
              <a:gd name="T3" fmla="*/ 496 h 3644"/>
              <a:gd name="T4" fmla="*/ 16 w 4854"/>
              <a:gd name="T5" fmla="*/ 824 h 3644"/>
              <a:gd name="T6" fmla="*/ 0 w 4854"/>
              <a:gd name="T7" fmla="*/ 1064 h 3644"/>
              <a:gd name="T8" fmla="*/ 16 w 4854"/>
              <a:gd name="T9" fmla="*/ 1384 h 3644"/>
              <a:gd name="T10" fmla="*/ 0 w 4854"/>
              <a:gd name="T11" fmla="*/ 1624 h 3644"/>
              <a:gd name="T12" fmla="*/ 16 w 4854"/>
              <a:gd name="T13" fmla="*/ 1864 h 3644"/>
              <a:gd name="T14" fmla="*/ 8 w 4854"/>
              <a:gd name="T15" fmla="*/ 2192 h 3644"/>
              <a:gd name="T16" fmla="*/ 8 w 4854"/>
              <a:gd name="T17" fmla="*/ 2416 h 3644"/>
              <a:gd name="T18" fmla="*/ 16 w 4854"/>
              <a:gd name="T19" fmla="*/ 2744 h 3644"/>
              <a:gd name="T20" fmla="*/ 0 w 4854"/>
              <a:gd name="T21" fmla="*/ 2984 h 3644"/>
              <a:gd name="T22" fmla="*/ 16 w 4854"/>
              <a:gd name="T23" fmla="*/ 3304 h 3644"/>
              <a:gd name="T24" fmla="*/ 0 w 4854"/>
              <a:gd name="T25" fmla="*/ 3544 h 3644"/>
              <a:gd name="T26" fmla="*/ 156 w 4854"/>
              <a:gd name="T27" fmla="*/ 3628 h 3644"/>
              <a:gd name="T28" fmla="*/ 484 w 4854"/>
              <a:gd name="T29" fmla="*/ 3636 h 3644"/>
              <a:gd name="T30" fmla="*/ 708 w 4854"/>
              <a:gd name="T31" fmla="*/ 3636 h 3644"/>
              <a:gd name="T32" fmla="*/ 1036 w 4854"/>
              <a:gd name="T33" fmla="*/ 3628 h 3644"/>
              <a:gd name="T34" fmla="*/ 1276 w 4854"/>
              <a:gd name="T35" fmla="*/ 3644 h 3644"/>
              <a:gd name="T36" fmla="*/ 1597 w 4854"/>
              <a:gd name="T37" fmla="*/ 3628 h 3644"/>
              <a:gd name="T38" fmla="*/ 1837 w 4854"/>
              <a:gd name="T39" fmla="*/ 3644 h 3644"/>
              <a:gd name="T40" fmla="*/ 2077 w 4854"/>
              <a:gd name="T41" fmla="*/ 3628 h 3644"/>
              <a:gd name="T42" fmla="*/ 2405 w 4854"/>
              <a:gd name="T43" fmla="*/ 3636 h 3644"/>
              <a:gd name="T44" fmla="*/ 2629 w 4854"/>
              <a:gd name="T45" fmla="*/ 3636 h 3644"/>
              <a:gd name="T46" fmla="*/ 2957 w 4854"/>
              <a:gd name="T47" fmla="*/ 3628 h 3644"/>
              <a:gd name="T48" fmla="*/ 3197 w 4854"/>
              <a:gd name="T49" fmla="*/ 3644 h 3644"/>
              <a:gd name="T50" fmla="*/ 3517 w 4854"/>
              <a:gd name="T51" fmla="*/ 3628 h 3644"/>
              <a:gd name="T52" fmla="*/ 3757 w 4854"/>
              <a:gd name="T53" fmla="*/ 3644 h 3644"/>
              <a:gd name="T54" fmla="*/ 3997 w 4854"/>
              <a:gd name="T55" fmla="*/ 3628 h 3644"/>
              <a:gd name="T56" fmla="*/ 4325 w 4854"/>
              <a:gd name="T57" fmla="*/ 3636 h 3644"/>
              <a:gd name="T58" fmla="*/ 4549 w 4854"/>
              <a:gd name="T59" fmla="*/ 3636 h 3644"/>
              <a:gd name="T60" fmla="*/ 4838 w 4854"/>
              <a:gd name="T61" fmla="*/ 3605 h 3644"/>
              <a:gd name="T62" fmla="*/ 4854 w 4854"/>
              <a:gd name="T63" fmla="*/ 3364 h 3644"/>
              <a:gd name="T64" fmla="*/ 4838 w 4854"/>
              <a:gd name="T65" fmla="*/ 3044 h 3644"/>
              <a:gd name="T66" fmla="*/ 4854 w 4854"/>
              <a:gd name="T67" fmla="*/ 2804 h 3644"/>
              <a:gd name="T68" fmla="*/ 4838 w 4854"/>
              <a:gd name="T69" fmla="*/ 2564 h 3644"/>
              <a:gd name="T70" fmla="*/ 4846 w 4854"/>
              <a:gd name="T71" fmla="*/ 2236 h 3644"/>
              <a:gd name="T72" fmla="*/ 4846 w 4854"/>
              <a:gd name="T73" fmla="*/ 2012 h 3644"/>
              <a:gd name="T74" fmla="*/ 4838 w 4854"/>
              <a:gd name="T75" fmla="*/ 1684 h 3644"/>
              <a:gd name="T76" fmla="*/ 4854 w 4854"/>
              <a:gd name="T77" fmla="*/ 1444 h 3644"/>
              <a:gd name="T78" fmla="*/ 4838 w 4854"/>
              <a:gd name="T79" fmla="*/ 1124 h 3644"/>
              <a:gd name="T80" fmla="*/ 4854 w 4854"/>
              <a:gd name="T81" fmla="*/ 884 h 3644"/>
              <a:gd name="T82" fmla="*/ 4838 w 4854"/>
              <a:gd name="T83" fmla="*/ 644 h 3644"/>
              <a:gd name="T84" fmla="*/ 4846 w 4854"/>
              <a:gd name="T85" fmla="*/ 316 h 3644"/>
              <a:gd name="T86" fmla="*/ 4846 w 4854"/>
              <a:gd name="T87" fmla="*/ 92 h 3644"/>
              <a:gd name="T88" fmla="*/ 4602 w 4854"/>
              <a:gd name="T89" fmla="*/ 16 h 3644"/>
              <a:gd name="T90" fmla="*/ 4362 w 4854"/>
              <a:gd name="T91" fmla="*/ 0 h 3644"/>
              <a:gd name="T92" fmla="*/ 4042 w 4854"/>
              <a:gd name="T93" fmla="*/ 16 h 3644"/>
              <a:gd name="T94" fmla="*/ 3801 w 4854"/>
              <a:gd name="T95" fmla="*/ 0 h 3644"/>
              <a:gd name="T96" fmla="*/ 3561 w 4854"/>
              <a:gd name="T97" fmla="*/ 16 h 3644"/>
              <a:gd name="T98" fmla="*/ 3233 w 4854"/>
              <a:gd name="T99" fmla="*/ 8 h 3644"/>
              <a:gd name="T100" fmla="*/ 3009 w 4854"/>
              <a:gd name="T101" fmla="*/ 8 h 3644"/>
              <a:gd name="T102" fmla="*/ 2681 w 4854"/>
              <a:gd name="T103" fmla="*/ 16 h 3644"/>
              <a:gd name="T104" fmla="*/ 2441 w 4854"/>
              <a:gd name="T105" fmla="*/ 0 h 3644"/>
              <a:gd name="T106" fmla="*/ 2121 w 4854"/>
              <a:gd name="T107" fmla="*/ 16 h 3644"/>
              <a:gd name="T108" fmla="*/ 1881 w 4854"/>
              <a:gd name="T109" fmla="*/ 0 h 3644"/>
              <a:gd name="T110" fmla="*/ 1641 w 4854"/>
              <a:gd name="T111" fmla="*/ 16 h 3644"/>
              <a:gd name="T112" fmla="*/ 1313 w 4854"/>
              <a:gd name="T113" fmla="*/ 8 h 3644"/>
              <a:gd name="T114" fmla="*/ 1089 w 4854"/>
              <a:gd name="T115" fmla="*/ 8 h 3644"/>
              <a:gd name="T116" fmla="*/ 761 w 4854"/>
              <a:gd name="T117" fmla="*/ 16 h 3644"/>
              <a:gd name="T118" fmla="*/ 521 w 4854"/>
              <a:gd name="T119" fmla="*/ 0 h 3644"/>
              <a:gd name="T120" fmla="*/ 201 w 4854"/>
              <a:gd name="T121" fmla="*/ 16 h 3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54" h="3644">
                <a:moveTo>
                  <a:pt x="16" y="24"/>
                </a:moveTo>
                <a:lnTo>
                  <a:pt x="16" y="24"/>
                </a:lnTo>
                <a:cubicBezTo>
                  <a:pt x="16" y="28"/>
                  <a:pt x="12" y="32"/>
                  <a:pt x="8" y="32"/>
                </a:cubicBezTo>
                <a:cubicBezTo>
                  <a:pt x="3" y="32"/>
                  <a:pt x="0" y="28"/>
                  <a:pt x="0" y="24"/>
                </a:cubicBezTo>
                <a:lnTo>
                  <a:pt x="0" y="24"/>
                </a:lnTo>
                <a:cubicBezTo>
                  <a:pt x="0" y="19"/>
                  <a:pt x="3" y="16"/>
                  <a:pt x="8" y="16"/>
                </a:cubicBezTo>
                <a:cubicBezTo>
                  <a:pt x="12" y="16"/>
                  <a:pt x="16" y="19"/>
                  <a:pt x="16" y="24"/>
                </a:cubicBezTo>
                <a:close/>
                <a:moveTo>
                  <a:pt x="16" y="104"/>
                </a:moveTo>
                <a:lnTo>
                  <a:pt x="16" y="104"/>
                </a:lnTo>
                <a:cubicBezTo>
                  <a:pt x="16" y="108"/>
                  <a:pt x="12" y="112"/>
                  <a:pt x="8" y="112"/>
                </a:cubicBezTo>
                <a:cubicBezTo>
                  <a:pt x="3" y="112"/>
                  <a:pt x="0" y="108"/>
                  <a:pt x="0" y="104"/>
                </a:cubicBezTo>
                <a:lnTo>
                  <a:pt x="0" y="104"/>
                </a:lnTo>
                <a:cubicBezTo>
                  <a:pt x="0" y="99"/>
                  <a:pt x="3" y="96"/>
                  <a:pt x="8" y="96"/>
                </a:cubicBezTo>
                <a:cubicBezTo>
                  <a:pt x="12" y="96"/>
                  <a:pt x="16" y="99"/>
                  <a:pt x="16" y="104"/>
                </a:cubicBezTo>
                <a:close/>
                <a:moveTo>
                  <a:pt x="16" y="184"/>
                </a:moveTo>
                <a:lnTo>
                  <a:pt x="16" y="184"/>
                </a:lnTo>
                <a:cubicBezTo>
                  <a:pt x="16" y="188"/>
                  <a:pt x="12" y="192"/>
                  <a:pt x="8" y="192"/>
                </a:cubicBezTo>
                <a:cubicBezTo>
                  <a:pt x="3" y="192"/>
                  <a:pt x="0" y="188"/>
                  <a:pt x="0" y="184"/>
                </a:cubicBezTo>
                <a:lnTo>
                  <a:pt x="0" y="184"/>
                </a:lnTo>
                <a:cubicBezTo>
                  <a:pt x="0" y="179"/>
                  <a:pt x="3" y="176"/>
                  <a:pt x="8" y="176"/>
                </a:cubicBezTo>
                <a:cubicBezTo>
                  <a:pt x="12" y="176"/>
                  <a:pt x="16" y="179"/>
                  <a:pt x="16" y="184"/>
                </a:cubicBezTo>
                <a:close/>
                <a:moveTo>
                  <a:pt x="16" y="264"/>
                </a:moveTo>
                <a:lnTo>
                  <a:pt x="16" y="264"/>
                </a:lnTo>
                <a:cubicBezTo>
                  <a:pt x="16" y="268"/>
                  <a:pt x="12" y="272"/>
                  <a:pt x="8" y="272"/>
                </a:cubicBezTo>
                <a:cubicBezTo>
                  <a:pt x="3" y="272"/>
                  <a:pt x="0" y="268"/>
                  <a:pt x="0" y="264"/>
                </a:cubicBezTo>
                <a:lnTo>
                  <a:pt x="0" y="264"/>
                </a:lnTo>
                <a:cubicBezTo>
                  <a:pt x="0" y="259"/>
                  <a:pt x="3" y="256"/>
                  <a:pt x="8" y="256"/>
                </a:cubicBezTo>
                <a:cubicBezTo>
                  <a:pt x="12" y="256"/>
                  <a:pt x="16" y="259"/>
                  <a:pt x="16" y="264"/>
                </a:cubicBezTo>
                <a:close/>
                <a:moveTo>
                  <a:pt x="16" y="344"/>
                </a:moveTo>
                <a:lnTo>
                  <a:pt x="16" y="344"/>
                </a:lnTo>
                <a:cubicBezTo>
                  <a:pt x="16" y="348"/>
                  <a:pt x="12" y="352"/>
                  <a:pt x="8" y="352"/>
                </a:cubicBezTo>
                <a:cubicBezTo>
                  <a:pt x="3" y="352"/>
                  <a:pt x="0" y="348"/>
                  <a:pt x="0" y="344"/>
                </a:cubicBezTo>
                <a:lnTo>
                  <a:pt x="0" y="344"/>
                </a:lnTo>
                <a:cubicBezTo>
                  <a:pt x="0" y="339"/>
                  <a:pt x="3" y="336"/>
                  <a:pt x="8" y="336"/>
                </a:cubicBezTo>
                <a:cubicBezTo>
                  <a:pt x="12" y="336"/>
                  <a:pt x="16" y="339"/>
                  <a:pt x="16" y="344"/>
                </a:cubicBezTo>
                <a:close/>
                <a:moveTo>
                  <a:pt x="16" y="424"/>
                </a:moveTo>
                <a:lnTo>
                  <a:pt x="16" y="424"/>
                </a:lnTo>
                <a:cubicBezTo>
                  <a:pt x="16" y="428"/>
                  <a:pt x="12" y="432"/>
                  <a:pt x="8" y="432"/>
                </a:cubicBezTo>
                <a:cubicBezTo>
                  <a:pt x="3" y="432"/>
                  <a:pt x="0" y="428"/>
                  <a:pt x="0" y="424"/>
                </a:cubicBezTo>
                <a:lnTo>
                  <a:pt x="0" y="424"/>
                </a:lnTo>
                <a:cubicBezTo>
                  <a:pt x="0" y="419"/>
                  <a:pt x="3" y="416"/>
                  <a:pt x="8" y="416"/>
                </a:cubicBezTo>
                <a:cubicBezTo>
                  <a:pt x="12" y="416"/>
                  <a:pt x="16" y="419"/>
                  <a:pt x="16" y="424"/>
                </a:cubicBezTo>
                <a:close/>
                <a:moveTo>
                  <a:pt x="16" y="504"/>
                </a:moveTo>
                <a:lnTo>
                  <a:pt x="16" y="504"/>
                </a:lnTo>
                <a:cubicBezTo>
                  <a:pt x="16" y="508"/>
                  <a:pt x="12" y="512"/>
                  <a:pt x="8" y="512"/>
                </a:cubicBezTo>
                <a:cubicBezTo>
                  <a:pt x="3" y="512"/>
                  <a:pt x="0" y="508"/>
                  <a:pt x="0" y="504"/>
                </a:cubicBezTo>
                <a:lnTo>
                  <a:pt x="0" y="504"/>
                </a:lnTo>
                <a:cubicBezTo>
                  <a:pt x="0" y="499"/>
                  <a:pt x="3" y="496"/>
                  <a:pt x="8" y="496"/>
                </a:cubicBezTo>
                <a:cubicBezTo>
                  <a:pt x="12" y="496"/>
                  <a:pt x="16" y="499"/>
                  <a:pt x="16" y="504"/>
                </a:cubicBezTo>
                <a:close/>
                <a:moveTo>
                  <a:pt x="16" y="584"/>
                </a:moveTo>
                <a:lnTo>
                  <a:pt x="16" y="584"/>
                </a:lnTo>
                <a:cubicBezTo>
                  <a:pt x="16" y="588"/>
                  <a:pt x="12" y="592"/>
                  <a:pt x="8" y="592"/>
                </a:cubicBezTo>
                <a:cubicBezTo>
                  <a:pt x="3" y="592"/>
                  <a:pt x="0" y="588"/>
                  <a:pt x="0" y="584"/>
                </a:cubicBezTo>
                <a:lnTo>
                  <a:pt x="0" y="584"/>
                </a:lnTo>
                <a:cubicBezTo>
                  <a:pt x="0" y="579"/>
                  <a:pt x="3" y="576"/>
                  <a:pt x="8" y="576"/>
                </a:cubicBezTo>
                <a:cubicBezTo>
                  <a:pt x="12" y="576"/>
                  <a:pt x="16" y="579"/>
                  <a:pt x="16" y="584"/>
                </a:cubicBezTo>
                <a:close/>
                <a:moveTo>
                  <a:pt x="16" y="664"/>
                </a:moveTo>
                <a:lnTo>
                  <a:pt x="16" y="664"/>
                </a:lnTo>
                <a:cubicBezTo>
                  <a:pt x="16" y="668"/>
                  <a:pt x="12" y="672"/>
                  <a:pt x="8" y="672"/>
                </a:cubicBezTo>
                <a:cubicBezTo>
                  <a:pt x="3" y="672"/>
                  <a:pt x="0" y="668"/>
                  <a:pt x="0" y="664"/>
                </a:cubicBezTo>
                <a:lnTo>
                  <a:pt x="0" y="664"/>
                </a:lnTo>
                <a:cubicBezTo>
                  <a:pt x="0" y="659"/>
                  <a:pt x="3" y="656"/>
                  <a:pt x="8" y="656"/>
                </a:cubicBezTo>
                <a:cubicBezTo>
                  <a:pt x="12" y="656"/>
                  <a:pt x="16" y="659"/>
                  <a:pt x="16" y="664"/>
                </a:cubicBezTo>
                <a:close/>
                <a:moveTo>
                  <a:pt x="16" y="744"/>
                </a:moveTo>
                <a:lnTo>
                  <a:pt x="16" y="744"/>
                </a:lnTo>
                <a:cubicBezTo>
                  <a:pt x="16" y="748"/>
                  <a:pt x="12" y="752"/>
                  <a:pt x="8" y="752"/>
                </a:cubicBezTo>
                <a:cubicBezTo>
                  <a:pt x="3" y="752"/>
                  <a:pt x="0" y="748"/>
                  <a:pt x="0" y="744"/>
                </a:cubicBezTo>
                <a:lnTo>
                  <a:pt x="0" y="744"/>
                </a:lnTo>
                <a:cubicBezTo>
                  <a:pt x="0" y="739"/>
                  <a:pt x="3" y="736"/>
                  <a:pt x="8" y="736"/>
                </a:cubicBezTo>
                <a:cubicBezTo>
                  <a:pt x="12" y="736"/>
                  <a:pt x="16" y="739"/>
                  <a:pt x="16" y="744"/>
                </a:cubicBezTo>
                <a:close/>
                <a:moveTo>
                  <a:pt x="16" y="824"/>
                </a:moveTo>
                <a:lnTo>
                  <a:pt x="16" y="824"/>
                </a:lnTo>
                <a:cubicBezTo>
                  <a:pt x="16" y="828"/>
                  <a:pt x="12" y="832"/>
                  <a:pt x="8" y="832"/>
                </a:cubicBezTo>
                <a:cubicBezTo>
                  <a:pt x="3" y="832"/>
                  <a:pt x="0" y="828"/>
                  <a:pt x="0" y="824"/>
                </a:cubicBezTo>
                <a:lnTo>
                  <a:pt x="0" y="824"/>
                </a:lnTo>
                <a:cubicBezTo>
                  <a:pt x="0" y="819"/>
                  <a:pt x="3" y="816"/>
                  <a:pt x="8" y="816"/>
                </a:cubicBezTo>
                <a:cubicBezTo>
                  <a:pt x="12" y="816"/>
                  <a:pt x="16" y="819"/>
                  <a:pt x="16" y="824"/>
                </a:cubicBezTo>
                <a:close/>
                <a:moveTo>
                  <a:pt x="16" y="904"/>
                </a:moveTo>
                <a:lnTo>
                  <a:pt x="16" y="904"/>
                </a:lnTo>
                <a:cubicBezTo>
                  <a:pt x="16" y="908"/>
                  <a:pt x="12" y="912"/>
                  <a:pt x="8" y="912"/>
                </a:cubicBezTo>
                <a:cubicBezTo>
                  <a:pt x="3" y="912"/>
                  <a:pt x="0" y="908"/>
                  <a:pt x="0" y="904"/>
                </a:cubicBezTo>
                <a:lnTo>
                  <a:pt x="0" y="904"/>
                </a:lnTo>
                <a:cubicBezTo>
                  <a:pt x="0" y="899"/>
                  <a:pt x="3" y="896"/>
                  <a:pt x="8" y="896"/>
                </a:cubicBezTo>
                <a:cubicBezTo>
                  <a:pt x="12" y="896"/>
                  <a:pt x="16" y="899"/>
                  <a:pt x="16" y="904"/>
                </a:cubicBezTo>
                <a:close/>
                <a:moveTo>
                  <a:pt x="16" y="984"/>
                </a:moveTo>
                <a:lnTo>
                  <a:pt x="16" y="984"/>
                </a:lnTo>
                <a:cubicBezTo>
                  <a:pt x="16" y="988"/>
                  <a:pt x="12" y="992"/>
                  <a:pt x="8" y="992"/>
                </a:cubicBezTo>
                <a:cubicBezTo>
                  <a:pt x="3" y="992"/>
                  <a:pt x="0" y="988"/>
                  <a:pt x="0" y="984"/>
                </a:cubicBezTo>
                <a:lnTo>
                  <a:pt x="0" y="984"/>
                </a:lnTo>
                <a:cubicBezTo>
                  <a:pt x="0" y="980"/>
                  <a:pt x="3" y="976"/>
                  <a:pt x="8" y="976"/>
                </a:cubicBezTo>
                <a:cubicBezTo>
                  <a:pt x="12" y="976"/>
                  <a:pt x="16" y="980"/>
                  <a:pt x="16" y="984"/>
                </a:cubicBezTo>
                <a:close/>
                <a:moveTo>
                  <a:pt x="16" y="1064"/>
                </a:moveTo>
                <a:lnTo>
                  <a:pt x="16" y="1064"/>
                </a:lnTo>
                <a:cubicBezTo>
                  <a:pt x="16" y="1068"/>
                  <a:pt x="12" y="1072"/>
                  <a:pt x="8" y="1072"/>
                </a:cubicBezTo>
                <a:cubicBezTo>
                  <a:pt x="3" y="1072"/>
                  <a:pt x="0" y="1068"/>
                  <a:pt x="0" y="1064"/>
                </a:cubicBezTo>
                <a:lnTo>
                  <a:pt x="0" y="1064"/>
                </a:lnTo>
                <a:cubicBezTo>
                  <a:pt x="0" y="1060"/>
                  <a:pt x="3" y="1056"/>
                  <a:pt x="8" y="1056"/>
                </a:cubicBezTo>
                <a:cubicBezTo>
                  <a:pt x="12" y="1056"/>
                  <a:pt x="16" y="1060"/>
                  <a:pt x="16" y="1064"/>
                </a:cubicBezTo>
                <a:close/>
                <a:moveTo>
                  <a:pt x="16" y="1144"/>
                </a:moveTo>
                <a:lnTo>
                  <a:pt x="16" y="1144"/>
                </a:lnTo>
                <a:cubicBezTo>
                  <a:pt x="16" y="1148"/>
                  <a:pt x="12" y="1152"/>
                  <a:pt x="8" y="1152"/>
                </a:cubicBezTo>
                <a:cubicBezTo>
                  <a:pt x="3" y="1152"/>
                  <a:pt x="0" y="1148"/>
                  <a:pt x="0" y="1144"/>
                </a:cubicBezTo>
                <a:lnTo>
                  <a:pt x="0" y="1144"/>
                </a:lnTo>
                <a:cubicBezTo>
                  <a:pt x="0" y="1140"/>
                  <a:pt x="3" y="1136"/>
                  <a:pt x="8" y="1136"/>
                </a:cubicBezTo>
                <a:cubicBezTo>
                  <a:pt x="12" y="1136"/>
                  <a:pt x="16" y="1140"/>
                  <a:pt x="16" y="1144"/>
                </a:cubicBezTo>
                <a:close/>
                <a:moveTo>
                  <a:pt x="16" y="1224"/>
                </a:moveTo>
                <a:lnTo>
                  <a:pt x="16" y="1224"/>
                </a:lnTo>
                <a:cubicBezTo>
                  <a:pt x="16" y="1228"/>
                  <a:pt x="12" y="1232"/>
                  <a:pt x="8" y="1232"/>
                </a:cubicBezTo>
                <a:cubicBezTo>
                  <a:pt x="3" y="1232"/>
                  <a:pt x="0" y="1228"/>
                  <a:pt x="0" y="1224"/>
                </a:cubicBezTo>
                <a:lnTo>
                  <a:pt x="0" y="1224"/>
                </a:lnTo>
                <a:cubicBezTo>
                  <a:pt x="0" y="1220"/>
                  <a:pt x="3" y="1216"/>
                  <a:pt x="8" y="1216"/>
                </a:cubicBezTo>
                <a:cubicBezTo>
                  <a:pt x="12" y="1216"/>
                  <a:pt x="16" y="1220"/>
                  <a:pt x="16" y="1224"/>
                </a:cubicBezTo>
                <a:close/>
                <a:moveTo>
                  <a:pt x="16" y="1304"/>
                </a:moveTo>
                <a:lnTo>
                  <a:pt x="16" y="1304"/>
                </a:lnTo>
                <a:cubicBezTo>
                  <a:pt x="16" y="1308"/>
                  <a:pt x="12" y="1312"/>
                  <a:pt x="8" y="1312"/>
                </a:cubicBezTo>
                <a:cubicBezTo>
                  <a:pt x="3" y="1312"/>
                  <a:pt x="0" y="1308"/>
                  <a:pt x="0" y="1304"/>
                </a:cubicBezTo>
                <a:lnTo>
                  <a:pt x="0" y="1304"/>
                </a:lnTo>
                <a:cubicBezTo>
                  <a:pt x="0" y="1300"/>
                  <a:pt x="3" y="1296"/>
                  <a:pt x="8" y="1296"/>
                </a:cubicBezTo>
                <a:cubicBezTo>
                  <a:pt x="12" y="1296"/>
                  <a:pt x="16" y="1300"/>
                  <a:pt x="16" y="1304"/>
                </a:cubicBezTo>
                <a:close/>
                <a:moveTo>
                  <a:pt x="16" y="1384"/>
                </a:moveTo>
                <a:lnTo>
                  <a:pt x="16" y="1384"/>
                </a:lnTo>
                <a:cubicBezTo>
                  <a:pt x="16" y="1388"/>
                  <a:pt x="12" y="1392"/>
                  <a:pt x="8" y="1392"/>
                </a:cubicBezTo>
                <a:cubicBezTo>
                  <a:pt x="3" y="1392"/>
                  <a:pt x="0" y="1388"/>
                  <a:pt x="0" y="1384"/>
                </a:cubicBezTo>
                <a:lnTo>
                  <a:pt x="0" y="1384"/>
                </a:lnTo>
                <a:cubicBezTo>
                  <a:pt x="0" y="1380"/>
                  <a:pt x="3" y="1376"/>
                  <a:pt x="8" y="1376"/>
                </a:cubicBezTo>
                <a:cubicBezTo>
                  <a:pt x="12" y="1376"/>
                  <a:pt x="16" y="1380"/>
                  <a:pt x="16" y="1384"/>
                </a:cubicBezTo>
                <a:close/>
                <a:moveTo>
                  <a:pt x="16" y="1464"/>
                </a:moveTo>
                <a:lnTo>
                  <a:pt x="16" y="1464"/>
                </a:lnTo>
                <a:cubicBezTo>
                  <a:pt x="16" y="1468"/>
                  <a:pt x="12" y="1472"/>
                  <a:pt x="8" y="1472"/>
                </a:cubicBezTo>
                <a:cubicBezTo>
                  <a:pt x="3" y="1472"/>
                  <a:pt x="0" y="1468"/>
                  <a:pt x="0" y="1464"/>
                </a:cubicBezTo>
                <a:lnTo>
                  <a:pt x="0" y="1464"/>
                </a:lnTo>
                <a:cubicBezTo>
                  <a:pt x="0" y="1460"/>
                  <a:pt x="3" y="1456"/>
                  <a:pt x="8" y="1456"/>
                </a:cubicBezTo>
                <a:cubicBezTo>
                  <a:pt x="12" y="1456"/>
                  <a:pt x="16" y="1460"/>
                  <a:pt x="16" y="1464"/>
                </a:cubicBezTo>
                <a:close/>
                <a:moveTo>
                  <a:pt x="16" y="1544"/>
                </a:moveTo>
                <a:lnTo>
                  <a:pt x="16" y="1544"/>
                </a:lnTo>
                <a:cubicBezTo>
                  <a:pt x="16" y="1548"/>
                  <a:pt x="12" y="1552"/>
                  <a:pt x="8" y="1552"/>
                </a:cubicBezTo>
                <a:cubicBezTo>
                  <a:pt x="3" y="1552"/>
                  <a:pt x="0" y="1548"/>
                  <a:pt x="0" y="1544"/>
                </a:cubicBezTo>
                <a:lnTo>
                  <a:pt x="0" y="1544"/>
                </a:lnTo>
                <a:cubicBezTo>
                  <a:pt x="0" y="1540"/>
                  <a:pt x="3" y="1536"/>
                  <a:pt x="8" y="1536"/>
                </a:cubicBezTo>
                <a:cubicBezTo>
                  <a:pt x="12" y="1536"/>
                  <a:pt x="16" y="1540"/>
                  <a:pt x="16" y="1544"/>
                </a:cubicBezTo>
                <a:close/>
                <a:moveTo>
                  <a:pt x="16" y="1624"/>
                </a:moveTo>
                <a:lnTo>
                  <a:pt x="16" y="1624"/>
                </a:lnTo>
                <a:cubicBezTo>
                  <a:pt x="16" y="1628"/>
                  <a:pt x="12" y="1632"/>
                  <a:pt x="8" y="1632"/>
                </a:cubicBezTo>
                <a:cubicBezTo>
                  <a:pt x="3" y="1632"/>
                  <a:pt x="0" y="1628"/>
                  <a:pt x="0" y="1624"/>
                </a:cubicBezTo>
                <a:lnTo>
                  <a:pt x="0" y="1624"/>
                </a:lnTo>
                <a:cubicBezTo>
                  <a:pt x="0" y="1620"/>
                  <a:pt x="3" y="1616"/>
                  <a:pt x="8" y="1616"/>
                </a:cubicBezTo>
                <a:cubicBezTo>
                  <a:pt x="12" y="1616"/>
                  <a:pt x="16" y="1620"/>
                  <a:pt x="16" y="1624"/>
                </a:cubicBezTo>
                <a:close/>
                <a:moveTo>
                  <a:pt x="16" y="1704"/>
                </a:moveTo>
                <a:lnTo>
                  <a:pt x="16" y="1704"/>
                </a:lnTo>
                <a:cubicBezTo>
                  <a:pt x="16" y="1709"/>
                  <a:pt x="12" y="1712"/>
                  <a:pt x="8" y="1712"/>
                </a:cubicBezTo>
                <a:cubicBezTo>
                  <a:pt x="3" y="1712"/>
                  <a:pt x="0" y="1709"/>
                  <a:pt x="0" y="1704"/>
                </a:cubicBezTo>
                <a:lnTo>
                  <a:pt x="0" y="1704"/>
                </a:lnTo>
                <a:cubicBezTo>
                  <a:pt x="0" y="1700"/>
                  <a:pt x="3" y="1696"/>
                  <a:pt x="8" y="1696"/>
                </a:cubicBezTo>
                <a:cubicBezTo>
                  <a:pt x="12" y="1696"/>
                  <a:pt x="16" y="1700"/>
                  <a:pt x="16" y="1704"/>
                </a:cubicBezTo>
                <a:close/>
                <a:moveTo>
                  <a:pt x="16" y="1784"/>
                </a:moveTo>
                <a:lnTo>
                  <a:pt x="16" y="1784"/>
                </a:lnTo>
                <a:cubicBezTo>
                  <a:pt x="16" y="1789"/>
                  <a:pt x="12" y="1792"/>
                  <a:pt x="8" y="1792"/>
                </a:cubicBezTo>
                <a:cubicBezTo>
                  <a:pt x="3" y="1792"/>
                  <a:pt x="0" y="1789"/>
                  <a:pt x="0" y="1784"/>
                </a:cubicBezTo>
                <a:lnTo>
                  <a:pt x="0" y="1784"/>
                </a:lnTo>
                <a:cubicBezTo>
                  <a:pt x="0" y="1780"/>
                  <a:pt x="3" y="1776"/>
                  <a:pt x="8" y="1776"/>
                </a:cubicBezTo>
                <a:cubicBezTo>
                  <a:pt x="12" y="1776"/>
                  <a:pt x="16" y="1780"/>
                  <a:pt x="16" y="1784"/>
                </a:cubicBezTo>
                <a:close/>
                <a:moveTo>
                  <a:pt x="16" y="1864"/>
                </a:moveTo>
                <a:lnTo>
                  <a:pt x="16" y="1864"/>
                </a:lnTo>
                <a:cubicBezTo>
                  <a:pt x="16" y="1869"/>
                  <a:pt x="12" y="1872"/>
                  <a:pt x="8" y="1872"/>
                </a:cubicBezTo>
                <a:cubicBezTo>
                  <a:pt x="3" y="1872"/>
                  <a:pt x="0" y="1869"/>
                  <a:pt x="0" y="1864"/>
                </a:cubicBezTo>
                <a:lnTo>
                  <a:pt x="0" y="1864"/>
                </a:lnTo>
                <a:cubicBezTo>
                  <a:pt x="0" y="1860"/>
                  <a:pt x="3" y="1856"/>
                  <a:pt x="8" y="1856"/>
                </a:cubicBezTo>
                <a:cubicBezTo>
                  <a:pt x="12" y="1856"/>
                  <a:pt x="16" y="1860"/>
                  <a:pt x="16" y="1864"/>
                </a:cubicBezTo>
                <a:close/>
                <a:moveTo>
                  <a:pt x="16" y="1944"/>
                </a:moveTo>
                <a:lnTo>
                  <a:pt x="16" y="1944"/>
                </a:lnTo>
                <a:cubicBezTo>
                  <a:pt x="16" y="1949"/>
                  <a:pt x="12" y="1952"/>
                  <a:pt x="8" y="1952"/>
                </a:cubicBezTo>
                <a:cubicBezTo>
                  <a:pt x="3" y="1952"/>
                  <a:pt x="0" y="1949"/>
                  <a:pt x="0" y="1944"/>
                </a:cubicBezTo>
                <a:lnTo>
                  <a:pt x="0" y="1944"/>
                </a:lnTo>
                <a:cubicBezTo>
                  <a:pt x="0" y="1940"/>
                  <a:pt x="3" y="1936"/>
                  <a:pt x="8" y="1936"/>
                </a:cubicBezTo>
                <a:cubicBezTo>
                  <a:pt x="12" y="1936"/>
                  <a:pt x="16" y="1940"/>
                  <a:pt x="16" y="1944"/>
                </a:cubicBezTo>
                <a:close/>
                <a:moveTo>
                  <a:pt x="16" y="2024"/>
                </a:moveTo>
                <a:lnTo>
                  <a:pt x="16" y="2024"/>
                </a:lnTo>
                <a:cubicBezTo>
                  <a:pt x="16" y="2029"/>
                  <a:pt x="12" y="2032"/>
                  <a:pt x="8" y="2032"/>
                </a:cubicBezTo>
                <a:cubicBezTo>
                  <a:pt x="3" y="2032"/>
                  <a:pt x="0" y="2029"/>
                  <a:pt x="0" y="2024"/>
                </a:cubicBezTo>
                <a:lnTo>
                  <a:pt x="0" y="2024"/>
                </a:lnTo>
                <a:cubicBezTo>
                  <a:pt x="0" y="2020"/>
                  <a:pt x="3" y="2016"/>
                  <a:pt x="8" y="2016"/>
                </a:cubicBezTo>
                <a:cubicBezTo>
                  <a:pt x="12" y="2016"/>
                  <a:pt x="16" y="2020"/>
                  <a:pt x="16" y="2024"/>
                </a:cubicBezTo>
                <a:close/>
                <a:moveTo>
                  <a:pt x="16" y="2104"/>
                </a:moveTo>
                <a:lnTo>
                  <a:pt x="16" y="2104"/>
                </a:lnTo>
                <a:cubicBezTo>
                  <a:pt x="16" y="2109"/>
                  <a:pt x="12" y="2112"/>
                  <a:pt x="8" y="2112"/>
                </a:cubicBezTo>
                <a:cubicBezTo>
                  <a:pt x="3" y="2112"/>
                  <a:pt x="0" y="2109"/>
                  <a:pt x="0" y="2104"/>
                </a:cubicBezTo>
                <a:lnTo>
                  <a:pt x="0" y="2104"/>
                </a:lnTo>
                <a:cubicBezTo>
                  <a:pt x="0" y="2100"/>
                  <a:pt x="3" y="2096"/>
                  <a:pt x="8" y="2096"/>
                </a:cubicBezTo>
                <a:cubicBezTo>
                  <a:pt x="12" y="2096"/>
                  <a:pt x="16" y="2100"/>
                  <a:pt x="16" y="2104"/>
                </a:cubicBezTo>
                <a:close/>
                <a:moveTo>
                  <a:pt x="16" y="2184"/>
                </a:moveTo>
                <a:lnTo>
                  <a:pt x="16" y="2184"/>
                </a:lnTo>
                <a:cubicBezTo>
                  <a:pt x="16" y="2189"/>
                  <a:pt x="12" y="2192"/>
                  <a:pt x="8" y="2192"/>
                </a:cubicBezTo>
                <a:cubicBezTo>
                  <a:pt x="3" y="2192"/>
                  <a:pt x="0" y="2189"/>
                  <a:pt x="0" y="2184"/>
                </a:cubicBezTo>
                <a:lnTo>
                  <a:pt x="0" y="2184"/>
                </a:lnTo>
                <a:cubicBezTo>
                  <a:pt x="0" y="2180"/>
                  <a:pt x="3" y="2176"/>
                  <a:pt x="8" y="2176"/>
                </a:cubicBezTo>
                <a:cubicBezTo>
                  <a:pt x="12" y="2176"/>
                  <a:pt x="16" y="2180"/>
                  <a:pt x="16" y="2184"/>
                </a:cubicBezTo>
                <a:close/>
                <a:moveTo>
                  <a:pt x="16" y="2264"/>
                </a:moveTo>
                <a:lnTo>
                  <a:pt x="16" y="2264"/>
                </a:lnTo>
                <a:cubicBezTo>
                  <a:pt x="16" y="2269"/>
                  <a:pt x="12" y="2272"/>
                  <a:pt x="8" y="2272"/>
                </a:cubicBezTo>
                <a:cubicBezTo>
                  <a:pt x="3" y="2272"/>
                  <a:pt x="0" y="2269"/>
                  <a:pt x="0" y="2264"/>
                </a:cubicBezTo>
                <a:lnTo>
                  <a:pt x="0" y="2264"/>
                </a:lnTo>
                <a:cubicBezTo>
                  <a:pt x="0" y="2260"/>
                  <a:pt x="3" y="2256"/>
                  <a:pt x="8" y="2256"/>
                </a:cubicBezTo>
                <a:cubicBezTo>
                  <a:pt x="12" y="2256"/>
                  <a:pt x="16" y="2260"/>
                  <a:pt x="16" y="2264"/>
                </a:cubicBezTo>
                <a:close/>
                <a:moveTo>
                  <a:pt x="16" y="2344"/>
                </a:moveTo>
                <a:lnTo>
                  <a:pt x="16" y="2344"/>
                </a:lnTo>
                <a:cubicBezTo>
                  <a:pt x="16" y="2349"/>
                  <a:pt x="12" y="2352"/>
                  <a:pt x="8" y="2352"/>
                </a:cubicBezTo>
                <a:cubicBezTo>
                  <a:pt x="3" y="2352"/>
                  <a:pt x="0" y="2349"/>
                  <a:pt x="0" y="2344"/>
                </a:cubicBezTo>
                <a:lnTo>
                  <a:pt x="0" y="2344"/>
                </a:lnTo>
                <a:cubicBezTo>
                  <a:pt x="0" y="2340"/>
                  <a:pt x="3" y="2336"/>
                  <a:pt x="8" y="2336"/>
                </a:cubicBezTo>
                <a:cubicBezTo>
                  <a:pt x="12" y="2336"/>
                  <a:pt x="16" y="2340"/>
                  <a:pt x="16" y="2344"/>
                </a:cubicBezTo>
                <a:close/>
                <a:moveTo>
                  <a:pt x="16" y="2424"/>
                </a:moveTo>
                <a:lnTo>
                  <a:pt x="16" y="2424"/>
                </a:lnTo>
                <a:cubicBezTo>
                  <a:pt x="16" y="2429"/>
                  <a:pt x="12" y="2432"/>
                  <a:pt x="8" y="2432"/>
                </a:cubicBezTo>
                <a:cubicBezTo>
                  <a:pt x="3" y="2432"/>
                  <a:pt x="0" y="2429"/>
                  <a:pt x="0" y="2424"/>
                </a:cubicBezTo>
                <a:lnTo>
                  <a:pt x="0" y="2424"/>
                </a:lnTo>
                <a:cubicBezTo>
                  <a:pt x="0" y="2420"/>
                  <a:pt x="3" y="2416"/>
                  <a:pt x="8" y="2416"/>
                </a:cubicBezTo>
                <a:cubicBezTo>
                  <a:pt x="12" y="2416"/>
                  <a:pt x="16" y="2420"/>
                  <a:pt x="16" y="2424"/>
                </a:cubicBezTo>
                <a:close/>
                <a:moveTo>
                  <a:pt x="16" y="2504"/>
                </a:moveTo>
                <a:lnTo>
                  <a:pt x="16" y="2504"/>
                </a:lnTo>
                <a:cubicBezTo>
                  <a:pt x="16" y="2509"/>
                  <a:pt x="12" y="2512"/>
                  <a:pt x="8" y="2512"/>
                </a:cubicBezTo>
                <a:cubicBezTo>
                  <a:pt x="3" y="2512"/>
                  <a:pt x="0" y="2509"/>
                  <a:pt x="0" y="2504"/>
                </a:cubicBezTo>
                <a:lnTo>
                  <a:pt x="0" y="2504"/>
                </a:lnTo>
                <a:cubicBezTo>
                  <a:pt x="0" y="2500"/>
                  <a:pt x="3" y="2496"/>
                  <a:pt x="8" y="2496"/>
                </a:cubicBezTo>
                <a:cubicBezTo>
                  <a:pt x="12" y="2496"/>
                  <a:pt x="16" y="2500"/>
                  <a:pt x="16" y="2504"/>
                </a:cubicBezTo>
                <a:close/>
                <a:moveTo>
                  <a:pt x="16" y="2584"/>
                </a:moveTo>
                <a:lnTo>
                  <a:pt x="16" y="2584"/>
                </a:lnTo>
                <a:cubicBezTo>
                  <a:pt x="16" y="2589"/>
                  <a:pt x="12" y="2592"/>
                  <a:pt x="8" y="2592"/>
                </a:cubicBezTo>
                <a:cubicBezTo>
                  <a:pt x="3" y="2592"/>
                  <a:pt x="0" y="2589"/>
                  <a:pt x="0" y="2584"/>
                </a:cubicBezTo>
                <a:lnTo>
                  <a:pt x="0" y="2584"/>
                </a:lnTo>
                <a:cubicBezTo>
                  <a:pt x="0" y="2580"/>
                  <a:pt x="3" y="2576"/>
                  <a:pt x="8" y="2576"/>
                </a:cubicBezTo>
                <a:cubicBezTo>
                  <a:pt x="12" y="2576"/>
                  <a:pt x="16" y="2580"/>
                  <a:pt x="16" y="2584"/>
                </a:cubicBezTo>
                <a:close/>
                <a:moveTo>
                  <a:pt x="16" y="2664"/>
                </a:moveTo>
                <a:lnTo>
                  <a:pt x="16" y="2664"/>
                </a:lnTo>
                <a:cubicBezTo>
                  <a:pt x="16" y="2669"/>
                  <a:pt x="12" y="2672"/>
                  <a:pt x="8" y="2672"/>
                </a:cubicBezTo>
                <a:cubicBezTo>
                  <a:pt x="3" y="2672"/>
                  <a:pt x="0" y="2669"/>
                  <a:pt x="0" y="2664"/>
                </a:cubicBezTo>
                <a:lnTo>
                  <a:pt x="0" y="2664"/>
                </a:lnTo>
                <a:cubicBezTo>
                  <a:pt x="0" y="2660"/>
                  <a:pt x="3" y="2656"/>
                  <a:pt x="8" y="2656"/>
                </a:cubicBezTo>
                <a:cubicBezTo>
                  <a:pt x="12" y="2656"/>
                  <a:pt x="16" y="2660"/>
                  <a:pt x="16" y="2664"/>
                </a:cubicBezTo>
                <a:close/>
                <a:moveTo>
                  <a:pt x="16" y="2744"/>
                </a:moveTo>
                <a:lnTo>
                  <a:pt x="16" y="2744"/>
                </a:lnTo>
                <a:cubicBezTo>
                  <a:pt x="16" y="2749"/>
                  <a:pt x="12" y="2752"/>
                  <a:pt x="8" y="2752"/>
                </a:cubicBezTo>
                <a:cubicBezTo>
                  <a:pt x="3" y="2752"/>
                  <a:pt x="0" y="2749"/>
                  <a:pt x="0" y="2744"/>
                </a:cubicBezTo>
                <a:lnTo>
                  <a:pt x="0" y="2744"/>
                </a:lnTo>
                <a:cubicBezTo>
                  <a:pt x="0" y="2740"/>
                  <a:pt x="3" y="2736"/>
                  <a:pt x="8" y="2736"/>
                </a:cubicBezTo>
                <a:cubicBezTo>
                  <a:pt x="12" y="2736"/>
                  <a:pt x="16" y="2740"/>
                  <a:pt x="16" y="2744"/>
                </a:cubicBezTo>
                <a:close/>
                <a:moveTo>
                  <a:pt x="16" y="2824"/>
                </a:moveTo>
                <a:lnTo>
                  <a:pt x="16" y="2824"/>
                </a:lnTo>
                <a:cubicBezTo>
                  <a:pt x="16" y="2829"/>
                  <a:pt x="12" y="2832"/>
                  <a:pt x="8" y="2832"/>
                </a:cubicBezTo>
                <a:cubicBezTo>
                  <a:pt x="3" y="2832"/>
                  <a:pt x="0" y="2829"/>
                  <a:pt x="0" y="2824"/>
                </a:cubicBezTo>
                <a:lnTo>
                  <a:pt x="0" y="2824"/>
                </a:lnTo>
                <a:cubicBezTo>
                  <a:pt x="0" y="2820"/>
                  <a:pt x="3" y="2816"/>
                  <a:pt x="8" y="2816"/>
                </a:cubicBezTo>
                <a:cubicBezTo>
                  <a:pt x="12" y="2816"/>
                  <a:pt x="16" y="2820"/>
                  <a:pt x="16" y="2824"/>
                </a:cubicBezTo>
                <a:close/>
                <a:moveTo>
                  <a:pt x="16" y="2904"/>
                </a:moveTo>
                <a:lnTo>
                  <a:pt x="16" y="2904"/>
                </a:lnTo>
                <a:cubicBezTo>
                  <a:pt x="16" y="2909"/>
                  <a:pt x="12" y="2912"/>
                  <a:pt x="8" y="2912"/>
                </a:cubicBezTo>
                <a:cubicBezTo>
                  <a:pt x="3" y="2912"/>
                  <a:pt x="0" y="2909"/>
                  <a:pt x="0" y="2904"/>
                </a:cubicBezTo>
                <a:lnTo>
                  <a:pt x="0" y="2904"/>
                </a:lnTo>
                <a:cubicBezTo>
                  <a:pt x="0" y="2900"/>
                  <a:pt x="3" y="2896"/>
                  <a:pt x="8" y="2896"/>
                </a:cubicBezTo>
                <a:cubicBezTo>
                  <a:pt x="12" y="2896"/>
                  <a:pt x="16" y="2900"/>
                  <a:pt x="16" y="2904"/>
                </a:cubicBezTo>
                <a:close/>
                <a:moveTo>
                  <a:pt x="16" y="2984"/>
                </a:moveTo>
                <a:lnTo>
                  <a:pt x="16" y="2984"/>
                </a:lnTo>
                <a:cubicBezTo>
                  <a:pt x="16" y="2989"/>
                  <a:pt x="12" y="2992"/>
                  <a:pt x="8" y="2992"/>
                </a:cubicBezTo>
                <a:cubicBezTo>
                  <a:pt x="3" y="2992"/>
                  <a:pt x="0" y="2989"/>
                  <a:pt x="0" y="2984"/>
                </a:cubicBezTo>
                <a:lnTo>
                  <a:pt x="0" y="2984"/>
                </a:lnTo>
                <a:cubicBezTo>
                  <a:pt x="0" y="2980"/>
                  <a:pt x="3" y="2976"/>
                  <a:pt x="8" y="2976"/>
                </a:cubicBezTo>
                <a:cubicBezTo>
                  <a:pt x="12" y="2976"/>
                  <a:pt x="16" y="2980"/>
                  <a:pt x="16" y="2984"/>
                </a:cubicBezTo>
                <a:close/>
                <a:moveTo>
                  <a:pt x="16" y="3064"/>
                </a:moveTo>
                <a:lnTo>
                  <a:pt x="16" y="3064"/>
                </a:lnTo>
                <a:cubicBezTo>
                  <a:pt x="16" y="3069"/>
                  <a:pt x="12" y="3072"/>
                  <a:pt x="8" y="3072"/>
                </a:cubicBezTo>
                <a:cubicBezTo>
                  <a:pt x="3" y="3072"/>
                  <a:pt x="0" y="3069"/>
                  <a:pt x="0" y="3064"/>
                </a:cubicBezTo>
                <a:lnTo>
                  <a:pt x="0" y="3064"/>
                </a:lnTo>
                <a:cubicBezTo>
                  <a:pt x="0" y="3060"/>
                  <a:pt x="3" y="3056"/>
                  <a:pt x="8" y="3056"/>
                </a:cubicBezTo>
                <a:cubicBezTo>
                  <a:pt x="12" y="3056"/>
                  <a:pt x="16" y="3060"/>
                  <a:pt x="16" y="3064"/>
                </a:cubicBezTo>
                <a:close/>
                <a:moveTo>
                  <a:pt x="16" y="3144"/>
                </a:moveTo>
                <a:lnTo>
                  <a:pt x="16" y="3144"/>
                </a:lnTo>
                <a:cubicBezTo>
                  <a:pt x="16" y="3149"/>
                  <a:pt x="12" y="3152"/>
                  <a:pt x="8" y="3152"/>
                </a:cubicBezTo>
                <a:cubicBezTo>
                  <a:pt x="3" y="3152"/>
                  <a:pt x="0" y="3149"/>
                  <a:pt x="0" y="3144"/>
                </a:cubicBezTo>
                <a:lnTo>
                  <a:pt x="0" y="3144"/>
                </a:lnTo>
                <a:cubicBezTo>
                  <a:pt x="0" y="3140"/>
                  <a:pt x="3" y="3136"/>
                  <a:pt x="8" y="3136"/>
                </a:cubicBezTo>
                <a:cubicBezTo>
                  <a:pt x="12" y="3136"/>
                  <a:pt x="16" y="3140"/>
                  <a:pt x="16" y="3144"/>
                </a:cubicBezTo>
                <a:close/>
                <a:moveTo>
                  <a:pt x="16" y="3224"/>
                </a:moveTo>
                <a:lnTo>
                  <a:pt x="16" y="3224"/>
                </a:lnTo>
                <a:cubicBezTo>
                  <a:pt x="16" y="3229"/>
                  <a:pt x="12" y="3232"/>
                  <a:pt x="8" y="3232"/>
                </a:cubicBezTo>
                <a:cubicBezTo>
                  <a:pt x="3" y="3232"/>
                  <a:pt x="0" y="3229"/>
                  <a:pt x="0" y="3224"/>
                </a:cubicBezTo>
                <a:lnTo>
                  <a:pt x="0" y="3224"/>
                </a:lnTo>
                <a:cubicBezTo>
                  <a:pt x="0" y="3220"/>
                  <a:pt x="3" y="3216"/>
                  <a:pt x="8" y="3216"/>
                </a:cubicBezTo>
                <a:cubicBezTo>
                  <a:pt x="12" y="3216"/>
                  <a:pt x="16" y="3220"/>
                  <a:pt x="16" y="3224"/>
                </a:cubicBezTo>
                <a:close/>
                <a:moveTo>
                  <a:pt x="16" y="3304"/>
                </a:moveTo>
                <a:lnTo>
                  <a:pt x="16" y="3304"/>
                </a:lnTo>
                <a:cubicBezTo>
                  <a:pt x="16" y="3309"/>
                  <a:pt x="12" y="3312"/>
                  <a:pt x="8" y="3312"/>
                </a:cubicBezTo>
                <a:cubicBezTo>
                  <a:pt x="3" y="3312"/>
                  <a:pt x="0" y="3309"/>
                  <a:pt x="0" y="3304"/>
                </a:cubicBezTo>
                <a:lnTo>
                  <a:pt x="0" y="3304"/>
                </a:lnTo>
                <a:cubicBezTo>
                  <a:pt x="0" y="3300"/>
                  <a:pt x="3" y="3296"/>
                  <a:pt x="8" y="3296"/>
                </a:cubicBezTo>
                <a:cubicBezTo>
                  <a:pt x="12" y="3296"/>
                  <a:pt x="16" y="3300"/>
                  <a:pt x="16" y="3304"/>
                </a:cubicBezTo>
                <a:close/>
                <a:moveTo>
                  <a:pt x="16" y="3384"/>
                </a:moveTo>
                <a:lnTo>
                  <a:pt x="16" y="3384"/>
                </a:lnTo>
                <a:cubicBezTo>
                  <a:pt x="16" y="3389"/>
                  <a:pt x="12" y="3392"/>
                  <a:pt x="8" y="3392"/>
                </a:cubicBezTo>
                <a:cubicBezTo>
                  <a:pt x="3" y="3392"/>
                  <a:pt x="0" y="3389"/>
                  <a:pt x="0" y="3384"/>
                </a:cubicBezTo>
                <a:lnTo>
                  <a:pt x="0" y="3384"/>
                </a:lnTo>
                <a:cubicBezTo>
                  <a:pt x="0" y="3380"/>
                  <a:pt x="3" y="3376"/>
                  <a:pt x="8" y="3376"/>
                </a:cubicBezTo>
                <a:cubicBezTo>
                  <a:pt x="12" y="3376"/>
                  <a:pt x="16" y="3380"/>
                  <a:pt x="16" y="3384"/>
                </a:cubicBezTo>
                <a:close/>
                <a:moveTo>
                  <a:pt x="16" y="3464"/>
                </a:moveTo>
                <a:lnTo>
                  <a:pt x="16" y="3464"/>
                </a:lnTo>
                <a:cubicBezTo>
                  <a:pt x="16" y="3469"/>
                  <a:pt x="12" y="3472"/>
                  <a:pt x="8" y="3472"/>
                </a:cubicBezTo>
                <a:cubicBezTo>
                  <a:pt x="3" y="3472"/>
                  <a:pt x="0" y="3469"/>
                  <a:pt x="0" y="3464"/>
                </a:cubicBezTo>
                <a:lnTo>
                  <a:pt x="0" y="3464"/>
                </a:lnTo>
                <a:cubicBezTo>
                  <a:pt x="0" y="3460"/>
                  <a:pt x="3" y="3456"/>
                  <a:pt x="8" y="3456"/>
                </a:cubicBezTo>
                <a:cubicBezTo>
                  <a:pt x="12" y="3456"/>
                  <a:pt x="16" y="3460"/>
                  <a:pt x="16" y="3464"/>
                </a:cubicBezTo>
                <a:close/>
                <a:moveTo>
                  <a:pt x="16" y="3544"/>
                </a:moveTo>
                <a:lnTo>
                  <a:pt x="16" y="3544"/>
                </a:lnTo>
                <a:cubicBezTo>
                  <a:pt x="16" y="3549"/>
                  <a:pt x="12" y="3552"/>
                  <a:pt x="8" y="3552"/>
                </a:cubicBezTo>
                <a:cubicBezTo>
                  <a:pt x="3" y="3552"/>
                  <a:pt x="0" y="3549"/>
                  <a:pt x="0" y="3544"/>
                </a:cubicBezTo>
                <a:lnTo>
                  <a:pt x="0" y="3544"/>
                </a:lnTo>
                <a:cubicBezTo>
                  <a:pt x="0" y="3540"/>
                  <a:pt x="3" y="3536"/>
                  <a:pt x="8" y="3536"/>
                </a:cubicBezTo>
                <a:cubicBezTo>
                  <a:pt x="12" y="3536"/>
                  <a:pt x="16" y="3540"/>
                  <a:pt x="16" y="3544"/>
                </a:cubicBezTo>
                <a:close/>
                <a:moveTo>
                  <a:pt x="16" y="3624"/>
                </a:moveTo>
                <a:lnTo>
                  <a:pt x="16" y="3624"/>
                </a:lnTo>
                <a:cubicBezTo>
                  <a:pt x="16" y="3629"/>
                  <a:pt x="12" y="3632"/>
                  <a:pt x="8" y="3632"/>
                </a:cubicBezTo>
                <a:cubicBezTo>
                  <a:pt x="3" y="3632"/>
                  <a:pt x="0" y="3629"/>
                  <a:pt x="0" y="3624"/>
                </a:cubicBezTo>
                <a:lnTo>
                  <a:pt x="0" y="3624"/>
                </a:lnTo>
                <a:cubicBezTo>
                  <a:pt x="0" y="3620"/>
                  <a:pt x="3" y="3616"/>
                  <a:pt x="8" y="3616"/>
                </a:cubicBezTo>
                <a:cubicBezTo>
                  <a:pt x="12" y="3616"/>
                  <a:pt x="16" y="3620"/>
                  <a:pt x="16" y="3624"/>
                </a:cubicBezTo>
                <a:close/>
                <a:moveTo>
                  <a:pt x="76" y="3628"/>
                </a:moveTo>
                <a:lnTo>
                  <a:pt x="76" y="3628"/>
                </a:lnTo>
                <a:cubicBezTo>
                  <a:pt x="81" y="3628"/>
                  <a:pt x="84" y="3632"/>
                  <a:pt x="84" y="3636"/>
                </a:cubicBezTo>
                <a:cubicBezTo>
                  <a:pt x="84" y="3641"/>
                  <a:pt x="81" y="3644"/>
                  <a:pt x="76" y="3644"/>
                </a:cubicBezTo>
                <a:lnTo>
                  <a:pt x="76" y="3644"/>
                </a:lnTo>
                <a:cubicBezTo>
                  <a:pt x="72" y="3644"/>
                  <a:pt x="68" y="3641"/>
                  <a:pt x="68" y="3636"/>
                </a:cubicBezTo>
                <a:cubicBezTo>
                  <a:pt x="68" y="3632"/>
                  <a:pt x="72" y="3628"/>
                  <a:pt x="76" y="3628"/>
                </a:cubicBezTo>
                <a:close/>
                <a:moveTo>
                  <a:pt x="156" y="3628"/>
                </a:moveTo>
                <a:lnTo>
                  <a:pt x="156" y="3628"/>
                </a:lnTo>
                <a:cubicBezTo>
                  <a:pt x="161" y="3628"/>
                  <a:pt x="164" y="3632"/>
                  <a:pt x="164" y="3636"/>
                </a:cubicBezTo>
                <a:cubicBezTo>
                  <a:pt x="164" y="3641"/>
                  <a:pt x="161" y="3644"/>
                  <a:pt x="156" y="3644"/>
                </a:cubicBezTo>
                <a:lnTo>
                  <a:pt x="156" y="3644"/>
                </a:lnTo>
                <a:cubicBezTo>
                  <a:pt x="152" y="3644"/>
                  <a:pt x="148" y="3641"/>
                  <a:pt x="148" y="3636"/>
                </a:cubicBezTo>
                <a:cubicBezTo>
                  <a:pt x="148" y="3632"/>
                  <a:pt x="152" y="3628"/>
                  <a:pt x="156" y="3628"/>
                </a:cubicBezTo>
                <a:close/>
                <a:moveTo>
                  <a:pt x="236" y="3628"/>
                </a:moveTo>
                <a:lnTo>
                  <a:pt x="236" y="3628"/>
                </a:lnTo>
                <a:cubicBezTo>
                  <a:pt x="241" y="3628"/>
                  <a:pt x="244" y="3632"/>
                  <a:pt x="244" y="3636"/>
                </a:cubicBezTo>
                <a:cubicBezTo>
                  <a:pt x="244" y="3641"/>
                  <a:pt x="241" y="3644"/>
                  <a:pt x="236" y="3644"/>
                </a:cubicBezTo>
                <a:lnTo>
                  <a:pt x="236" y="3644"/>
                </a:lnTo>
                <a:cubicBezTo>
                  <a:pt x="232" y="3644"/>
                  <a:pt x="228" y="3641"/>
                  <a:pt x="228" y="3636"/>
                </a:cubicBezTo>
                <a:cubicBezTo>
                  <a:pt x="228" y="3632"/>
                  <a:pt x="232" y="3628"/>
                  <a:pt x="236" y="3628"/>
                </a:cubicBezTo>
                <a:close/>
                <a:moveTo>
                  <a:pt x="316" y="3628"/>
                </a:moveTo>
                <a:lnTo>
                  <a:pt x="316" y="3628"/>
                </a:lnTo>
                <a:cubicBezTo>
                  <a:pt x="321" y="3628"/>
                  <a:pt x="324" y="3632"/>
                  <a:pt x="324" y="3636"/>
                </a:cubicBezTo>
                <a:cubicBezTo>
                  <a:pt x="324" y="3641"/>
                  <a:pt x="321" y="3644"/>
                  <a:pt x="316" y="3644"/>
                </a:cubicBezTo>
                <a:lnTo>
                  <a:pt x="316" y="3644"/>
                </a:lnTo>
                <a:cubicBezTo>
                  <a:pt x="312" y="3644"/>
                  <a:pt x="308" y="3641"/>
                  <a:pt x="308" y="3636"/>
                </a:cubicBezTo>
                <a:cubicBezTo>
                  <a:pt x="308" y="3632"/>
                  <a:pt x="312" y="3628"/>
                  <a:pt x="316" y="3628"/>
                </a:cubicBezTo>
                <a:close/>
                <a:moveTo>
                  <a:pt x="396" y="3628"/>
                </a:moveTo>
                <a:lnTo>
                  <a:pt x="396" y="3628"/>
                </a:lnTo>
                <a:cubicBezTo>
                  <a:pt x="401" y="3628"/>
                  <a:pt x="404" y="3632"/>
                  <a:pt x="404" y="3636"/>
                </a:cubicBezTo>
                <a:cubicBezTo>
                  <a:pt x="404" y="3641"/>
                  <a:pt x="401" y="3644"/>
                  <a:pt x="396" y="3644"/>
                </a:cubicBezTo>
                <a:lnTo>
                  <a:pt x="396" y="3644"/>
                </a:lnTo>
                <a:cubicBezTo>
                  <a:pt x="392" y="3644"/>
                  <a:pt x="388" y="3641"/>
                  <a:pt x="388" y="3636"/>
                </a:cubicBezTo>
                <a:cubicBezTo>
                  <a:pt x="388" y="3632"/>
                  <a:pt x="392" y="3628"/>
                  <a:pt x="396" y="3628"/>
                </a:cubicBezTo>
                <a:close/>
                <a:moveTo>
                  <a:pt x="476" y="3628"/>
                </a:moveTo>
                <a:lnTo>
                  <a:pt x="476" y="3628"/>
                </a:lnTo>
                <a:cubicBezTo>
                  <a:pt x="481" y="3628"/>
                  <a:pt x="484" y="3632"/>
                  <a:pt x="484" y="3636"/>
                </a:cubicBezTo>
                <a:cubicBezTo>
                  <a:pt x="484" y="3641"/>
                  <a:pt x="481" y="3644"/>
                  <a:pt x="476" y="3644"/>
                </a:cubicBezTo>
                <a:lnTo>
                  <a:pt x="476" y="3644"/>
                </a:lnTo>
                <a:cubicBezTo>
                  <a:pt x="472" y="3644"/>
                  <a:pt x="468" y="3641"/>
                  <a:pt x="468" y="3636"/>
                </a:cubicBezTo>
                <a:cubicBezTo>
                  <a:pt x="468" y="3632"/>
                  <a:pt x="472" y="3628"/>
                  <a:pt x="476" y="3628"/>
                </a:cubicBezTo>
                <a:close/>
                <a:moveTo>
                  <a:pt x="556" y="3628"/>
                </a:moveTo>
                <a:lnTo>
                  <a:pt x="556" y="3628"/>
                </a:lnTo>
                <a:cubicBezTo>
                  <a:pt x="561" y="3628"/>
                  <a:pt x="564" y="3632"/>
                  <a:pt x="564" y="3636"/>
                </a:cubicBezTo>
                <a:cubicBezTo>
                  <a:pt x="564" y="3641"/>
                  <a:pt x="561" y="3644"/>
                  <a:pt x="556" y="3644"/>
                </a:cubicBezTo>
                <a:lnTo>
                  <a:pt x="556" y="3644"/>
                </a:lnTo>
                <a:cubicBezTo>
                  <a:pt x="552" y="3644"/>
                  <a:pt x="548" y="3641"/>
                  <a:pt x="548" y="3636"/>
                </a:cubicBezTo>
                <a:cubicBezTo>
                  <a:pt x="548" y="3632"/>
                  <a:pt x="552" y="3628"/>
                  <a:pt x="556" y="3628"/>
                </a:cubicBezTo>
                <a:close/>
                <a:moveTo>
                  <a:pt x="636" y="3628"/>
                </a:moveTo>
                <a:lnTo>
                  <a:pt x="636" y="3628"/>
                </a:lnTo>
                <a:cubicBezTo>
                  <a:pt x="641" y="3628"/>
                  <a:pt x="644" y="3632"/>
                  <a:pt x="644" y="3636"/>
                </a:cubicBezTo>
                <a:cubicBezTo>
                  <a:pt x="644" y="3641"/>
                  <a:pt x="641" y="3644"/>
                  <a:pt x="636" y="3644"/>
                </a:cubicBezTo>
                <a:lnTo>
                  <a:pt x="636" y="3644"/>
                </a:lnTo>
                <a:cubicBezTo>
                  <a:pt x="632" y="3644"/>
                  <a:pt x="628" y="3641"/>
                  <a:pt x="628" y="3636"/>
                </a:cubicBezTo>
                <a:cubicBezTo>
                  <a:pt x="628" y="3632"/>
                  <a:pt x="632" y="3628"/>
                  <a:pt x="636" y="3628"/>
                </a:cubicBezTo>
                <a:close/>
                <a:moveTo>
                  <a:pt x="716" y="3628"/>
                </a:moveTo>
                <a:lnTo>
                  <a:pt x="716" y="3628"/>
                </a:lnTo>
                <a:cubicBezTo>
                  <a:pt x="721" y="3628"/>
                  <a:pt x="724" y="3632"/>
                  <a:pt x="724" y="3636"/>
                </a:cubicBezTo>
                <a:cubicBezTo>
                  <a:pt x="724" y="3641"/>
                  <a:pt x="721" y="3644"/>
                  <a:pt x="716" y="3644"/>
                </a:cubicBezTo>
                <a:lnTo>
                  <a:pt x="716" y="3644"/>
                </a:lnTo>
                <a:cubicBezTo>
                  <a:pt x="712" y="3644"/>
                  <a:pt x="708" y="3641"/>
                  <a:pt x="708" y="3636"/>
                </a:cubicBezTo>
                <a:cubicBezTo>
                  <a:pt x="708" y="3632"/>
                  <a:pt x="712" y="3628"/>
                  <a:pt x="716" y="3628"/>
                </a:cubicBezTo>
                <a:close/>
                <a:moveTo>
                  <a:pt x="796" y="3628"/>
                </a:moveTo>
                <a:lnTo>
                  <a:pt x="796" y="3628"/>
                </a:lnTo>
                <a:cubicBezTo>
                  <a:pt x="801" y="3628"/>
                  <a:pt x="804" y="3632"/>
                  <a:pt x="804" y="3636"/>
                </a:cubicBezTo>
                <a:cubicBezTo>
                  <a:pt x="804" y="3641"/>
                  <a:pt x="801" y="3644"/>
                  <a:pt x="796" y="3644"/>
                </a:cubicBezTo>
                <a:lnTo>
                  <a:pt x="796" y="3644"/>
                </a:lnTo>
                <a:cubicBezTo>
                  <a:pt x="792" y="3644"/>
                  <a:pt x="788" y="3641"/>
                  <a:pt x="788" y="3636"/>
                </a:cubicBezTo>
                <a:cubicBezTo>
                  <a:pt x="788" y="3632"/>
                  <a:pt x="792" y="3628"/>
                  <a:pt x="796" y="3628"/>
                </a:cubicBezTo>
                <a:close/>
                <a:moveTo>
                  <a:pt x="876" y="3628"/>
                </a:moveTo>
                <a:lnTo>
                  <a:pt x="876" y="3628"/>
                </a:lnTo>
                <a:cubicBezTo>
                  <a:pt x="881" y="3628"/>
                  <a:pt x="884" y="3632"/>
                  <a:pt x="884" y="3636"/>
                </a:cubicBezTo>
                <a:cubicBezTo>
                  <a:pt x="884" y="3641"/>
                  <a:pt x="881" y="3644"/>
                  <a:pt x="876" y="3644"/>
                </a:cubicBezTo>
                <a:lnTo>
                  <a:pt x="876" y="3644"/>
                </a:lnTo>
                <a:cubicBezTo>
                  <a:pt x="872" y="3644"/>
                  <a:pt x="868" y="3641"/>
                  <a:pt x="868" y="3636"/>
                </a:cubicBezTo>
                <a:cubicBezTo>
                  <a:pt x="868" y="3632"/>
                  <a:pt x="872" y="3628"/>
                  <a:pt x="876" y="3628"/>
                </a:cubicBezTo>
                <a:close/>
                <a:moveTo>
                  <a:pt x="956" y="3628"/>
                </a:moveTo>
                <a:lnTo>
                  <a:pt x="956" y="3628"/>
                </a:lnTo>
                <a:cubicBezTo>
                  <a:pt x="961" y="3628"/>
                  <a:pt x="964" y="3632"/>
                  <a:pt x="964" y="3636"/>
                </a:cubicBezTo>
                <a:cubicBezTo>
                  <a:pt x="964" y="3641"/>
                  <a:pt x="961" y="3644"/>
                  <a:pt x="956" y="3644"/>
                </a:cubicBezTo>
                <a:lnTo>
                  <a:pt x="956" y="3644"/>
                </a:lnTo>
                <a:cubicBezTo>
                  <a:pt x="952" y="3644"/>
                  <a:pt x="948" y="3641"/>
                  <a:pt x="948" y="3636"/>
                </a:cubicBezTo>
                <a:cubicBezTo>
                  <a:pt x="948" y="3632"/>
                  <a:pt x="952" y="3628"/>
                  <a:pt x="956" y="3628"/>
                </a:cubicBezTo>
                <a:close/>
                <a:moveTo>
                  <a:pt x="1036" y="3628"/>
                </a:moveTo>
                <a:lnTo>
                  <a:pt x="1036" y="3628"/>
                </a:lnTo>
                <a:cubicBezTo>
                  <a:pt x="1041" y="3628"/>
                  <a:pt x="1044" y="3632"/>
                  <a:pt x="1044" y="3636"/>
                </a:cubicBezTo>
                <a:cubicBezTo>
                  <a:pt x="1044" y="3641"/>
                  <a:pt x="1041" y="3644"/>
                  <a:pt x="1036" y="3644"/>
                </a:cubicBezTo>
                <a:lnTo>
                  <a:pt x="1036" y="3644"/>
                </a:lnTo>
                <a:cubicBezTo>
                  <a:pt x="1032" y="3644"/>
                  <a:pt x="1028" y="3641"/>
                  <a:pt x="1028" y="3636"/>
                </a:cubicBezTo>
                <a:cubicBezTo>
                  <a:pt x="1028" y="3632"/>
                  <a:pt x="1032" y="3628"/>
                  <a:pt x="1036" y="3628"/>
                </a:cubicBezTo>
                <a:close/>
                <a:moveTo>
                  <a:pt x="1116" y="3628"/>
                </a:moveTo>
                <a:lnTo>
                  <a:pt x="1116" y="3628"/>
                </a:lnTo>
                <a:cubicBezTo>
                  <a:pt x="1121" y="3628"/>
                  <a:pt x="1124" y="3632"/>
                  <a:pt x="1124" y="3636"/>
                </a:cubicBezTo>
                <a:cubicBezTo>
                  <a:pt x="1124" y="3641"/>
                  <a:pt x="1121" y="3644"/>
                  <a:pt x="1116" y="3644"/>
                </a:cubicBezTo>
                <a:lnTo>
                  <a:pt x="1116" y="3644"/>
                </a:lnTo>
                <a:cubicBezTo>
                  <a:pt x="1112" y="3644"/>
                  <a:pt x="1108" y="3641"/>
                  <a:pt x="1108" y="3636"/>
                </a:cubicBezTo>
                <a:cubicBezTo>
                  <a:pt x="1108" y="3632"/>
                  <a:pt x="1112" y="3628"/>
                  <a:pt x="1116" y="3628"/>
                </a:cubicBezTo>
                <a:close/>
                <a:moveTo>
                  <a:pt x="1196" y="3628"/>
                </a:moveTo>
                <a:lnTo>
                  <a:pt x="1196" y="3628"/>
                </a:lnTo>
                <a:cubicBezTo>
                  <a:pt x="1201" y="3628"/>
                  <a:pt x="1204" y="3632"/>
                  <a:pt x="1204" y="3636"/>
                </a:cubicBezTo>
                <a:cubicBezTo>
                  <a:pt x="1204" y="3641"/>
                  <a:pt x="1201" y="3644"/>
                  <a:pt x="1196" y="3644"/>
                </a:cubicBezTo>
                <a:lnTo>
                  <a:pt x="1196" y="3644"/>
                </a:lnTo>
                <a:cubicBezTo>
                  <a:pt x="1192" y="3644"/>
                  <a:pt x="1188" y="3641"/>
                  <a:pt x="1188" y="3636"/>
                </a:cubicBezTo>
                <a:cubicBezTo>
                  <a:pt x="1188" y="3632"/>
                  <a:pt x="1192" y="3628"/>
                  <a:pt x="1196" y="3628"/>
                </a:cubicBezTo>
                <a:close/>
                <a:moveTo>
                  <a:pt x="1276" y="3628"/>
                </a:moveTo>
                <a:lnTo>
                  <a:pt x="1276" y="3628"/>
                </a:lnTo>
                <a:cubicBezTo>
                  <a:pt x="1281" y="3628"/>
                  <a:pt x="1284" y="3632"/>
                  <a:pt x="1284" y="3636"/>
                </a:cubicBezTo>
                <a:cubicBezTo>
                  <a:pt x="1284" y="3641"/>
                  <a:pt x="1281" y="3644"/>
                  <a:pt x="1276" y="3644"/>
                </a:cubicBezTo>
                <a:lnTo>
                  <a:pt x="1276" y="3644"/>
                </a:lnTo>
                <a:cubicBezTo>
                  <a:pt x="1272" y="3644"/>
                  <a:pt x="1268" y="3641"/>
                  <a:pt x="1268" y="3636"/>
                </a:cubicBezTo>
                <a:cubicBezTo>
                  <a:pt x="1268" y="3632"/>
                  <a:pt x="1272" y="3628"/>
                  <a:pt x="1276" y="3628"/>
                </a:cubicBezTo>
                <a:close/>
                <a:moveTo>
                  <a:pt x="1356" y="3628"/>
                </a:moveTo>
                <a:lnTo>
                  <a:pt x="1356" y="3628"/>
                </a:lnTo>
                <a:cubicBezTo>
                  <a:pt x="1361" y="3628"/>
                  <a:pt x="1364" y="3632"/>
                  <a:pt x="1364" y="3636"/>
                </a:cubicBezTo>
                <a:cubicBezTo>
                  <a:pt x="1364" y="3641"/>
                  <a:pt x="1361" y="3644"/>
                  <a:pt x="1356" y="3644"/>
                </a:cubicBezTo>
                <a:lnTo>
                  <a:pt x="1356" y="3644"/>
                </a:lnTo>
                <a:cubicBezTo>
                  <a:pt x="1352" y="3644"/>
                  <a:pt x="1348" y="3641"/>
                  <a:pt x="1348" y="3636"/>
                </a:cubicBezTo>
                <a:cubicBezTo>
                  <a:pt x="1348" y="3632"/>
                  <a:pt x="1352" y="3628"/>
                  <a:pt x="1356" y="3628"/>
                </a:cubicBezTo>
                <a:close/>
                <a:moveTo>
                  <a:pt x="1436" y="3628"/>
                </a:moveTo>
                <a:lnTo>
                  <a:pt x="1437" y="3628"/>
                </a:lnTo>
                <a:cubicBezTo>
                  <a:pt x="1441" y="3628"/>
                  <a:pt x="1445" y="3632"/>
                  <a:pt x="1445" y="3636"/>
                </a:cubicBezTo>
                <a:cubicBezTo>
                  <a:pt x="1445" y="3641"/>
                  <a:pt x="1441" y="3644"/>
                  <a:pt x="1437" y="3644"/>
                </a:cubicBezTo>
                <a:lnTo>
                  <a:pt x="1436" y="3644"/>
                </a:lnTo>
                <a:cubicBezTo>
                  <a:pt x="1432" y="3644"/>
                  <a:pt x="1428" y="3641"/>
                  <a:pt x="1428" y="3636"/>
                </a:cubicBezTo>
                <a:cubicBezTo>
                  <a:pt x="1428" y="3632"/>
                  <a:pt x="1432" y="3628"/>
                  <a:pt x="1436" y="3628"/>
                </a:cubicBezTo>
                <a:close/>
                <a:moveTo>
                  <a:pt x="1517" y="3628"/>
                </a:moveTo>
                <a:lnTo>
                  <a:pt x="1517" y="3628"/>
                </a:lnTo>
                <a:cubicBezTo>
                  <a:pt x="1521" y="3628"/>
                  <a:pt x="1525" y="3632"/>
                  <a:pt x="1525" y="3636"/>
                </a:cubicBezTo>
                <a:cubicBezTo>
                  <a:pt x="1525" y="3641"/>
                  <a:pt x="1521" y="3644"/>
                  <a:pt x="1517" y="3644"/>
                </a:cubicBezTo>
                <a:lnTo>
                  <a:pt x="1517" y="3644"/>
                </a:lnTo>
                <a:cubicBezTo>
                  <a:pt x="1512" y="3644"/>
                  <a:pt x="1509" y="3641"/>
                  <a:pt x="1509" y="3636"/>
                </a:cubicBezTo>
                <a:cubicBezTo>
                  <a:pt x="1509" y="3632"/>
                  <a:pt x="1512" y="3628"/>
                  <a:pt x="1517" y="3628"/>
                </a:cubicBezTo>
                <a:close/>
                <a:moveTo>
                  <a:pt x="1597" y="3628"/>
                </a:moveTo>
                <a:lnTo>
                  <a:pt x="1597" y="3628"/>
                </a:lnTo>
                <a:cubicBezTo>
                  <a:pt x="1601" y="3628"/>
                  <a:pt x="1605" y="3632"/>
                  <a:pt x="1605" y="3636"/>
                </a:cubicBezTo>
                <a:cubicBezTo>
                  <a:pt x="1605" y="3641"/>
                  <a:pt x="1601" y="3644"/>
                  <a:pt x="1597" y="3644"/>
                </a:cubicBezTo>
                <a:lnTo>
                  <a:pt x="1597" y="3644"/>
                </a:lnTo>
                <a:cubicBezTo>
                  <a:pt x="1592" y="3644"/>
                  <a:pt x="1589" y="3641"/>
                  <a:pt x="1589" y="3636"/>
                </a:cubicBezTo>
                <a:cubicBezTo>
                  <a:pt x="1589" y="3632"/>
                  <a:pt x="1592" y="3628"/>
                  <a:pt x="1597" y="3628"/>
                </a:cubicBezTo>
                <a:close/>
                <a:moveTo>
                  <a:pt x="1677" y="3628"/>
                </a:moveTo>
                <a:lnTo>
                  <a:pt x="1677" y="3628"/>
                </a:lnTo>
                <a:cubicBezTo>
                  <a:pt x="1681" y="3628"/>
                  <a:pt x="1685" y="3632"/>
                  <a:pt x="1685" y="3636"/>
                </a:cubicBezTo>
                <a:cubicBezTo>
                  <a:pt x="1685" y="3641"/>
                  <a:pt x="1681" y="3644"/>
                  <a:pt x="1677" y="3644"/>
                </a:cubicBezTo>
                <a:lnTo>
                  <a:pt x="1677" y="3644"/>
                </a:lnTo>
                <a:cubicBezTo>
                  <a:pt x="1672" y="3644"/>
                  <a:pt x="1669" y="3641"/>
                  <a:pt x="1669" y="3636"/>
                </a:cubicBezTo>
                <a:cubicBezTo>
                  <a:pt x="1669" y="3632"/>
                  <a:pt x="1672" y="3628"/>
                  <a:pt x="1677" y="3628"/>
                </a:cubicBezTo>
                <a:close/>
                <a:moveTo>
                  <a:pt x="1757" y="3628"/>
                </a:moveTo>
                <a:lnTo>
                  <a:pt x="1757" y="3628"/>
                </a:lnTo>
                <a:cubicBezTo>
                  <a:pt x="1761" y="3628"/>
                  <a:pt x="1765" y="3632"/>
                  <a:pt x="1765" y="3636"/>
                </a:cubicBezTo>
                <a:cubicBezTo>
                  <a:pt x="1765" y="3641"/>
                  <a:pt x="1761" y="3644"/>
                  <a:pt x="1757" y="3644"/>
                </a:cubicBezTo>
                <a:lnTo>
                  <a:pt x="1757" y="3644"/>
                </a:lnTo>
                <a:cubicBezTo>
                  <a:pt x="1752" y="3644"/>
                  <a:pt x="1749" y="3641"/>
                  <a:pt x="1749" y="3636"/>
                </a:cubicBezTo>
                <a:cubicBezTo>
                  <a:pt x="1749" y="3632"/>
                  <a:pt x="1752" y="3628"/>
                  <a:pt x="1757" y="3628"/>
                </a:cubicBezTo>
                <a:close/>
                <a:moveTo>
                  <a:pt x="1837" y="3628"/>
                </a:moveTo>
                <a:lnTo>
                  <a:pt x="1837" y="3628"/>
                </a:lnTo>
                <a:cubicBezTo>
                  <a:pt x="1841" y="3628"/>
                  <a:pt x="1845" y="3632"/>
                  <a:pt x="1845" y="3636"/>
                </a:cubicBezTo>
                <a:cubicBezTo>
                  <a:pt x="1845" y="3641"/>
                  <a:pt x="1841" y="3644"/>
                  <a:pt x="1837" y="3644"/>
                </a:cubicBezTo>
                <a:lnTo>
                  <a:pt x="1837" y="3644"/>
                </a:lnTo>
                <a:cubicBezTo>
                  <a:pt x="1832" y="3644"/>
                  <a:pt x="1829" y="3641"/>
                  <a:pt x="1829" y="3636"/>
                </a:cubicBezTo>
                <a:cubicBezTo>
                  <a:pt x="1829" y="3632"/>
                  <a:pt x="1832" y="3628"/>
                  <a:pt x="1837" y="3628"/>
                </a:cubicBezTo>
                <a:close/>
                <a:moveTo>
                  <a:pt x="1917" y="3628"/>
                </a:moveTo>
                <a:lnTo>
                  <a:pt x="1917" y="3628"/>
                </a:lnTo>
                <a:cubicBezTo>
                  <a:pt x="1921" y="3628"/>
                  <a:pt x="1925" y="3632"/>
                  <a:pt x="1925" y="3636"/>
                </a:cubicBezTo>
                <a:cubicBezTo>
                  <a:pt x="1925" y="3641"/>
                  <a:pt x="1921" y="3644"/>
                  <a:pt x="1917" y="3644"/>
                </a:cubicBezTo>
                <a:lnTo>
                  <a:pt x="1917" y="3644"/>
                </a:lnTo>
                <a:cubicBezTo>
                  <a:pt x="1912" y="3644"/>
                  <a:pt x="1909" y="3641"/>
                  <a:pt x="1909" y="3636"/>
                </a:cubicBezTo>
                <a:cubicBezTo>
                  <a:pt x="1909" y="3632"/>
                  <a:pt x="1912" y="3628"/>
                  <a:pt x="1917" y="3628"/>
                </a:cubicBezTo>
                <a:close/>
                <a:moveTo>
                  <a:pt x="1997" y="3628"/>
                </a:moveTo>
                <a:lnTo>
                  <a:pt x="1997" y="3628"/>
                </a:lnTo>
                <a:cubicBezTo>
                  <a:pt x="2001" y="3628"/>
                  <a:pt x="2005" y="3632"/>
                  <a:pt x="2005" y="3636"/>
                </a:cubicBezTo>
                <a:cubicBezTo>
                  <a:pt x="2005" y="3641"/>
                  <a:pt x="2001" y="3644"/>
                  <a:pt x="1997" y="3644"/>
                </a:cubicBezTo>
                <a:lnTo>
                  <a:pt x="1997" y="3644"/>
                </a:lnTo>
                <a:cubicBezTo>
                  <a:pt x="1992" y="3644"/>
                  <a:pt x="1989" y="3641"/>
                  <a:pt x="1989" y="3636"/>
                </a:cubicBezTo>
                <a:cubicBezTo>
                  <a:pt x="1989" y="3632"/>
                  <a:pt x="1992" y="3628"/>
                  <a:pt x="1997" y="3628"/>
                </a:cubicBezTo>
                <a:close/>
                <a:moveTo>
                  <a:pt x="2077" y="3628"/>
                </a:moveTo>
                <a:lnTo>
                  <a:pt x="2077" y="3628"/>
                </a:lnTo>
                <a:cubicBezTo>
                  <a:pt x="2081" y="3628"/>
                  <a:pt x="2085" y="3632"/>
                  <a:pt x="2085" y="3636"/>
                </a:cubicBezTo>
                <a:cubicBezTo>
                  <a:pt x="2085" y="3641"/>
                  <a:pt x="2081" y="3644"/>
                  <a:pt x="2077" y="3644"/>
                </a:cubicBezTo>
                <a:lnTo>
                  <a:pt x="2077" y="3644"/>
                </a:lnTo>
                <a:cubicBezTo>
                  <a:pt x="2072" y="3644"/>
                  <a:pt x="2069" y="3641"/>
                  <a:pt x="2069" y="3636"/>
                </a:cubicBezTo>
                <a:cubicBezTo>
                  <a:pt x="2069" y="3632"/>
                  <a:pt x="2072" y="3628"/>
                  <a:pt x="2077" y="3628"/>
                </a:cubicBezTo>
                <a:close/>
                <a:moveTo>
                  <a:pt x="2157" y="3628"/>
                </a:moveTo>
                <a:lnTo>
                  <a:pt x="2157" y="3628"/>
                </a:lnTo>
                <a:cubicBezTo>
                  <a:pt x="2161" y="3628"/>
                  <a:pt x="2165" y="3632"/>
                  <a:pt x="2165" y="3636"/>
                </a:cubicBezTo>
                <a:cubicBezTo>
                  <a:pt x="2165" y="3641"/>
                  <a:pt x="2161" y="3644"/>
                  <a:pt x="2157" y="3644"/>
                </a:cubicBezTo>
                <a:lnTo>
                  <a:pt x="2157" y="3644"/>
                </a:lnTo>
                <a:cubicBezTo>
                  <a:pt x="2152" y="3644"/>
                  <a:pt x="2149" y="3641"/>
                  <a:pt x="2149" y="3636"/>
                </a:cubicBezTo>
                <a:cubicBezTo>
                  <a:pt x="2149" y="3632"/>
                  <a:pt x="2152" y="3628"/>
                  <a:pt x="2157" y="3628"/>
                </a:cubicBezTo>
                <a:close/>
                <a:moveTo>
                  <a:pt x="2237" y="3628"/>
                </a:moveTo>
                <a:lnTo>
                  <a:pt x="2237" y="3628"/>
                </a:lnTo>
                <a:cubicBezTo>
                  <a:pt x="2241" y="3628"/>
                  <a:pt x="2245" y="3632"/>
                  <a:pt x="2245" y="3636"/>
                </a:cubicBezTo>
                <a:cubicBezTo>
                  <a:pt x="2245" y="3641"/>
                  <a:pt x="2241" y="3644"/>
                  <a:pt x="2237" y="3644"/>
                </a:cubicBezTo>
                <a:lnTo>
                  <a:pt x="2237" y="3644"/>
                </a:lnTo>
                <a:cubicBezTo>
                  <a:pt x="2232" y="3644"/>
                  <a:pt x="2229" y="3641"/>
                  <a:pt x="2229" y="3636"/>
                </a:cubicBezTo>
                <a:cubicBezTo>
                  <a:pt x="2229" y="3632"/>
                  <a:pt x="2232" y="3628"/>
                  <a:pt x="2237" y="3628"/>
                </a:cubicBezTo>
                <a:close/>
                <a:moveTo>
                  <a:pt x="2317" y="3628"/>
                </a:moveTo>
                <a:lnTo>
                  <a:pt x="2317" y="3628"/>
                </a:lnTo>
                <a:cubicBezTo>
                  <a:pt x="2321" y="3628"/>
                  <a:pt x="2325" y="3632"/>
                  <a:pt x="2325" y="3636"/>
                </a:cubicBezTo>
                <a:cubicBezTo>
                  <a:pt x="2325" y="3641"/>
                  <a:pt x="2321" y="3644"/>
                  <a:pt x="2317" y="3644"/>
                </a:cubicBezTo>
                <a:lnTo>
                  <a:pt x="2317" y="3644"/>
                </a:lnTo>
                <a:cubicBezTo>
                  <a:pt x="2312" y="3644"/>
                  <a:pt x="2309" y="3641"/>
                  <a:pt x="2309" y="3636"/>
                </a:cubicBezTo>
                <a:cubicBezTo>
                  <a:pt x="2309" y="3632"/>
                  <a:pt x="2312" y="3628"/>
                  <a:pt x="2317" y="3628"/>
                </a:cubicBezTo>
                <a:close/>
                <a:moveTo>
                  <a:pt x="2397" y="3628"/>
                </a:moveTo>
                <a:lnTo>
                  <a:pt x="2397" y="3628"/>
                </a:lnTo>
                <a:cubicBezTo>
                  <a:pt x="2401" y="3628"/>
                  <a:pt x="2405" y="3632"/>
                  <a:pt x="2405" y="3636"/>
                </a:cubicBezTo>
                <a:cubicBezTo>
                  <a:pt x="2405" y="3641"/>
                  <a:pt x="2401" y="3644"/>
                  <a:pt x="2397" y="3644"/>
                </a:cubicBezTo>
                <a:lnTo>
                  <a:pt x="2397" y="3644"/>
                </a:lnTo>
                <a:cubicBezTo>
                  <a:pt x="2392" y="3644"/>
                  <a:pt x="2389" y="3641"/>
                  <a:pt x="2389" y="3636"/>
                </a:cubicBezTo>
                <a:cubicBezTo>
                  <a:pt x="2389" y="3632"/>
                  <a:pt x="2392" y="3628"/>
                  <a:pt x="2397" y="3628"/>
                </a:cubicBezTo>
                <a:close/>
                <a:moveTo>
                  <a:pt x="2477" y="3628"/>
                </a:moveTo>
                <a:lnTo>
                  <a:pt x="2477" y="3628"/>
                </a:lnTo>
                <a:cubicBezTo>
                  <a:pt x="2481" y="3628"/>
                  <a:pt x="2485" y="3632"/>
                  <a:pt x="2485" y="3636"/>
                </a:cubicBezTo>
                <a:cubicBezTo>
                  <a:pt x="2485" y="3641"/>
                  <a:pt x="2481" y="3644"/>
                  <a:pt x="2477" y="3644"/>
                </a:cubicBezTo>
                <a:lnTo>
                  <a:pt x="2477" y="3644"/>
                </a:lnTo>
                <a:cubicBezTo>
                  <a:pt x="2472" y="3644"/>
                  <a:pt x="2469" y="3641"/>
                  <a:pt x="2469" y="3636"/>
                </a:cubicBezTo>
                <a:cubicBezTo>
                  <a:pt x="2469" y="3632"/>
                  <a:pt x="2472" y="3628"/>
                  <a:pt x="2477" y="3628"/>
                </a:cubicBezTo>
                <a:close/>
                <a:moveTo>
                  <a:pt x="2557" y="3628"/>
                </a:moveTo>
                <a:lnTo>
                  <a:pt x="2557" y="3628"/>
                </a:lnTo>
                <a:cubicBezTo>
                  <a:pt x="2561" y="3628"/>
                  <a:pt x="2565" y="3632"/>
                  <a:pt x="2565" y="3636"/>
                </a:cubicBezTo>
                <a:cubicBezTo>
                  <a:pt x="2565" y="3641"/>
                  <a:pt x="2561" y="3644"/>
                  <a:pt x="2557" y="3644"/>
                </a:cubicBezTo>
                <a:lnTo>
                  <a:pt x="2557" y="3644"/>
                </a:lnTo>
                <a:cubicBezTo>
                  <a:pt x="2552" y="3644"/>
                  <a:pt x="2549" y="3641"/>
                  <a:pt x="2549" y="3636"/>
                </a:cubicBezTo>
                <a:cubicBezTo>
                  <a:pt x="2549" y="3632"/>
                  <a:pt x="2552" y="3628"/>
                  <a:pt x="2557" y="3628"/>
                </a:cubicBezTo>
                <a:close/>
                <a:moveTo>
                  <a:pt x="2637" y="3628"/>
                </a:moveTo>
                <a:lnTo>
                  <a:pt x="2637" y="3628"/>
                </a:lnTo>
                <a:cubicBezTo>
                  <a:pt x="2641" y="3628"/>
                  <a:pt x="2645" y="3632"/>
                  <a:pt x="2645" y="3636"/>
                </a:cubicBezTo>
                <a:cubicBezTo>
                  <a:pt x="2645" y="3641"/>
                  <a:pt x="2641" y="3644"/>
                  <a:pt x="2637" y="3644"/>
                </a:cubicBezTo>
                <a:lnTo>
                  <a:pt x="2637" y="3644"/>
                </a:lnTo>
                <a:cubicBezTo>
                  <a:pt x="2632" y="3644"/>
                  <a:pt x="2629" y="3641"/>
                  <a:pt x="2629" y="3636"/>
                </a:cubicBezTo>
                <a:cubicBezTo>
                  <a:pt x="2629" y="3632"/>
                  <a:pt x="2632" y="3628"/>
                  <a:pt x="2637" y="3628"/>
                </a:cubicBezTo>
                <a:close/>
                <a:moveTo>
                  <a:pt x="2717" y="3628"/>
                </a:moveTo>
                <a:lnTo>
                  <a:pt x="2717" y="3628"/>
                </a:lnTo>
                <a:cubicBezTo>
                  <a:pt x="2721" y="3628"/>
                  <a:pt x="2725" y="3632"/>
                  <a:pt x="2725" y="3636"/>
                </a:cubicBezTo>
                <a:cubicBezTo>
                  <a:pt x="2725" y="3641"/>
                  <a:pt x="2721" y="3644"/>
                  <a:pt x="2717" y="3644"/>
                </a:cubicBezTo>
                <a:lnTo>
                  <a:pt x="2717" y="3644"/>
                </a:lnTo>
                <a:cubicBezTo>
                  <a:pt x="2712" y="3644"/>
                  <a:pt x="2709" y="3641"/>
                  <a:pt x="2709" y="3636"/>
                </a:cubicBezTo>
                <a:cubicBezTo>
                  <a:pt x="2709" y="3632"/>
                  <a:pt x="2712" y="3628"/>
                  <a:pt x="2717" y="3628"/>
                </a:cubicBezTo>
                <a:close/>
                <a:moveTo>
                  <a:pt x="2797" y="3628"/>
                </a:moveTo>
                <a:lnTo>
                  <a:pt x="2797" y="3628"/>
                </a:lnTo>
                <a:cubicBezTo>
                  <a:pt x="2801" y="3628"/>
                  <a:pt x="2805" y="3632"/>
                  <a:pt x="2805" y="3636"/>
                </a:cubicBezTo>
                <a:cubicBezTo>
                  <a:pt x="2805" y="3641"/>
                  <a:pt x="2801" y="3644"/>
                  <a:pt x="2797" y="3644"/>
                </a:cubicBezTo>
                <a:lnTo>
                  <a:pt x="2797" y="3644"/>
                </a:lnTo>
                <a:cubicBezTo>
                  <a:pt x="2792" y="3644"/>
                  <a:pt x="2789" y="3641"/>
                  <a:pt x="2789" y="3636"/>
                </a:cubicBezTo>
                <a:cubicBezTo>
                  <a:pt x="2789" y="3632"/>
                  <a:pt x="2792" y="3628"/>
                  <a:pt x="2797" y="3628"/>
                </a:cubicBezTo>
                <a:close/>
                <a:moveTo>
                  <a:pt x="2877" y="3628"/>
                </a:moveTo>
                <a:lnTo>
                  <a:pt x="2877" y="3628"/>
                </a:lnTo>
                <a:cubicBezTo>
                  <a:pt x="2881" y="3628"/>
                  <a:pt x="2885" y="3632"/>
                  <a:pt x="2885" y="3636"/>
                </a:cubicBezTo>
                <a:cubicBezTo>
                  <a:pt x="2885" y="3641"/>
                  <a:pt x="2881" y="3644"/>
                  <a:pt x="2877" y="3644"/>
                </a:cubicBezTo>
                <a:lnTo>
                  <a:pt x="2877" y="3644"/>
                </a:lnTo>
                <a:cubicBezTo>
                  <a:pt x="2872" y="3644"/>
                  <a:pt x="2869" y="3641"/>
                  <a:pt x="2869" y="3636"/>
                </a:cubicBezTo>
                <a:cubicBezTo>
                  <a:pt x="2869" y="3632"/>
                  <a:pt x="2872" y="3628"/>
                  <a:pt x="2877" y="3628"/>
                </a:cubicBezTo>
                <a:close/>
                <a:moveTo>
                  <a:pt x="2957" y="3628"/>
                </a:moveTo>
                <a:lnTo>
                  <a:pt x="2957" y="3628"/>
                </a:lnTo>
                <a:cubicBezTo>
                  <a:pt x="2961" y="3628"/>
                  <a:pt x="2965" y="3632"/>
                  <a:pt x="2965" y="3636"/>
                </a:cubicBezTo>
                <a:cubicBezTo>
                  <a:pt x="2965" y="3641"/>
                  <a:pt x="2961" y="3644"/>
                  <a:pt x="2957" y="3644"/>
                </a:cubicBezTo>
                <a:lnTo>
                  <a:pt x="2957" y="3644"/>
                </a:lnTo>
                <a:cubicBezTo>
                  <a:pt x="2952" y="3644"/>
                  <a:pt x="2949" y="3641"/>
                  <a:pt x="2949" y="3636"/>
                </a:cubicBezTo>
                <a:cubicBezTo>
                  <a:pt x="2949" y="3632"/>
                  <a:pt x="2952" y="3628"/>
                  <a:pt x="2957" y="3628"/>
                </a:cubicBezTo>
                <a:close/>
                <a:moveTo>
                  <a:pt x="3037" y="3628"/>
                </a:moveTo>
                <a:lnTo>
                  <a:pt x="3037" y="3628"/>
                </a:lnTo>
                <a:cubicBezTo>
                  <a:pt x="3041" y="3628"/>
                  <a:pt x="3045" y="3632"/>
                  <a:pt x="3045" y="3636"/>
                </a:cubicBezTo>
                <a:cubicBezTo>
                  <a:pt x="3045" y="3641"/>
                  <a:pt x="3041" y="3644"/>
                  <a:pt x="3037" y="3644"/>
                </a:cubicBezTo>
                <a:lnTo>
                  <a:pt x="3037" y="3644"/>
                </a:lnTo>
                <a:cubicBezTo>
                  <a:pt x="3032" y="3644"/>
                  <a:pt x="3029" y="3641"/>
                  <a:pt x="3029" y="3636"/>
                </a:cubicBezTo>
                <a:cubicBezTo>
                  <a:pt x="3029" y="3632"/>
                  <a:pt x="3032" y="3628"/>
                  <a:pt x="3037" y="3628"/>
                </a:cubicBezTo>
                <a:close/>
                <a:moveTo>
                  <a:pt x="3117" y="3628"/>
                </a:moveTo>
                <a:lnTo>
                  <a:pt x="3117" y="3628"/>
                </a:lnTo>
                <a:cubicBezTo>
                  <a:pt x="3121" y="3628"/>
                  <a:pt x="3125" y="3632"/>
                  <a:pt x="3125" y="3636"/>
                </a:cubicBezTo>
                <a:cubicBezTo>
                  <a:pt x="3125" y="3641"/>
                  <a:pt x="3121" y="3644"/>
                  <a:pt x="3117" y="3644"/>
                </a:cubicBezTo>
                <a:lnTo>
                  <a:pt x="3117" y="3644"/>
                </a:lnTo>
                <a:cubicBezTo>
                  <a:pt x="3112" y="3644"/>
                  <a:pt x="3109" y="3641"/>
                  <a:pt x="3109" y="3636"/>
                </a:cubicBezTo>
                <a:cubicBezTo>
                  <a:pt x="3109" y="3632"/>
                  <a:pt x="3112" y="3628"/>
                  <a:pt x="3117" y="3628"/>
                </a:cubicBezTo>
                <a:close/>
                <a:moveTo>
                  <a:pt x="3197" y="3628"/>
                </a:moveTo>
                <a:lnTo>
                  <a:pt x="3197" y="3628"/>
                </a:lnTo>
                <a:cubicBezTo>
                  <a:pt x="3201" y="3628"/>
                  <a:pt x="3205" y="3632"/>
                  <a:pt x="3205" y="3636"/>
                </a:cubicBezTo>
                <a:cubicBezTo>
                  <a:pt x="3205" y="3641"/>
                  <a:pt x="3201" y="3644"/>
                  <a:pt x="3197" y="3644"/>
                </a:cubicBezTo>
                <a:lnTo>
                  <a:pt x="3197" y="3644"/>
                </a:lnTo>
                <a:cubicBezTo>
                  <a:pt x="3192" y="3644"/>
                  <a:pt x="3189" y="3641"/>
                  <a:pt x="3189" y="3636"/>
                </a:cubicBezTo>
                <a:cubicBezTo>
                  <a:pt x="3189" y="3632"/>
                  <a:pt x="3192" y="3628"/>
                  <a:pt x="3197" y="3628"/>
                </a:cubicBezTo>
                <a:close/>
                <a:moveTo>
                  <a:pt x="3277" y="3628"/>
                </a:moveTo>
                <a:lnTo>
                  <a:pt x="3277" y="3628"/>
                </a:lnTo>
                <a:cubicBezTo>
                  <a:pt x="3281" y="3628"/>
                  <a:pt x="3285" y="3632"/>
                  <a:pt x="3285" y="3636"/>
                </a:cubicBezTo>
                <a:cubicBezTo>
                  <a:pt x="3285" y="3641"/>
                  <a:pt x="3281" y="3644"/>
                  <a:pt x="3277" y="3644"/>
                </a:cubicBezTo>
                <a:lnTo>
                  <a:pt x="3277" y="3644"/>
                </a:lnTo>
                <a:cubicBezTo>
                  <a:pt x="3272" y="3644"/>
                  <a:pt x="3269" y="3641"/>
                  <a:pt x="3269" y="3636"/>
                </a:cubicBezTo>
                <a:cubicBezTo>
                  <a:pt x="3269" y="3632"/>
                  <a:pt x="3272" y="3628"/>
                  <a:pt x="3277" y="3628"/>
                </a:cubicBezTo>
                <a:close/>
                <a:moveTo>
                  <a:pt x="3357" y="3628"/>
                </a:moveTo>
                <a:lnTo>
                  <a:pt x="3357" y="3628"/>
                </a:lnTo>
                <a:cubicBezTo>
                  <a:pt x="3361" y="3628"/>
                  <a:pt x="3365" y="3632"/>
                  <a:pt x="3365" y="3636"/>
                </a:cubicBezTo>
                <a:cubicBezTo>
                  <a:pt x="3365" y="3641"/>
                  <a:pt x="3361" y="3644"/>
                  <a:pt x="3357" y="3644"/>
                </a:cubicBezTo>
                <a:lnTo>
                  <a:pt x="3357" y="3644"/>
                </a:lnTo>
                <a:cubicBezTo>
                  <a:pt x="3352" y="3644"/>
                  <a:pt x="3349" y="3641"/>
                  <a:pt x="3349" y="3636"/>
                </a:cubicBezTo>
                <a:cubicBezTo>
                  <a:pt x="3349" y="3632"/>
                  <a:pt x="3352" y="3628"/>
                  <a:pt x="3357" y="3628"/>
                </a:cubicBezTo>
                <a:close/>
                <a:moveTo>
                  <a:pt x="3437" y="3628"/>
                </a:moveTo>
                <a:lnTo>
                  <a:pt x="3437" y="3628"/>
                </a:lnTo>
                <a:cubicBezTo>
                  <a:pt x="3441" y="3628"/>
                  <a:pt x="3445" y="3632"/>
                  <a:pt x="3445" y="3636"/>
                </a:cubicBezTo>
                <a:cubicBezTo>
                  <a:pt x="3445" y="3641"/>
                  <a:pt x="3441" y="3644"/>
                  <a:pt x="3437" y="3644"/>
                </a:cubicBezTo>
                <a:lnTo>
                  <a:pt x="3437" y="3644"/>
                </a:lnTo>
                <a:cubicBezTo>
                  <a:pt x="3432" y="3644"/>
                  <a:pt x="3429" y="3641"/>
                  <a:pt x="3429" y="3636"/>
                </a:cubicBezTo>
                <a:cubicBezTo>
                  <a:pt x="3429" y="3632"/>
                  <a:pt x="3432" y="3628"/>
                  <a:pt x="3437" y="3628"/>
                </a:cubicBezTo>
                <a:close/>
                <a:moveTo>
                  <a:pt x="3517" y="3628"/>
                </a:moveTo>
                <a:lnTo>
                  <a:pt x="3517" y="3628"/>
                </a:lnTo>
                <a:cubicBezTo>
                  <a:pt x="3521" y="3628"/>
                  <a:pt x="3525" y="3632"/>
                  <a:pt x="3525" y="3636"/>
                </a:cubicBezTo>
                <a:cubicBezTo>
                  <a:pt x="3525" y="3641"/>
                  <a:pt x="3521" y="3644"/>
                  <a:pt x="3517" y="3644"/>
                </a:cubicBezTo>
                <a:lnTo>
                  <a:pt x="3517" y="3644"/>
                </a:lnTo>
                <a:cubicBezTo>
                  <a:pt x="3512" y="3644"/>
                  <a:pt x="3509" y="3641"/>
                  <a:pt x="3509" y="3636"/>
                </a:cubicBezTo>
                <a:cubicBezTo>
                  <a:pt x="3509" y="3632"/>
                  <a:pt x="3512" y="3628"/>
                  <a:pt x="3517" y="3628"/>
                </a:cubicBezTo>
                <a:close/>
                <a:moveTo>
                  <a:pt x="3597" y="3628"/>
                </a:moveTo>
                <a:lnTo>
                  <a:pt x="3597" y="3628"/>
                </a:lnTo>
                <a:cubicBezTo>
                  <a:pt x="3601" y="3628"/>
                  <a:pt x="3605" y="3632"/>
                  <a:pt x="3605" y="3636"/>
                </a:cubicBezTo>
                <a:cubicBezTo>
                  <a:pt x="3605" y="3641"/>
                  <a:pt x="3601" y="3644"/>
                  <a:pt x="3597" y="3644"/>
                </a:cubicBezTo>
                <a:lnTo>
                  <a:pt x="3597" y="3644"/>
                </a:lnTo>
                <a:cubicBezTo>
                  <a:pt x="3593" y="3644"/>
                  <a:pt x="3589" y="3641"/>
                  <a:pt x="3589" y="3636"/>
                </a:cubicBezTo>
                <a:cubicBezTo>
                  <a:pt x="3589" y="3632"/>
                  <a:pt x="3593" y="3628"/>
                  <a:pt x="3597" y="3628"/>
                </a:cubicBezTo>
                <a:close/>
                <a:moveTo>
                  <a:pt x="3677" y="3628"/>
                </a:moveTo>
                <a:lnTo>
                  <a:pt x="3677" y="3628"/>
                </a:lnTo>
                <a:cubicBezTo>
                  <a:pt x="3681" y="3628"/>
                  <a:pt x="3685" y="3632"/>
                  <a:pt x="3685" y="3636"/>
                </a:cubicBezTo>
                <a:cubicBezTo>
                  <a:pt x="3685" y="3641"/>
                  <a:pt x="3681" y="3644"/>
                  <a:pt x="3677" y="3644"/>
                </a:cubicBezTo>
                <a:lnTo>
                  <a:pt x="3677" y="3644"/>
                </a:lnTo>
                <a:cubicBezTo>
                  <a:pt x="3673" y="3644"/>
                  <a:pt x="3669" y="3641"/>
                  <a:pt x="3669" y="3636"/>
                </a:cubicBezTo>
                <a:cubicBezTo>
                  <a:pt x="3669" y="3632"/>
                  <a:pt x="3673" y="3628"/>
                  <a:pt x="3677" y="3628"/>
                </a:cubicBezTo>
                <a:close/>
                <a:moveTo>
                  <a:pt x="3757" y="3628"/>
                </a:moveTo>
                <a:lnTo>
                  <a:pt x="3757" y="3628"/>
                </a:lnTo>
                <a:cubicBezTo>
                  <a:pt x="3761" y="3628"/>
                  <a:pt x="3765" y="3632"/>
                  <a:pt x="3765" y="3636"/>
                </a:cubicBezTo>
                <a:cubicBezTo>
                  <a:pt x="3765" y="3641"/>
                  <a:pt x="3761" y="3644"/>
                  <a:pt x="3757" y="3644"/>
                </a:cubicBezTo>
                <a:lnTo>
                  <a:pt x="3757" y="3644"/>
                </a:lnTo>
                <a:cubicBezTo>
                  <a:pt x="3753" y="3644"/>
                  <a:pt x="3749" y="3641"/>
                  <a:pt x="3749" y="3636"/>
                </a:cubicBezTo>
                <a:cubicBezTo>
                  <a:pt x="3749" y="3632"/>
                  <a:pt x="3753" y="3628"/>
                  <a:pt x="3757" y="3628"/>
                </a:cubicBezTo>
                <a:close/>
                <a:moveTo>
                  <a:pt x="3837" y="3628"/>
                </a:moveTo>
                <a:lnTo>
                  <a:pt x="3837" y="3628"/>
                </a:lnTo>
                <a:cubicBezTo>
                  <a:pt x="3841" y="3628"/>
                  <a:pt x="3845" y="3632"/>
                  <a:pt x="3845" y="3636"/>
                </a:cubicBezTo>
                <a:cubicBezTo>
                  <a:pt x="3845" y="3641"/>
                  <a:pt x="3841" y="3644"/>
                  <a:pt x="3837" y="3644"/>
                </a:cubicBezTo>
                <a:lnTo>
                  <a:pt x="3837" y="3644"/>
                </a:lnTo>
                <a:cubicBezTo>
                  <a:pt x="3833" y="3644"/>
                  <a:pt x="3829" y="3641"/>
                  <a:pt x="3829" y="3636"/>
                </a:cubicBezTo>
                <a:cubicBezTo>
                  <a:pt x="3829" y="3632"/>
                  <a:pt x="3833" y="3628"/>
                  <a:pt x="3837" y="3628"/>
                </a:cubicBezTo>
                <a:close/>
                <a:moveTo>
                  <a:pt x="3917" y="3628"/>
                </a:moveTo>
                <a:lnTo>
                  <a:pt x="3917" y="3628"/>
                </a:lnTo>
                <a:cubicBezTo>
                  <a:pt x="3921" y="3628"/>
                  <a:pt x="3925" y="3632"/>
                  <a:pt x="3925" y="3636"/>
                </a:cubicBezTo>
                <a:cubicBezTo>
                  <a:pt x="3925" y="3641"/>
                  <a:pt x="3921" y="3644"/>
                  <a:pt x="3917" y="3644"/>
                </a:cubicBezTo>
                <a:lnTo>
                  <a:pt x="3917" y="3644"/>
                </a:lnTo>
                <a:cubicBezTo>
                  <a:pt x="3913" y="3644"/>
                  <a:pt x="3909" y="3641"/>
                  <a:pt x="3909" y="3636"/>
                </a:cubicBezTo>
                <a:cubicBezTo>
                  <a:pt x="3909" y="3632"/>
                  <a:pt x="3913" y="3628"/>
                  <a:pt x="3917" y="3628"/>
                </a:cubicBezTo>
                <a:close/>
                <a:moveTo>
                  <a:pt x="3997" y="3628"/>
                </a:moveTo>
                <a:lnTo>
                  <a:pt x="3997" y="3628"/>
                </a:lnTo>
                <a:cubicBezTo>
                  <a:pt x="4001" y="3628"/>
                  <a:pt x="4005" y="3632"/>
                  <a:pt x="4005" y="3636"/>
                </a:cubicBezTo>
                <a:cubicBezTo>
                  <a:pt x="4005" y="3641"/>
                  <a:pt x="4001" y="3644"/>
                  <a:pt x="3997" y="3644"/>
                </a:cubicBezTo>
                <a:lnTo>
                  <a:pt x="3997" y="3644"/>
                </a:lnTo>
                <a:cubicBezTo>
                  <a:pt x="3993" y="3644"/>
                  <a:pt x="3989" y="3641"/>
                  <a:pt x="3989" y="3636"/>
                </a:cubicBezTo>
                <a:cubicBezTo>
                  <a:pt x="3989" y="3632"/>
                  <a:pt x="3993" y="3628"/>
                  <a:pt x="3997" y="3628"/>
                </a:cubicBezTo>
                <a:close/>
                <a:moveTo>
                  <a:pt x="4077" y="3628"/>
                </a:moveTo>
                <a:lnTo>
                  <a:pt x="4077" y="3628"/>
                </a:lnTo>
                <a:cubicBezTo>
                  <a:pt x="4081" y="3628"/>
                  <a:pt x="4085" y="3632"/>
                  <a:pt x="4085" y="3636"/>
                </a:cubicBezTo>
                <a:cubicBezTo>
                  <a:pt x="4085" y="3641"/>
                  <a:pt x="4081" y="3644"/>
                  <a:pt x="4077" y="3644"/>
                </a:cubicBezTo>
                <a:lnTo>
                  <a:pt x="4077" y="3644"/>
                </a:lnTo>
                <a:cubicBezTo>
                  <a:pt x="4073" y="3644"/>
                  <a:pt x="4069" y="3641"/>
                  <a:pt x="4069" y="3636"/>
                </a:cubicBezTo>
                <a:cubicBezTo>
                  <a:pt x="4069" y="3632"/>
                  <a:pt x="4073" y="3628"/>
                  <a:pt x="4077" y="3628"/>
                </a:cubicBezTo>
                <a:close/>
                <a:moveTo>
                  <a:pt x="4157" y="3628"/>
                </a:moveTo>
                <a:lnTo>
                  <a:pt x="4157" y="3628"/>
                </a:lnTo>
                <a:cubicBezTo>
                  <a:pt x="4161" y="3628"/>
                  <a:pt x="4165" y="3632"/>
                  <a:pt x="4165" y="3636"/>
                </a:cubicBezTo>
                <a:cubicBezTo>
                  <a:pt x="4165" y="3641"/>
                  <a:pt x="4161" y="3644"/>
                  <a:pt x="4157" y="3644"/>
                </a:cubicBezTo>
                <a:lnTo>
                  <a:pt x="4157" y="3644"/>
                </a:lnTo>
                <a:cubicBezTo>
                  <a:pt x="4153" y="3644"/>
                  <a:pt x="4149" y="3641"/>
                  <a:pt x="4149" y="3636"/>
                </a:cubicBezTo>
                <a:cubicBezTo>
                  <a:pt x="4149" y="3632"/>
                  <a:pt x="4153" y="3628"/>
                  <a:pt x="4157" y="3628"/>
                </a:cubicBezTo>
                <a:close/>
                <a:moveTo>
                  <a:pt x="4237" y="3628"/>
                </a:moveTo>
                <a:lnTo>
                  <a:pt x="4237" y="3628"/>
                </a:lnTo>
                <a:cubicBezTo>
                  <a:pt x="4241" y="3628"/>
                  <a:pt x="4245" y="3632"/>
                  <a:pt x="4245" y="3636"/>
                </a:cubicBezTo>
                <a:cubicBezTo>
                  <a:pt x="4245" y="3641"/>
                  <a:pt x="4241" y="3644"/>
                  <a:pt x="4237" y="3644"/>
                </a:cubicBezTo>
                <a:lnTo>
                  <a:pt x="4237" y="3644"/>
                </a:lnTo>
                <a:cubicBezTo>
                  <a:pt x="4233" y="3644"/>
                  <a:pt x="4229" y="3641"/>
                  <a:pt x="4229" y="3636"/>
                </a:cubicBezTo>
                <a:cubicBezTo>
                  <a:pt x="4229" y="3632"/>
                  <a:pt x="4233" y="3628"/>
                  <a:pt x="4237" y="3628"/>
                </a:cubicBezTo>
                <a:close/>
                <a:moveTo>
                  <a:pt x="4317" y="3628"/>
                </a:moveTo>
                <a:lnTo>
                  <a:pt x="4317" y="3628"/>
                </a:lnTo>
                <a:cubicBezTo>
                  <a:pt x="4322" y="3628"/>
                  <a:pt x="4325" y="3632"/>
                  <a:pt x="4325" y="3636"/>
                </a:cubicBezTo>
                <a:cubicBezTo>
                  <a:pt x="4325" y="3641"/>
                  <a:pt x="4322" y="3644"/>
                  <a:pt x="4317" y="3644"/>
                </a:cubicBezTo>
                <a:lnTo>
                  <a:pt x="4317" y="3644"/>
                </a:lnTo>
                <a:cubicBezTo>
                  <a:pt x="4313" y="3644"/>
                  <a:pt x="4309" y="3641"/>
                  <a:pt x="4309" y="3636"/>
                </a:cubicBezTo>
                <a:cubicBezTo>
                  <a:pt x="4309" y="3632"/>
                  <a:pt x="4313" y="3628"/>
                  <a:pt x="4317" y="3628"/>
                </a:cubicBezTo>
                <a:close/>
                <a:moveTo>
                  <a:pt x="4397" y="3628"/>
                </a:moveTo>
                <a:lnTo>
                  <a:pt x="4397" y="3628"/>
                </a:lnTo>
                <a:cubicBezTo>
                  <a:pt x="4402" y="3628"/>
                  <a:pt x="4405" y="3632"/>
                  <a:pt x="4405" y="3636"/>
                </a:cubicBezTo>
                <a:cubicBezTo>
                  <a:pt x="4405" y="3641"/>
                  <a:pt x="4402" y="3644"/>
                  <a:pt x="4397" y="3644"/>
                </a:cubicBezTo>
                <a:lnTo>
                  <a:pt x="4397" y="3644"/>
                </a:lnTo>
                <a:cubicBezTo>
                  <a:pt x="4393" y="3644"/>
                  <a:pt x="4389" y="3641"/>
                  <a:pt x="4389" y="3636"/>
                </a:cubicBezTo>
                <a:cubicBezTo>
                  <a:pt x="4389" y="3632"/>
                  <a:pt x="4393" y="3628"/>
                  <a:pt x="4397" y="3628"/>
                </a:cubicBezTo>
                <a:close/>
                <a:moveTo>
                  <a:pt x="4477" y="3628"/>
                </a:moveTo>
                <a:lnTo>
                  <a:pt x="4477" y="3628"/>
                </a:lnTo>
                <a:cubicBezTo>
                  <a:pt x="4482" y="3628"/>
                  <a:pt x="4485" y="3632"/>
                  <a:pt x="4485" y="3636"/>
                </a:cubicBezTo>
                <a:cubicBezTo>
                  <a:pt x="4485" y="3641"/>
                  <a:pt x="4482" y="3644"/>
                  <a:pt x="4477" y="3644"/>
                </a:cubicBezTo>
                <a:lnTo>
                  <a:pt x="4477" y="3644"/>
                </a:lnTo>
                <a:cubicBezTo>
                  <a:pt x="4473" y="3644"/>
                  <a:pt x="4469" y="3641"/>
                  <a:pt x="4469" y="3636"/>
                </a:cubicBezTo>
                <a:cubicBezTo>
                  <a:pt x="4469" y="3632"/>
                  <a:pt x="4473" y="3628"/>
                  <a:pt x="4477" y="3628"/>
                </a:cubicBezTo>
                <a:close/>
                <a:moveTo>
                  <a:pt x="4557" y="3628"/>
                </a:moveTo>
                <a:lnTo>
                  <a:pt x="4557" y="3628"/>
                </a:lnTo>
                <a:cubicBezTo>
                  <a:pt x="4562" y="3628"/>
                  <a:pt x="4565" y="3632"/>
                  <a:pt x="4565" y="3636"/>
                </a:cubicBezTo>
                <a:cubicBezTo>
                  <a:pt x="4565" y="3641"/>
                  <a:pt x="4562" y="3644"/>
                  <a:pt x="4557" y="3644"/>
                </a:cubicBezTo>
                <a:lnTo>
                  <a:pt x="4557" y="3644"/>
                </a:lnTo>
                <a:cubicBezTo>
                  <a:pt x="4553" y="3644"/>
                  <a:pt x="4549" y="3641"/>
                  <a:pt x="4549" y="3636"/>
                </a:cubicBezTo>
                <a:cubicBezTo>
                  <a:pt x="4549" y="3632"/>
                  <a:pt x="4553" y="3628"/>
                  <a:pt x="4557" y="3628"/>
                </a:cubicBezTo>
                <a:close/>
                <a:moveTo>
                  <a:pt x="4637" y="3628"/>
                </a:moveTo>
                <a:lnTo>
                  <a:pt x="4637" y="3628"/>
                </a:lnTo>
                <a:cubicBezTo>
                  <a:pt x="4642" y="3628"/>
                  <a:pt x="4645" y="3632"/>
                  <a:pt x="4645" y="3636"/>
                </a:cubicBezTo>
                <a:cubicBezTo>
                  <a:pt x="4645" y="3641"/>
                  <a:pt x="4642" y="3644"/>
                  <a:pt x="4637" y="3644"/>
                </a:cubicBezTo>
                <a:lnTo>
                  <a:pt x="4637" y="3644"/>
                </a:lnTo>
                <a:cubicBezTo>
                  <a:pt x="4633" y="3644"/>
                  <a:pt x="4629" y="3641"/>
                  <a:pt x="4629" y="3636"/>
                </a:cubicBezTo>
                <a:cubicBezTo>
                  <a:pt x="4629" y="3632"/>
                  <a:pt x="4633" y="3628"/>
                  <a:pt x="4637" y="3628"/>
                </a:cubicBezTo>
                <a:close/>
                <a:moveTo>
                  <a:pt x="4717" y="3628"/>
                </a:moveTo>
                <a:lnTo>
                  <a:pt x="4717" y="3628"/>
                </a:lnTo>
                <a:cubicBezTo>
                  <a:pt x="4722" y="3628"/>
                  <a:pt x="4725" y="3632"/>
                  <a:pt x="4725" y="3636"/>
                </a:cubicBezTo>
                <a:cubicBezTo>
                  <a:pt x="4725" y="3641"/>
                  <a:pt x="4722" y="3644"/>
                  <a:pt x="4717" y="3644"/>
                </a:cubicBezTo>
                <a:lnTo>
                  <a:pt x="4717" y="3644"/>
                </a:lnTo>
                <a:cubicBezTo>
                  <a:pt x="4713" y="3644"/>
                  <a:pt x="4709" y="3641"/>
                  <a:pt x="4709" y="3636"/>
                </a:cubicBezTo>
                <a:cubicBezTo>
                  <a:pt x="4709" y="3632"/>
                  <a:pt x="4713" y="3628"/>
                  <a:pt x="4717" y="3628"/>
                </a:cubicBezTo>
                <a:close/>
                <a:moveTo>
                  <a:pt x="4797" y="3628"/>
                </a:moveTo>
                <a:lnTo>
                  <a:pt x="4797" y="3628"/>
                </a:lnTo>
                <a:cubicBezTo>
                  <a:pt x="4802" y="3628"/>
                  <a:pt x="4805" y="3632"/>
                  <a:pt x="4805" y="3636"/>
                </a:cubicBezTo>
                <a:cubicBezTo>
                  <a:pt x="4805" y="3641"/>
                  <a:pt x="4802" y="3644"/>
                  <a:pt x="4797" y="3644"/>
                </a:cubicBezTo>
                <a:lnTo>
                  <a:pt x="4797" y="3644"/>
                </a:lnTo>
                <a:cubicBezTo>
                  <a:pt x="4793" y="3644"/>
                  <a:pt x="4789" y="3641"/>
                  <a:pt x="4789" y="3636"/>
                </a:cubicBezTo>
                <a:cubicBezTo>
                  <a:pt x="4789" y="3632"/>
                  <a:pt x="4793" y="3628"/>
                  <a:pt x="4797" y="3628"/>
                </a:cubicBezTo>
                <a:close/>
                <a:moveTo>
                  <a:pt x="4838" y="3605"/>
                </a:moveTo>
                <a:lnTo>
                  <a:pt x="4838" y="3605"/>
                </a:lnTo>
                <a:cubicBezTo>
                  <a:pt x="4838" y="3600"/>
                  <a:pt x="4841" y="3597"/>
                  <a:pt x="4846" y="3597"/>
                </a:cubicBezTo>
                <a:cubicBezTo>
                  <a:pt x="4850" y="3597"/>
                  <a:pt x="4854" y="3600"/>
                  <a:pt x="4854" y="3605"/>
                </a:cubicBezTo>
                <a:lnTo>
                  <a:pt x="4854" y="3605"/>
                </a:lnTo>
                <a:cubicBezTo>
                  <a:pt x="4854" y="3609"/>
                  <a:pt x="4850" y="3613"/>
                  <a:pt x="4846" y="3613"/>
                </a:cubicBezTo>
                <a:cubicBezTo>
                  <a:pt x="4841" y="3613"/>
                  <a:pt x="4838" y="3609"/>
                  <a:pt x="4838" y="3605"/>
                </a:cubicBezTo>
                <a:close/>
                <a:moveTo>
                  <a:pt x="4838" y="3525"/>
                </a:moveTo>
                <a:lnTo>
                  <a:pt x="4838" y="3524"/>
                </a:lnTo>
                <a:cubicBezTo>
                  <a:pt x="4838" y="3520"/>
                  <a:pt x="4841" y="3516"/>
                  <a:pt x="4846" y="3516"/>
                </a:cubicBezTo>
                <a:cubicBezTo>
                  <a:pt x="4850" y="3516"/>
                  <a:pt x="4854" y="3520"/>
                  <a:pt x="4854" y="3524"/>
                </a:cubicBezTo>
                <a:lnTo>
                  <a:pt x="4854" y="3525"/>
                </a:lnTo>
                <a:cubicBezTo>
                  <a:pt x="4854" y="3529"/>
                  <a:pt x="4850" y="3533"/>
                  <a:pt x="4846" y="3533"/>
                </a:cubicBezTo>
                <a:cubicBezTo>
                  <a:pt x="4841" y="3533"/>
                  <a:pt x="4838" y="3529"/>
                  <a:pt x="4838" y="3525"/>
                </a:cubicBezTo>
                <a:close/>
                <a:moveTo>
                  <a:pt x="4838" y="3444"/>
                </a:moveTo>
                <a:lnTo>
                  <a:pt x="4838" y="3444"/>
                </a:lnTo>
                <a:cubicBezTo>
                  <a:pt x="4838" y="3440"/>
                  <a:pt x="4841" y="3436"/>
                  <a:pt x="4846" y="3436"/>
                </a:cubicBezTo>
                <a:cubicBezTo>
                  <a:pt x="4850" y="3436"/>
                  <a:pt x="4854" y="3440"/>
                  <a:pt x="4854" y="3444"/>
                </a:cubicBezTo>
                <a:lnTo>
                  <a:pt x="4854" y="3444"/>
                </a:lnTo>
                <a:cubicBezTo>
                  <a:pt x="4854" y="3449"/>
                  <a:pt x="4850" y="3452"/>
                  <a:pt x="4846" y="3452"/>
                </a:cubicBezTo>
                <a:cubicBezTo>
                  <a:pt x="4841" y="3452"/>
                  <a:pt x="4838" y="3449"/>
                  <a:pt x="4838" y="3444"/>
                </a:cubicBezTo>
                <a:close/>
                <a:moveTo>
                  <a:pt x="4838" y="3364"/>
                </a:moveTo>
                <a:lnTo>
                  <a:pt x="4838" y="3364"/>
                </a:lnTo>
                <a:cubicBezTo>
                  <a:pt x="4838" y="3360"/>
                  <a:pt x="4841" y="3356"/>
                  <a:pt x="4846" y="3356"/>
                </a:cubicBezTo>
                <a:cubicBezTo>
                  <a:pt x="4850" y="3356"/>
                  <a:pt x="4854" y="3360"/>
                  <a:pt x="4854" y="3364"/>
                </a:cubicBezTo>
                <a:lnTo>
                  <a:pt x="4854" y="3364"/>
                </a:lnTo>
                <a:cubicBezTo>
                  <a:pt x="4854" y="3369"/>
                  <a:pt x="4850" y="3372"/>
                  <a:pt x="4846" y="3372"/>
                </a:cubicBezTo>
                <a:cubicBezTo>
                  <a:pt x="4841" y="3372"/>
                  <a:pt x="4838" y="3369"/>
                  <a:pt x="4838" y="3364"/>
                </a:cubicBezTo>
                <a:close/>
                <a:moveTo>
                  <a:pt x="4838" y="3284"/>
                </a:moveTo>
                <a:lnTo>
                  <a:pt x="4838" y="3284"/>
                </a:lnTo>
                <a:cubicBezTo>
                  <a:pt x="4838" y="3280"/>
                  <a:pt x="4841" y="3276"/>
                  <a:pt x="4846" y="3276"/>
                </a:cubicBezTo>
                <a:cubicBezTo>
                  <a:pt x="4850" y="3276"/>
                  <a:pt x="4854" y="3280"/>
                  <a:pt x="4854" y="3284"/>
                </a:cubicBezTo>
                <a:lnTo>
                  <a:pt x="4854" y="3284"/>
                </a:lnTo>
                <a:cubicBezTo>
                  <a:pt x="4854" y="3289"/>
                  <a:pt x="4850" y="3292"/>
                  <a:pt x="4846" y="3292"/>
                </a:cubicBezTo>
                <a:cubicBezTo>
                  <a:pt x="4841" y="3292"/>
                  <a:pt x="4838" y="3289"/>
                  <a:pt x="4838" y="3284"/>
                </a:cubicBezTo>
                <a:close/>
                <a:moveTo>
                  <a:pt x="4838" y="3204"/>
                </a:moveTo>
                <a:lnTo>
                  <a:pt x="4838" y="3204"/>
                </a:lnTo>
                <a:cubicBezTo>
                  <a:pt x="4838" y="3200"/>
                  <a:pt x="4841" y="3196"/>
                  <a:pt x="4846" y="3196"/>
                </a:cubicBezTo>
                <a:cubicBezTo>
                  <a:pt x="4850" y="3196"/>
                  <a:pt x="4854" y="3200"/>
                  <a:pt x="4854" y="3204"/>
                </a:cubicBezTo>
                <a:lnTo>
                  <a:pt x="4854" y="3204"/>
                </a:lnTo>
                <a:cubicBezTo>
                  <a:pt x="4854" y="3209"/>
                  <a:pt x="4850" y="3212"/>
                  <a:pt x="4846" y="3212"/>
                </a:cubicBezTo>
                <a:cubicBezTo>
                  <a:pt x="4841" y="3212"/>
                  <a:pt x="4838" y="3209"/>
                  <a:pt x="4838" y="3204"/>
                </a:cubicBezTo>
                <a:close/>
                <a:moveTo>
                  <a:pt x="4838" y="3124"/>
                </a:moveTo>
                <a:lnTo>
                  <a:pt x="4838" y="3124"/>
                </a:lnTo>
                <a:cubicBezTo>
                  <a:pt x="4838" y="3120"/>
                  <a:pt x="4841" y="3116"/>
                  <a:pt x="4846" y="3116"/>
                </a:cubicBezTo>
                <a:cubicBezTo>
                  <a:pt x="4850" y="3116"/>
                  <a:pt x="4854" y="3120"/>
                  <a:pt x="4854" y="3124"/>
                </a:cubicBezTo>
                <a:lnTo>
                  <a:pt x="4854" y="3124"/>
                </a:lnTo>
                <a:cubicBezTo>
                  <a:pt x="4854" y="3129"/>
                  <a:pt x="4850" y="3132"/>
                  <a:pt x="4846" y="3132"/>
                </a:cubicBezTo>
                <a:cubicBezTo>
                  <a:pt x="4841" y="3132"/>
                  <a:pt x="4838" y="3129"/>
                  <a:pt x="4838" y="3124"/>
                </a:cubicBezTo>
                <a:close/>
                <a:moveTo>
                  <a:pt x="4838" y="3044"/>
                </a:moveTo>
                <a:lnTo>
                  <a:pt x="4838" y="3044"/>
                </a:lnTo>
                <a:cubicBezTo>
                  <a:pt x="4838" y="3040"/>
                  <a:pt x="4841" y="3036"/>
                  <a:pt x="4846" y="3036"/>
                </a:cubicBezTo>
                <a:cubicBezTo>
                  <a:pt x="4850" y="3036"/>
                  <a:pt x="4854" y="3040"/>
                  <a:pt x="4854" y="3044"/>
                </a:cubicBezTo>
                <a:lnTo>
                  <a:pt x="4854" y="3044"/>
                </a:lnTo>
                <a:cubicBezTo>
                  <a:pt x="4854" y="3049"/>
                  <a:pt x="4850" y="3052"/>
                  <a:pt x="4846" y="3052"/>
                </a:cubicBezTo>
                <a:cubicBezTo>
                  <a:pt x="4841" y="3052"/>
                  <a:pt x="4838" y="3049"/>
                  <a:pt x="4838" y="3044"/>
                </a:cubicBezTo>
                <a:close/>
                <a:moveTo>
                  <a:pt x="4838" y="2964"/>
                </a:moveTo>
                <a:lnTo>
                  <a:pt x="4838" y="2964"/>
                </a:lnTo>
                <a:cubicBezTo>
                  <a:pt x="4838" y="2960"/>
                  <a:pt x="4841" y="2956"/>
                  <a:pt x="4846" y="2956"/>
                </a:cubicBezTo>
                <a:cubicBezTo>
                  <a:pt x="4850" y="2956"/>
                  <a:pt x="4854" y="2960"/>
                  <a:pt x="4854" y="2964"/>
                </a:cubicBezTo>
                <a:lnTo>
                  <a:pt x="4854" y="2964"/>
                </a:lnTo>
                <a:cubicBezTo>
                  <a:pt x="4854" y="2969"/>
                  <a:pt x="4850" y="2972"/>
                  <a:pt x="4846" y="2972"/>
                </a:cubicBezTo>
                <a:cubicBezTo>
                  <a:pt x="4841" y="2972"/>
                  <a:pt x="4838" y="2969"/>
                  <a:pt x="4838" y="2964"/>
                </a:cubicBezTo>
                <a:close/>
                <a:moveTo>
                  <a:pt x="4838" y="2884"/>
                </a:moveTo>
                <a:lnTo>
                  <a:pt x="4838" y="2884"/>
                </a:lnTo>
                <a:cubicBezTo>
                  <a:pt x="4838" y="2880"/>
                  <a:pt x="4841" y="2876"/>
                  <a:pt x="4846" y="2876"/>
                </a:cubicBezTo>
                <a:cubicBezTo>
                  <a:pt x="4850" y="2876"/>
                  <a:pt x="4854" y="2880"/>
                  <a:pt x="4854" y="2884"/>
                </a:cubicBezTo>
                <a:lnTo>
                  <a:pt x="4854" y="2884"/>
                </a:lnTo>
                <a:cubicBezTo>
                  <a:pt x="4854" y="2889"/>
                  <a:pt x="4850" y="2892"/>
                  <a:pt x="4846" y="2892"/>
                </a:cubicBezTo>
                <a:cubicBezTo>
                  <a:pt x="4841" y="2892"/>
                  <a:pt x="4838" y="2889"/>
                  <a:pt x="4838" y="2884"/>
                </a:cubicBezTo>
                <a:close/>
                <a:moveTo>
                  <a:pt x="4838" y="2804"/>
                </a:moveTo>
                <a:lnTo>
                  <a:pt x="4838" y="2804"/>
                </a:lnTo>
                <a:cubicBezTo>
                  <a:pt x="4838" y="2800"/>
                  <a:pt x="4841" y="2796"/>
                  <a:pt x="4846" y="2796"/>
                </a:cubicBezTo>
                <a:cubicBezTo>
                  <a:pt x="4850" y="2796"/>
                  <a:pt x="4854" y="2800"/>
                  <a:pt x="4854" y="2804"/>
                </a:cubicBezTo>
                <a:lnTo>
                  <a:pt x="4854" y="2804"/>
                </a:lnTo>
                <a:cubicBezTo>
                  <a:pt x="4854" y="2809"/>
                  <a:pt x="4850" y="2812"/>
                  <a:pt x="4846" y="2812"/>
                </a:cubicBezTo>
                <a:cubicBezTo>
                  <a:pt x="4841" y="2812"/>
                  <a:pt x="4838" y="2809"/>
                  <a:pt x="4838" y="2804"/>
                </a:cubicBezTo>
                <a:close/>
                <a:moveTo>
                  <a:pt x="4838" y="2724"/>
                </a:moveTo>
                <a:lnTo>
                  <a:pt x="4838" y="2724"/>
                </a:lnTo>
                <a:cubicBezTo>
                  <a:pt x="4838" y="2720"/>
                  <a:pt x="4841" y="2716"/>
                  <a:pt x="4846" y="2716"/>
                </a:cubicBezTo>
                <a:cubicBezTo>
                  <a:pt x="4850" y="2716"/>
                  <a:pt x="4854" y="2720"/>
                  <a:pt x="4854" y="2724"/>
                </a:cubicBezTo>
                <a:lnTo>
                  <a:pt x="4854" y="2724"/>
                </a:lnTo>
                <a:cubicBezTo>
                  <a:pt x="4854" y="2729"/>
                  <a:pt x="4850" y="2732"/>
                  <a:pt x="4846" y="2732"/>
                </a:cubicBezTo>
                <a:cubicBezTo>
                  <a:pt x="4841" y="2732"/>
                  <a:pt x="4838" y="2729"/>
                  <a:pt x="4838" y="2724"/>
                </a:cubicBezTo>
                <a:close/>
                <a:moveTo>
                  <a:pt x="4838" y="2644"/>
                </a:moveTo>
                <a:lnTo>
                  <a:pt x="4838" y="2644"/>
                </a:lnTo>
                <a:cubicBezTo>
                  <a:pt x="4838" y="2640"/>
                  <a:pt x="4841" y="2636"/>
                  <a:pt x="4846" y="2636"/>
                </a:cubicBezTo>
                <a:cubicBezTo>
                  <a:pt x="4850" y="2636"/>
                  <a:pt x="4854" y="2640"/>
                  <a:pt x="4854" y="2644"/>
                </a:cubicBezTo>
                <a:lnTo>
                  <a:pt x="4854" y="2644"/>
                </a:lnTo>
                <a:cubicBezTo>
                  <a:pt x="4854" y="2649"/>
                  <a:pt x="4850" y="2652"/>
                  <a:pt x="4846" y="2652"/>
                </a:cubicBezTo>
                <a:cubicBezTo>
                  <a:pt x="4841" y="2652"/>
                  <a:pt x="4838" y="2649"/>
                  <a:pt x="4838" y="2644"/>
                </a:cubicBezTo>
                <a:close/>
                <a:moveTo>
                  <a:pt x="4838" y="2564"/>
                </a:moveTo>
                <a:lnTo>
                  <a:pt x="4838" y="2564"/>
                </a:lnTo>
                <a:cubicBezTo>
                  <a:pt x="4838" y="2560"/>
                  <a:pt x="4841" y="2556"/>
                  <a:pt x="4846" y="2556"/>
                </a:cubicBezTo>
                <a:cubicBezTo>
                  <a:pt x="4850" y="2556"/>
                  <a:pt x="4854" y="2560"/>
                  <a:pt x="4854" y="2564"/>
                </a:cubicBezTo>
                <a:lnTo>
                  <a:pt x="4854" y="2564"/>
                </a:lnTo>
                <a:cubicBezTo>
                  <a:pt x="4854" y="2569"/>
                  <a:pt x="4850" y="2572"/>
                  <a:pt x="4846" y="2572"/>
                </a:cubicBezTo>
                <a:cubicBezTo>
                  <a:pt x="4841" y="2572"/>
                  <a:pt x="4838" y="2569"/>
                  <a:pt x="4838" y="2564"/>
                </a:cubicBezTo>
                <a:close/>
                <a:moveTo>
                  <a:pt x="4838" y="2484"/>
                </a:moveTo>
                <a:lnTo>
                  <a:pt x="4838" y="2484"/>
                </a:lnTo>
                <a:cubicBezTo>
                  <a:pt x="4838" y="2480"/>
                  <a:pt x="4841" y="2476"/>
                  <a:pt x="4846" y="2476"/>
                </a:cubicBezTo>
                <a:cubicBezTo>
                  <a:pt x="4850" y="2476"/>
                  <a:pt x="4854" y="2480"/>
                  <a:pt x="4854" y="2484"/>
                </a:cubicBezTo>
                <a:lnTo>
                  <a:pt x="4854" y="2484"/>
                </a:lnTo>
                <a:cubicBezTo>
                  <a:pt x="4854" y="2489"/>
                  <a:pt x="4850" y="2492"/>
                  <a:pt x="4846" y="2492"/>
                </a:cubicBezTo>
                <a:cubicBezTo>
                  <a:pt x="4841" y="2492"/>
                  <a:pt x="4838" y="2489"/>
                  <a:pt x="4838" y="2484"/>
                </a:cubicBezTo>
                <a:close/>
                <a:moveTo>
                  <a:pt x="4838" y="2404"/>
                </a:moveTo>
                <a:lnTo>
                  <a:pt x="4838" y="2404"/>
                </a:lnTo>
                <a:cubicBezTo>
                  <a:pt x="4838" y="2400"/>
                  <a:pt x="4841" y="2396"/>
                  <a:pt x="4846" y="2396"/>
                </a:cubicBezTo>
                <a:cubicBezTo>
                  <a:pt x="4850" y="2396"/>
                  <a:pt x="4854" y="2400"/>
                  <a:pt x="4854" y="2404"/>
                </a:cubicBezTo>
                <a:lnTo>
                  <a:pt x="4854" y="2404"/>
                </a:lnTo>
                <a:cubicBezTo>
                  <a:pt x="4854" y="2409"/>
                  <a:pt x="4850" y="2412"/>
                  <a:pt x="4846" y="2412"/>
                </a:cubicBezTo>
                <a:cubicBezTo>
                  <a:pt x="4841" y="2412"/>
                  <a:pt x="4838" y="2409"/>
                  <a:pt x="4838" y="2404"/>
                </a:cubicBezTo>
                <a:close/>
                <a:moveTo>
                  <a:pt x="4838" y="2324"/>
                </a:moveTo>
                <a:lnTo>
                  <a:pt x="4838" y="2324"/>
                </a:lnTo>
                <a:cubicBezTo>
                  <a:pt x="4838" y="2320"/>
                  <a:pt x="4841" y="2316"/>
                  <a:pt x="4846" y="2316"/>
                </a:cubicBezTo>
                <a:cubicBezTo>
                  <a:pt x="4850" y="2316"/>
                  <a:pt x="4854" y="2320"/>
                  <a:pt x="4854" y="2324"/>
                </a:cubicBezTo>
                <a:lnTo>
                  <a:pt x="4854" y="2324"/>
                </a:lnTo>
                <a:cubicBezTo>
                  <a:pt x="4854" y="2329"/>
                  <a:pt x="4850" y="2332"/>
                  <a:pt x="4846" y="2332"/>
                </a:cubicBezTo>
                <a:cubicBezTo>
                  <a:pt x="4841" y="2332"/>
                  <a:pt x="4838" y="2329"/>
                  <a:pt x="4838" y="2324"/>
                </a:cubicBezTo>
                <a:close/>
                <a:moveTo>
                  <a:pt x="4838" y="2244"/>
                </a:moveTo>
                <a:lnTo>
                  <a:pt x="4838" y="2244"/>
                </a:lnTo>
                <a:cubicBezTo>
                  <a:pt x="4838" y="2240"/>
                  <a:pt x="4841" y="2236"/>
                  <a:pt x="4846" y="2236"/>
                </a:cubicBezTo>
                <a:cubicBezTo>
                  <a:pt x="4850" y="2236"/>
                  <a:pt x="4854" y="2240"/>
                  <a:pt x="4854" y="2244"/>
                </a:cubicBezTo>
                <a:lnTo>
                  <a:pt x="4854" y="2244"/>
                </a:lnTo>
                <a:cubicBezTo>
                  <a:pt x="4854" y="2249"/>
                  <a:pt x="4850" y="2252"/>
                  <a:pt x="4846" y="2252"/>
                </a:cubicBezTo>
                <a:cubicBezTo>
                  <a:pt x="4841" y="2252"/>
                  <a:pt x="4838" y="2249"/>
                  <a:pt x="4838" y="2244"/>
                </a:cubicBezTo>
                <a:close/>
                <a:moveTo>
                  <a:pt x="4838" y="2164"/>
                </a:moveTo>
                <a:lnTo>
                  <a:pt x="4838" y="2164"/>
                </a:lnTo>
                <a:cubicBezTo>
                  <a:pt x="4838" y="2160"/>
                  <a:pt x="4841" y="2156"/>
                  <a:pt x="4846" y="2156"/>
                </a:cubicBezTo>
                <a:cubicBezTo>
                  <a:pt x="4850" y="2156"/>
                  <a:pt x="4854" y="2160"/>
                  <a:pt x="4854" y="2164"/>
                </a:cubicBezTo>
                <a:lnTo>
                  <a:pt x="4854" y="2164"/>
                </a:lnTo>
                <a:cubicBezTo>
                  <a:pt x="4854" y="2169"/>
                  <a:pt x="4850" y="2172"/>
                  <a:pt x="4846" y="2172"/>
                </a:cubicBezTo>
                <a:cubicBezTo>
                  <a:pt x="4841" y="2172"/>
                  <a:pt x="4838" y="2169"/>
                  <a:pt x="4838" y="2164"/>
                </a:cubicBezTo>
                <a:close/>
                <a:moveTo>
                  <a:pt x="4838" y="2084"/>
                </a:moveTo>
                <a:lnTo>
                  <a:pt x="4838" y="2084"/>
                </a:lnTo>
                <a:cubicBezTo>
                  <a:pt x="4838" y="2080"/>
                  <a:pt x="4841" y="2076"/>
                  <a:pt x="4846" y="2076"/>
                </a:cubicBezTo>
                <a:cubicBezTo>
                  <a:pt x="4850" y="2076"/>
                  <a:pt x="4854" y="2080"/>
                  <a:pt x="4854" y="2084"/>
                </a:cubicBezTo>
                <a:lnTo>
                  <a:pt x="4854" y="2084"/>
                </a:lnTo>
                <a:cubicBezTo>
                  <a:pt x="4854" y="2089"/>
                  <a:pt x="4850" y="2092"/>
                  <a:pt x="4846" y="2092"/>
                </a:cubicBezTo>
                <a:cubicBezTo>
                  <a:pt x="4841" y="2092"/>
                  <a:pt x="4838" y="2089"/>
                  <a:pt x="4838" y="2084"/>
                </a:cubicBezTo>
                <a:close/>
                <a:moveTo>
                  <a:pt x="4838" y="2004"/>
                </a:moveTo>
                <a:lnTo>
                  <a:pt x="4838" y="2004"/>
                </a:lnTo>
                <a:cubicBezTo>
                  <a:pt x="4838" y="2000"/>
                  <a:pt x="4841" y="1996"/>
                  <a:pt x="4846" y="1996"/>
                </a:cubicBezTo>
                <a:cubicBezTo>
                  <a:pt x="4850" y="1996"/>
                  <a:pt x="4854" y="2000"/>
                  <a:pt x="4854" y="2004"/>
                </a:cubicBezTo>
                <a:lnTo>
                  <a:pt x="4854" y="2004"/>
                </a:lnTo>
                <a:cubicBezTo>
                  <a:pt x="4854" y="2009"/>
                  <a:pt x="4850" y="2012"/>
                  <a:pt x="4846" y="2012"/>
                </a:cubicBezTo>
                <a:cubicBezTo>
                  <a:pt x="4841" y="2012"/>
                  <a:pt x="4838" y="2009"/>
                  <a:pt x="4838" y="2004"/>
                </a:cubicBezTo>
                <a:close/>
                <a:moveTo>
                  <a:pt x="4838" y="1924"/>
                </a:moveTo>
                <a:lnTo>
                  <a:pt x="4838" y="1924"/>
                </a:lnTo>
                <a:cubicBezTo>
                  <a:pt x="4838" y="1920"/>
                  <a:pt x="4841" y="1916"/>
                  <a:pt x="4846" y="1916"/>
                </a:cubicBezTo>
                <a:cubicBezTo>
                  <a:pt x="4850" y="1916"/>
                  <a:pt x="4854" y="1920"/>
                  <a:pt x="4854" y="1924"/>
                </a:cubicBezTo>
                <a:lnTo>
                  <a:pt x="4854" y="1924"/>
                </a:lnTo>
                <a:cubicBezTo>
                  <a:pt x="4854" y="1929"/>
                  <a:pt x="4850" y="1932"/>
                  <a:pt x="4846" y="1932"/>
                </a:cubicBezTo>
                <a:cubicBezTo>
                  <a:pt x="4841" y="1932"/>
                  <a:pt x="4838" y="1929"/>
                  <a:pt x="4838" y="1924"/>
                </a:cubicBezTo>
                <a:close/>
                <a:moveTo>
                  <a:pt x="4838" y="1844"/>
                </a:moveTo>
                <a:lnTo>
                  <a:pt x="4838" y="1844"/>
                </a:lnTo>
                <a:cubicBezTo>
                  <a:pt x="4838" y="1840"/>
                  <a:pt x="4841" y="1836"/>
                  <a:pt x="4846" y="1836"/>
                </a:cubicBezTo>
                <a:cubicBezTo>
                  <a:pt x="4850" y="1836"/>
                  <a:pt x="4854" y="1840"/>
                  <a:pt x="4854" y="1844"/>
                </a:cubicBezTo>
                <a:lnTo>
                  <a:pt x="4854" y="1844"/>
                </a:lnTo>
                <a:cubicBezTo>
                  <a:pt x="4854" y="1849"/>
                  <a:pt x="4850" y="1852"/>
                  <a:pt x="4846" y="1852"/>
                </a:cubicBezTo>
                <a:cubicBezTo>
                  <a:pt x="4841" y="1852"/>
                  <a:pt x="4838" y="1849"/>
                  <a:pt x="4838" y="1844"/>
                </a:cubicBezTo>
                <a:close/>
                <a:moveTo>
                  <a:pt x="4838" y="1764"/>
                </a:moveTo>
                <a:lnTo>
                  <a:pt x="4838" y="1764"/>
                </a:lnTo>
                <a:cubicBezTo>
                  <a:pt x="4838" y="1760"/>
                  <a:pt x="4841" y="1756"/>
                  <a:pt x="4846" y="1756"/>
                </a:cubicBezTo>
                <a:cubicBezTo>
                  <a:pt x="4850" y="1756"/>
                  <a:pt x="4854" y="1760"/>
                  <a:pt x="4854" y="1764"/>
                </a:cubicBezTo>
                <a:lnTo>
                  <a:pt x="4854" y="1764"/>
                </a:lnTo>
                <a:cubicBezTo>
                  <a:pt x="4854" y="1769"/>
                  <a:pt x="4850" y="1772"/>
                  <a:pt x="4846" y="1772"/>
                </a:cubicBezTo>
                <a:cubicBezTo>
                  <a:pt x="4841" y="1772"/>
                  <a:pt x="4838" y="1769"/>
                  <a:pt x="4838" y="1764"/>
                </a:cubicBezTo>
                <a:close/>
                <a:moveTo>
                  <a:pt x="4838" y="1684"/>
                </a:moveTo>
                <a:lnTo>
                  <a:pt x="4838" y="1684"/>
                </a:lnTo>
                <a:cubicBezTo>
                  <a:pt x="4838" y="1680"/>
                  <a:pt x="4841" y="1676"/>
                  <a:pt x="4846" y="1676"/>
                </a:cubicBezTo>
                <a:cubicBezTo>
                  <a:pt x="4850" y="1676"/>
                  <a:pt x="4854" y="1680"/>
                  <a:pt x="4854" y="1684"/>
                </a:cubicBezTo>
                <a:lnTo>
                  <a:pt x="4854" y="1684"/>
                </a:lnTo>
                <a:cubicBezTo>
                  <a:pt x="4854" y="1689"/>
                  <a:pt x="4850" y="1692"/>
                  <a:pt x="4846" y="1692"/>
                </a:cubicBezTo>
                <a:cubicBezTo>
                  <a:pt x="4841" y="1692"/>
                  <a:pt x="4838" y="1689"/>
                  <a:pt x="4838" y="1684"/>
                </a:cubicBezTo>
                <a:close/>
                <a:moveTo>
                  <a:pt x="4838" y="1604"/>
                </a:moveTo>
                <a:lnTo>
                  <a:pt x="4838" y="1604"/>
                </a:lnTo>
                <a:cubicBezTo>
                  <a:pt x="4838" y="1600"/>
                  <a:pt x="4841" y="1596"/>
                  <a:pt x="4846" y="1596"/>
                </a:cubicBezTo>
                <a:cubicBezTo>
                  <a:pt x="4850" y="1596"/>
                  <a:pt x="4854" y="1600"/>
                  <a:pt x="4854" y="1604"/>
                </a:cubicBezTo>
                <a:lnTo>
                  <a:pt x="4854" y="1604"/>
                </a:lnTo>
                <a:cubicBezTo>
                  <a:pt x="4854" y="1609"/>
                  <a:pt x="4850" y="1612"/>
                  <a:pt x="4846" y="1612"/>
                </a:cubicBezTo>
                <a:cubicBezTo>
                  <a:pt x="4841" y="1612"/>
                  <a:pt x="4838" y="1609"/>
                  <a:pt x="4838" y="1604"/>
                </a:cubicBezTo>
                <a:close/>
                <a:moveTo>
                  <a:pt x="4838" y="1524"/>
                </a:moveTo>
                <a:lnTo>
                  <a:pt x="4838" y="1524"/>
                </a:lnTo>
                <a:cubicBezTo>
                  <a:pt x="4838" y="1520"/>
                  <a:pt x="4841" y="1516"/>
                  <a:pt x="4846" y="1516"/>
                </a:cubicBezTo>
                <a:cubicBezTo>
                  <a:pt x="4850" y="1516"/>
                  <a:pt x="4854" y="1520"/>
                  <a:pt x="4854" y="1524"/>
                </a:cubicBezTo>
                <a:lnTo>
                  <a:pt x="4854" y="1524"/>
                </a:lnTo>
                <a:cubicBezTo>
                  <a:pt x="4854" y="1529"/>
                  <a:pt x="4850" y="1532"/>
                  <a:pt x="4846" y="1532"/>
                </a:cubicBezTo>
                <a:cubicBezTo>
                  <a:pt x="4841" y="1532"/>
                  <a:pt x="4838" y="1529"/>
                  <a:pt x="4838" y="1524"/>
                </a:cubicBezTo>
                <a:close/>
                <a:moveTo>
                  <a:pt x="4838" y="1444"/>
                </a:moveTo>
                <a:lnTo>
                  <a:pt x="4838" y="1444"/>
                </a:lnTo>
                <a:cubicBezTo>
                  <a:pt x="4838" y="1440"/>
                  <a:pt x="4841" y="1436"/>
                  <a:pt x="4846" y="1436"/>
                </a:cubicBezTo>
                <a:cubicBezTo>
                  <a:pt x="4850" y="1436"/>
                  <a:pt x="4854" y="1440"/>
                  <a:pt x="4854" y="1444"/>
                </a:cubicBezTo>
                <a:lnTo>
                  <a:pt x="4854" y="1444"/>
                </a:lnTo>
                <a:cubicBezTo>
                  <a:pt x="4854" y="1449"/>
                  <a:pt x="4850" y="1452"/>
                  <a:pt x="4846" y="1452"/>
                </a:cubicBezTo>
                <a:cubicBezTo>
                  <a:pt x="4841" y="1452"/>
                  <a:pt x="4838" y="1449"/>
                  <a:pt x="4838" y="1444"/>
                </a:cubicBezTo>
                <a:close/>
                <a:moveTo>
                  <a:pt x="4838" y="1364"/>
                </a:moveTo>
                <a:lnTo>
                  <a:pt x="4838" y="1364"/>
                </a:lnTo>
                <a:cubicBezTo>
                  <a:pt x="4838" y="1360"/>
                  <a:pt x="4841" y="1356"/>
                  <a:pt x="4846" y="1356"/>
                </a:cubicBezTo>
                <a:cubicBezTo>
                  <a:pt x="4850" y="1356"/>
                  <a:pt x="4854" y="1360"/>
                  <a:pt x="4854" y="1364"/>
                </a:cubicBezTo>
                <a:lnTo>
                  <a:pt x="4854" y="1364"/>
                </a:lnTo>
                <a:cubicBezTo>
                  <a:pt x="4854" y="1368"/>
                  <a:pt x="4850" y="1372"/>
                  <a:pt x="4846" y="1372"/>
                </a:cubicBezTo>
                <a:cubicBezTo>
                  <a:pt x="4841" y="1372"/>
                  <a:pt x="4838" y="1368"/>
                  <a:pt x="4838" y="1364"/>
                </a:cubicBezTo>
                <a:close/>
                <a:moveTo>
                  <a:pt x="4838" y="1284"/>
                </a:moveTo>
                <a:lnTo>
                  <a:pt x="4838" y="1284"/>
                </a:lnTo>
                <a:cubicBezTo>
                  <a:pt x="4838" y="1280"/>
                  <a:pt x="4841" y="1276"/>
                  <a:pt x="4846" y="1276"/>
                </a:cubicBezTo>
                <a:cubicBezTo>
                  <a:pt x="4850" y="1276"/>
                  <a:pt x="4854" y="1280"/>
                  <a:pt x="4854" y="1284"/>
                </a:cubicBezTo>
                <a:lnTo>
                  <a:pt x="4854" y="1284"/>
                </a:lnTo>
                <a:cubicBezTo>
                  <a:pt x="4854" y="1288"/>
                  <a:pt x="4850" y="1292"/>
                  <a:pt x="4846" y="1292"/>
                </a:cubicBezTo>
                <a:cubicBezTo>
                  <a:pt x="4841" y="1292"/>
                  <a:pt x="4838" y="1288"/>
                  <a:pt x="4838" y="1284"/>
                </a:cubicBezTo>
                <a:close/>
                <a:moveTo>
                  <a:pt x="4838" y="1204"/>
                </a:moveTo>
                <a:lnTo>
                  <a:pt x="4838" y="1204"/>
                </a:lnTo>
                <a:cubicBezTo>
                  <a:pt x="4838" y="1200"/>
                  <a:pt x="4841" y="1196"/>
                  <a:pt x="4846" y="1196"/>
                </a:cubicBezTo>
                <a:cubicBezTo>
                  <a:pt x="4850" y="1196"/>
                  <a:pt x="4854" y="1200"/>
                  <a:pt x="4854" y="1204"/>
                </a:cubicBezTo>
                <a:lnTo>
                  <a:pt x="4854" y="1204"/>
                </a:lnTo>
                <a:cubicBezTo>
                  <a:pt x="4854" y="1208"/>
                  <a:pt x="4850" y="1212"/>
                  <a:pt x="4846" y="1212"/>
                </a:cubicBezTo>
                <a:cubicBezTo>
                  <a:pt x="4841" y="1212"/>
                  <a:pt x="4838" y="1208"/>
                  <a:pt x="4838" y="1204"/>
                </a:cubicBezTo>
                <a:close/>
                <a:moveTo>
                  <a:pt x="4838" y="1124"/>
                </a:moveTo>
                <a:lnTo>
                  <a:pt x="4838" y="1124"/>
                </a:lnTo>
                <a:cubicBezTo>
                  <a:pt x="4838" y="1120"/>
                  <a:pt x="4841" y="1116"/>
                  <a:pt x="4846" y="1116"/>
                </a:cubicBezTo>
                <a:cubicBezTo>
                  <a:pt x="4850" y="1116"/>
                  <a:pt x="4854" y="1120"/>
                  <a:pt x="4854" y="1124"/>
                </a:cubicBezTo>
                <a:lnTo>
                  <a:pt x="4854" y="1124"/>
                </a:lnTo>
                <a:cubicBezTo>
                  <a:pt x="4854" y="1128"/>
                  <a:pt x="4850" y="1132"/>
                  <a:pt x="4846" y="1132"/>
                </a:cubicBezTo>
                <a:cubicBezTo>
                  <a:pt x="4841" y="1132"/>
                  <a:pt x="4838" y="1128"/>
                  <a:pt x="4838" y="1124"/>
                </a:cubicBezTo>
                <a:close/>
                <a:moveTo>
                  <a:pt x="4838" y="1044"/>
                </a:moveTo>
                <a:lnTo>
                  <a:pt x="4838" y="1044"/>
                </a:lnTo>
                <a:cubicBezTo>
                  <a:pt x="4838" y="1040"/>
                  <a:pt x="4841" y="1036"/>
                  <a:pt x="4846" y="1036"/>
                </a:cubicBezTo>
                <a:cubicBezTo>
                  <a:pt x="4850" y="1036"/>
                  <a:pt x="4854" y="1040"/>
                  <a:pt x="4854" y="1044"/>
                </a:cubicBezTo>
                <a:lnTo>
                  <a:pt x="4854" y="1044"/>
                </a:lnTo>
                <a:cubicBezTo>
                  <a:pt x="4854" y="1048"/>
                  <a:pt x="4850" y="1052"/>
                  <a:pt x="4846" y="1052"/>
                </a:cubicBezTo>
                <a:cubicBezTo>
                  <a:pt x="4841" y="1052"/>
                  <a:pt x="4838" y="1048"/>
                  <a:pt x="4838" y="1044"/>
                </a:cubicBezTo>
                <a:close/>
                <a:moveTo>
                  <a:pt x="4838" y="964"/>
                </a:moveTo>
                <a:lnTo>
                  <a:pt x="4838" y="964"/>
                </a:lnTo>
                <a:cubicBezTo>
                  <a:pt x="4838" y="960"/>
                  <a:pt x="4841" y="956"/>
                  <a:pt x="4846" y="956"/>
                </a:cubicBezTo>
                <a:cubicBezTo>
                  <a:pt x="4850" y="956"/>
                  <a:pt x="4854" y="960"/>
                  <a:pt x="4854" y="964"/>
                </a:cubicBezTo>
                <a:lnTo>
                  <a:pt x="4854" y="964"/>
                </a:lnTo>
                <a:cubicBezTo>
                  <a:pt x="4854" y="968"/>
                  <a:pt x="4850" y="972"/>
                  <a:pt x="4846" y="972"/>
                </a:cubicBezTo>
                <a:cubicBezTo>
                  <a:pt x="4841" y="972"/>
                  <a:pt x="4838" y="968"/>
                  <a:pt x="4838" y="964"/>
                </a:cubicBezTo>
                <a:close/>
                <a:moveTo>
                  <a:pt x="4838" y="884"/>
                </a:moveTo>
                <a:lnTo>
                  <a:pt x="4838" y="884"/>
                </a:lnTo>
                <a:cubicBezTo>
                  <a:pt x="4838" y="880"/>
                  <a:pt x="4841" y="876"/>
                  <a:pt x="4846" y="876"/>
                </a:cubicBezTo>
                <a:cubicBezTo>
                  <a:pt x="4850" y="876"/>
                  <a:pt x="4854" y="880"/>
                  <a:pt x="4854" y="884"/>
                </a:cubicBezTo>
                <a:lnTo>
                  <a:pt x="4854" y="884"/>
                </a:lnTo>
                <a:cubicBezTo>
                  <a:pt x="4854" y="888"/>
                  <a:pt x="4850" y="892"/>
                  <a:pt x="4846" y="892"/>
                </a:cubicBezTo>
                <a:cubicBezTo>
                  <a:pt x="4841" y="892"/>
                  <a:pt x="4838" y="888"/>
                  <a:pt x="4838" y="884"/>
                </a:cubicBezTo>
                <a:close/>
                <a:moveTo>
                  <a:pt x="4838" y="804"/>
                </a:moveTo>
                <a:lnTo>
                  <a:pt x="4838" y="804"/>
                </a:lnTo>
                <a:cubicBezTo>
                  <a:pt x="4838" y="800"/>
                  <a:pt x="4841" y="796"/>
                  <a:pt x="4846" y="796"/>
                </a:cubicBezTo>
                <a:cubicBezTo>
                  <a:pt x="4850" y="796"/>
                  <a:pt x="4854" y="800"/>
                  <a:pt x="4854" y="804"/>
                </a:cubicBezTo>
                <a:lnTo>
                  <a:pt x="4854" y="804"/>
                </a:lnTo>
                <a:cubicBezTo>
                  <a:pt x="4854" y="808"/>
                  <a:pt x="4850" y="812"/>
                  <a:pt x="4846" y="812"/>
                </a:cubicBezTo>
                <a:cubicBezTo>
                  <a:pt x="4841" y="812"/>
                  <a:pt x="4838" y="808"/>
                  <a:pt x="4838" y="804"/>
                </a:cubicBezTo>
                <a:close/>
                <a:moveTo>
                  <a:pt x="4838" y="724"/>
                </a:moveTo>
                <a:lnTo>
                  <a:pt x="4838" y="724"/>
                </a:lnTo>
                <a:cubicBezTo>
                  <a:pt x="4838" y="720"/>
                  <a:pt x="4841" y="716"/>
                  <a:pt x="4846" y="716"/>
                </a:cubicBezTo>
                <a:cubicBezTo>
                  <a:pt x="4850" y="716"/>
                  <a:pt x="4854" y="720"/>
                  <a:pt x="4854" y="724"/>
                </a:cubicBezTo>
                <a:lnTo>
                  <a:pt x="4854" y="724"/>
                </a:lnTo>
                <a:cubicBezTo>
                  <a:pt x="4854" y="728"/>
                  <a:pt x="4850" y="732"/>
                  <a:pt x="4846" y="732"/>
                </a:cubicBezTo>
                <a:cubicBezTo>
                  <a:pt x="4841" y="732"/>
                  <a:pt x="4838" y="728"/>
                  <a:pt x="4838" y="724"/>
                </a:cubicBezTo>
                <a:close/>
                <a:moveTo>
                  <a:pt x="4838" y="644"/>
                </a:moveTo>
                <a:lnTo>
                  <a:pt x="4838" y="644"/>
                </a:lnTo>
                <a:cubicBezTo>
                  <a:pt x="4838" y="639"/>
                  <a:pt x="4841" y="636"/>
                  <a:pt x="4846" y="636"/>
                </a:cubicBezTo>
                <a:cubicBezTo>
                  <a:pt x="4850" y="636"/>
                  <a:pt x="4854" y="639"/>
                  <a:pt x="4854" y="644"/>
                </a:cubicBezTo>
                <a:lnTo>
                  <a:pt x="4854" y="644"/>
                </a:lnTo>
                <a:cubicBezTo>
                  <a:pt x="4854" y="648"/>
                  <a:pt x="4850" y="652"/>
                  <a:pt x="4846" y="652"/>
                </a:cubicBezTo>
                <a:cubicBezTo>
                  <a:pt x="4841" y="652"/>
                  <a:pt x="4838" y="648"/>
                  <a:pt x="4838" y="644"/>
                </a:cubicBezTo>
                <a:close/>
                <a:moveTo>
                  <a:pt x="4838" y="564"/>
                </a:moveTo>
                <a:lnTo>
                  <a:pt x="4838" y="564"/>
                </a:lnTo>
                <a:cubicBezTo>
                  <a:pt x="4838" y="559"/>
                  <a:pt x="4841" y="556"/>
                  <a:pt x="4846" y="556"/>
                </a:cubicBezTo>
                <a:cubicBezTo>
                  <a:pt x="4850" y="556"/>
                  <a:pt x="4854" y="559"/>
                  <a:pt x="4854" y="564"/>
                </a:cubicBezTo>
                <a:lnTo>
                  <a:pt x="4854" y="564"/>
                </a:lnTo>
                <a:cubicBezTo>
                  <a:pt x="4854" y="568"/>
                  <a:pt x="4850" y="572"/>
                  <a:pt x="4846" y="572"/>
                </a:cubicBezTo>
                <a:cubicBezTo>
                  <a:pt x="4841" y="572"/>
                  <a:pt x="4838" y="568"/>
                  <a:pt x="4838" y="564"/>
                </a:cubicBezTo>
                <a:close/>
                <a:moveTo>
                  <a:pt x="4838" y="484"/>
                </a:moveTo>
                <a:lnTo>
                  <a:pt x="4838" y="484"/>
                </a:lnTo>
                <a:cubicBezTo>
                  <a:pt x="4838" y="479"/>
                  <a:pt x="4841" y="476"/>
                  <a:pt x="4846" y="476"/>
                </a:cubicBezTo>
                <a:cubicBezTo>
                  <a:pt x="4850" y="476"/>
                  <a:pt x="4854" y="479"/>
                  <a:pt x="4854" y="484"/>
                </a:cubicBezTo>
                <a:lnTo>
                  <a:pt x="4854" y="484"/>
                </a:lnTo>
                <a:cubicBezTo>
                  <a:pt x="4854" y="488"/>
                  <a:pt x="4850" y="492"/>
                  <a:pt x="4846" y="492"/>
                </a:cubicBezTo>
                <a:cubicBezTo>
                  <a:pt x="4841" y="492"/>
                  <a:pt x="4838" y="488"/>
                  <a:pt x="4838" y="484"/>
                </a:cubicBezTo>
                <a:close/>
                <a:moveTo>
                  <a:pt x="4838" y="404"/>
                </a:moveTo>
                <a:lnTo>
                  <a:pt x="4838" y="404"/>
                </a:lnTo>
                <a:cubicBezTo>
                  <a:pt x="4838" y="399"/>
                  <a:pt x="4841" y="396"/>
                  <a:pt x="4846" y="396"/>
                </a:cubicBezTo>
                <a:cubicBezTo>
                  <a:pt x="4850" y="396"/>
                  <a:pt x="4854" y="399"/>
                  <a:pt x="4854" y="404"/>
                </a:cubicBezTo>
                <a:lnTo>
                  <a:pt x="4854" y="404"/>
                </a:lnTo>
                <a:cubicBezTo>
                  <a:pt x="4854" y="408"/>
                  <a:pt x="4850" y="412"/>
                  <a:pt x="4846" y="412"/>
                </a:cubicBezTo>
                <a:cubicBezTo>
                  <a:pt x="4841" y="412"/>
                  <a:pt x="4838" y="408"/>
                  <a:pt x="4838" y="404"/>
                </a:cubicBezTo>
                <a:close/>
                <a:moveTo>
                  <a:pt x="4838" y="324"/>
                </a:moveTo>
                <a:lnTo>
                  <a:pt x="4838" y="324"/>
                </a:lnTo>
                <a:cubicBezTo>
                  <a:pt x="4838" y="319"/>
                  <a:pt x="4841" y="316"/>
                  <a:pt x="4846" y="316"/>
                </a:cubicBezTo>
                <a:cubicBezTo>
                  <a:pt x="4850" y="316"/>
                  <a:pt x="4854" y="319"/>
                  <a:pt x="4854" y="324"/>
                </a:cubicBezTo>
                <a:lnTo>
                  <a:pt x="4854" y="324"/>
                </a:lnTo>
                <a:cubicBezTo>
                  <a:pt x="4854" y="328"/>
                  <a:pt x="4850" y="332"/>
                  <a:pt x="4846" y="332"/>
                </a:cubicBezTo>
                <a:cubicBezTo>
                  <a:pt x="4841" y="332"/>
                  <a:pt x="4838" y="328"/>
                  <a:pt x="4838" y="324"/>
                </a:cubicBezTo>
                <a:close/>
                <a:moveTo>
                  <a:pt x="4838" y="244"/>
                </a:moveTo>
                <a:lnTo>
                  <a:pt x="4838" y="244"/>
                </a:lnTo>
                <a:cubicBezTo>
                  <a:pt x="4838" y="239"/>
                  <a:pt x="4841" y="236"/>
                  <a:pt x="4846" y="236"/>
                </a:cubicBezTo>
                <a:cubicBezTo>
                  <a:pt x="4850" y="236"/>
                  <a:pt x="4854" y="239"/>
                  <a:pt x="4854" y="244"/>
                </a:cubicBezTo>
                <a:lnTo>
                  <a:pt x="4854" y="244"/>
                </a:lnTo>
                <a:cubicBezTo>
                  <a:pt x="4854" y="248"/>
                  <a:pt x="4850" y="252"/>
                  <a:pt x="4846" y="252"/>
                </a:cubicBezTo>
                <a:cubicBezTo>
                  <a:pt x="4841" y="252"/>
                  <a:pt x="4838" y="248"/>
                  <a:pt x="4838" y="244"/>
                </a:cubicBezTo>
                <a:close/>
                <a:moveTo>
                  <a:pt x="4838" y="164"/>
                </a:moveTo>
                <a:lnTo>
                  <a:pt x="4838" y="164"/>
                </a:lnTo>
                <a:cubicBezTo>
                  <a:pt x="4838" y="159"/>
                  <a:pt x="4841" y="156"/>
                  <a:pt x="4846" y="156"/>
                </a:cubicBezTo>
                <a:cubicBezTo>
                  <a:pt x="4850" y="156"/>
                  <a:pt x="4854" y="159"/>
                  <a:pt x="4854" y="164"/>
                </a:cubicBezTo>
                <a:lnTo>
                  <a:pt x="4854" y="164"/>
                </a:lnTo>
                <a:cubicBezTo>
                  <a:pt x="4854" y="168"/>
                  <a:pt x="4850" y="172"/>
                  <a:pt x="4846" y="172"/>
                </a:cubicBezTo>
                <a:cubicBezTo>
                  <a:pt x="4841" y="172"/>
                  <a:pt x="4838" y="168"/>
                  <a:pt x="4838" y="164"/>
                </a:cubicBezTo>
                <a:close/>
                <a:moveTo>
                  <a:pt x="4838" y="84"/>
                </a:moveTo>
                <a:lnTo>
                  <a:pt x="4838" y="84"/>
                </a:lnTo>
                <a:cubicBezTo>
                  <a:pt x="4838" y="79"/>
                  <a:pt x="4841" y="76"/>
                  <a:pt x="4846" y="76"/>
                </a:cubicBezTo>
                <a:cubicBezTo>
                  <a:pt x="4850" y="76"/>
                  <a:pt x="4854" y="79"/>
                  <a:pt x="4854" y="84"/>
                </a:cubicBezTo>
                <a:lnTo>
                  <a:pt x="4854" y="84"/>
                </a:lnTo>
                <a:cubicBezTo>
                  <a:pt x="4854" y="88"/>
                  <a:pt x="4850" y="92"/>
                  <a:pt x="4846" y="92"/>
                </a:cubicBezTo>
                <a:cubicBezTo>
                  <a:pt x="4841" y="92"/>
                  <a:pt x="4838" y="88"/>
                  <a:pt x="4838" y="84"/>
                </a:cubicBezTo>
                <a:close/>
                <a:moveTo>
                  <a:pt x="4842" y="16"/>
                </a:moveTo>
                <a:lnTo>
                  <a:pt x="4842" y="16"/>
                </a:lnTo>
                <a:cubicBezTo>
                  <a:pt x="4837" y="16"/>
                  <a:pt x="4834" y="12"/>
                  <a:pt x="4834" y="8"/>
                </a:cubicBezTo>
                <a:cubicBezTo>
                  <a:pt x="4834" y="3"/>
                  <a:pt x="4837" y="0"/>
                  <a:pt x="4842" y="0"/>
                </a:cubicBezTo>
                <a:lnTo>
                  <a:pt x="4842" y="0"/>
                </a:lnTo>
                <a:cubicBezTo>
                  <a:pt x="4846" y="0"/>
                  <a:pt x="4850" y="3"/>
                  <a:pt x="4850" y="8"/>
                </a:cubicBezTo>
                <a:cubicBezTo>
                  <a:pt x="4850" y="12"/>
                  <a:pt x="4846" y="16"/>
                  <a:pt x="4842" y="16"/>
                </a:cubicBezTo>
                <a:close/>
                <a:moveTo>
                  <a:pt x="4762" y="16"/>
                </a:moveTo>
                <a:lnTo>
                  <a:pt x="4762" y="16"/>
                </a:lnTo>
                <a:cubicBezTo>
                  <a:pt x="4757" y="16"/>
                  <a:pt x="4754" y="12"/>
                  <a:pt x="4754" y="8"/>
                </a:cubicBezTo>
                <a:cubicBezTo>
                  <a:pt x="4754" y="3"/>
                  <a:pt x="4757" y="0"/>
                  <a:pt x="4762" y="0"/>
                </a:cubicBezTo>
                <a:lnTo>
                  <a:pt x="4762" y="0"/>
                </a:lnTo>
                <a:cubicBezTo>
                  <a:pt x="4766" y="0"/>
                  <a:pt x="4770" y="3"/>
                  <a:pt x="4770" y="8"/>
                </a:cubicBezTo>
                <a:cubicBezTo>
                  <a:pt x="4770" y="12"/>
                  <a:pt x="4766" y="16"/>
                  <a:pt x="4762" y="16"/>
                </a:cubicBezTo>
                <a:close/>
                <a:moveTo>
                  <a:pt x="4682" y="16"/>
                </a:moveTo>
                <a:lnTo>
                  <a:pt x="4682" y="16"/>
                </a:lnTo>
                <a:cubicBezTo>
                  <a:pt x="4677" y="16"/>
                  <a:pt x="4674" y="12"/>
                  <a:pt x="4674" y="8"/>
                </a:cubicBezTo>
                <a:cubicBezTo>
                  <a:pt x="4674" y="3"/>
                  <a:pt x="4677" y="0"/>
                  <a:pt x="4682" y="0"/>
                </a:cubicBezTo>
                <a:lnTo>
                  <a:pt x="4682" y="0"/>
                </a:lnTo>
                <a:cubicBezTo>
                  <a:pt x="4686" y="0"/>
                  <a:pt x="4690" y="3"/>
                  <a:pt x="4690" y="8"/>
                </a:cubicBezTo>
                <a:cubicBezTo>
                  <a:pt x="4690" y="12"/>
                  <a:pt x="4686" y="16"/>
                  <a:pt x="4682" y="16"/>
                </a:cubicBezTo>
                <a:close/>
                <a:moveTo>
                  <a:pt x="4602" y="16"/>
                </a:moveTo>
                <a:lnTo>
                  <a:pt x="4602" y="16"/>
                </a:lnTo>
                <a:cubicBezTo>
                  <a:pt x="4597" y="16"/>
                  <a:pt x="4594" y="12"/>
                  <a:pt x="4594" y="8"/>
                </a:cubicBezTo>
                <a:cubicBezTo>
                  <a:pt x="4594" y="3"/>
                  <a:pt x="4597" y="0"/>
                  <a:pt x="4602" y="0"/>
                </a:cubicBezTo>
                <a:lnTo>
                  <a:pt x="4602" y="0"/>
                </a:lnTo>
                <a:cubicBezTo>
                  <a:pt x="4606" y="0"/>
                  <a:pt x="4610" y="3"/>
                  <a:pt x="4610" y="8"/>
                </a:cubicBezTo>
                <a:cubicBezTo>
                  <a:pt x="4610" y="12"/>
                  <a:pt x="4606" y="16"/>
                  <a:pt x="4602" y="16"/>
                </a:cubicBezTo>
                <a:close/>
                <a:moveTo>
                  <a:pt x="4522" y="16"/>
                </a:moveTo>
                <a:lnTo>
                  <a:pt x="4522" y="16"/>
                </a:lnTo>
                <a:cubicBezTo>
                  <a:pt x="4517" y="16"/>
                  <a:pt x="4514" y="12"/>
                  <a:pt x="4514" y="8"/>
                </a:cubicBezTo>
                <a:cubicBezTo>
                  <a:pt x="4514" y="3"/>
                  <a:pt x="4517" y="0"/>
                  <a:pt x="4522" y="0"/>
                </a:cubicBezTo>
                <a:lnTo>
                  <a:pt x="4522" y="0"/>
                </a:lnTo>
                <a:cubicBezTo>
                  <a:pt x="4526" y="0"/>
                  <a:pt x="4530" y="3"/>
                  <a:pt x="4530" y="8"/>
                </a:cubicBezTo>
                <a:cubicBezTo>
                  <a:pt x="4530" y="12"/>
                  <a:pt x="4526" y="16"/>
                  <a:pt x="4522" y="16"/>
                </a:cubicBezTo>
                <a:close/>
                <a:moveTo>
                  <a:pt x="4442" y="16"/>
                </a:moveTo>
                <a:lnTo>
                  <a:pt x="4442" y="16"/>
                </a:lnTo>
                <a:cubicBezTo>
                  <a:pt x="4437" y="16"/>
                  <a:pt x="4434" y="12"/>
                  <a:pt x="4434" y="8"/>
                </a:cubicBezTo>
                <a:cubicBezTo>
                  <a:pt x="4434" y="3"/>
                  <a:pt x="4437" y="0"/>
                  <a:pt x="4442" y="0"/>
                </a:cubicBezTo>
                <a:lnTo>
                  <a:pt x="4442" y="0"/>
                </a:lnTo>
                <a:cubicBezTo>
                  <a:pt x="4446" y="0"/>
                  <a:pt x="4450" y="3"/>
                  <a:pt x="4450" y="8"/>
                </a:cubicBezTo>
                <a:cubicBezTo>
                  <a:pt x="4450" y="12"/>
                  <a:pt x="4446" y="16"/>
                  <a:pt x="4442" y="16"/>
                </a:cubicBezTo>
                <a:close/>
                <a:moveTo>
                  <a:pt x="4362" y="16"/>
                </a:moveTo>
                <a:lnTo>
                  <a:pt x="4362" y="16"/>
                </a:lnTo>
                <a:cubicBezTo>
                  <a:pt x="4357" y="16"/>
                  <a:pt x="4354" y="12"/>
                  <a:pt x="4354" y="8"/>
                </a:cubicBezTo>
                <a:cubicBezTo>
                  <a:pt x="4354" y="3"/>
                  <a:pt x="4357" y="0"/>
                  <a:pt x="4362" y="0"/>
                </a:cubicBezTo>
                <a:lnTo>
                  <a:pt x="4362" y="0"/>
                </a:lnTo>
                <a:cubicBezTo>
                  <a:pt x="4366" y="0"/>
                  <a:pt x="4370" y="3"/>
                  <a:pt x="4370" y="8"/>
                </a:cubicBezTo>
                <a:cubicBezTo>
                  <a:pt x="4370" y="12"/>
                  <a:pt x="4366" y="16"/>
                  <a:pt x="4362" y="16"/>
                </a:cubicBezTo>
                <a:close/>
                <a:moveTo>
                  <a:pt x="4282" y="16"/>
                </a:moveTo>
                <a:lnTo>
                  <a:pt x="4282" y="16"/>
                </a:lnTo>
                <a:cubicBezTo>
                  <a:pt x="4277" y="16"/>
                  <a:pt x="4274" y="12"/>
                  <a:pt x="4274" y="8"/>
                </a:cubicBezTo>
                <a:cubicBezTo>
                  <a:pt x="4274" y="3"/>
                  <a:pt x="4277" y="0"/>
                  <a:pt x="4282" y="0"/>
                </a:cubicBezTo>
                <a:lnTo>
                  <a:pt x="4282" y="0"/>
                </a:lnTo>
                <a:cubicBezTo>
                  <a:pt x="4286" y="0"/>
                  <a:pt x="4290" y="3"/>
                  <a:pt x="4290" y="8"/>
                </a:cubicBezTo>
                <a:cubicBezTo>
                  <a:pt x="4290" y="12"/>
                  <a:pt x="4286" y="16"/>
                  <a:pt x="4282" y="16"/>
                </a:cubicBezTo>
                <a:close/>
                <a:moveTo>
                  <a:pt x="4202" y="16"/>
                </a:moveTo>
                <a:lnTo>
                  <a:pt x="4202" y="16"/>
                </a:lnTo>
                <a:cubicBezTo>
                  <a:pt x="4197" y="16"/>
                  <a:pt x="4194" y="12"/>
                  <a:pt x="4194" y="8"/>
                </a:cubicBezTo>
                <a:cubicBezTo>
                  <a:pt x="4194" y="3"/>
                  <a:pt x="4197" y="0"/>
                  <a:pt x="4202" y="0"/>
                </a:cubicBezTo>
                <a:lnTo>
                  <a:pt x="4202" y="0"/>
                </a:lnTo>
                <a:cubicBezTo>
                  <a:pt x="4206" y="0"/>
                  <a:pt x="4210" y="3"/>
                  <a:pt x="4210" y="8"/>
                </a:cubicBezTo>
                <a:cubicBezTo>
                  <a:pt x="4210" y="12"/>
                  <a:pt x="4206" y="16"/>
                  <a:pt x="4202" y="16"/>
                </a:cubicBezTo>
                <a:close/>
                <a:moveTo>
                  <a:pt x="4122" y="16"/>
                </a:moveTo>
                <a:lnTo>
                  <a:pt x="4122" y="16"/>
                </a:lnTo>
                <a:cubicBezTo>
                  <a:pt x="4117" y="16"/>
                  <a:pt x="4114" y="12"/>
                  <a:pt x="4114" y="8"/>
                </a:cubicBezTo>
                <a:cubicBezTo>
                  <a:pt x="4114" y="3"/>
                  <a:pt x="4117" y="0"/>
                  <a:pt x="4122" y="0"/>
                </a:cubicBezTo>
                <a:lnTo>
                  <a:pt x="4122" y="0"/>
                </a:lnTo>
                <a:cubicBezTo>
                  <a:pt x="4126" y="0"/>
                  <a:pt x="4130" y="3"/>
                  <a:pt x="4130" y="8"/>
                </a:cubicBezTo>
                <a:cubicBezTo>
                  <a:pt x="4130" y="12"/>
                  <a:pt x="4126" y="16"/>
                  <a:pt x="4122" y="16"/>
                </a:cubicBezTo>
                <a:close/>
                <a:moveTo>
                  <a:pt x="4042" y="16"/>
                </a:moveTo>
                <a:lnTo>
                  <a:pt x="4042" y="16"/>
                </a:lnTo>
                <a:cubicBezTo>
                  <a:pt x="4037" y="16"/>
                  <a:pt x="4034" y="12"/>
                  <a:pt x="4034" y="8"/>
                </a:cubicBezTo>
                <a:cubicBezTo>
                  <a:pt x="4034" y="3"/>
                  <a:pt x="4037" y="0"/>
                  <a:pt x="4042" y="0"/>
                </a:cubicBezTo>
                <a:lnTo>
                  <a:pt x="4042" y="0"/>
                </a:lnTo>
                <a:cubicBezTo>
                  <a:pt x="4046" y="0"/>
                  <a:pt x="4050" y="3"/>
                  <a:pt x="4050" y="8"/>
                </a:cubicBezTo>
                <a:cubicBezTo>
                  <a:pt x="4050" y="12"/>
                  <a:pt x="4046" y="16"/>
                  <a:pt x="4042" y="16"/>
                </a:cubicBezTo>
                <a:close/>
                <a:moveTo>
                  <a:pt x="3962" y="16"/>
                </a:moveTo>
                <a:lnTo>
                  <a:pt x="3961" y="16"/>
                </a:lnTo>
                <a:cubicBezTo>
                  <a:pt x="3957" y="16"/>
                  <a:pt x="3953" y="12"/>
                  <a:pt x="3953" y="8"/>
                </a:cubicBezTo>
                <a:cubicBezTo>
                  <a:pt x="3953" y="3"/>
                  <a:pt x="3957" y="0"/>
                  <a:pt x="3961" y="0"/>
                </a:cubicBezTo>
                <a:lnTo>
                  <a:pt x="3962" y="0"/>
                </a:lnTo>
                <a:cubicBezTo>
                  <a:pt x="3966" y="0"/>
                  <a:pt x="3970" y="3"/>
                  <a:pt x="3970" y="8"/>
                </a:cubicBezTo>
                <a:cubicBezTo>
                  <a:pt x="3970" y="12"/>
                  <a:pt x="3966" y="16"/>
                  <a:pt x="3962" y="16"/>
                </a:cubicBezTo>
                <a:close/>
                <a:moveTo>
                  <a:pt x="3881" y="16"/>
                </a:moveTo>
                <a:lnTo>
                  <a:pt x="3881" y="16"/>
                </a:lnTo>
                <a:cubicBezTo>
                  <a:pt x="3877" y="16"/>
                  <a:pt x="3873" y="12"/>
                  <a:pt x="3873" y="8"/>
                </a:cubicBezTo>
                <a:cubicBezTo>
                  <a:pt x="3873" y="3"/>
                  <a:pt x="3877" y="0"/>
                  <a:pt x="3881" y="0"/>
                </a:cubicBezTo>
                <a:lnTo>
                  <a:pt x="3881" y="0"/>
                </a:lnTo>
                <a:cubicBezTo>
                  <a:pt x="3886" y="0"/>
                  <a:pt x="3889" y="3"/>
                  <a:pt x="3889" y="8"/>
                </a:cubicBezTo>
                <a:cubicBezTo>
                  <a:pt x="3889" y="12"/>
                  <a:pt x="3886" y="16"/>
                  <a:pt x="3881" y="16"/>
                </a:cubicBezTo>
                <a:close/>
                <a:moveTo>
                  <a:pt x="3801" y="16"/>
                </a:moveTo>
                <a:lnTo>
                  <a:pt x="3801" y="16"/>
                </a:lnTo>
                <a:cubicBezTo>
                  <a:pt x="3797" y="16"/>
                  <a:pt x="3793" y="12"/>
                  <a:pt x="3793" y="8"/>
                </a:cubicBezTo>
                <a:cubicBezTo>
                  <a:pt x="3793" y="3"/>
                  <a:pt x="3797" y="0"/>
                  <a:pt x="3801" y="0"/>
                </a:cubicBezTo>
                <a:lnTo>
                  <a:pt x="3801" y="0"/>
                </a:lnTo>
                <a:cubicBezTo>
                  <a:pt x="3806" y="0"/>
                  <a:pt x="3809" y="3"/>
                  <a:pt x="3809" y="8"/>
                </a:cubicBezTo>
                <a:cubicBezTo>
                  <a:pt x="3809" y="12"/>
                  <a:pt x="3806" y="16"/>
                  <a:pt x="3801" y="16"/>
                </a:cubicBezTo>
                <a:close/>
                <a:moveTo>
                  <a:pt x="3721" y="16"/>
                </a:moveTo>
                <a:lnTo>
                  <a:pt x="3721" y="16"/>
                </a:lnTo>
                <a:cubicBezTo>
                  <a:pt x="3717" y="16"/>
                  <a:pt x="3713" y="12"/>
                  <a:pt x="3713" y="8"/>
                </a:cubicBezTo>
                <a:cubicBezTo>
                  <a:pt x="3713" y="3"/>
                  <a:pt x="3717" y="0"/>
                  <a:pt x="3721" y="0"/>
                </a:cubicBezTo>
                <a:lnTo>
                  <a:pt x="3721" y="0"/>
                </a:lnTo>
                <a:cubicBezTo>
                  <a:pt x="3726" y="0"/>
                  <a:pt x="3729" y="3"/>
                  <a:pt x="3729" y="8"/>
                </a:cubicBezTo>
                <a:cubicBezTo>
                  <a:pt x="3729" y="12"/>
                  <a:pt x="3726" y="16"/>
                  <a:pt x="3721" y="16"/>
                </a:cubicBezTo>
                <a:close/>
                <a:moveTo>
                  <a:pt x="3641" y="16"/>
                </a:moveTo>
                <a:lnTo>
                  <a:pt x="3641" y="16"/>
                </a:lnTo>
                <a:cubicBezTo>
                  <a:pt x="3637" y="16"/>
                  <a:pt x="3633" y="12"/>
                  <a:pt x="3633" y="8"/>
                </a:cubicBezTo>
                <a:cubicBezTo>
                  <a:pt x="3633" y="3"/>
                  <a:pt x="3637" y="0"/>
                  <a:pt x="3641" y="0"/>
                </a:cubicBezTo>
                <a:lnTo>
                  <a:pt x="3641" y="0"/>
                </a:lnTo>
                <a:cubicBezTo>
                  <a:pt x="3646" y="0"/>
                  <a:pt x="3649" y="3"/>
                  <a:pt x="3649" y="8"/>
                </a:cubicBezTo>
                <a:cubicBezTo>
                  <a:pt x="3649" y="12"/>
                  <a:pt x="3646" y="16"/>
                  <a:pt x="3641" y="16"/>
                </a:cubicBezTo>
                <a:close/>
                <a:moveTo>
                  <a:pt x="3561" y="16"/>
                </a:moveTo>
                <a:lnTo>
                  <a:pt x="3561" y="16"/>
                </a:lnTo>
                <a:cubicBezTo>
                  <a:pt x="3557" y="16"/>
                  <a:pt x="3553" y="12"/>
                  <a:pt x="3553" y="8"/>
                </a:cubicBezTo>
                <a:cubicBezTo>
                  <a:pt x="3553" y="3"/>
                  <a:pt x="3557" y="0"/>
                  <a:pt x="3561" y="0"/>
                </a:cubicBezTo>
                <a:lnTo>
                  <a:pt x="3561" y="0"/>
                </a:lnTo>
                <a:cubicBezTo>
                  <a:pt x="3566" y="0"/>
                  <a:pt x="3569" y="3"/>
                  <a:pt x="3569" y="8"/>
                </a:cubicBezTo>
                <a:cubicBezTo>
                  <a:pt x="3569" y="12"/>
                  <a:pt x="3566" y="16"/>
                  <a:pt x="3561" y="16"/>
                </a:cubicBezTo>
                <a:close/>
                <a:moveTo>
                  <a:pt x="3481" y="16"/>
                </a:moveTo>
                <a:lnTo>
                  <a:pt x="3481" y="16"/>
                </a:lnTo>
                <a:cubicBezTo>
                  <a:pt x="3477" y="16"/>
                  <a:pt x="3473" y="12"/>
                  <a:pt x="3473" y="8"/>
                </a:cubicBezTo>
                <a:cubicBezTo>
                  <a:pt x="3473" y="3"/>
                  <a:pt x="3477" y="0"/>
                  <a:pt x="3481" y="0"/>
                </a:cubicBezTo>
                <a:lnTo>
                  <a:pt x="3481" y="0"/>
                </a:lnTo>
                <a:cubicBezTo>
                  <a:pt x="3486" y="0"/>
                  <a:pt x="3489" y="3"/>
                  <a:pt x="3489" y="8"/>
                </a:cubicBezTo>
                <a:cubicBezTo>
                  <a:pt x="3489" y="12"/>
                  <a:pt x="3486" y="16"/>
                  <a:pt x="3481" y="16"/>
                </a:cubicBezTo>
                <a:close/>
                <a:moveTo>
                  <a:pt x="3401" y="16"/>
                </a:moveTo>
                <a:lnTo>
                  <a:pt x="3401" y="16"/>
                </a:lnTo>
                <a:cubicBezTo>
                  <a:pt x="3397" y="16"/>
                  <a:pt x="3393" y="12"/>
                  <a:pt x="3393" y="8"/>
                </a:cubicBezTo>
                <a:cubicBezTo>
                  <a:pt x="3393" y="3"/>
                  <a:pt x="3397" y="0"/>
                  <a:pt x="3401" y="0"/>
                </a:cubicBezTo>
                <a:lnTo>
                  <a:pt x="3401" y="0"/>
                </a:lnTo>
                <a:cubicBezTo>
                  <a:pt x="3406" y="0"/>
                  <a:pt x="3409" y="3"/>
                  <a:pt x="3409" y="8"/>
                </a:cubicBezTo>
                <a:cubicBezTo>
                  <a:pt x="3409" y="12"/>
                  <a:pt x="3406" y="16"/>
                  <a:pt x="3401" y="16"/>
                </a:cubicBezTo>
                <a:close/>
                <a:moveTo>
                  <a:pt x="3321" y="16"/>
                </a:moveTo>
                <a:lnTo>
                  <a:pt x="3321" y="16"/>
                </a:lnTo>
                <a:cubicBezTo>
                  <a:pt x="3317" y="16"/>
                  <a:pt x="3313" y="12"/>
                  <a:pt x="3313" y="8"/>
                </a:cubicBezTo>
                <a:cubicBezTo>
                  <a:pt x="3313" y="3"/>
                  <a:pt x="3317" y="0"/>
                  <a:pt x="3321" y="0"/>
                </a:cubicBezTo>
                <a:lnTo>
                  <a:pt x="3321" y="0"/>
                </a:lnTo>
                <a:cubicBezTo>
                  <a:pt x="3326" y="0"/>
                  <a:pt x="3329" y="3"/>
                  <a:pt x="3329" y="8"/>
                </a:cubicBezTo>
                <a:cubicBezTo>
                  <a:pt x="3329" y="12"/>
                  <a:pt x="3326" y="16"/>
                  <a:pt x="3321" y="16"/>
                </a:cubicBezTo>
                <a:close/>
                <a:moveTo>
                  <a:pt x="3241" y="16"/>
                </a:moveTo>
                <a:lnTo>
                  <a:pt x="3241" y="16"/>
                </a:lnTo>
                <a:cubicBezTo>
                  <a:pt x="3237" y="16"/>
                  <a:pt x="3233" y="12"/>
                  <a:pt x="3233" y="8"/>
                </a:cubicBezTo>
                <a:cubicBezTo>
                  <a:pt x="3233" y="3"/>
                  <a:pt x="3237" y="0"/>
                  <a:pt x="3241" y="0"/>
                </a:cubicBezTo>
                <a:lnTo>
                  <a:pt x="3241" y="0"/>
                </a:lnTo>
                <a:cubicBezTo>
                  <a:pt x="3246" y="0"/>
                  <a:pt x="3249" y="3"/>
                  <a:pt x="3249" y="8"/>
                </a:cubicBezTo>
                <a:cubicBezTo>
                  <a:pt x="3249" y="12"/>
                  <a:pt x="3246" y="16"/>
                  <a:pt x="3241" y="16"/>
                </a:cubicBezTo>
                <a:close/>
                <a:moveTo>
                  <a:pt x="3161" y="16"/>
                </a:moveTo>
                <a:lnTo>
                  <a:pt x="3161" y="16"/>
                </a:lnTo>
                <a:cubicBezTo>
                  <a:pt x="3157" y="16"/>
                  <a:pt x="3153" y="12"/>
                  <a:pt x="3153" y="8"/>
                </a:cubicBezTo>
                <a:cubicBezTo>
                  <a:pt x="3153" y="3"/>
                  <a:pt x="3157" y="0"/>
                  <a:pt x="3161" y="0"/>
                </a:cubicBezTo>
                <a:lnTo>
                  <a:pt x="3161" y="0"/>
                </a:lnTo>
                <a:cubicBezTo>
                  <a:pt x="3166" y="0"/>
                  <a:pt x="3169" y="3"/>
                  <a:pt x="3169" y="8"/>
                </a:cubicBezTo>
                <a:cubicBezTo>
                  <a:pt x="3169" y="12"/>
                  <a:pt x="3166" y="16"/>
                  <a:pt x="3161" y="16"/>
                </a:cubicBezTo>
                <a:close/>
                <a:moveTo>
                  <a:pt x="3081" y="16"/>
                </a:moveTo>
                <a:lnTo>
                  <a:pt x="3081" y="16"/>
                </a:lnTo>
                <a:cubicBezTo>
                  <a:pt x="3077" y="16"/>
                  <a:pt x="3073" y="12"/>
                  <a:pt x="3073" y="8"/>
                </a:cubicBezTo>
                <a:cubicBezTo>
                  <a:pt x="3073" y="3"/>
                  <a:pt x="3077" y="0"/>
                  <a:pt x="3081" y="0"/>
                </a:cubicBezTo>
                <a:lnTo>
                  <a:pt x="3081" y="0"/>
                </a:lnTo>
                <a:cubicBezTo>
                  <a:pt x="3086" y="0"/>
                  <a:pt x="3089" y="3"/>
                  <a:pt x="3089" y="8"/>
                </a:cubicBezTo>
                <a:cubicBezTo>
                  <a:pt x="3089" y="12"/>
                  <a:pt x="3086" y="16"/>
                  <a:pt x="3081" y="16"/>
                </a:cubicBezTo>
                <a:close/>
                <a:moveTo>
                  <a:pt x="3001" y="16"/>
                </a:moveTo>
                <a:lnTo>
                  <a:pt x="3001" y="16"/>
                </a:lnTo>
                <a:cubicBezTo>
                  <a:pt x="2997" y="16"/>
                  <a:pt x="2993" y="12"/>
                  <a:pt x="2993" y="8"/>
                </a:cubicBezTo>
                <a:cubicBezTo>
                  <a:pt x="2993" y="3"/>
                  <a:pt x="2997" y="0"/>
                  <a:pt x="3001" y="0"/>
                </a:cubicBezTo>
                <a:lnTo>
                  <a:pt x="3001" y="0"/>
                </a:lnTo>
                <a:cubicBezTo>
                  <a:pt x="3006" y="0"/>
                  <a:pt x="3009" y="3"/>
                  <a:pt x="3009" y="8"/>
                </a:cubicBezTo>
                <a:cubicBezTo>
                  <a:pt x="3009" y="12"/>
                  <a:pt x="3006" y="16"/>
                  <a:pt x="3001" y="16"/>
                </a:cubicBezTo>
                <a:close/>
                <a:moveTo>
                  <a:pt x="2921" y="16"/>
                </a:moveTo>
                <a:lnTo>
                  <a:pt x="2921" y="16"/>
                </a:lnTo>
                <a:cubicBezTo>
                  <a:pt x="2917" y="16"/>
                  <a:pt x="2913" y="12"/>
                  <a:pt x="2913" y="8"/>
                </a:cubicBezTo>
                <a:cubicBezTo>
                  <a:pt x="2913" y="3"/>
                  <a:pt x="2917" y="0"/>
                  <a:pt x="2921" y="0"/>
                </a:cubicBezTo>
                <a:lnTo>
                  <a:pt x="2921" y="0"/>
                </a:lnTo>
                <a:cubicBezTo>
                  <a:pt x="2926" y="0"/>
                  <a:pt x="2929" y="3"/>
                  <a:pt x="2929" y="8"/>
                </a:cubicBezTo>
                <a:cubicBezTo>
                  <a:pt x="2929" y="12"/>
                  <a:pt x="2926" y="16"/>
                  <a:pt x="2921" y="16"/>
                </a:cubicBezTo>
                <a:close/>
                <a:moveTo>
                  <a:pt x="2841" y="16"/>
                </a:moveTo>
                <a:lnTo>
                  <a:pt x="2841" y="16"/>
                </a:lnTo>
                <a:cubicBezTo>
                  <a:pt x="2837" y="16"/>
                  <a:pt x="2833" y="12"/>
                  <a:pt x="2833" y="8"/>
                </a:cubicBezTo>
                <a:cubicBezTo>
                  <a:pt x="2833" y="3"/>
                  <a:pt x="2837" y="0"/>
                  <a:pt x="2841" y="0"/>
                </a:cubicBezTo>
                <a:lnTo>
                  <a:pt x="2841" y="0"/>
                </a:lnTo>
                <a:cubicBezTo>
                  <a:pt x="2846" y="0"/>
                  <a:pt x="2849" y="3"/>
                  <a:pt x="2849" y="8"/>
                </a:cubicBezTo>
                <a:cubicBezTo>
                  <a:pt x="2849" y="12"/>
                  <a:pt x="2846" y="16"/>
                  <a:pt x="2841" y="16"/>
                </a:cubicBezTo>
                <a:close/>
                <a:moveTo>
                  <a:pt x="2761" y="16"/>
                </a:moveTo>
                <a:lnTo>
                  <a:pt x="2761" y="16"/>
                </a:lnTo>
                <a:cubicBezTo>
                  <a:pt x="2757" y="16"/>
                  <a:pt x="2753" y="12"/>
                  <a:pt x="2753" y="8"/>
                </a:cubicBezTo>
                <a:cubicBezTo>
                  <a:pt x="2753" y="3"/>
                  <a:pt x="2757" y="0"/>
                  <a:pt x="2761" y="0"/>
                </a:cubicBezTo>
                <a:lnTo>
                  <a:pt x="2761" y="0"/>
                </a:lnTo>
                <a:cubicBezTo>
                  <a:pt x="2766" y="0"/>
                  <a:pt x="2769" y="3"/>
                  <a:pt x="2769" y="8"/>
                </a:cubicBezTo>
                <a:cubicBezTo>
                  <a:pt x="2769" y="12"/>
                  <a:pt x="2766" y="16"/>
                  <a:pt x="2761" y="16"/>
                </a:cubicBezTo>
                <a:close/>
                <a:moveTo>
                  <a:pt x="2681" y="16"/>
                </a:moveTo>
                <a:lnTo>
                  <a:pt x="2681" y="16"/>
                </a:lnTo>
                <a:cubicBezTo>
                  <a:pt x="2677" y="16"/>
                  <a:pt x="2673" y="12"/>
                  <a:pt x="2673" y="8"/>
                </a:cubicBezTo>
                <a:cubicBezTo>
                  <a:pt x="2673" y="3"/>
                  <a:pt x="2677" y="0"/>
                  <a:pt x="2681" y="0"/>
                </a:cubicBezTo>
                <a:lnTo>
                  <a:pt x="2681" y="0"/>
                </a:lnTo>
                <a:cubicBezTo>
                  <a:pt x="2686" y="0"/>
                  <a:pt x="2689" y="3"/>
                  <a:pt x="2689" y="8"/>
                </a:cubicBezTo>
                <a:cubicBezTo>
                  <a:pt x="2689" y="12"/>
                  <a:pt x="2686" y="16"/>
                  <a:pt x="2681" y="16"/>
                </a:cubicBezTo>
                <a:close/>
                <a:moveTo>
                  <a:pt x="2601" y="16"/>
                </a:moveTo>
                <a:lnTo>
                  <a:pt x="2601" y="16"/>
                </a:lnTo>
                <a:cubicBezTo>
                  <a:pt x="2597" y="16"/>
                  <a:pt x="2593" y="12"/>
                  <a:pt x="2593" y="8"/>
                </a:cubicBezTo>
                <a:cubicBezTo>
                  <a:pt x="2593" y="3"/>
                  <a:pt x="2597" y="0"/>
                  <a:pt x="2601" y="0"/>
                </a:cubicBezTo>
                <a:lnTo>
                  <a:pt x="2601" y="0"/>
                </a:lnTo>
                <a:cubicBezTo>
                  <a:pt x="2606" y="0"/>
                  <a:pt x="2609" y="3"/>
                  <a:pt x="2609" y="8"/>
                </a:cubicBezTo>
                <a:cubicBezTo>
                  <a:pt x="2609" y="12"/>
                  <a:pt x="2606" y="16"/>
                  <a:pt x="2601" y="16"/>
                </a:cubicBezTo>
                <a:close/>
                <a:moveTo>
                  <a:pt x="2521" y="16"/>
                </a:moveTo>
                <a:lnTo>
                  <a:pt x="2521" y="16"/>
                </a:lnTo>
                <a:cubicBezTo>
                  <a:pt x="2517" y="16"/>
                  <a:pt x="2513" y="12"/>
                  <a:pt x="2513" y="8"/>
                </a:cubicBezTo>
                <a:cubicBezTo>
                  <a:pt x="2513" y="3"/>
                  <a:pt x="2517" y="0"/>
                  <a:pt x="2521" y="0"/>
                </a:cubicBezTo>
                <a:lnTo>
                  <a:pt x="2521" y="0"/>
                </a:lnTo>
                <a:cubicBezTo>
                  <a:pt x="2526" y="0"/>
                  <a:pt x="2529" y="3"/>
                  <a:pt x="2529" y="8"/>
                </a:cubicBezTo>
                <a:cubicBezTo>
                  <a:pt x="2529" y="12"/>
                  <a:pt x="2526" y="16"/>
                  <a:pt x="2521" y="16"/>
                </a:cubicBezTo>
                <a:close/>
                <a:moveTo>
                  <a:pt x="2441" y="16"/>
                </a:moveTo>
                <a:lnTo>
                  <a:pt x="2441" y="16"/>
                </a:lnTo>
                <a:cubicBezTo>
                  <a:pt x="2437" y="16"/>
                  <a:pt x="2433" y="12"/>
                  <a:pt x="2433" y="8"/>
                </a:cubicBezTo>
                <a:cubicBezTo>
                  <a:pt x="2433" y="3"/>
                  <a:pt x="2437" y="0"/>
                  <a:pt x="2441" y="0"/>
                </a:cubicBezTo>
                <a:lnTo>
                  <a:pt x="2441" y="0"/>
                </a:lnTo>
                <a:cubicBezTo>
                  <a:pt x="2446" y="0"/>
                  <a:pt x="2449" y="3"/>
                  <a:pt x="2449" y="8"/>
                </a:cubicBezTo>
                <a:cubicBezTo>
                  <a:pt x="2449" y="12"/>
                  <a:pt x="2446" y="16"/>
                  <a:pt x="2441" y="16"/>
                </a:cubicBezTo>
                <a:close/>
                <a:moveTo>
                  <a:pt x="2361" y="16"/>
                </a:moveTo>
                <a:lnTo>
                  <a:pt x="2361" y="16"/>
                </a:lnTo>
                <a:cubicBezTo>
                  <a:pt x="2357" y="16"/>
                  <a:pt x="2353" y="12"/>
                  <a:pt x="2353" y="8"/>
                </a:cubicBezTo>
                <a:cubicBezTo>
                  <a:pt x="2353" y="3"/>
                  <a:pt x="2357" y="0"/>
                  <a:pt x="2361" y="0"/>
                </a:cubicBezTo>
                <a:lnTo>
                  <a:pt x="2361" y="0"/>
                </a:lnTo>
                <a:cubicBezTo>
                  <a:pt x="2366" y="0"/>
                  <a:pt x="2369" y="3"/>
                  <a:pt x="2369" y="8"/>
                </a:cubicBezTo>
                <a:cubicBezTo>
                  <a:pt x="2369" y="12"/>
                  <a:pt x="2366" y="16"/>
                  <a:pt x="2361" y="16"/>
                </a:cubicBezTo>
                <a:close/>
                <a:moveTo>
                  <a:pt x="2281" y="16"/>
                </a:moveTo>
                <a:lnTo>
                  <a:pt x="2281" y="16"/>
                </a:lnTo>
                <a:cubicBezTo>
                  <a:pt x="2277" y="16"/>
                  <a:pt x="2273" y="12"/>
                  <a:pt x="2273" y="8"/>
                </a:cubicBezTo>
                <a:cubicBezTo>
                  <a:pt x="2273" y="3"/>
                  <a:pt x="2277" y="0"/>
                  <a:pt x="2281" y="0"/>
                </a:cubicBezTo>
                <a:lnTo>
                  <a:pt x="2281" y="0"/>
                </a:lnTo>
                <a:cubicBezTo>
                  <a:pt x="2286" y="0"/>
                  <a:pt x="2289" y="3"/>
                  <a:pt x="2289" y="8"/>
                </a:cubicBezTo>
                <a:cubicBezTo>
                  <a:pt x="2289" y="12"/>
                  <a:pt x="2286" y="16"/>
                  <a:pt x="2281" y="16"/>
                </a:cubicBezTo>
                <a:close/>
                <a:moveTo>
                  <a:pt x="2201" y="16"/>
                </a:moveTo>
                <a:lnTo>
                  <a:pt x="2201" y="16"/>
                </a:lnTo>
                <a:cubicBezTo>
                  <a:pt x="2197" y="16"/>
                  <a:pt x="2193" y="12"/>
                  <a:pt x="2193" y="8"/>
                </a:cubicBezTo>
                <a:cubicBezTo>
                  <a:pt x="2193" y="3"/>
                  <a:pt x="2197" y="0"/>
                  <a:pt x="2201" y="0"/>
                </a:cubicBezTo>
                <a:lnTo>
                  <a:pt x="2201" y="0"/>
                </a:lnTo>
                <a:cubicBezTo>
                  <a:pt x="2206" y="0"/>
                  <a:pt x="2209" y="3"/>
                  <a:pt x="2209" y="8"/>
                </a:cubicBezTo>
                <a:cubicBezTo>
                  <a:pt x="2209" y="12"/>
                  <a:pt x="2206" y="16"/>
                  <a:pt x="2201" y="16"/>
                </a:cubicBezTo>
                <a:close/>
                <a:moveTo>
                  <a:pt x="2121" y="16"/>
                </a:moveTo>
                <a:lnTo>
                  <a:pt x="2121" y="16"/>
                </a:lnTo>
                <a:cubicBezTo>
                  <a:pt x="2117" y="16"/>
                  <a:pt x="2113" y="12"/>
                  <a:pt x="2113" y="8"/>
                </a:cubicBezTo>
                <a:cubicBezTo>
                  <a:pt x="2113" y="3"/>
                  <a:pt x="2117" y="0"/>
                  <a:pt x="2121" y="0"/>
                </a:cubicBezTo>
                <a:lnTo>
                  <a:pt x="2121" y="0"/>
                </a:lnTo>
                <a:cubicBezTo>
                  <a:pt x="2126" y="0"/>
                  <a:pt x="2129" y="3"/>
                  <a:pt x="2129" y="8"/>
                </a:cubicBezTo>
                <a:cubicBezTo>
                  <a:pt x="2129" y="12"/>
                  <a:pt x="2126" y="16"/>
                  <a:pt x="2121" y="16"/>
                </a:cubicBezTo>
                <a:close/>
                <a:moveTo>
                  <a:pt x="2041" y="16"/>
                </a:moveTo>
                <a:lnTo>
                  <a:pt x="2041" y="16"/>
                </a:lnTo>
                <a:cubicBezTo>
                  <a:pt x="2037" y="16"/>
                  <a:pt x="2033" y="12"/>
                  <a:pt x="2033" y="8"/>
                </a:cubicBezTo>
                <a:cubicBezTo>
                  <a:pt x="2033" y="3"/>
                  <a:pt x="2037" y="0"/>
                  <a:pt x="2041" y="0"/>
                </a:cubicBezTo>
                <a:lnTo>
                  <a:pt x="2041" y="0"/>
                </a:lnTo>
                <a:cubicBezTo>
                  <a:pt x="2046" y="0"/>
                  <a:pt x="2049" y="3"/>
                  <a:pt x="2049" y="8"/>
                </a:cubicBezTo>
                <a:cubicBezTo>
                  <a:pt x="2049" y="12"/>
                  <a:pt x="2046" y="16"/>
                  <a:pt x="2041" y="16"/>
                </a:cubicBezTo>
                <a:close/>
                <a:moveTo>
                  <a:pt x="1961" y="16"/>
                </a:moveTo>
                <a:lnTo>
                  <a:pt x="1961" y="16"/>
                </a:lnTo>
                <a:cubicBezTo>
                  <a:pt x="1957" y="16"/>
                  <a:pt x="1953" y="12"/>
                  <a:pt x="1953" y="8"/>
                </a:cubicBezTo>
                <a:cubicBezTo>
                  <a:pt x="1953" y="3"/>
                  <a:pt x="1957" y="0"/>
                  <a:pt x="1961" y="0"/>
                </a:cubicBezTo>
                <a:lnTo>
                  <a:pt x="1961" y="0"/>
                </a:lnTo>
                <a:cubicBezTo>
                  <a:pt x="1966" y="0"/>
                  <a:pt x="1969" y="3"/>
                  <a:pt x="1969" y="8"/>
                </a:cubicBezTo>
                <a:cubicBezTo>
                  <a:pt x="1969" y="12"/>
                  <a:pt x="1966" y="16"/>
                  <a:pt x="1961" y="16"/>
                </a:cubicBezTo>
                <a:close/>
                <a:moveTo>
                  <a:pt x="1881" y="16"/>
                </a:moveTo>
                <a:lnTo>
                  <a:pt x="1881" y="16"/>
                </a:lnTo>
                <a:cubicBezTo>
                  <a:pt x="1877" y="16"/>
                  <a:pt x="1873" y="12"/>
                  <a:pt x="1873" y="8"/>
                </a:cubicBezTo>
                <a:cubicBezTo>
                  <a:pt x="1873" y="3"/>
                  <a:pt x="1877" y="0"/>
                  <a:pt x="1881" y="0"/>
                </a:cubicBezTo>
                <a:lnTo>
                  <a:pt x="1881" y="0"/>
                </a:lnTo>
                <a:cubicBezTo>
                  <a:pt x="1886" y="0"/>
                  <a:pt x="1889" y="3"/>
                  <a:pt x="1889" y="8"/>
                </a:cubicBezTo>
                <a:cubicBezTo>
                  <a:pt x="1889" y="12"/>
                  <a:pt x="1886" y="16"/>
                  <a:pt x="1881" y="16"/>
                </a:cubicBezTo>
                <a:close/>
                <a:moveTo>
                  <a:pt x="1801" y="16"/>
                </a:moveTo>
                <a:lnTo>
                  <a:pt x="1801" y="16"/>
                </a:lnTo>
                <a:cubicBezTo>
                  <a:pt x="1797" y="16"/>
                  <a:pt x="1793" y="12"/>
                  <a:pt x="1793" y="8"/>
                </a:cubicBezTo>
                <a:cubicBezTo>
                  <a:pt x="1793" y="3"/>
                  <a:pt x="1797" y="0"/>
                  <a:pt x="1801" y="0"/>
                </a:cubicBezTo>
                <a:lnTo>
                  <a:pt x="1801" y="0"/>
                </a:lnTo>
                <a:cubicBezTo>
                  <a:pt x="1805" y="0"/>
                  <a:pt x="1809" y="3"/>
                  <a:pt x="1809" y="8"/>
                </a:cubicBezTo>
                <a:cubicBezTo>
                  <a:pt x="1809" y="12"/>
                  <a:pt x="1805" y="16"/>
                  <a:pt x="1801" y="16"/>
                </a:cubicBezTo>
                <a:close/>
                <a:moveTo>
                  <a:pt x="1721" y="16"/>
                </a:moveTo>
                <a:lnTo>
                  <a:pt x="1721" y="16"/>
                </a:lnTo>
                <a:cubicBezTo>
                  <a:pt x="1717" y="16"/>
                  <a:pt x="1713" y="12"/>
                  <a:pt x="1713" y="8"/>
                </a:cubicBezTo>
                <a:cubicBezTo>
                  <a:pt x="1713" y="3"/>
                  <a:pt x="1717" y="0"/>
                  <a:pt x="1721" y="0"/>
                </a:cubicBezTo>
                <a:lnTo>
                  <a:pt x="1721" y="0"/>
                </a:lnTo>
                <a:cubicBezTo>
                  <a:pt x="1725" y="0"/>
                  <a:pt x="1729" y="3"/>
                  <a:pt x="1729" y="8"/>
                </a:cubicBezTo>
                <a:cubicBezTo>
                  <a:pt x="1729" y="12"/>
                  <a:pt x="1725" y="16"/>
                  <a:pt x="1721" y="16"/>
                </a:cubicBezTo>
                <a:close/>
                <a:moveTo>
                  <a:pt x="1641" y="16"/>
                </a:moveTo>
                <a:lnTo>
                  <a:pt x="1641" y="16"/>
                </a:lnTo>
                <a:cubicBezTo>
                  <a:pt x="1637" y="16"/>
                  <a:pt x="1633" y="12"/>
                  <a:pt x="1633" y="8"/>
                </a:cubicBezTo>
                <a:cubicBezTo>
                  <a:pt x="1633" y="3"/>
                  <a:pt x="1637" y="0"/>
                  <a:pt x="1641" y="0"/>
                </a:cubicBezTo>
                <a:lnTo>
                  <a:pt x="1641" y="0"/>
                </a:lnTo>
                <a:cubicBezTo>
                  <a:pt x="1645" y="0"/>
                  <a:pt x="1649" y="3"/>
                  <a:pt x="1649" y="8"/>
                </a:cubicBezTo>
                <a:cubicBezTo>
                  <a:pt x="1649" y="12"/>
                  <a:pt x="1645" y="16"/>
                  <a:pt x="1641" y="16"/>
                </a:cubicBezTo>
                <a:close/>
                <a:moveTo>
                  <a:pt x="1561" y="16"/>
                </a:moveTo>
                <a:lnTo>
                  <a:pt x="1561" y="16"/>
                </a:lnTo>
                <a:cubicBezTo>
                  <a:pt x="1557" y="16"/>
                  <a:pt x="1553" y="12"/>
                  <a:pt x="1553" y="8"/>
                </a:cubicBezTo>
                <a:cubicBezTo>
                  <a:pt x="1553" y="3"/>
                  <a:pt x="1557" y="0"/>
                  <a:pt x="1561" y="0"/>
                </a:cubicBezTo>
                <a:lnTo>
                  <a:pt x="1561" y="0"/>
                </a:lnTo>
                <a:cubicBezTo>
                  <a:pt x="1565" y="0"/>
                  <a:pt x="1569" y="3"/>
                  <a:pt x="1569" y="8"/>
                </a:cubicBezTo>
                <a:cubicBezTo>
                  <a:pt x="1569" y="12"/>
                  <a:pt x="1565" y="16"/>
                  <a:pt x="1561" y="16"/>
                </a:cubicBezTo>
                <a:close/>
                <a:moveTo>
                  <a:pt x="1481" y="16"/>
                </a:moveTo>
                <a:lnTo>
                  <a:pt x="1481" y="16"/>
                </a:lnTo>
                <a:cubicBezTo>
                  <a:pt x="1477" y="16"/>
                  <a:pt x="1473" y="12"/>
                  <a:pt x="1473" y="8"/>
                </a:cubicBezTo>
                <a:cubicBezTo>
                  <a:pt x="1473" y="3"/>
                  <a:pt x="1477" y="0"/>
                  <a:pt x="1481" y="0"/>
                </a:cubicBezTo>
                <a:lnTo>
                  <a:pt x="1481" y="0"/>
                </a:lnTo>
                <a:cubicBezTo>
                  <a:pt x="1485" y="0"/>
                  <a:pt x="1489" y="3"/>
                  <a:pt x="1489" y="8"/>
                </a:cubicBezTo>
                <a:cubicBezTo>
                  <a:pt x="1489" y="12"/>
                  <a:pt x="1485" y="16"/>
                  <a:pt x="1481" y="16"/>
                </a:cubicBezTo>
                <a:close/>
                <a:moveTo>
                  <a:pt x="1401" y="16"/>
                </a:moveTo>
                <a:lnTo>
                  <a:pt x="1401" y="16"/>
                </a:lnTo>
                <a:cubicBezTo>
                  <a:pt x="1397" y="16"/>
                  <a:pt x="1393" y="12"/>
                  <a:pt x="1393" y="8"/>
                </a:cubicBezTo>
                <a:cubicBezTo>
                  <a:pt x="1393" y="3"/>
                  <a:pt x="1397" y="0"/>
                  <a:pt x="1401" y="0"/>
                </a:cubicBezTo>
                <a:lnTo>
                  <a:pt x="1401" y="0"/>
                </a:lnTo>
                <a:cubicBezTo>
                  <a:pt x="1405" y="0"/>
                  <a:pt x="1409" y="3"/>
                  <a:pt x="1409" y="8"/>
                </a:cubicBezTo>
                <a:cubicBezTo>
                  <a:pt x="1409" y="12"/>
                  <a:pt x="1405" y="16"/>
                  <a:pt x="1401" y="16"/>
                </a:cubicBezTo>
                <a:close/>
                <a:moveTo>
                  <a:pt x="1321" y="16"/>
                </a:moveTo>
                <a:lnTo>
                  <a:pt x="1321" y="16"/>
                </a:lnTo>
                <a:cubicBezTo>
                  <a:pt x="1317" y="16"/>
                  <a:pt x="1313" y="12"/>
                  <a:pt x="1313" y="8"/>
                </a:cubicBezTo>
                <a:cubicBezTo>
                  <a:pt x="1313" y="3"/>
                  <a:pt x="1317" y="0"/>
                  <a:pt x="1321" y="0"/>
                </a:cubicBezTo>
                <a:lnTo>
                  <a:pt x="1321" y="0"/>
                </a:lnTo>
                <a:cubicBezTo>
                  <a:pt x="1325" y="0"/>
                  <a:pt x="1329" y="3"/>
                  <a:pt x="1329" y="8"/>
                </a:cubicBezTo>
                <a:cubicBezTo>
                  <a:pt x="1329" y="12"/>
                  <a:pt x="1325" y="16"/>
                  <a:pt x="1321" y="16"/>
                </a:cubicBezTo>
                <a:close/>
                <a:moveTo>
                  <a:pt x="1241" y="16"/>
                </a:moveTo>
                <a:lnTo>
                  <a:pt x="1241" y="16"/>
                </a:lnTo>
                <a:cubicBezTo>
                  <a:pt x="1237" y="16"/>
                  <a:pt x="1233" y="12"/>
                  <a:pt x="1233" y="8"/>
                </a:cubicBezTo>
                <a:cubicBezTo>
                  <a:pt x="1233" y="3"/>
                  <a:pt x="1237" y="0"/>
                  <a:pt x="1241" y="0"/>
                </a:cubicBezTo>
                <a:lnTo>
                  <a:pt x="1241" y="0"/>
                </a:lnTo>
                <a:cubicBezTo>
                  <a:pt x="1245" y="0"/>
                  <a:pt x="1249" y="3"/>
                  <a:pt x="1249" y="8"/>
                </a:cubicBezTo>
                <a:cubicBezTo>
                  <a:pt x="1249" y="12"/>
                  <a:pt x="1245" y="16"/>
                  <a:pt x="1241" y="16"/>
                </a:cubicBezTo>
                <a:close/>
                <a:moveTo>
                  <a:pt x="1161" y="16"/>
                </a:moveTo>
                <a:lnTo>
                  <a:pt x="1161" y="16"/>
                </a:lnTo>
                <a:cubicBezTo>
                  <a:pt x="1157" y="16"/>
                  <a:pt x="1153" y="12"/>
                  <a:pt x="1153" y="8"/>
                </a:cubicBezTo>
                <a:cubicBezTo>
                  <a:pt x="1153" y="3"/>
                  <a:pt x="1157" y="0"/>
                  <a:pt x="1161" y="0"/>
                </a:cubicBezTo>
                <a:lnTo>
                  <a:pt x="1161" y="0"/>
                </a:lnTo>
                <a:cubicBezTo>
                  <a:pt x="1165" y="0"/>
                  <a:pt x="1169" y="3"/>
                  <a:pt x="1169" y="8"/>
                </a:cubicBezTo>
                <a:cubicBezTo>
                  <a:pt x="1169" y="12"/>
                  <a:pt x="1165" y="16"/>
                  <a:pt x="1161" y="16"/>
                </a:cubicBezTo>
                <a:close/>
                <a:moveTo>
                  <a:pt x="1081" y="16"/>
                </a:moveTo>
                <a:lnTo>
                  <a:pt x="1081" y="16"/>
                </a:lnTo>
                <a:cubicBezTo>
                  <a:pt x="1076" y="16"/>
                  <a:pt x="1073" y="12"/>
                  <a:pt x="1073" y="8"/>
                </a:cubicBezTo>
                <a:cubicBezTo>
                  <a:pt x="1073" y="3"/>
                  <a:pt x="1076" y="0"/>
                  <a:pt x="1081" y="0"/>
                </a:cubicBezTo>
                <a:lnTo>
                  <a:pt x="1081" y="0"/>
                </a:lnTo>
                <a:cubicBezTo>
                  <a:pt x="1085" y="0"/>
                  <a:pt x="1089" y="3"/>
                  <a:pt x="1089" y="8"/>
                </a:cubicBezTo>
                <a:cubicBezTo>
                  <a:pt x="1089" y="12"/>
                  <a:pt x="1085" y="16"/>
                  <a:pt x="1081" y="16"/>
                </a:cubicBezTo>
                <a:close/>
                <a:moveTo>
                  <a:pt x="1001" y="16"/>
                </a:moveTo>
                <a:lnTo>
                  <a:pt x="1001" y="16"/>
                </a:lnTo>
                <a:cubicBezTo>
                  <a:pt x="996" y="16"/>
                  <a:pt x="993" y="12"/>
                  <a:pt x="993" y="8"/>
                </a:cubicBezTo>
                <a:cubicBezTo>
                  <a:pt x="993" y="3"/>
                  <a:pt x="996" y="0"/>
                  <a:pt x="1001" y="0"/>
                </a:cubicBezTo>
                <a:lnTo>
                  <a:pt x="1001" y="0"/>
                </a:lnTo>
                <a:cubicBezTo>
                  <a:pt x="1005" y="0"/>
                  <a:pt x="1009" y="3"/>
                  <a:pt x="1009" y="8"/>
                </a:cubicBezTo>
                <a:cubicBezTo>
                  <a:pt x="1009" y="12"/>
                  <a:pt x="1005" y="16"/>
                  <a:pt x="1001" y="16"/>
                </a:cubicBezTo>
                <a:close/>
                <a:moveTo>
                  <a:pt x="921" y="16"/>
                </a:moveTo>
                <a:lnTo>
                  <a:pt x="921" y="16"/>
                </a:lnTo>
                <a:cubicBezTo>
                  <a:pt x="916" y="16"/>
                  <a:pt x="913" y="12"/>
                  <a:pt x="913" y="8"/>
                </a:cubicBezTo>
                <a:cubicBezTo>
                  <a:pt x="913" y="3"/>
                  <a:pt x="916" y="0"/>
                  <a:pt x="921" y="0"/>
                </a:cubicBezTo>
                <a:lnTo>
                  <a:pt x="921" y="0"/>
                </a:lnTo>
                <a:cubicBezTo>
                  <a:pt x="925" y="0"/>
                  <a:pt x="929" y="3"/>
                  <a:pt x="929" y="8"/>
                </a:cubicBezTo>
                <a:cubicBezTo>
                  <a:pt x="929" y="12"/>
                  <a:pt x="925" y="16"/>
                  <a:pt x="921" y="16"/>
                </a:cubicBezTo>
                <a:close/>
                <a:moveTo>
                  <a:pt x="841" y="16"/>
                </a:moveTo>
                <a:lnTo>
                  <a:pt x="841" y="16"/>
                </a:lnTo>
                <a:cubicBezTo>
                  <a:pt x="836" y="16"/>
                  <a:pt x="833" y="12"/>
                  <a:pt x="833" y="8"/>
                </a:cubicBezTo>
                <a:cubicBezTo>
                  <a:pt x="833" y="3"/>
                  <a:pt x="836" y="0"/>
                  <a:pt x="841" y="0"/>
                </a:cubicBezTo>
                <a:lnTo>
                  <a:pt x="841" y="0"/>
                </a:lnTo>
                <a:cubicBezTo>
                  <a:pt x="845" y="0"/>
                  <a:pt x="849" y="3"/>
                  <a:pt x="849" y="8"/>
                </a:cubicBezTo>
                <a:cubicBezTo>
                  <a:pt x="849" y="12"/>
                  <a:pt x="845" y="16"/>
                  <a:pt x="841" y="16"/>
                </a:cubicBezTo>
                <a:close/>
                <a:moveTo>
                  <a:pt x="761" y="16"/>
                </a:moveTo>
                <a:lnTo>
                  <a:pt x="761" y="16"/>
                </a:lnTo>
                <a:cubicBezTo>
                  <a:pt x="756" y="16"/>
                  <a:pt x="753" y="12"/>
                  <a:pt x="753" y="8"/>
                </a:cubicBezTo>
                <a:cubicBezTo>
                  <a:pt x="753" y="3"/>
                  <a:pt x="756" y="0"/>
                  <a:pt x="761" y="0"/>
                </a:cubicBezTo>
                <a:lnTo>
                  <a:pt x="761" y="0"/>
                </a:lnTo>
                <a:cubicBezTo>
                  <a:pt x="765" y="0"/>
                  <a:pt x="769" y="3"/>
                  <a:pt x="769" y="8"/>
                </a:cubicBezTo>
                <a:cubicBezTo>
                  <a:pt x="769" y="12"/>
                  <a:pt x="765" y="16"/>
                  <a:pt x="761" y="16"/>
                </a:cubicBezTo>
                <a:close/>
                <a:moveTo>
                  <a:pt x="681" y="16"/>
                </a:moveTo>
                <a:lnTo>
                  <a:pt x="681" y="16"/>
                </a:lnTo>
                <a:cubicBezTo>
                  <a:pt x="676" y="16"/>
                  <a:pt x="673" y="12"/>
                  <a:pt x="673" y="8"/>
                </a:cubicBezTo>
                <a:cubicBezTo>
                  <a:pt x="673" y="3"/>
                  <a:pt x="676" y="0"/>
                  <a:pt x="681" y="0"/>
                </a:cubicBezTo>
                <a:lnTo>
                  <a:pt x="681" y="0"/>
                </a:lnTo>
                <a:cubicBezTo>
                  <a:pt x="685" y="0"/>
                  <a:pt x="689" y="3"/>
                  <a:pt x="689" y="8"/>
                </a:cubicBezTo>
                <a:cubicBezTo>
                  <a:pt x="689" y="12"/>
                  <a:pt x="685" y="16"/>
                  <a:pt x="681" y="16"/>
                </a:cubicBezTo>
                <a:close/>
                <a:moveTo>
                  <a:pt x="601" y="16"/>
                </a:moveTo>
                <a:lnTo>
                  <a:pt x="601" y="16"/>
                </a:lnTo>
                <a:cubicBezTo>
                  <a:pt x="596" y="16"/>
                  <a:pt x="593" y="12"/>
                  <a:pt x="593" y="8"/>
                </a:cubicBezTo>
                <a:cubicBezTo>
                  <a:pt x="593" y="3"/>
                  <a:pt x="596" y="0"/>
                  <a:pt x="601" y="0"/>
                </a:cubicBezTo>
                <a:lnTo>
                  <a:pt x="601" y="0"/>
                </a:lnTo>
                <a:cubicBezTo>
                  <a:pt x="605" y="0"/>
                  <a:pt x="609" y="3"/>
                  <a:pt x="609" y="8"/>
                </a:cubicBezTo>
                <a:cubicBezTo>
                  <a:pt x="609" y="12"/>
                  <a:pt x="605" y="16"/>
                  <a:pt x="601" y="16"/>
                </a:cubicBezTo>
                <a:close/>
                <a:moveTo>
                  <a:pt x="521" y="16"/>
                </a:moveTo>
                <a:lnTo>
                  <a:pt x="521" y="16"/>
                </a:lnTo>
                <a:cubicBezTo>
                  <a:pt x="516" y="16"/>
                  <a:pt x="513" y="12"/>
                  <a:pt x="513" y="8"/>
                </a:cubicBezTo>
                <a:cubicBezTo>
                  <a:pt x="513" y="3"/>
                  <a:pt x="516" y="0"/>
                  <a:pt x="521" y="0"/>
                </a:cubicBezTo>
                <a:lnTo>
                  <a:pt x="521" y="0"/>
                </a:lnTo>
                <a:cubicBezTo>
                  <a:pt x="525" y="0"/>
                  <a:pt x="529" y="3"/>
                  <a:pt x="529" y="8"/>
                </a:cubicBezTo>
                <a:cubicBezTo>
                  <a:pt x="529" y="12"/>
                  <a:pt x="525" y="16"/>
                  <a:pt x="521" y="16"/>
                </a:cubicBezTo>
                <a:close/>
                <a:moveTo>
                  <a:pt x="441" y="16"/>
                </a:moveTo>
                <a:lnTo>
                  <a:pt x="441" y="16"/>
                </a:lnTo>
                <a:cubicBezTo>
                  <a:pt x="436" y="16"/>
                  <a:pt x="433" y="12"/>
                  <a:pt x="433" y="8"/>
                </a:cubicBezTo>
                <a:cubicBezTo>
                  <a:pt x="433" y="3"/>
                  <a:pt x="436" y="0"/>
                  <a:pt x="441" y="0"/>
                </a:cubicBezTo>
                <a:lnTo>
                  <a:pt x="441" y="0"/>
                </a:lnTo>
                <a:cubicBezTo>
                  <a:pt x="445" y="0"/>
                  <a:pt x="449" y="3"/>
                  <a:pt x="449" y="8"/>
                </a:cubicBezTo>
                <a:cubicBezTo>
                  <a:pt x="449" y="12"/>
                  <a:pt x="445" y="16"/>
                  <a:pt x="441" y="16"/>
                </a:cubicBezTo>
                <a:close/>
                <a:moveTo>
                  <a:pt x="361" y="16"/>
                </a:moveTo>
                <a:lnTo>
                  <a:pt x="361" y="16"/>
                </a:lnTo>
                <a:cubicBezTo>
                  <a:pt x="356" y="16"/>
                  <a:pt x="353" y="12"/>
                  <a:pt x="353" y="8"/>
                </a:cubicBezTo>
                <a:cubicBezTo>
                  <a:pt x="353" y="3"/>
                  <a:pt x="356" y="0"/>
                  <a:pt x="361" y="0"/>
                </a:cubicBezTo>
                <a:lnTo>
                  <a:pt x="361" y="0"/>
                </a:lnTo>
                <a:cubicBezTo>
                  <a:pt x="365" y="0"/>
                  <a:pt x="369" y="3"/>
                  <a:pt x="369" y="8"/>
                </a:cubicBezTo>
                <a:cubicBezTo>
                  <a:pt x="369" y="12"/>
                  <a:pt x="365" y="16"/>
                  <a:pt x="361" y="16"/>
                </a:cubicBezTo>
                <a:close/>
                <a:moveTo>
                  <a:pt x="281" y="16"/>
                </a:moveTo>
                <a:lnTo>
                  <a:pt x="281" y="16"/>
                </a:lnTo>
                <a:cubicBezTo>
                  <a:pt x="276" y="16"/>
                  <a:pt x="273" y="12"/>
                  <a:pt x="273" y="8"/>
                </a:cubicBezTo>
                <a:cubicBezTo>
                  <a:pt x="273" y="3"/>
                  <a:pt x="276" y="0"/>
                  <a:pt x="281" y="0"/>
                </a:cubicBezTo>
                <a:lnTo>
                  <a:pt x="281" y="0"/>
                </a:lnTo>
                <a:cubicBezTo>
                  <a:pt x="285" y="0"/>
                  <a:pt x="289" y="3"/>
                  <a:pt x="289" y="8"/>
                </a:cubicBezTo>
                <a:cubicBezTo>
                  <a:pt x="289" y="12"/>
                  <a:pt x="285" y="16"/>
                  <a:pt x="281" y="16"/>
                </a:cubicBezTo>
                <a:close/>
                <a:moveTo>
                  <a:pt x="201" y="16"/>
                </a:moveTo>
                <a:lnTo>
                  <a:pt x="201" y="16"/>
                </a:lnTo>
                <a:cubicBezTo>
                  <a:pt x="196" y="16"/>
                  <a:pt x="193" y="12"/>
                  <a:pt x="193" y="8"/>
                </a:cubicBezTo>
                <a:cubicBezTo>
                  <a:pt x="193" y="3"/>
                  <a:pt x="196" y="0"/>
                  <a:pt x="201" y="0"/>
                </a:cubicBezTo>
                <a:lnTo>
                  <a:pt x="201" y="0"/>
                </a:lnTo>
                <a:cubicBezTo>
                  <a:pt x="205" y="0"/>
                  <a:pt x="209" y="3"/>
                  <a:pt x="209" y="8"/>
                </a:cubicBezTo>
                <a:cubicBezTo>
                  <a:pt x="209" y="12"/>
                  <a:pt x="205" y="16"/>
                  <a:pt x="201" y="16"/>
                </a:cubicBezTo>
                <a:close/>
                <a:moveTo>
                  <a:pt x="121" y="16"/>
                </a:moveTo>
                <a:lnTo>
                  <a:pt x="121" y="16"/>
                </a:lnTo>
                <a:cubicBezTo>
                  <a:pt x="116" y="16"/>
                  <a:pt x="113" y="12"/>
                  <a:pt x="113" y="8"/>
                </a:cubicBezTo>
                <a:cubicBezTo>
                  <a:pt x="113" y="3"/>
                  <a:pt x="116" y="0"/>
                  <a:pt x="121" y="0"/>
                </a:cubicBezTo>
                <a:lnTo>
                  <a:pt x="121" y="0"/>
                </a:lnTo>
                <a:cubicBezTo>
                  <a:pt x="125" y="0"/>
                  <a:pt x="129" y="3"/>
                  <a:pt x="129" y="8"/>
                </a:cubicBezTo>
                <a:cubicBezTo>
                  <a:pt x="129" y="12"/>
                  <a:pt x="125" y="16"/>
                  <a:pt x="121" y="16"/>
                </a:cubicBezTo>
                <a:close/>
                <a:moveTo>
                  <a:pt x="41" y="16"/>
                </a:moveTo>
                <a:lnTo>
                  <a:pt x="41" y="16"/>
                </a:lnTo>
                <a:cubicBezTo>
                  <a:pt x="36" y="16"/>
                  <a:pt x="33" y="12"/>
                  <a:pt x="33" y="8"/>
                </a:cubicBezTo>
                <a:cubicBezTo>
                  <a:pt x="33" y="3"/>
                  <a:pt x="36" y="0"/>
                  <a:pt x="41" y="0"/>
                </a:cubicBezTo>
                <a:lnTo>
                  <a:pt x="41" y="0"/>
                </a:lnTo>
                <a:cubicBezTo>
                  <a:pt x="45" y="0"/>
                  <a:pt x="49" y="3"/>
                  <a:pt x="49" y="8"/>
                </a:cubicBezTo>
                <a:cubicBezTo>
                  <a:pt x="49" y="12"/>
                  <a:pt x="45" y="16"/>
                  <a:pt x="41" y="16"/>
                </a:cubicBez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2" name="TextBox 141"/>
          <p:cNvSpPr txBox="1"/>
          <p:nvPr/>
        </p:nvSpPr>
        <p:spPr>
          <a:xfrm>
            <a:off x="6252989" y="4794721"/>
            <a:ext cx="2661263" cy="25391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accent4">
                    <a:lumMod val="10000"/>
                  </a:schemeClr>
                </a:solidFill>
              </a:rPr>
              <a:t>SENSORS AND INSTRUMENTATION</a:t>
            </a:r>
            <a:endParaRPr lang="en-GB" sz="105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143" name="Elbow Connector 142"/>
          <p:cNvCxnSpPr>
            <a:stCxn id="141" idx="42"/>
            <a:endCxn id="142" idx="1"/>
          </p:cNvCxnSpPr>
          <p:nvPr/>
        </p:nvCxnSpPr>
        <p:spPr>
          <a:xfrm flipV="1">
            <a:off x="2693274" y="4921679"/>
            <a:ext cx="3559715" cy="3305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2665884" y="492631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8801744" y="258395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8801744" y="4775816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Elbow Connector 149"/>
          <p:cNvCxnSpPr>
            <a:endCxn id="148" idx="4"/>
          </p:cNvCxnSpPr>
          <p:nvPr/>
        </p:nvCxnSpPr>
        <p:spPr>
          <a:xfrm rot="5400000" flipH="1" flipV="1">
            <a:off x="7751437" y="3702650"/>
            <a:ext cx="2146143" cy="191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/>
          <p:cNvSpPr/>
          <p:nvPr/>
        </p:nvSpPr>
        <p:spPr>
          <a:xfrm>
            <a:off x="7058240" y="3860284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7345036" y="3858165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7058430" y="3415180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7345226" y="3413061"/>
            <a:ext cx="45719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9" name="Elbow Connector 158"/>
          <p:cNvCxnSpPr>
            <a:stCxn id="154" idx="0"/>
            <a:endCxn id="156" idx="4"/>
          </p:cNvCxnSpPr>
          <p:nvPr/>
        </p:nvCxnSpPr>
        <p:spPr>
          <a:xfrm rot="5400000" flipH="1" flipV="1">
            <a:off x="6881503" y="3660497"/>
            <a:ext cx="39938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stCxn id="155" idx="0"/>
            <a:endCxn id="158" idx="4"/>
          </p:cNvCxnSpPr>
          <p:nvPr/>
        </p:nvCxnSpPr>
        <p:spPr>
          <a:xfrm rot="5400000" flipH="1" flipV="1">
            <a:off x="7168299" y="3658378"/>
            <a:ext cx="399385" cy="190"/>
          </a:xfrm>
          <a:prstGeom prst="bentConnector3">
            <a:avLst>
              <a:gd name="adj1" fmla="val 50000"/>
            </a:avLst>
          </a:prstGeom>
          <a:ln w="12700">
            <a:solidFill>
              <a:srgbClr val="4513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8322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r2e-injectors.web.cern.ch/sites/r2e-injectors.web.cern.ch/files/Images/Cern-Accelerator-Complex_800x433_gray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2" y="1196752"/>
            <a:ext cx="878065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CERN: Injector Chain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483768" y="4448175"/>
            <a:ext cx="2050132" cy="1159907"/>
            <a:chOff x="2483768" y="4448175"/>
            <a:chExt cx="2050132" cy="1159907"/>
          </a:xfrm>
        </p:grpSpPr>
        <p:grpSp>
          <p:nvGrpSpPr>
            <p:cNvPr id="4" name="Group 3"/>
            <p:cNvGrpSpPr/>
            <p:nvPr/>
          </p:nvGrpSpPr>
          <p:grpSpPr>
            <a:xfrm>
              <a:off x="2483768" y="4448175"/>
              <a:ext cx="2050132" cy="1159907"/>
              <a:chOff x="2483768" y="4448175"/>
              <a:chExt cx="2050132" cy="115990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3419475" y="4448175"/>
                <a:ext cx="1114425" cy="790575"/>
              </a:xfrm>
              <a:custGeom>
                <a:avLst/>
                <a:gdLst>
                  <a:gd name="connsiteX0" fmla="*/ 0 w 1114425"/>
                  <a:gd name="connsiteY0" fmla="*/ 790575 h 790575"/>
                  <a:gd name="connsiteX1" fmla="*/ 352425 w 1114425"/>
                  <a:gd name="connsiteY1" fmla="*/ 438150 h 790575"/>
                  <a:gd name="connsiteX2" fmla="*/ 685800 w 1114425"/>
                  <a:gd name="connsiteY2" fmla="*/ 180975 h 790575"/>
                  <a:gd name="connsiteX3" fmla="*/ 904875 w 1114425"/>
                  <a:gd name="connsiteY3" fmla="*/ 66675 h 790575"/>
                  <a:gd name="connsiteX4" fmla="*/ 1114425 w 1114425"/>
                  <a:gd name="connsiteY4" fmla="*/ 0 h 79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425" h="790575">
                    <a:moveTo>
                      <a:pt x="0" y="790575"/>
                    </a:moveTo>
                    <a:cubicBezTo>
                      <a:pt x="119062" y="665162"/>
                      <a:pt x="238125" y="539750"/>
                      <a:pt x="352425" y="438150"/>
                    </a:cubicBezTo>
                    <a:cubicBezTo>
                      <a:pt x="466725" y="336550"/>
                      <a:pt x="593725" y="242887"/>
                      <a:pt x="685800" y="180975"/>
                    </a:cubicBezTo>
                    <a:cubicBezTo>
                      <a:pt x="777875" y="119062"/>
                      <a:pt x="833438" y="96837"/>
                      <a:pt x="904875" y="66675"/>
                    </a:cubicBezTo>
                    <a:cubicBezTo>
                      <a:pt x="976313" y="36512"/>
                      <a:pt x="1045369" y="18256"/>
                      <a:pt x="1114425" y="0"/>
                    </a:cubicBezTo>
                  </a:path>
                </a:pathLst>
              </a:custGeom>
              <a:noFill/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483768" y="5238750"/>
                <a:ext cx="1080120" cy="369332"/>
              </a:xfrm>
              <a:prstGeom prst="rect">
                <a:avLst/>
              </a:prstGeom>
              <a:solidFill>
                <a:schemeClr val="tx2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LINAC4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" name="Isosceles Triangle 4"/>
            <p:cNvSpPr/>
            <p:nvPr/>
          </p:nvSpPr>
          <p:spPr>
            <a:xfrm rot="2985529">
              <a:off x="3702793" y="4575315"/>
              <a:ext cx="277075" cy="46748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Arc 6"/>
          <p:cNvSpPr/>
          <p:nvPr/>
        </p:nvSpPr>
        <p:spPr>
          <a:xfrm rot="5400000">
            <a:off x="119276" y="-2403649"/>
            <a:ext cx="7163513" cy="7200801"/>
          </a:xfrm>
          <a:prstGeom prst="arc">
            <a:avLst>
              <a:gd name="adj1" fmla="val 16210530"/>
              <a:gd name="adj2" fmla="val 484534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952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Risks </a:t>
            </a:r>
            <a:r>
              <a:rPr lang="en-GB" dirty="0" smtClean="0"/>
              <a:t>for High-Power Accelerators</a:t>
            </a:r>
            <a:endParaRPr lang="en-GB" dirty="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74750"/>
            <a:ext cx="5867400" cy="4572000"/>
          </a:xfrm>
          <a:solidFill>
            <a:schemeClr val="bg1"/>
          </a:solidFill>
        </p:spPr>
        <p:txBody>
          <a:bodyPr/>
          <a:lstStyle/>
          <a:p>
            <a:r>
              <a:rPr lang="en-GB" b="1" dirty="0">
                <a:solidFill>
                  <a:schemeClr val="hlink"/>
                </a:solidFill>
              </a:rPr>
              <a:t>Not to complete</a:t>
            </a:r>
            <a:r>
              <a:rPr lang="en-GB" dirty="0"/>
              <a:t> the construction of the accelerator</a:t>
            </a:r>
          </a:p>
          <a:p>
            <a:pPr marL="781050" lvl="1" indent="-323850">
              <a:buClr>
                <a:schemeClr val="hlink"/>
              </a:buClr>
              <a:buFontTx/>
              <a:buChar char="•"/>
            </a:pPr>
            <a:r>
              <a:rPr lang="en-GB" dirty="0">
                <a:solidFill>
                  <a:srgbClr val="A50021"/>
                </a:solidFill>
              </a:rPr>
              <a:t>Happened to other projects, the most expensive was the Superconducting Super Collider in Texas / USA with a length of </a:t>
            </a:r>
            <a:r>
              <a:rPr lang="en-GB" dirty="0">
                <a:solidFill>
                  <a:srgbClr val="A50021"/>
                </a:solidFill>
                <a:latin typeface="Times New Roman" pitchFamily="18" charset="0"/>
              </a:rPr>
              <a:t>~</a:t>
            </a:r>
            <a:r>
              <a:rPr lang="en-GB" dirty="0">
                <a:solidFill>
                  <a:srgbClr val="A50021"/>
                </a:solidFill>
              </a:rPr>
              <a:t>80 km</a:t>
            </a:r>
          </a:p>
          <a:p>
            <a:pPr marL="781050" lvl="1" indent="-323850">
              <a:buClr>
                <a:schemeClr val="hlink"/>
              </a:buClr>
              <a:buFontTx/>
              <a:buChar char="•"/>
            </a:pPr>
            <a:r>
              <a:rPr lang="en-GB" dirty="0">
                <a:solidFill>
                  <a:srgbClr val="A50021"/>
                </a:solidFill>
              </a:rPr>
              <a:t>Cost increase from 4.4 Billion US</a:t>
            </a:r>
            <a:r>
              <a:rPr lang="en-GB" dirty="0">
                <a:solidFill>
                  <a:srgbClr val="A50021"/>
                </a:solidFill>
                <a:latin typeface="Times New Roman" pitchFamily="18" charset="0"/>
              </a:rPr>
              <a:t>$</a:t>
            </a:r>
            <a:r>
              <a:rPr lang="en-GB" dirty="0">
                <a:solidFill>
                  <a:srgbClr val="A50021"/>
                </a:solidFill>
              </a:rPr>
              <a:t> to 12 Billion US</a:t>
            </a:r>
            <a:r>
              <a:rPr lang="en-GB" dirty="0">
                <a:solidFill>
                  <a:srgbClr val="A50021"/>
                </a:solidFill>
                <a:latin typeface="Times New Roman" pitchFamily="18" charset="0"/>
              </a:rPr>
              <a:t>$</a:t>
            </a:r>
            <a:r>
              <a:rPr lang="en-GB" dirty="0">
                <a:solidFill>
                  <a:srgbClr val="A50021"/>
                </a:solidFill>
              </a:rPr>
              <a:t>, US congress stopped the project in 1993 after having invested more the 2 Billion US</a:t>
            </a:r>
            <a:r>
              <a:rPr lang="en-GB" dirty="0" smtClean="0">
                <a:solidFill>
                  <a:srgbClr val="A50021"/>
                </a:solidFill>
                <a:latin typeface="Times New Roman" pitchFamily="18" charset="0"/>
              </a:rPr>
              <a:t>$</a:t>
            </a:r>
          </a:p>
          <a:p>
            <a:pPr marL="781050" lvl="1" indent="-323850">
              <a:buClr>
                <a:schemeClr val="hlink"/>
              </a:buClr>
              <a:buFontTx/>
              <a:buChar char="•"/>
            </a:pPr>
            <a:endParaRPr lang="en-GB" dirty="0">
              <a:solidFill>
                <a:srgbClr val="A50021"/>
              </a:solidFill>
            </a:endParaRPr>
          </a:p>
          <a:p>
            <a:r>
              <a:rPr lang="en-GB" b="1" dirty="0">
                <a:solidFill>
                  <a:schemeClr val="hlink"/>
                </a:solidFill>
              </a:rPr>
              <a:t>Not</a:t>
            </a:r>
            <a:r>
              <a:rPr lang="en-GB" dirty="0"/>
              <a:t> to be able </a:t>
            </a:r>
            <a:r>
              <a:rPr lang="en-GB" b="1" dirty="0">
                <a:solidFill>
                  <a:schemeClr val="hlink"/>
                </a:solidFill>
              </a:rPr>
              <a:t>to operate</a:t>
            </a:r>
            <a:r>
              <a:rPr lang="en-GB" dirty="0"/>
              <a:t> the accelerator</a:t>
            </a:r>
          </a:p>
          <a:p>
            <a:r>
              <a:rPr lang="en-GB" b="1" dirty="0">
                <a:solidFill>
                  <a:schemeClr val="hlink"/>
                </a:solidFill>
              </a:rPr>
              <a:t>Damage</a:t>
            </a:r>
            <a:r>
              <a:rPr lang="en-GB" dirty="0"/>
              <a:t> to the accelerator </a:t>
            </a:r>
            <a:r>
              <a:rPr lang="en-GB" b="1" dirty="0">
                <a:solidFill>
                  <a:schemeClr val="hlink"/>
                </a:solidFill>
              </a:rPr>
              <a:t>beyond repair</a:t>
            </a:r>
            <a:r>
              <a:rPr lang="en-GB" dirty="0"/>
              <a:t> </a:t>
            </a:r>
            <a:r>
              <a:rPr lang="en-GB" dirty="0" smtClean="0"/>
              <a:t>due </a:t>
            </a:r>
            <a:r>
              <a:rPr lang="en-GB" dirty="0"/>
              <a:t>to an </a:t>
            </a:r>
            <a:r>
              <a:rPr lang="en-GB" dirty="0" smtClean="0"/>
              <a:t>accident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NO LHC</a:t>
            </a:r>
            <a:r>
              <a:rPr lang="en-GB" dirty="0" smtClean="0"/>
              <a:t>: Future of particle Physics compromised</a:t>
            </a:r>
            <a:endParaRPr lang="en-GB" dirty="0"/>
          </a:p>
        </p:txBody>
      </p:sp>
      <p:pic>
        <p:nvPicPr>
          <p:cNvPr id="17306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50" y="1456208"/>
            <a:ext cx="3308350" cy="463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7162800" y="5410200"/>
            <a:ext cx="600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5FF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990099"/>
                </a:solidFill>
              </a:rPr>
              <a:t>SSC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431277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LHC: Hazards and Machine Protection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908720"/>
            <a:ext cx="5472608" cy="5632311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00066"/>
                </a:solidFill>
                <a:latin typeface="+mn-lt"/>
              </a:rPr>
              <a:t>Safety-critical:</a:t>
            </a:r>
          </a:p>
          <a:p>
            <a:pPr marL="800100" lvl="1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362 MJ stored beam energy</a:t>
            </a:r>
          </a:p>
          <a:p>
            <a:pPr marL="800100" lvl="1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9 GJ energy stored in the magnet powering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system</a:t>
            </a:r>
          </a:p>
          <a:p>
            <a:pPr marL="800100" lvl="1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00066"/>
                </a:solidFill>
                <a:latin typeface="+mn-lt"/>
              </a:rPr>
              <a:t>Complex:</a:t>
            </a:r>
          </a:p>
          <a:p>
            <a:pPr marL="800100" lvl="1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any 10000s interlocks</a:t>
            </a:r>
          </a:p>
          <a:p>
            <a:pPr marL="800100" lvl="1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Mix of hardware, software, human interventions, procedures, etc.</a:t>
            </a:r>
          </a:p>
          <a:p>
            <a:endParaRPr lang="en-GB" sz="2400" dirty="0">
              <a:solidFill>
                <a:srgbClr val="000066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00066"/>
                </a:solidFill>
                <a:latin typeface="+mn-lt"/>
              </a:rPr>
              <a:t>Need for an efficient method to address protection requirements consistently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>
              <a:solidFill>
                <a:srgbClr val="000066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00066"/>
                </a:solidFill>
                <a:latin typeface="+mn-lt"/>
              </a:rPr>
              <a:t>STPA was not used to develop the LHC MPS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642502" y="908720"/>
            <a:ext cx="3501499" cy="3098963"/>
            <a:chOff x="45730" y="1967758"/>
            <a:chExt cx="5148205" cy="4091548"/>
          </a:xfrm>
        </p:grpSpPr>
        <p:pic>
          <p:nvPicPr>
            <p:cNvPr id="7" name="Picture 2" descr="http://inapcache.boston.com/universal/site_graphics/blogs/bigpicture/lhc_11_20/l03_0081100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0" y="2821106"/>
              <a:ext cx="5148203" cy="32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5732" y="1967758"/>
              <a:ext cx="5148203" cy="8533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/>
                </a:rPr>
                <a:t>Arcing in the interconnection,   </a:t>
              </a:r>
              <a:r>
                <a:rPr lang="en-US" dirty="0" smtClean="0">
                  <a:latin typeface="Arial"/>
                </a:rPr>
                <a:t>  in 2008 at LHC</a:t>
              </a:r>
              <a:endParaRPr lang="en-US" dirty="0">
                <a:latin typeface="Arial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633069" y="3613550"/>
            <a:ext cx="3510931" cy="2751585"/>
            <a:chOff x="5633069" y="3613550"/>
            <a:chExt cx="3510931" cy="2751585"/>
          </a:xfrm>
        </p:grpSpPr>
        <p:pic>
          <p:nvPicPr>
            <p:cNvPr id="9" name="Picture 4" descr="DSC_000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52120" y="3667318"/>
              <a:ext cx="3491880" cy="26978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633069" y="3613550"/>
              <a:ext cx="3507423" cy="64633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/>
                </a:rPr>
                <a:t>Effect of 0.1% of the LHC beam </a:t>
              </a:r>
              <a:r>
                <a:rPr lang="en-US" dirty="0" smtClean="0">
                  <a:latin typeface="Arial"/>
                </a:rPr>
                <a:t>energy (Experiment at SPS)</a:t>
              </a:r>
              <a:endParaRPr lang="en-US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4487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LHC MPS to prevent beam accidents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5" y="919989"/>
            <a:ext cx="8974090" cy="53893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64088" y="5882534"/>
            <a:ext cx="3456384" cy="584775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marL="180975" lvl="1">
              <a:buClr>
                <a:srgbClr val="0070C0"/>
              </a:buClr>
            </a:pPr>
            <a:r>
              <a:rPr lang="en-GB" sz="1600" dirty="0" smtClean="0">
                <a:solidFill>
                  <a:srgbClr val="FFFF00"/>
                </a:solidFill>
              </a:rPr>
              <a:t>Many </a:t>
            </a:r>
            <a:r>
              <a:rPr lang="en-GB" sz="1600" dirty="0">
                <a:solidFill>
                  <a:srgbClr val="FFFF00"/>
                </a:solidFill>
              </a:rPr>
              <a:t>10000s </a:t>
            </a:r>
            <a:r>
              <a:rPr lang="en-GB" sz="1600" dirty="0" smtClean="0">
                <a:solidFill>
                  <a:srgbClr val="FFFF00"/>
                </a:solidFill>
              </a:rPr>
              <a:t>interlocks, across more than 20 subsystems</a:t>
            </a:r>
            <a:endParaRPr lang="en-GB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738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3600" dirty="0"/>
              <a:t>D</a:t>
            </a:r>
            <a:r>
              <a:rPr lang="en-GB" sz="3600" dirty="0" smtClean="0"/>
              <a:t>esign principles for protection systems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03312"/>
            <a:ext cx="8735888" cy="5334000"/>
          </a:xfrm>
        </p:spPr>
        <p:txBody>
          <a:bodyPr/>
          <a:lstStyle/>
          <a:p>
            <a:pPr eaLnBrk="1" hangingPunct="1"/>
            <a:r>
              <a:rPr lang="en-GB" dirty="0" smtClean="0"/>
              <a:t>Efficient </a:t>
            </a:r>
            <a:r>
              <a:rPr lang="en-GB" dirty="0"/>
              <a:t>accelerator operation </a:t>
            </a:r>
            <a:endParaRPr lang="en-GB" dirty="0" smtClean="0"/>
          </a:p>
          <a:p>
            <a:pPr marL="571500" lvl="1" indent="0" eaLnBrk="1" hangingPunct="1"/>
            <a:r>
              <a:rPr lang="en-GB" dirty="0" smtClean="0">
                <a:solidFill>
                  <a:srgbClr val="C00000"/>
                </a:solidFill>
              </a:rPr>
              <a:t>Priority </a:t>
            </a:r>
            <a:r>
              <a:rPr lang="en-GB" dirty="0">
                <a:solidFill>
                  <a:srgbClr val="C00000"/>
                </a:solidFill>
              </a:rPr>
              <a:t>1</a:t>
            </a:r>
            <a:r>
              <a:rPr lang="en-GB" dirty="0" smtClean="0">
                <a:solidFill>
                  <a:srgbClr val="C00000"/>
                </a:solidFill>
              </a:rPr>
              <a:t>: </a:t>
            </a:r>
            <a:r>
              <a:rPr lang="en-GB" dirty="0" smtClean="0"/>
              <a:t>Avoid </a:t>
            </a:r>
            <a:r>
              <a:rPr lang="en-GB" dirty="0" smtClean="0"/>
              <a:t>accidents (reducing availability and introducing repair cost)</a:t>
            </a:r>
            <a:endParaRPr lang="en-GB" dirty="0" smtClean="0"/>
          </a:p>
          <a:p>
            <a:pPr marL="571500" lvl="1" indent="0" eaLnBrk="1" hangingPunct="1"/>
            <a:r>
              <a:rPr lang="en-GB" dirty="0">
                <a:solidFill>
                  <a:srgbClr val="C00000"/>
                </a:solidFill>
              </a:rPr>
              <a:t>Priority </a:t>
            </a:r>
            <a:r>
              <a:rPr lang="en-GB" dirty="0" smtClean="0">
                <a:solidFill>
                  <a:srgbClr val="C00000"/>
                </a:solidFill>
              </a:rPr>
              <a:t>2: </a:t>
            </a:r>
            <a:r>
              <a:rPr lang="en-GB" dirty="0" smtClean="0"/>
              <a:t>Operate with high </a:t>
            </a:r>
            <a:r>
              <a:rPr lang="en-GB" dirty="0"/>
              <a:t>availability </a:t>
            </a:r>
          </a:p>
          <a:p>
            <a:pPr marL="0" indent="0" eaLnBrk="1" hangingPunct="1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Failsafe</a:t>
            </a:r>
            <a:r>
              <a:rPr lang="en-GB" dirty="0" smtClean="0"/>
              <a:t> design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/>
              <a:t>detect internal faults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/>
              <a:t>if the protection system does not work, better stop operation rather than damage equipment (</a:t>
            </a:r>
            <a:r>
              <a:rPr lang="en-GB" u="sng" dirty="0" smtClean="0"/>
              <a:t>affecting availability</a:t>
            </a:r>
            <a:r>
              <a:rPr lang="en-GB" dirty="0" smtClean="0"/>
              <a:t>)</a:t>
            </a:r>
          </a:p>
          <a:p>
            <a:pPr eaLnBrk="1" hangingPunct="1"/>
            <a:r>
              <a:rPr lang="en-GB" dirty="0" smtClean="0">
                <a:solidFill>
                  <a:srgbClr val="002060"/>
                </a:solidFill>
              </a:rPr>
              <a:t>Excellent diagnostics</a:t>
            </a:r>
            <a:endParaRPr lang="en-GB" dirty="0">
              <a:solidFill>
                <a:srgbClr val="002060"/>
              </a:solidFill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/>
              <a:t>r</a:t>
            </a:r>
            <a:r>
              <a:rPr lang="en-GB" dirty="0" smtClean="0"/>
              <a:t>ecording all failures</a:t>
            </a:r>
            <a:endParaRPr lang="en-GB" dirty="0"/>
          </a:p>
          <a:p>
            <a:pPr eaLnBrk="1" hangingPunct="1"/>
            <a:r>
              <a:rPr lang="en-GB" dirty="0" smtClean="0">
                <a:solidFill>
                  <a:srgbClr val="002060"/>
                </a:solidFill>
              </a:rPr>
              <a:t>Flexibility</a:t>
            </a:r>
            <a:r>
              <a:rPr lang="en-GB" dirty="0" smtClean="0">
                <a:solidFill>
                  <a:srgbClr val="C00000"/>
                </a:solidFill>
              </a:rPr>
              <a:t>: managing interlocks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/>
              <a:t>disabling of interlocks is common practice </a:t>
            </a:r>
            <a:r>
              <a:rPr lang="en-GB" b="1" dirty="0" smtClean="0"/>
              <a:t>(keep track!)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/>
              <a:t>LHC: masking of some interlocks possible for low intensity / low energy beams</a:t>
            </a:r>
          </a:p>
        </p:txBody>
      </p:sp>
    </p:spTree>
    <p:extLst>
      <p:ext uri="{BB962C8B-B14F-4D97-AF65-F5344CB8AC3E}">
        <p14:creationId xmlns:p14="http://schemas.microsoft.com/office/powerpoint/2010/main" val="3807981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LINAC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3728"/>
            <a:ext cx="8686800" cy="961096"/>
          </a:xfrm>
          <a:ln>
            <a:solidFill>
              <a:srgbClr val="000066"/>
            </a:solidFill>
          </a:ln>
        </p:spPr>
        <p:txBody>
          <a:bodyPr/>
          <a:lstStyle/>
          <a:p>
            <a:r>
              <a:rPr lang="de-CH" dirty="0" smtClean="0"/>
              <a:t>New </a:t>
            </a:r>
            <a:r>
              <a:rPr lang="de-CH" dirty="0" err="1" smtClean="0"/>
              <a:t>injector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CERN </a:t>
            </a:r>
            <a:r>
              <a:rPr lang="de-CH" dirty="0" err="1" smtClean="0"/>
              <a:t>accelerator</a:t>
            </a:r>
            <a:r>
              <a:rPr lang="de-CH" dirty="0" smtClean="0"/>
              <a:t> </a:t>
            </a:r>
            <a:r>
              <a:rPr lang="de-CH" dirty="0" err="1" smtClean="0"/>
              <a:t>complex</a:t>
            </a:r>
            <a:endParaRPr lang="de-CH" dirty="0" smtClean="0"/>
          </a:p>
          <a:p>
            <a:r>
              <a:rPr lang="de-CH" dirty="0" err="1" smtClean="0"/>
              <a:t>Being</a:t>
            </a:r>
            <a:r>
              <a:rPr lang="de-CH" dirty="0" smtClean="0"/>
              <a:t> </a:t>
            </a:r>
            <a:r>
              <a:rPr lang="de-CH" dirty="0" err="1" smtClean="0"/>
              <a:t>commissioned</a:t>
            </a:r>
            <a:r>
              <a:rPr lang="de-CH" dirty="0" smtClean="0"/>
              <a:t>, </a:t>
            </a:r>
            <a:r>
              <a:rPr lang="de-CH" dirty="0" err="1" smtClean="0"/>
              <a:t>regular</a:t>
            </a:r>
            <a:r>
              <a:rPr lang="de-CH" dirty="0" smtClean="0"/>
              <a:t> </a:t>
            </a:r>
            <a:r>
              <a:rPr lang="de-CH" dirty="0" err="1" smtClean="0"/>
              <a:t>operation</a:t>
            </a:r>
            <a:r>
              <a:rPr lang="de-CH" dirty="0" smtClean="0"/>
              <a:t> </a:t>
            </a:r>
            <a:r>
              <a:rPr lang="de-CH" dirty="0" err="1" smtClean="0"/>
              <a:t>starting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years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3570"/>
            <a:ext cx="9144000" cy="484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725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Motivation for the use of STPA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908720"/>
            <a:ext cx="8640960" cy="532859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Increasing </a:t>
            </a:r>
            <a:r>
              <a:rPr lang="en-GB" b="1" kern="0" dirty="0" smtClean="0">
                <a:solidFill>
                  <a:srgbClr val="002060"/>
                </a:solidFill>
              </a:rPr>
              <a:t>accelerator complexity </a:t>
            </a:r>
            <a:r>
              <a:rPr lang="en-GB" kern="0" dirty="0" smtClean="0">
                <a:solidFill>
                  <a:srgbClr val="002060"/>
                </a:solidFill>
              </a:rPr>
              <a:t>requires a systematic approach for identification of machine protection requirements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Address and optimize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contradictory requirements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(safety vs availability)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Applicable from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early design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stages (not applied to a given design)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Results should not regard only the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system architecture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, but also provide recommendations for correct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operation and management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of the accelerator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2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Long-term goal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Identify suitable method for the design of machine protection systems for the </a:t>
            </a:r>
            <a:r>
              <a:rPr lang="en-GB" b="1" kern="0" dirty="0" smtClean="0">
                <a:solidFill>
                  <a:schemeClr val="accent1">
                    <a:lumMod val="75000"/>
                  </a:schemeClr>
                </a:solidFill>
              </a:rPr>
              <a:t>next generation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 of particle accelerators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kern="0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As a start…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Apply method for the </a:t>
            </a:r>
            <a:r>
              <a:rPr lang="en-GB" b="1" kern="0" dirty="0" smtClean="0">
                <a:solidFill>
                  <a:schemeClr val="accent1">
                    <a:lumMod val="75000"/>
                  </a:schemeClr>
                </a:solidFill>
              </a:rPr>
              <a:t>first time to a small accelerator 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</a:rPr>
              <a:t>to verify its suitability 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Linac4</a:t>
            </a:r>
            <a:endParaRPr lang="en-GB" kern="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624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23568</TotalTime>
  <Words>1797</Words>
  <Application>Microsoft Office PowerPoint</Application>
  <PresentationFormat>On-screen Show (4:3)</PresentationFormat>
  <Paragraphs>350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Arial Unicode MS</vt:lpstr>
      <vt:lpstr>Arial</vt:lpstr>
      <vt:lpstr>Calibri</vt:lpstr>
      <vt:lpstr>Franklin Gothic Medium</vt:lpstr>
      <vt:lpstr>Symbol</vt:lpstr>
      <vt:lpstr>Times New Roman</vt:lpstr>
      <vt:lpstr>Wingdings</vt:lpstr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7_BTODD primary master</vt:lpstr>
      <vt:lpstr>9_BTODD primary master</vt:lpstr>
      <vt:lpstr>1_BTODD primary master</vt:lpstr>
      <vt:lpstr>BTODD primary master</vt:lpstr>
      <vt:lpstr>PowerPoint Presentation</vt:lpstr>
      <vt:lpstr>CERN: Accelerators and Experiments</vt:lpstr>
      <vt:lpstr>CERN: Injector Chain</vt:lpstr>
      <vt:lpstr>Risks for High-Power Accelerators</vt:lpstr>
      <vt:lpstr>LHC: Hazards and Machine Protection</vt:lpstr>
      <vt:lpstr>LHC MPS to prevent beam accidents</vt:lpstr>
      <vt:lpstr>Design principles for protection systems</vt:lpstr>
      <vt:lpstr>LINAC 4</vt:lpstr>
      <vt:lpstr>Motivation for the use of STPA</vt:lpstr>
      <vt:lpstr>STPA steps</vt:lpstr>
      <vt:lpstr>Step 1: Linac4 Accidents and Hazards</vt:lpstr>
      <vt:lpstr>Step 2: Linac4 Control Structure</vt:lpstr>
      <vt:lpstr>Step 3: Unsafe Control Actions</vt:lpstr>
      <vt:lpstr>Identify Causal Factors</vt:lpstr>
      <vt:lpstr>Step 4: Causal Factors</vt:lpstr>
      <vt:lpstr>Linac4 Machine Protection</vt:lpstr>
      <vt:lpstr>Main Outcomes of Linac4 STPA</vt:lpstr>
      <vt:lpstr>Summary</vt:lpstr>
      <vt:lpstr>Thanks a lot for your attention</vt:lpstr>
      <vt:lpstr>Safety vs Reliability</vt:lpstr>
      <vt:lpstr>Energy stored in one LHC beam</vt:lpstr>
      <vt:lpstr>Energy stored in the LHC magnet system</vt:lpstr>
      <vt:lpstr>Traditional Reliability Methods</vt:lpstr>
      <vt:lpstr>STPA compared to traditional methods</vt:lpstr>
      <vt:lpstr>OLD Step 4: Causal Factors</vt:lpstr>
      <vt:lpstr>OLD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Rudiger Schmidt</cp:lastModifiedBy>
  <cp:revision>974</cp:revision>
  <cp:lastPrinted>2016-08-24T07:06:46Z</cp:lastPrinted>
  <dcterms:created xsi:type="dcterms:W3CDTF">2010-10-07T08:40:58Z</dcterms:created>
  <dcterms:modified xsi:type="dcterms:W3CDTF">2016-09-01T07:23:10Z</dcterms:modified>
</cp:coreProperties>
</file>