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handoutMasterIdLst>
    <p:handoutMasterId r:id="rId5"/>
  </p:handoutMasterIdLst>
  <p:sldIdLst>
    <p:sldId id="256" r:id="rId2"/>
    <p:sldId id="257" r:id="rId3"/>
    <p:sldId id="258" r:id="rId4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3300"/>
    <a:srgbClr val="CC99FF"/>
    <a:srgbClr val="CCFFCC"/>
    <a:srgbClr val="FFCC99"/>
    <a:srgbClr val="66FF66"/>
    <a:srgbClr val="92D050"/>
    <a:srgbClr val="99FFCC"/>
    <a:srgbClr val="00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117" autoAdjust="0"/>
    <p:restoredTop sz="94636"/>
  </p:normalViewPr>
  <p:slideViewPr>
    <p:cSldViewPr snapToGrid="0" snapToObjects="1">
      <p:cViewPr varScale="1">
        <p:scale>
          <a:sx n="85" d="100"/>
          <a:sy n="85" d="100"/>
        </p:scale>
        <p:origin x="-2264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handoutMaster" Target="handoutMasters/handoutMaster1.xml"/><Relationship Id="rId6" Type="http://schemas.openxmlformats.org/officeDocument/2006/relationships/printerSettings" Target="printerSettings/printerSettings1.bin"/><Relationship Id="rId7" Type="http://schemas.openxmlformats.org/officeDocument/2006/relationships/presProps" Target="presProps.xml"/><Relationship Id="rId8" Type="http://schemas.openxmlformats.org/officeDocument/2006/relationships/viewProps" Target="viewProps.xml"/><Relationship Id="rId9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F8A38A-0088-427C-8108-ECD4C4A86FF8}" type="datetimeFigureOut">
              <a:rPr lang="en-GB" smtClean="0"/>
              <a:t>10.11.16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0AFB59B-8C4B-4196-AB57-C4597C5A7CA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2163618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emf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emf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emf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emf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emf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417558-A5B4-E842-B1DF-677745561FCD}" type="datetime1">
              <a:rPr lang="en-US" smtClean="0"/>
              <a:t>10.11.16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5C63EC-9147-6E43-B1C5-595DF9CCBB2A}" type="datetime1">
              <a:rPr lang="en-US" smtClean="0"/>
              <a:t>10.11.16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CH" smtClean="0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8F5549-2B01-B242-8802-82B8589C809D}" type="datetime1">
              <a:rPr lang="en-US" smtClean="0"/>
              <a:t>10.11.16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6A0D1B-B268-524A-8345-D1626C161D9C}" type="datetime1">
              <a:rPr lang="en-US" smtClean="0"/>
              <a:t>10.11.16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5C2D24-40FC-7D40-8933-20B3F8593012}" type="datetime1">
              <a:rPr lang="en-US" smtClean="0"/>
              <a:t>10.11.16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 dirty="0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913908-4EF1-FE48-AD15-A61E23EBC998}" type="datetime1">
              <a:rPr lang="en-US" smtClean="0"/>
              <a:t>10.11.16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31800" y="2515818"/>
            <a:ext cx="8265984" cy="1826363"/>
          </a:xfrm>
        </p:spPr>
        <p:txBody>
          <a:bodyPr tIns="0" bIns="0" anchor="t"/>
          <a:lstStyle>
            <a:lvl1pPr algn="l">
              <a:buNone/>
              <a:defRPr kumimoji="0" lang="en-US" sz="4600" b="1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31800" y="1329869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353D12-6D71-EA48-94D4-F90E3FF291D2}" type="datetime1">
              <a:rPr lang="en-US" smtClean="0"/>
              <a:t>10.11.16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2FC4CC-83A5-5945-BB56-0701AF6952BE}" type="datetime1">
              <a:rPr lang="en-US" smtClean="0"/>
              <a:t>10.11.16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A1CA52-547C-E34D-BE14-8174050EC035}" type="datetime1">
              <a:rPr lang="en-US" smtClean="0"/>
              <a:t>10.11.16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D00418-891E-6547-86F4-9C60FA69BAAC}" type="datetime1">
              <a:rPr lang="en-US" smtClean="0"/>
              <a:t>10.11.16</a:t>
            </a:fld>
            <a:endParaRPr lang="en-US" dirty="0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theme" Target="../theme/theme1.xml"/><Relationship Id="rId17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t>10.11.16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62" r:id="rId5"/>
    <p:sldLayoutId id="2147483663" r:id="rId6"/>
    <p:sldLayoutId id="2147483664" r:id="rId7"/>
    <p:sldLayoutId id="2147483665" r:id="rId8"/>
    <p:sldLayoutId id="2147483666" r:id="rId9"/>
    <p:sldLayoutId id="2147483667" r:id="rId10"/>
    <p:sldLayoutId id="2147483668" r:id="rId11"/>
    <p:sldLayoutId id="2147483669" r:id="rId12"/>
    <p:sldLayoutId id="2147483670" r:id="rId13"/>
    <p:sldLayoutId id="2147483671" r:id="rId14"/>
    <p:sldLayoutId id="2147483674" r:id="rId15"/>
  </p:sldLayoutIdLst>
  <p:timing>
    <p:tnLst>
      <p:par>
        <p:cTn xmlns:p14="http://schemas.microsoft.com/office/powerpoint/2010/main"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accent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accent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hyperlink" Target="https://ipac17.org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253512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IPAC 2017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79176"/>
            <a:ext cx="8226854" cy="4513851"/>
          </a:xfrm>
        </p:spPr>
        <p:txBody>
          <a:bodyPr/>
          <a:lstStyle/>
          <a:p>
            <a:r>
              <a:rPr lang="en-US" dirty="0" smtClean="0"/>
              <a:t>Copenhagen, Denmark, 14-19.05.2017 (</a:t>
            </a:r>
            <a:r>
              <a:rPr lang="en-US" dirty="0" smtClean="0">
                <a:hlinkClick r:id="rId2"/>
              </a:rPr>
              <a:t>link</a:t>
            </a:r>
            <a:r>
              <a:rPr lang="en-US" dirty="0" smtClean="0"/>
              <a:t>)</a:t>
            </a:r>
          </a:p>
          <a:p>
            <a:r>
              <a:rPr lang="en-US" dirty="0" smtClean="0"/>
              <a:t>Abstract submission deadline 02.12.2016</a:t>
            </a:r>
          </a:p>
          <a:p>
            <a:r>
              <a:rPr lang="en-US" dirty="0" smtClean="0"/>
              <a:t>Internal Topic / Abstract discussion: next </a:t>
            </a:r>
            <a:r>
              <a:rPr lang="en-US" b="1" dirty="0" smtClean="0"/>
              <a:t>Section meeting 24.11.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43913908-4EF1-FE48-AD15-A61E23EBC998}" type="datetime1">
              <a:rPr lang="en-US" smtClean="0"/>
              <a:t>10.11.16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00703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33493"/>
            <a:ext cx="8226854" cy="52850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Possible topics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56235"/>
            <a:ext cx="8226854" cy="5184589"/>
          </a:xfrm>
        </p:spPr>
        <p:txBody>
          <a:bodyPr>
            <a:normAutofit fontScale="62500" lnSpcReduction="20000"/>
          </a:bodyPr>
          <a:lstStyle/>
          <a:p>
            <a:pPr>
              <a:lnSpc>
                <a:spcPct val="120000"/>
              </a:lnSpc>
            </a:pPr>
            <a:r>
              <a:rPr lang="en-US" dirty="0" smtClean="0"/>
              <a:t>Results from magnet damage experiments (Vivien, Karolina, Daniel)</a:t>
            </a:r>
          </a:p>
          <a:p>
            <a:pPr>
              <a:lnSpc>
                <a:spcPct val="120000"/>
              </a:lnSpc>
            </a:pPr>
            <a:r>
              <a:rPr lang="en-US" dirty="0" smtClean="0"/>
              <a:t>New Fast Failures and combined failures in LHC and HL-LHC (</a:t>
            </a:r>
            <a:r>
              <a:rPr lang="en-US" dirty="0" err="1" smtClean="0"/>
              <a:t>Matthieu</a:t>
            </a:r>
            <a:r>
              <a:rPr lang="en-US" dirty="0" smtClean="0"/>
              <a:t>, Lorenzo, Alejandro, </a:t>
            </a:r>
            <a:r>
              <a:rPr lang="en-US" dirty="0" err="1" smtClean="0"/>
              <a:t>Bjoern</a:t>
            </a:r>
            <a:r>
              <a:rPr lang="en-US" dirty="0" smtClean="0"/>
              <a:t>, Daniel)</a:t>
            </a:r>
          </a:p>
          <a:p>
            <a:pPr>
              <a:lnSpc>
                <a:spcPct val="120000"/>
              </a:lnSpc>
            </a:pPr>
            <a:r>
              <a:rPr lang="en-US" dirty="0" smtClean="0"/>
              <a:t>Crab Cavity failures + availability requirements (</a:t>
            </a:r>
            <a:r>
              <a:rPr lang="en-US" dirty="0" err="1" smtClean="0"/>
              <a:t>Matthieu</a:t>
            </a:r>
            <a:r>
              <a:rPr lang="en-US" dirty="0" smtClean="0"/>
              <a:t>, Andrea, </a:t>
            </a:r>
            <a:r>
              <a:rPr lang="en-US" dirty="0" err="1" smtClean="0"/>
              <a:t>Bjoern</a:t>
            </a:r>
            <a:r>
              <a:rPr lang="en-US" dirty="0" smtClean="0"/>
              <a:t>, Daniel)</a:t>
            </a:r>
          </a:p>
          <a:p>
            <a:pPr>
              <a:lnSpc>
                <a:spcPct val="120000"/>
              </a:lnSpc>
            </a:pPr>
            <a:r>
              <a:rPr lang="en-US" dirty="0" smtClean="0"/>
              <a:t>FCC machine protection (</a:t>
            </a:r>
            <a:r>
              <a:rPr lang="en-US" dirty="0" err="1" smtClean="0"/>
              <a:t>Yuancun</a:t>
            </a:r>
            <a:r>
              <a:rPr lang="en-US" dirty="0" smtClean="0"/>
              <a:t>, </a:t>
            </a:r>
            <a:r>
              <a:rPr lang="en-US" dirty="0" err="1" smtClean="0"/>
              <a:t>Ruediger</a:t>
            </a:r>
            <a:r>
              <a:rPr lang="en-US" dirty="0" smtClean="0"/>
              <a:t>)</a:t>
            </a:r>
          </a:p>
          <a:p>
            <a:pPr>
              <a:lnSpc>
                <a:spcPct val="120000"/>
              </a:lnSpc>
            </a:pPr>
            <a:r>
              <a:rPr lang="en-US" dirty="0" smtClean="0"/>
              <a:t>Damage potential of proton beams (</a:t>
            </a:r>
            <a:r>
              <a:rPr lang="en-US" dirty="0" err="1" smtClean="0"/>
              <a:t>Yuancun</a:t>
            </a:r>
            <a:r>
              <a:rPr lang="en-US" dirty="0" smtClean="0"/>
              <a:t>)</a:t>
            </a:r>
          </a:p>
          <a:p>
            <a:pPr>
              <a:lnSpc>
                <a:spcPct val="120000"/>
              </a:lnSpc>
            </a:pPr>
            <a:r>
              <a:rPr lang="en-US" dirty="0" smtClean="0"/>
              <a:t>LINAC 4 availability studies (</a:t>
            </a:r>
            <a:r>
              <a:rPr lang="en-US" dirty="0" err="1" smtClean="0"/>
              <a:t>Odei</a:t>
            </a:r>
            <a:r>
              <a:rPr lang="en-US" dirty="0" smtClean="0"/>
              <a:t>, Michael)</a:t>
            </a:r>
          </a:p>
          <a:p>
            <a:pPr>
              <a:lnSpc>
                <a:spcPct val="120000"/>
              </a:lnSpc>
            </a:pPr>
            <a:r>
              <a:rPr lang="en-US" dirty="0" smtClean="0"/>
              <a:t>CLIC availability studies (</a:t>
            </a:r>
            <a:r>
              <a:rPr lang="en-US" dirty="0" err="1" smtClean="0"/>
              <a:t>Odei</a:t>
            </a:r>
            <a:r>
              <a:rPr lang="en-US" dirty="0" smtClean="0"/>
              <a:t>, Michael)</a:t>
            </a:r>
          </a:p>
          <a:p>
            <a:pPr>
              <a:lnSpc>
                <a:spcPct val="120000"/>
              </a:lnSpc>
            </a:pPr>
            <a:r>
              <a:rPr lang="en-US" dirty="0" smtClean="0"/>
              <a:t>LHC / HL-LHC availability and integrated luminosity (Andrea)</a:t>
            </a:r>
          </a:p>
          <a:p>
            <a:pPr>
              <a:lnSpc>
                <a:spcPct val="120000"/>
              </a:lnSpc>
            </a:pPr>
            <a:r>
              <a:rPr lang="en-US" dirty="0" smtClean="0"/>
              <a:t>UFOs status update and plans (Laura, </a:t>
            </a:r>
            <a:r>
              <a:rPr lang="en-US" dirty="0" err="1" smtClean="0"/>
              <a:t>Ruediger</a:t>
            </a:r>
            <a:r>
              <a:rPr lang="en-US" dirty="0" smtClean="0"/>
              <a:t>)</a:t>
            </a:r>
          </a:p>
          <a:p>
            <a:pPr>
              <a:lnSpc>
                <a:spcPct val="120000"/>
              </a:lnSpc>
            </a:pPr>
            <a:r>
              <a:rPr lang="en-US" dirty="0" smtClean="0"/>
              <a:t>LHC machine protection 2016 (Daniel)</a:t>
            </a:r>
          </a:p>
          <a:p>
            <a:pPr>
              <a:lnSpc>
                <a:spcPct val="120000"/>
              </a:lnSpc>
            </a:pPr>
            <a:r>
              <a:rPr lang="en-US" dirty="0" smtClean="0"/>
              <a:t>New approach to accelerator physics problems and its applications (Michal, Lorenzo, Marco, Alejandro, Jonas)</a:t>
            </a:r>
          </a:p>
          <a:p>
            <a:pPr>
              <a:lnSpc>
                <a:spcPct val="120000"/>
              </a:lnSpc>
            </a:pPr>
            <a:r>
              <a:rPr lang="en-US" dirty="0"/>
              <a:t>FMEA of a CLIQ-based MPS of D1 of HL-</a:t>
            </a:r>
            <a:r>
              <a:rPr lang="en-US" dirty="0" smtClean="0"/>
              <a:t>LHC (Alejandro, Andrea)</a:t>
            </a:r>
          </a:p>
          <a:p>
            <a:pPr>
              <a:lnSpc>
                <a:spcPct val="120000"/>
              </a:lnSpc>
            </a:pPr>
            <a:endParaRPr lang="en-US" dirty="0" smtClean="0"/>
          </a:p>
          <a:p>
            <a:pPr>
              <a:lnSpc>
                <a:spcPct val="120000"/>
              </a:lnSpc>
            </a:pP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43913908-4EF1-FE48-AD15-A61E23EBC998}" type="datetime1">
              <a:rPr lang="en-US" smtClean="0"/>
              <a:t>10.11.16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5012306"/>
      </p:ext>
    </p:extLst>
  </p:cSld>
  <p:clrMapOvr>
    <a:masterClrMapping/>
  </p:clrMapOvr>
</p:sld>
</file>

<file path=ppt/theme/theme1.xml><?xml version="1.0" encoding="utf-8"?>
<a:theme xmlns:a="http://schemas.openxmlformats.org/drawingml/2006/main" name="CERN(4-3)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CERN(4-3).thmx</Template>
  <TotalTime>7254</TotalTime>
  <Words>187</Words>
  <Application>Microsoft Macintosh PowerPoint</Application>
  <PresentationFormat>On-screen Show (4:3)</PresentationFormat>
  <Paragraphs>23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CERN(4-3)</vt:lpstr>
      <vt:lpstr>PowerPoint Presentation</vt:lpstr>
      <vt:lpstr>IPAC 2017</vt:lpstr>
      <vt:lpstr>Possible topics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CERN User</dc:creator>
  <cp:lastModifiedBy>Daniel Wollmann</cp:lastModifiedBy>
  <cp:revision>124</cp:revision>
  <cp:lastPrinted>2016-09-14T06:54:04Z</cp:lastPrinted>
  <dcterms:created xsi:type="dcterms:W3CDTF">2012-11-30T11:04:26Z</dcterms:created>
  <dcterms:modified xsi:type="dcterms:W3CDTF">2016-11-10T09:41:48Z</dcterms:modified>
</cp:coreProperties>
</file>