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77" r:id="rId4"/>
    <p:sldId id="281" r:id="rId5"/>
    <p:sldId id="278" r:id="rId6"/>
    <p:sldId id="279" r:id="rId7"/>
    <p:sldId id="289" r:id="rId8"/>
    <p:sldId id="282" r:id="rId9"/>
    <p:sldId id="283" r:id="rId10"/>
    <p:sldId id="284" r:id="rId11"/>
    <p:sldId id="285" r:id="rId12"/>
    <p:sldId id="286" r:id="rId13"/>
    <p:sldId id="288" r:id="rId14"/>
    <p:sldId id="287" r:id="rId15"/>
    <p:sldId id="290" r:id="rId16"/>
    <p:sldId id="291" r:id="rId17"/>
    <p:sldId id="292" r:id="rId18"/>
    <p:sldId id="293" r:id="rId19"/>
    <p:sldId id="274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23" autoAdjust="0"/>
  </p:normalViewPr>
  <p:slideViewPr>
    <p:cSldViewPr showGuides="1">
      <p:cViewPr varScale="1">
        <p:scale>
          <a:sx n="64" d="100"/>
          <a:sy n="64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F6B2C-D8D5-48BC-BD84-E0E02E2F80FA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47B62-B96E-4AE7-9F5E-41CB1A79D0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98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JAVA </a:t>
            </a:r>
            <a:r>
              <a:rPr lang="ko-KR" altLang="en-US" dirty="0" smtClean="0"/>
              <a:t>같은 프로그래밍 언어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513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끝나고 상언이가 보내준 예제에 대한 설명이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Grep, </a:t>
            </a:r>
            <a:r>
              <a:rPr lang="en-US" altLang="ko-KR" dirty="0" err="1" smtClean="0"/>
              <a:t>sed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awk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에대한</a:t>
            </a:r>
            <a:r>
              <a:rPr lang="ko-KR" altLang="en-US" dirty="0" smtClean="0"/>
              <a:t> 추가적인 설명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Shell script</a:t>
            </a:r>
            <a:r>
              <a:rPr lang="ko-KR" altLang="en-US" dirty="0" smtClean="0"/>
              <a:t>는 인터프리터 방식</a:t>
            </a:r>
            <a:endParaRPr lang="en-US" altLang="ko-KR" dirty="0" smtClean="0"/>
          </a:p>
          <a:p>
            <a:r>
              <a:rPr lang="ko-KR" altLang="en-US" dirty="0" smtClean="0"/>
              <a:t>컴파일러 방식과 인터프리터 방식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8321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 smtClean="0"/>
              <a:t>Sh</a:t>
            </a:r>
            <a:r>
              <a:rPr lang="ko-KR" altLang="en-US" dirty="0" smtClean="0"/>
              <a:t>는 기본적으로 다 깔려있고</a:t>
            </a:r>
            <a:endParaRPr lang="en-US" altLang="ko-KR" dirty="0" smtClean="0"/>
          </a:p>
          <a:p>
            <a:r>
              <a:rPr lang="ko-KR" altLang="en-US" dirty="0" smtClean="0"/>
              <a:t>우리는 </a:t>
            </a:r>
            <a:r>
              <a:rPr lang="en-US" altLang="ko-KR" dirty="0" smtClean="0"/>
              <a:t>bash</a:t>
            </a:r>
            <a:r>
              <a:rPr lang="ko-KR" altLang="en-US" dirty="0" smtClean="0"/>
              <a:t>를 사용함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017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Export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명령에 대한 설명이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Cities=(</a:t>
            </a:r>
            <a:r>
              <a:rPr lang="ko-KR" altLang="en-US" dirty="0" smtClean="0"/>
              <a:t>대구 </a:t>
            </a:r>
            <a:r>
              <a:rPr lang="en-US" altLang="ko-KR" dirty="0" smtClean="0"/>
              <a:t>[3]=</a:t>
            </a:r>
            <a:r>
              <a:rPr lang="ko-KR" altLang="en-US" dirty="0" smtClean="0"/>
              <a:t>부산 서울</a:t>
            </a:r>
            <a:r>
              <a:rPr lang="en-US" altLang="ko-KR" dirty="0" smtClean="0"/>
              <a:t>) </a:t>
            </a:r>
            <a:r>
              <a:rPr lang="ko-KR" altLang="en-US" dirty="0" smtClean="0"/>
              <a:t>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대한 설명추가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Export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명령에 대한 설명이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연습문제 끝나고</a:t>
            </a:r>
            <a:r>
              <a:rPr lang="en-US" altLang="ko-KR" dirty="0" smtClean="0"/>
              <a:t>; “, ‘,</a:t>
            </a:r>
            <a:r>
              <a:rPr lang="en-US" altLang="ko-KR" baseline="0" dirty="0" smtClean="0"/>
              <a:t> `, $ , \</a:t>
            </a:r>
            <a:r>
              <a:rPr lang="ko-KR" altLang="en-US" baseline="0" dirty="0" err="1" smtClean="0"/>
              <a:t>에대한</a:t>
            </a:r>
            <a:r>
              <a:rPr lang="ko-KR" altLang="en-US" baseline="0" dirty="0" smtClean="0"/>
              <a:t> 설명 해준다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6619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Export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명령에 대한 설명이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Export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명령에 대한 설명이 필요함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47B62-B96E-4AE7-9F5E-41CB1A79D0F4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24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8097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23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44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23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95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053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838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74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6263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42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904A8-A443-4BB1-825B-0E9E5030157E}" type="datetimeFigureOut">
              <a:rPr lang="ko-KR" altLang="en-US" smtClean="0"/>
              <a:t>2016-01-28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55FB9-4B96-419C-A170-C2CB4BC306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355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/>
          <a:lstStyle/>
          <a:p>
            <a:r>
              <a:rPr lang="en-US" altLang="ko-KR" b="1" dirty="0" smtClean="0"/>
              <a:t>Shell Script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923928" y="4581128"/>
            <a:ext cx="1224136" cy="550912"/>
          </a:xfrm>
        </p:spPr>
        <p:txBody>
          <a:bodyPr>
            <a:noAutofit/>
          </a:bodyPr>
          <a:lstStyle/>
          <a:p>
            <a:pPr algn="l"/>
            <a:r>
              <a:rPr lang="ko-KR" altLang="en-US" sz="2400" b="1" dirty="0" smtClean="0">
                <a:solidFill>
                  <a:schemeClr val="tx1"/>
                </a:solidFill>
                <a:latin typeface="나눔바른펜" panose="020B0503000000000000" pitchFamily="50" charset="-127"/>
                <a:ea typeface="나눔바른펜" panose="020B0503000000000000" pitchFamily="50" charset="-127"/>
              </a:rPr>
              <a:t>김 지웅</a:t>
            </a:r>
            <a:endParaRPr lang="ko-KR" altLang="en-US" sz="2400" b="1" dirty="0">
              <a:solidFill>
                <a:schemeClr val="tx1"/>
              </a:soli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65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조건문</a:t>
            </a:r>
            <a:r>
              <a:rPr lang="en-US" altLang="ko-KR" dirty="0" smtClean="0"/>
              <a:t>(3)</a:t>
            </a:r>
            <a:endParaRPr lang="ko-KR" altLang="en-US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6120680" cy="402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821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반복문</a:t>
            </a:r>
            <a:r>
              <a:rPr lang="en-US" altLang="ko-KR" dirty="0" smtClean="0"/>
              <a:t>(for)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320480" cy="277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두 가지의 형태가 존재함</a:t>
            </a:r>
            <a:endParaRPr lang="en-US" altLang="ko-KR" dirty="0" smtClean="0"/>
          </a:p>
          <a:p>
            <a:r>
              <a:rPr lang="ko-KR" altLang="en-US" dirty="0" smtClean="0"/>
              <a:t>기본형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은 배열을 사용한 </a:t>
            </a:r>
            <a:r>
              <a:rPr lang="en-US" altLang="ko-KR" dirty="0" smtClean="0"/>
              <a:t>loop</a:t>
            </a:r>
            <a:r>
              <a:rPr lang="ko-KR" altLang="en-US" dirty="0" smtClean="0"/>
              <a:t>에 효율적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4650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반복문</a:t>
            </a:r>
            <a:r>
              <a:rPr lang="en-US" altLang="ko-KR" dirty="0" smtClean="0"/>
              <a:t>(while)</a:t>
            </a:r>
            <a:endParaRPr lang="ko-KR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3898"/>
            <a:ext cx="4608512" cy="535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237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위치 </a:t>
            </a:r>
            <a:r>
              <a:rPr lang="ko-KR" altLang="en-US" dirty="0" err="1" smtClean="0"/>
              <a:t>파라미터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명령 라인으로부터 </a:t>
            </a:r>
            <a:r>
              <a:rPr lang="ko-KR" altLang="en-US" dirty="0" err="1" smtClean="0"/>
              <a:t>아규먼트로</a:t>
            </a:r>
            <a:r>
              <a:rPr lang="ko-KR" altLang="en-US" dirty="0" smtClean="0"/>
              <a:t> 전달되는 값을 유지하기 위해서 사용함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690976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789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연습문</a:t>
            </a:r>
            <a:r>
              <a:rPr lang="ko-KR" altLang="en-US" dirty="0"/>
              <a:t>제</a:t>
            </a:r>
          </a:p>
        </p:txBody>
      </p:sp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서로다른</a:t>
            </a:r>
            <a:r>
              <a:rPr lang="ko-KR" altLang="en-US" dirty="0" smtClean="0"/>
              <a:t> 한자리의 수 </a:t>
            </a:r>
            <a:r>
              <a:rPr lang="en-US" altLang="ko-KR" dirty="0" smtClean="0"/>
              <a:t>a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b</a:t>
            </a:r>
            <a:r>
              <a:rPr lang="ko-KR" altLang="en-US" dirty="0" smtClean="0"/>
              <a:t>를 정하고 사용자로부터 </a:t>
            </a:r>
            <a:r>
              <a:rPr lang="ko-KR" altLang="en-US" dirty="0" err="1" smtClean="0"/>
              <a:t>두자리의</a:t>
            </a:r>
            <a:r>
              <a:rPr lang="ko-KR" altLang="en-US" dirty="0" smtClean="0"/>
              <a:t> 숫자 </a:t>
            </a:r>
            <a:r>
              <a:rPr lang="en-US" altLang="ko-KR" dirty="0" smtClean="0"/>
              <a:t>c</a:t>
            </a:r>
            <a:r>
              <a:rPr lang="ko-KR" altLang="en-US" dirty="0" smtClean="0"/>
              <a:t>를 </a:t>
            </a:r>
            <a:r>
              <a:rPr lang="ko-KR" altLang="en-US" dirty="0" err="1" smtClean="0"/>
              <a:t>입력받는다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a</a:t>
            </a:r>
            <a:r>
              <a:rPr lang="ko-KR" altLang="en-US" dirty="0" smtClean="0"/>
              <a:t>에 </a:t>
            </a:r>
            <a:r>
              <a:rPr lang="en-US" altLang="ko-KR" dirty="0" smtClean="0"/>
              <a:t>b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12</a:t>
            </a:r>
            <a:r>
              <a:rPr lang="ko-KR" altLang="en-US" dirty="0" smtClean="0"/>
              <a:t>번 더한 후 </a:t>
            </a:r>
            <a:r>
              <a:rPr lang="en-US" altLang="ko-KR" dirty="0" smtClean="0"/>
              <a:t>c</a:t>
            </a:r>
            <a:r>
              <a:rPr lang="ko-KR" altLang="en-US" dirty="0" smtClean="0"/>
              <a:t>와 비교해서 어떤 값이 큰지 그 결과를 출력하는 </a:t>
            </a:r>
            <a:r>
              <a:rPr lang="ko-KR" altLang="en-US" dirty="0" err="1" smtClean="0"/>
              <a:t>쉘</a:t>
            </a:r>
            <a:r>
              <a:rPr lang="ko-KR" altLang="en-US" dirty="0" smtClean="0"/>
              <a:t> 프로그램을 작성한다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10736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파일 입출력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파일로부터 입력을 받거나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출력과 에러를 파일로 보내야 </a:t>
            </a:r>
            <a:r>
              <a:rPr lang="ko-KR" altLang="en-US" dirty="0" err="1" smtClean="0"/>
              <a:t>하는경우</a:t>
            </a:r>
            <a:r>
              <a:rPr lang="ko-KR" altLang="en-US" dirty="0" smtClean="0"/>
              <a:t> 사용함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617037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03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함수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US" altLang="ko-KR" dirty="0" smtClean="0"/>
              <a:t>Bash </a:t>
            </a:r>
            <a:r>
              <a:rPr lang="ko-KR" altLang="en-US" dirty="0" smtClean="0"/>
              <a:t>함수의 정의 방법</a:t>
            </a:r>
            <a:endParaRPr lang="en-US" altLang="ko-KR" dirty="0" smtClean="0"/>
          </a:p>
          <a:p>
            <a:pPr lvl="1"/>
            <a:r>
              <a:rPr lang="en-US" altLang="ko-KR" dirty="0"/>
              <a:t> </a:t>
            </a:r>
            <a:r>
              <a:rPr lang="ko-KR" altLang="en-US" dirty="0" err="1" smtClean="0"/>
              <a:t>함수명</a:t>
            </a:r>
            <a:r>
              <a:rPr lang="en-US" altLang="ko-KR" dirty="0" smtClean="0"/>
              <a:t>() { commands; command; }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function </a:t>
            </a:r>
            <a:r>
              <a:rPr lang="ko-KR" altLang="en-US" dirty="0" err="1" smtClean="0"/>
              <a:t>함수명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{ commands; commands; }</a:t>
            </a:r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function </a:t>
            </a:r>
            <a:r>
              <a:rPr lang="ko-KR" altLang="en-US" dirty="0" err="1" smtClean="0"/>
              <a:t>함수명</a:t>
            </a:r>
            <a:r>
              <a:rPr lang="en-US" altLang="ko-KR" dirty="0" smtClean="0"/>
              <a:t>() { commands; commands; }</a:t>
            </a:r>
          </a:p>
          <a:p>
            <a:r>
              <a:rPr lang="en-US" altLang="ko-KR" dirty="0" smtClean="0"/>
              <a:t>{ </a:t>
            </a:r>
            <a:r>
              <a:rPr lang="ko-KR" altLang="en-US" dirty="0" smtClean="0"/>
              <a:t>앞 뒤에는 반드시 공백이 있어야 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2961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정규표현식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검색에서 사용할 매칭되는 같은 문자들의 패턴을 표현하는 방법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6048672" cy="398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331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유틸리</a:t>
            </a:r>
            <a:r>
              <a:rPr lang="ko-KR" altLang="en-US" dirty="0"/>
              <a:t>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8112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grep </a:t>
            </a:r>
            <a:r>
              <a:rPr lang="ko-KR" altLang="en-US" dirty="0" smtClean="0"/>
              <a:t>과 </a:t>
            </a:r>
            <a:r>
              <a:rPr lang="en-US" altLang="ko-KR" dirty="0" err="1" smtClean="0"/>
              <a:t>egrep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입력되는 파일에서 주어진 패턴목록과 매칭되는 라인을 검색 후 복사해서 출력함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grep [</a:t>
            </a:r>
            <a:r>
              <a:rPr lang="ko-KR" altLang="en-US" dirty="0" smtClean="0"/>
              <a:t>옵션</a:t>
            </a:r>
            <a:r>
              <a:rPr lang="en-US" altLang="ko-KR" dirty="0" smtClean="0"/>
              <a:t>] [</a:t>
            </a:r>
            <a:r>
              <a:rPr lang="ko-KR" altLang="en-US" dirty="0" smtClean="0"/>
              <a:t>패턴</a:t>
            </a:r>
            <a:r>
              <a:rPr lang="en-US" altLang="ko-KR" dirty="0" smtClean="0"/>
              <a:t>] [</a:t>
            </a:r>
            <a:r>
              <a:rPr lang="ko-KR" altLang="en-US" dirty="0" smtClean="0"/>
              <a:t>파일명</a:t>
            </a:r>
            <a:r>
              <a:rPr lang="en-US" altLang="ko-KR" dirty="0" smtClean="0"/>
              <a:t>]</a:t>
            </a:r>
          </a:p>
          <a:p>
            <a:r>
              <a:rPr lang="en-US" altLang="ko-KR" dirty="0" err="1" smtClean="0"/>
              <a:t>sed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 </a:t>
            </a:r>
            <a:r>
              <a:rPr lang="ko-KR" altLang="en-US" dirty="0" smtClean="0"/>
              <a:t>비 </a:t>
            </a:r>
            <a:r>
              <a:rPr lang="ko-KR" altLang="en-US" dirty="0" err="1" smtClean="0"/>
              <a:t>대화명</a:t>
            </a:r>
            <a:r>
              <a:rPr lang="ko-KR" altLang="en-US" dirty="0" smtClean="0"/>
              <a:t> 모드의 텍스트 파일 에디터</a:t>
            </a:r>
            <a:endParaRPr lang="en-US" altLang="ko-KR" dirty="0"/>
          </a:p>
          <a:p>
            <a:r>
              <a:rPr lang="en-US" altLang="ko-KR" dirty="0" err="1" smtClean="0"/>
              <a:t>awk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 </a:t>
            </a:r>
            <a:r>
              <a:rPr lang="ko-KR" altLang="en-US" dirty="0" smtClean="0"/>
              <a:t>데이터를 조작하고 생성하기 위해 사용</a:t>
            </a:r>
            <a:endParaRPr lang="en-US" altLang="ko-KR" dirty="0" smtClean="0"/>
          </a:p>
          <a:p>
            <a:pPr lvl="1"/>
            <a:r>
              <a:rPr lang="en-US" altLang="ko-KR" dirty="0"/>
              <a:t> </a:t>
            </a:r>
            <a:r>
              <a:rPr lang="en-US" altLang="ko-KR" dirty="0" err="1" smtClean="0"/>
              <a:t>awk</a:t>
            </a:r>
            <a:r>
              <a:rPr lang="en-US" altLang="ko-KR" dirty="0" smtClean="0"/>
              <a:t> ‘pattern {action}’ filename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838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감 사 합 </a:t>
            </a:r>
            <a:r>
              <a:rPr lang="ko-KR" altLang="en-US" dirty="0" err="1" smtClean="0"/>
              <a:t>니</a:t>
            </a:r>
            <a:r>
              <a:rPr lang="ko-KR" altLang="en-US" dirty="0" smtClean="0"/>
              <a:t> 다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6309320"/>
            <a:ext cx="476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그림출처 </a:t>
            </a:r>
            <a:r>
              <a:rPr lang="en-US" altLang="ko-KR" dirty="0"/>
              <a:t>http://</a:t>
            </a:r>
            <a:r>
              <a:rPr lang="en-US" altLang="ko-KR" dirty="0" smtClean="0"/>
              <a:t>choi90708941.tistory.com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5590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+mn-ea"/>
                <a:ea typeface="+mn-ea"/>
              </a:rPr>
              <a:t>목 차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Shell Script </a:t>
            </a:r>
            <a:r>
              <a:rPr lang="ko-KR" altLang="en-US" dirty="0" smtClean="0"/>
              <a:t>개념 잡기</a:t>
            </a:r>
            <a:endParaRPr lang="en-US" altLang="ko-KR" dirty="0" smtClean="0"/>
          </a:p>
          <a:p>
            <a:r>
              <a:rPr lang="ko-KR" altLang="en-US" dirty="0" smtClean="0"/>
              <a:t>변수</a:t>
            </a:r>
            <a:endParaRPr lang="en-US" altLang="ko-KR" dirty="0" smtClean="0"/>
          </a:p>
          <a:p>
            <a:r>
              <a:rPr lang="ko-KR" altLang="en-US" dirty="0" smtClean="0"/>
              <a:t>배</a:t>
            </a:r>
            <a:r>
              <a:rPr lang="ko-KR" altLang="en-US" dirty="0"/>
              <a:t>열</a:t>
            </a:r>
            <a:endParaRPr lang="en-US" altLang="ko-KR" dirty="0" smtClean="0"/>
          </a:p>
          <a:p>
            <a:r>
              <a:rPr lang="ko-KR" altLang="en-US" dirty="0" smtClean="0"/>
              <a:t>문법</a:t>
            </a:r>
            <a:endParaRPr lang="en-US" altLang="ko-KR" dirty="0" smtClean="0"/>
          </a:p>
          <a:p>
            <a:r>
              <a:rPr lang="ko-KR" altLang="en-US" dirty="0" smtClean="0"/>
              <a:t>위치 </a:t>
            </a:r>
            <a:r>
              <a:rPr lang="ko-KR" altLang="en-US" dirty="0" err="1" smtClean="0"/>
              <a:t>파라미터</a:t>
            </a:r>
            <a:endParaRPr lang="en-US" altLang="ko-KR" dirty="0" smtClean="0"/>
          </a:p>
          <a:p>
            <a:r>
              <a:rPr lang="ko-KR" altLang="en-US" dirty="0" smtClean="0"/>
              <a:t>파일 입출력</a:t>
            </a:r>
            <a:endParaRPr lang="en-US" altLang="ko-KR" dirty="0" smtClean="0"/>
          </a:p>
          <a:p>
            <a:r>
              <a:rPr lang="ko-KR" altLang="en-US" dirty="0" smtClean="0"/>
              <a:t>함수</a:t>
            </a:r>
            <a:endParaRPr lang="en-US" altLang="ko-KR" dirty="0" smtClean="0"/>
          </a:p>
          <a:p>
            <a:r>
              <a:rPr lang="ko-KR" altLang="en-US" dirty="0" err="1" smtClean="0"/>
              <a:t>정규표현</a:t>
            </a:r>
            <a:r>
              <a:rPr lang="ko-KR" altLang="en-US" dirty="0" err="1"/>
              <a:t>식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185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+mn-ea"/>
                <a:ea typeface="+mn-ea"/>
              </a:rPr>
              <a:t>Shell Script </a:t>
            </a:r>
            <a:r>
              <a:rPr lang="ko-KR" altLang="en-US" dirty="0" smtClean="0">
                <a:latin typeface="+mn-ea"/>
                <a:ea typeface="+mn-ea"/>
              </a:rPr>
              <a:t>란</a:t>
            </a:r>
            <a:r>
              <a:rPr lang="en-US" altLang="ko-KR" dirty="0" smtClean="0">
                <a:latin typeface="+mn-ea"/>
                <a:ea typeface="+mn-ea"/>
              </a:rPr>
              <a:t>?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사용자와 </a:t>
            </a:r>
            <a:r>
              <a:rPr lang="ko-KR" altLang="en-US" dirty="0" err="1" smtClean="0"/>
              <a:t>커널간의</a:t>
            </a:r>
            <a:r>
              <a:rPr lang="ko-KR" altLang="en-US" dirty="0"/>
              <a:t> </a:t>
            </a:r>
            <a:r>
              <a:rPr lang="ko-KR" altLang="en-US" dirty="0" smtClean="0"/>
              <a:t>의사소통을 해주는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 프로그래밍 언어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28367"/>
            <a:ext cx="70961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50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+mn-ea"/>
                <a:ea typeface="+mn-ea"/>
              </a:rPr>
              <a:t>Shell Script</a:t>
            </a:r>
            <a:r>
              <a:rPr lang="ko-KR" altLang="en-US" dirty="0" smtClean="0">
                <a:latin typeface="+mn-ea"/>
                <a:ea typeface="+mn-ea"/>
              </a:rPr>
              <a:t>를 왜 사용하는가</a:t>
            </a:r>
            <a:r>
              <a:rPr lang="en-US" altLang="ko-KR" dirty="0" smtClean="0">
                <a:latin typeface="+mn-ea"/>
                <a:ea typeface="+mn-ea"/>
              </a:rPr>
              <a:t>?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편의성과 효율성</a:t>
            </a:r>
            <a:endParaRPr lang="en-US" altLang="ko-KR" dirty="0" smtClean="0"/>
          </a:p>
          <a:p>
            <a:r>
              <a:rPr lang="ko-KR" altLang="en-US" dirty="0" smtClean="0"/>
              <a:t>간단한 구조의 작업들</a:t>
            </a:r>
            <a:r>
              <a:rPr lang="en-US" altLang="ko-KR" dirty="0" smtClean="0"/>
              <a:t>, Linux</a:t>
            </a:r>
            <a:r>
              <a:rPr lang="ko-KR" altLang="en-US" dirty="0" smtClean="0"/>
              <a:t>를 활용한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시스템 작업에 유용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3707482"/>
            <a:ext cx="71818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202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#!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Shell script</a:t>
            </a:r>
            <a:r>
              <a:rPr lang="ko-KR" altLang="en-US" dirty="0" smtClean="0"/>
              <a:t>의 파일의 가장 윗줄에 선언</a:t>
            </a:r>
            <a:endParaRPr lang="en-US" altLang="ko-KR" dirty="0" smtClean="0"/>
          </a:p>
          <a:p>
            <a:r>
              <a:rPr lang="ko-KR" altLang="en-US" dirty="0" smtClean="0"/>
              <a:t>어떤 </a:t>
            </a:r>
            <a:r>
              <a:rPr lang="en-US" altLang="ko-KR" dirty="0" smtClean="0"/>
              <a:t>shell </a:t>
            </a:r>
            <a:r>
              <a:rPr lang="ko-KR" altLang="en-US" dirty="0" smtClean="0"/>
              <a:t>을 사용할 것인지 경로를 지정</a:t>
            </a:r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6264696" cy="259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40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변수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자료형이</a:t>
            </a:r>
            <a:r>
              <a:rPr lang="ko-KR" altLang="en-US" dirty="0" smtClean="0"/>
              <a:t> 없다</a:t>
            </a:r>
            <a:r>
              <a:rPr lang="en-US" altLang="ko-KR" dirty="0" smtClean="0"/>
              <a:t>.</a:t>
            </a:r>
          </a:p>
          <a:p>
            <a:r>
              <a:rPr lang="ko-KR" altLang="en-US" dirty="0" err="1" smtClean="0"/>
              <a:t>변수선언시에</a:t>
            </a:r>
            <a:r>
              <a:rPr lang="ko-KR" altLang="en-US" dirty="0" smtClean="0"/>
              <a:t> </a:t>
            </a:r>
            <a:r>
              <a:rPr lang="en-US" altLang="ko-KR" dirty="0" smtClean="0"/>
              <a:t>‘=‘</a:t>
            </a:r>
            <a:r>
              <a:rPr lang="ko-KR" altLang="en-US" dirty="0" smtClean="0"/>
              <a:t>사이에 공백이 없다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알파벳 또는 </a:t>
            </a:r>
            <a:r>
              <a:rPr lang="en-US" altLang="ko-KR" dirty="0" smtClean="0"/>
              <a:t>‘_’</a:t>
            </a:r>
            <a:r>
              <a:rPr lang="ko-KR" altLang="en-US" dirty="0" smtClean="0"/>
              <a:t>문자로 시작해야 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err="1" smtClean="0"/>
              <a:t>변수명은</a:t>
            </a:r>
            <a:r>
              <a:rPr lang="ko-KR" altLang="en-US" dirty="0" smtClean="0"/>
              <a:t> 숫자와 문자와 </a:t>
            </a:r>
            <a:r>
              <a:rPr lang="en-US" altLang="ko-KR" dirty="0" smtClean="0"/>
              <a:t>‘_’</a:t>
            </a:r>
            <a:r>
              <a:rPr lang="ko-KR" altLang="en-US" dirty="0" smtClean="0"/>
              <a:t>만 허용</a:t>
            </a:r>
            <a:endParaRPr lang="en-US" altLang="ko-KR" dirty="0" smtClean="0"/>
          </a:p>
          <a:p>
            <a:r>
              <a:rPr lang="en-US" altLang="ko-KR" dirty="0" smtClean="0"/>
              <a:t>declare</a:t>
            </a:r>
          </a:p>
          <a:p>
            <a:r>
              <a:rPr lang="ko-KR" altLang="en-US" dirty="0" smtClean="0"/>
              <a:t>로컬변수와 환경변수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31264"/>
            <a:ext cx="172819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084249"/>
            <a:ext cx="1512168" cy="162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078072"/>
            <a:ext cx="3888432" cy="88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22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별도의 </a:t>
            </a:r>
            <a:r>
              <a:rPr lang="en-US" altLang="ko-KR" dirty="0" smtClean="0"/>
              <a:t>array</a:t>
            </a:r>
            <a:r>
              <a:rPr lang="ko-KR" altLang="en-US" dirty="0" smtClean="0"/>
              <a:t>형 변수가 없다</a:t>
            </a:r>
            <a:r>
              <a:rPr lang="en-US" altLang="ko-KR" dirty="0"/>
              <a:t>.</a:t>
            </a:r>
            <a:endParaRPr lang="en-US" altLang="ko-KR" dirty="0" smtClean="0"/>
          </a:p>
          <a:p>
            <a:r>
              <a:rPr lang="ko-KR" altLang="en-US" dirty="0" err="1" smtClean="0"/>
              <a:t>변수명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= (item1,item2, item3, …)</a:t>
            </a:r>
          </a:p>
          <a:p>
            <a:r>
              <a:rPr lang="ko-KR" altLang="en-US" dirty="0" err="1" smtClean="0"/>
              <a:t>배열변수명</a:t>
            </a:r>
            <a:r>
              <a:rPr lang="en-US" altLang="ko-KR" dirty="0" smtClean="0"/>
              <a:t>[</a:t>
            </a:r>
            <a:r>
              <a:rPr lang="ko-KR" altLang="en-US" dirty="0" smtClean="0"/>
              <a:t>인덱스번호</a:t>
            </a:r>
            <a:r>
              <a:rPr lang="en-US" altLang="ko-KR" dirty="0" smtClean="0"/>
              <a:t>]</a:t>
            </a:r>
            <a:r>
              <a:rPr lang="ko-KR" altLang="en-US" dirty="0" smtClean="0"/>
              <a:t>형태로 </a:t>
            </a:r>
            <a:r>
              <a:rPr lang="ko-KR" altLang="en-US" dirty="0" err="1" smtClean="0"/>
              <a:t>변수값에</a:t>
            </a:r>
            <a:r>
              <a:rPr lang="ko-KR" altLang="en-US" dirty="0" smtClean="0"/>
              <a:t> 접근가능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384376" cy="265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594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조건문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579680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829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조건문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322575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555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나눔바른고딕"/>
        <a:ea typeface="나눔고딕 ExtraBold"/>
        <a:cs typeface=""/>
      </a:majorFont>
      <a:minorFont>
        <a:latin typeface="나눔바른"/>
        <a:ea typeface="나눔바른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3065</TotalTime>
  <Words>415</Words>
  <Application>Microsoft Office PowerPoint</Application>
  <PresentationFormat>화면 슬라이드 쇼(4:3)</PresentationFormat>
  <Paragraphs>95</Paragraphs>
  <Slides>19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Shell Script</vt:lpstr>
      <vt:lpstr>목 차</vt:lpstr>
      <vt:lpstr>Shell Script 란?</vt:lpstr>
      <vt:lpstr>Shell Script를 왜 사용하는가?</vt:lpstr>
      <vt:lpstr>#!</vt:lpstr>
      <vt:lpstr>변수</vt:lpstr>
      <vt:lpstr>배열</vt:lpstr>
      <vt:lpstr>문법 – 조건문(1)</vt:lpstr>
      <vt:lpstr>문법 – 조건문(2)</vt:lpstr>
      <vt:lpstr>문법 – 조건문(3)</vt:lpstr>
      <vt:lpstr>문법 – 반복문(for)</vt:lpstr>
      <vt:lpstr>문법 – 반복문(while)</vt:lpstr>
      <vt:lpstr>위치 파라미터</vt:lpstr>
      <vt:lpstr>연습문제</vt:lpstr>
      <vt:lpstr>파일 입출력</vt:lpstr>
      <vt:lpstr>함수</vt:lpstr>
      <vt:lpstr>정규표현식</vt:lpstr>
      <vt:lpstr>유틸리티</vt:lpstr>
      <vt:lpstr>감 사 합 니 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 공 면 접 발 표</dc:title>
  <dc:creator>JwKim</dc:creator>
  <cp:lastModifiedBy>SunHome</cp:lastModifiedBy>
  <cp:revision>74</cp:revision>
  <dcterms:created xsi:type="dcterms:W3CDTF">2015-09-09T09:18:47Z</dcterms:created>
  <dcterms:modified xsi:type="dcterms:W3CDTF">2016-01-28T03:53:02Z</dcterms:modified>
</cp:coreProperties>
</file>