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3" r:id="rId2"/>
    <p:sldId id="265" r:id="rId3"/>
    <p:sldId id="266" r:id="rId4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89" d="100"/>
          <a:sy n="89" d="100"/>
        </p:scale>
        <p:origin x="1282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05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4212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Proposal for timeline for yearly optic </a:t>
            </a:r>
            <a:r>
              <a:rPr lang="en-GB" dirty="0" smtClean="0"/>
              <a:t>release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G. </a:t>
            </a:r>
            <a:r>
              <a:rPr lang="en-GB" dirty="0" err="1" smtClean="0"/>
              <a:t>Arduini,R</a:t>
            </a:r>
            <a:r>
              <a:rPr lang="en-GB" dirty="0" smtClean="0"/>
              <a:t>. De Maria, P. </a:t>
            </a:r>
            <a:r>
              <a:rPr lang="en-GB" dirty="0" smtClean="0"/>
              <a:t>Fessia, M. Giovannozzi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8234887"/>
              </p:ext>
            </p:extLst>
          </p:nvPr>
        </p:nvGraphicFramePr>
        <p:xfrm>
          <a:off x="0" y="836712"/>
          <a:ext cx="9144000" cy="454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608"/>
                <a:gridCol w="1800200"/>
                <a:gridCol w="630019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Step no.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Date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Action/document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1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month after the annual meeting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update  of list of the changes already known to be implemented in the next version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15th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March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freeze hardware changes to be applied to next optics version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3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GB" sz="16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April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Draft new optics/layout from optics team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4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GB" sz="16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May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3D model of new optics and list of modifications following integration analysis. 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5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16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June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Agreed version between optics and integration, HW modifications are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frozen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review of 3D models of integration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6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16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July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Final Optics/layout available for other work packages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7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GB" sz="16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July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review of the final 3D model in meeting and start production of 2D drawings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8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GB" sz="16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September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last  drawing into approval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9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GB" sz="16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October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Closure of approval</a:t>
                      </a:r>
                      <a:endParaRPr lang="en-GB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anose="020F0502020204030204" pitchFamily="34" charset="0"/>
                        </a:rPr>
                        <a:t>10</a:t>
                      </a:r>
                      <a:endParaRPr lang="en-GB" sz="16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GB" sz="1600" baseline="300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</a:t>
                      </a: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November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list of the changes already known to be implemented in the next version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9976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changes for next version under discussion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19200"/>
            <a:ext cx="8640960" cy="490696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Q5 at Point 6: 1.9 K vs 4.5 K </a:t>
            </a:r>
            <a:r>
              <a:rPr lang="en-GB" dirty="0" smtClean="0">
                <a:solidFill>
                  <a:srgbClr val="00B050"/>
                </a:solidFill>
              </a:rPr>
              <a:t>decision </a:t>
            </a:r>
            <a:r>
              <a:rPr lang="en-GB" dirty="0" smtClean="0">
                <a:solidFill>
                  <a:srgbClr val="00B050"/>
                </a:solidFill>
              </a:rPr>
              <a:t>today</a:t>
            </a:r>
          </a:p>
          <a:p>
            <a:r>
              <a:rPr lang="en-GB" dirty="0" smtClean="0"/>
              <a:t>Revision </a:t>
            </a:r>
            <a:r>
              <a:rPr lang="en-GB" dirty="0" smtClean="0"/>
              <a:t>of magnet lengths according to latest trimming </a:t>
            </a:r>
            <a:r>
              <a:rPr lang="en-GB" dirty="0" smtClean="0">
                <a:solidFill>
                  <a:srgbClr val="00B050"/>
                </a:solidFill>
              </a:rPr>
              <a:t>data available</a:t>
            </a:r>
            <a:endParaRPr lang="en-GB" dirty="0" smtClean="0"/>
          </a:p>
          <a:p>
            <a:r>
              <a:rPr lang="en-GB" dirty="0" smtClean="0"/>
              <a:t>BPM near Q1</a:t>
            </a:r>
          </a:p>
          <a:p>
            <a:pPr lvl="1"/>
            <a:r>
              <a:rPr lang="en-GB" dirty="0" smtClean="0"/>
              <a:t>BPM in Experimental area </a:t>
            </a:r>
            <a:r>
              <a:rPr lang="en-GB" dirty="0" smtClean="0">
                <a:solidFill>
                  <a:srgbClr val="00B050"/>
                </a:solidFill>
              </a:rPr>
              <a:t>study completed</a:t>
            </a:r>
            <a:endParaRPr lang="en-GB" dirty="0" smtClean="0"/>
          </a:p>
          <a:p>
            <a:pPr lvl="1"/>
            <a:r>
              <a:rPr lang="en-GB" dirty="0" smtClean="0"/>
              <a:t>BPM shifted in good position in the Q1</a:t>
            </a:r>
          </a:p>
          <a:p>
            <a:pPr lvl="2"/>
            <a:r>
              <a:rPr lang="en-GB" dirty="0" smtClean="0"/>
              <a:t>Option 1 BPM in Q1 shift no L* change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study well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advanced, presentation this Friday at the integration meeting</a:t>
            </a:r>
            <a:endParaRPr lang="en-GB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2"/>
            <a:r>
              <a:rPr lang="en-GB" dirty="0" smtClean="0"/>
              <a:t>Option 2 BPM shift and rigid triplet movement with L* change-&gt; improvement of position of the other BPM </a:t>
            </a:r>
            <a:r>
              <a:rPr lang="en-GB" dirty="0" smtClean="0">
                <a:solidFill>
                  <a:schemeClr val="accent3"/>
                </a:solidFill>
              </a:rPr>
              <a:t>to be </a:t>
            </a:r>
            <a:r>
              <a:rPr lang="en-GB" dirty="0" smtClean="0">
                <a:solidFill>
                  <a:schemeClr val="accent3"/>
                </a:solidFill>
              </a:rPr>
              <a:t>started following above results</a:t>
            </a:r>
            <a:endParaRPr lang="en-GB" dirty="0" smtClean="0">
              <a:solidFill>
                <a:schemeClr val="accent3"/>
              </a:solidFill>
            </a:endParaRPr>
          </a:p>
          <a:p>
            <a:pPr marL="342900" lvl="2" indent="-342900"/>
            <a:r>
              <a:rPr lang="en-GB" sz="2800" dirty="0" smtClean="0"/>
              <a:t>Change of  the cooling approach for the MS: change of jumper position  </a:t>
            </a:r>
            <a:r>
              <a:rPr lang="en-GB" sz="2800" dirty="0">
                <a:solidFill>
                  <a:schemeClr val="accent3"/>
                </a:solidFill>
              </a:rPr>
              <a:t>to be started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Right Arrow 5"/>
          <p:cNvSpPr/>
          <p:nvPr/>
        </p:nvSpPr>
        <p:spPr>
          <a:xfrm rot="10800000">
            <a:off x="7884368" y="1124744"/>
            <a:ext cx="864096" cy="576064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Arrow 6"/>
          <p:cNvSpPr/>
          <p:nvPr/>
        </p:nvSpPr>
        <p:spPr>
          <a:xfrm rot="10800000">
            <a:off x="7846283" y="1871456"/>
            <a:ext cx="864096" cy="576064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Arrow 7"/>
          <p:cNvSpPr/>
          <p:nvPr/>
        </p:nvSpPr>
        <p:spPr>
          <a:xfrm rot="10800000">
            <a:off x="7861746" y="2633474"/>
            <a:ext cx="864096" cy="576064"/>
          </a:xfrm>
          <a:prstGeom prst="right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ight Arrow 8"/>
          <p:cNvSpPr/>
          <p:nvPr/>
        </p:nvSpPr>
        <p:spPr>
          <a:xfrm rot="10800000">
            <a:off x="7951298" y="3511587"/>
            <a:ext cx="864096" cy="576064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0800000">
            <a:off x="8182704" y="4258298"/>
            <a:ext cx="864096" cy="576064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0800000">
            <a:off x="8099952" y="5342778"/>
            <a:ext cx="864096" cy="57606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55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3533</TotalTime>
  <Words>295</Words>
  <Application>Microsoft Office PowerPoint</Application>
  <PresentationFormat>On-screen Show (4:3)</PresentationFormat>
  <Paragraphs>48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Wingdings</vt:lpstr>
      <vt:lpstr>Thème Office</vt:lpstr>
      <vt:lpstr>Proposal for timeline for yearly optic release</vt:lpstr>
      <vt:lpstr>PowerPoint Presentation</vt:lpstr>
      <vt:lpstr>Main changes for next version under discussion 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Fessia</cp:lastModifiedBy>
  <cp:revision>65</cp:revision>
  <cp:lastPrinted>2016-01-25T13:02:57Z</cp:lastPrinted>
  <dcterms:created xsi:type="dcterms:W3CDTF">2016-01-11T14:38:10Z</dcterms:created>
  <dcterms:modified xsi:type="dcterms:W3CDTF">2016-02-11T11:02:31Z</dcterms:modified>
</cp:coreProperties>
</file>