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1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2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1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7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3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7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78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9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3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3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2127-9AB1-4607-9850-37D8EF69B0A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67D78-B568-417D-A19D-57964D660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5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7880"/>
            <a:ext cx="8686204" cy="6478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13042" y="5856789"/>
            <a:ext cx="1707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P.Fessia</a:t>
            </a:r>
            <a:r>
              <a:rPr lang="en-GB" dirty="0" smtClean="0"/>
              <a:t> – </a:t>
            </a:r>
          </a:p>
          <a:p>
            <a:r>
              <a:rPr lang="en-GB" dirty="0" smtClean="0"/>
              <a:t>TCC 11/02/2016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040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Zerlauth</dc:creator>
  <cp:lastModifiedBy>Markus Zerlauth</cp:lastModifiedBy>
  <cp:revision>1</cp:revision>
  <dcterms:created xsi:type="dcterms:W3CDTF">2016-03-10T12:15:55Z</dcterms:created>
  <dcterms:modified xsi:type="dcterms:W3CDTF">2016-03-10T12:16:15Z</dcterms:modified>
</cp:coreProperties>
</file>