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Default Extension="pict" ContentType="image/pict"/>
  <Override PartName="/ppt/slides/slide9.xml" ContentType="application/vnd.openxmlformats-officedocument.presentationml.slide+xml"/>
  <Default Extension="emf" ContentType="image/x-emf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Layouts/slideLayout5.xml" ContentType="application/vnd.openxmlformats-officedocument.presentationml.slideLayout+xml"/>
  <Override PartName="/docProps/app.xml" ContentType="application/vnd.openxmlformats-officedocument.extended-properties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ppt/slides/slide22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ppt/embeddings/oleObject1.bin" ContentType="application/vnd.openxmlformats-officedocument.oleObject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slides/slide23.xml" ContentType="application/vnd.openxmlformats-officedocument.presentationml.slide+xml"/>
  <Default Extension="pdf" ContentType="application/pdf"/>
  <Override PartName="/ppt/slides/slide1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7.xml" ContentType="application/vnd.openxmlformats-officedocument.presentationml.slide+xml"/>
  <Override PartName="/ppt/charts/chart2.xml" ContentType="application/vnd.openxmlformats-officedocument.drawingml.chart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Default Extension="vml" ContentType="application/vnd.openxmlformats-officedocument.vmlDrawing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Default Extension="tiff" ContentType="image/tiff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charts/chart3.xml" ContentType="application/vnd.openxmlformats-officedocument.drawingml.chart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26"/>
  </p:notesMasterIdLst>
  <p:sldIdLst>
    <p:sldId id="260" r:id="rId2"/>
    <p:sldId id="258" r:id="rId3"/>
    <p:sldId id="259" r:id="rId4"/>
    <p:sldId id="261" r:id="rId5"/>
    <p:sldId id="263" r:id="rId6"/>
    <p:sldId id="264" r:id="rId7"/>
    <p:sldId id="265" r:id="rId8"/>
    <p:sldId id="266" r:id="rId9"/>
    <p:sldId id="267" r:id="rId10"/>
    <p:sldId id="271" r:id="rId11"/>
    <p:sldId id="279" r:id="rId12"/>
    <p:sldId id="269" r:id="rId13"/>
    <p:sldId id="270" r:id="rId14"/>
    <p:sldId id="280" r:id="rId15"/>
    <p:sldId id="281" r:id="rId16"/>
    <p:sldId id="282" r:id="rId17"/>
    <p:sldId id="272" r:id="rId18"/>
    <p:sldId id="273" r:id="rId19"/>
    <p:sldId id="274" r:id="rId20"/>
    <p:sldId id="256" r:id="rId21"/>
    <p:sldId id="275" r:id="rId22"/>
    <p:sldId id="276" r:id="rId23"/>
    <p:sldId id="277" r:id="rId24"/>
    <p:sldId id="278" r:id="rId2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napVertSplitter="1">
    <p:restoredLeft sz="15620"/>
    <p:restoredTop sz="94660"/>
  </p:normalViewPr>
  <p:slideViewPr>
    <p:cSldViewPr snapToGrid="0" snapToObjects="1">
      <p:cViewPr varScale="1">
        <p:scale>
          <a:sx n="117" d="100"/>
          <a:sy n="117" d="100"/>
        </p:scale>
        <p:origin x="-6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notesMaster" Target="notesMasters/notesMaster1.xml"/><Relationship Id="rId27" Type="http://schemas.openxmlformats.org/officeDocument/2006/relationships/printerSettings" Target="printerSettings/printerSettings1.bin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Michael%201:Dropbox:%20%20ACE%20Analysis:2012%20Analysis%20Files:RBE%20Total%20Average%20Final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Michael%201:Dropbox:%20%20ACE%20Analysis:2012%20Analysis%20Files:RBE%20Total%20Average%20Final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Michael%201:Dropbox:%20%20ACE%20Analysis:%20CERN%20Benchmark%20Run:First%20Plot_v6_correct%20exp_data_beam_shift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title>
      <c:tx>
        <c:rich>
          <a:bodyPr/>
          <a:lstStyle/>
          <a:p>
            <a:pPr>
              <a:defRPr/>
            </a:pPr>
            <a:r>
              <a:rPr lang="en-US" sz="1000" dirty="0"/>
              <a:t>RBE Average 2008 - 2012</a:t>
            </a:r>
          </a:p>
        </c:rich>
      </c:tx>
      <c:layout/>
    </c:title>
    <c:plotArea>
      <c:layout>
        <c:manualLayout>
          <c:layoutTarget val="inner"/>
          <c:xMode val="edge"/>
          <c:yMode val="edge"/>
          <c:x val="0.20222005700213"/>
          <c:y val="0.0959752497456342"/>
          <c:w val="0.748317559918523"/>
          <c:h val="0.699054989048607"/>
        </c:manualLayout>
      </c:layout>
      <c:scatterChart>
        <c:scatterStyle val="lineMarker"/>
        <c:ser>
          <c:idx val="0"/>
          <c:order val="0"/>
          <c:tx>
            <c:v>RBE </c:v>
          </c:tx>
          <c:spPr>
            <a:ln w="28575">
              <a:noFill/>
            </a:ln>
          </c:spPr>
          <c:marker>
            <c:symbol val="circle"/>
            <c:size val="8"/>
          </c:marker>
          <c:errBars>
            <c:errDir val="y"/>
            <c:errBarType val="both"/>
            <c:errValType val="cust"/>
            <c:plus>
              <c:numRef>
                <c:f>Errors!$I$6:$I$19</c:f>
                <c:numCache>
                  <c:formatCode>General</c:formatCode>
                  <c:ptCount val="14"/>
                  <c:pt idx="0">
                    <c:v>0.0919798377589905</c:v>
                  </c:pt>
                  <c:pt idx="1">
                    <c:v>0.0589903841391761</c:v>
                  </c:pt>
                  <c:pt idx="2">
                    <c:v>0.0450632145096884</c:v>
                  </c:pt>
                  <c:pt idx="3">
                    <c:v>0.0505431240355018</c:v>
                  </c:pt>
                  <c:pt idx="4">
                    <c:v>0.0606921321721691</c:v>
                  </c:pt>
                  <c:pt idx="5">
                    <c:v>0.0540745049856959</c:v>
                  </c:pt>
                  <c:pt idx="6">
                    <c:v>0.0500671335472378</c:v>
                  </c:pt>
                  <c:pt idx="7">
                    <c:v>0.0514630508564694</c:v>
                  </c:pt>
                  <c:pt idx="8">
                    <c:v>0.0413595752159509</c:v>
                  </c:pt>
                  <c:pt idx="9">
                    <c:v>0.0725679714490155</c:v>
                  </c:pt>
                  <c:pt idx="10">
                    <c:v>0.0169194437688528</c:v>
                  </c:pt>
                  <c:pt idx="11">
                    <c:v>0.0386247558803212</c:v>
                  </c:pt>
                  <c:pt idx="12">
                    <c:v>0.0432499171580547</c:v>
                  </c:pt>
                  <c:pt idx="13">
                    <c:v>0.0265572568386779</c:v>
                  </c:pt>
                </c:numCache>
              </c:numRef>
            </c:plus>
            <c:minus>
              <c:numRef>
                <c:f>Errors!$H$6:$H$19</c:f>
                <c:numCache>
                  <c:formatCode>General</c:formatCode>
                  <c:ptCount val="14"/>
                  <c:pt idx="0">
                    <c:v>0.0883353315649801</c:v>
                  </c:pt>
                  <c:pt idx="1">
                    <c:v>0.0566024977423043</c:v>
                  </c:pt>
                  <c:pt idx="2">
                    <c:v>0.0432998266315443</c:v>
                  </c:pt>
                  <c:pt idx="3">
                    <c:v>0.0484489009413544</c:v>
                  </c:pt>
                  <c:pt idx="4">
                    <c:v>0.0586757491259356</c:v>
                  </c:pt>
                  <c:pt idx="5">
                    <c:v>0.0511247414060193</c:v>
                  </c:pt>
                  <c:pt idx="6">
                    <c:v>0.0461479062821655</c:v>
                  </c:pt>
                  <c:pt idx="7">
                    <c:v>0.0718441810207191</c:v>
                  </c:pt>
                  <c:pt idx="8">
                    <c:v>0.0394606741359949</c:v>
                  </c:pt>
                  <c:pt idx="9">
                    <c:v>0.114822774659068</c:v>
                  </c:pt>
                  <c:pt idx="10">
                    <c:v>0.0297399828414444</c:v>
                  </c:pt>
                  <c:pt idx="11">
                    <c:v>0.0373266874953482</c:v>
                  </c:pt>
                  <c:pt idx="12">
                    <c:v>0.0405391339992138</c:v>
                  </c:pt>
                  <c:pt idx="13">
                    <c:v>0.0253512816552986</c:v>
                  </c:pt>
                </c:numCache>
              </c:numRef>
            </c:minus>
            <c:spPr>
              <a:ln w="15875"/>
            </c:spPr>
          </c:errBars>
          <c:xVal>
            <c:numRef>
              <c:f>'RBE Data'!$B$7:$B$20</c:f>
              <c:numCache>
                <c:formatCode>General</c:formatCode>
                <c:ptCount val="14"/>
                <c:pt idx="0">
                  <c:v>10.0</c:v>
                </c:pt>
                <c:pt idx="1">
                  <c:v>30.0</c:v>
                </c:pt>
                <c:pt idx="2">
                  <c:v>50.0</c:v>
                </c:pt>
                <c:pt idx="3">
                  <c:v>70.0</c:v>
                </c:pt>
                <c:pt idx="4">
                  <c:v>80.0</c:v>
                </c:pt>
                <c:pt idx="5">
                  <c:v>84.0</c:v>
                </c:pt>
                <c:pt idx="6">
                  <c:v>86.0</c:v>
                </c:pt>
                <c:pt idx="7">
                  <c:v>88.0</c:v>
                </c:pt>
                <c:pt idx="8">
                  <c:v>90.0</c:v>
                </c:pt>
                <c:pt idx="9">
                  <c:v>92.0</c:v>
                </c:pt>
                <c:pt idx="10">
                  <c:v>94.0</c:v>
                </c:pt>
                <c:pt idx="11">
                  <c:v>96.0</c:v>
                </c:pt>
                <c:pt idx="12">
                  <c:v>98.0</c:v>
                </c:pt>
                <c:pt idx="13">
                  <c:v>100.0</c:v>
                </c:pt>
              </c:numCache>
            </c:numRef>
          </c:xVal>
          <c:yVal>
            <c:numRef>
              <c:f>'RBE Data'!$F$7:$F$19</c:f>
              <c:numCache>
                <c:formatCode>0.00</c:formatCode>
                <c:ptCount val="13"/>
                <c:pt idx="0">
                  <c:v>1.261104748938108</c:v>
                </c:pt>
                <c:pt idx="1">
                  <c:v>1.250489005262132</c:v>
                </c:pt>
                <c:pt idx="2">
                  <c:v>1.164904071160631</c:v>
                </c:pt>
                <c:pt idx="3">
                  <c:v>1.18150919479542</c:v>
                </c:pt>
                <c:pt idx="4">
                  <c:v>1.168193653947291</c:v>
                </c:pt>
                <c:pt idx="5">
                  <c:v>1.164561088637157</c:v>
                </c:pt>
                <c:pt idx="6">
                  <c:v>1.192180589562175</c:v>
                </c:pt>
                <c:pt idx="7">
                  <c:v>1.253178725966275</c:v>
                </c:pt>
                <c:pt idx="8">
                  <c:v>1.32576916186018</c:v>
                </c:pt>
                <c:pt idx="9">
                  <c:v>1.265317978070875</c:v>
                </c:pt>
                <c:pt idx="10">
                  <c:v>1.381979138744098</c:v>
                </c:pt>
                <c:pt idx="11">
                  <c:v>1.467181556998931</c:v>
                </c:pt>
                <c:pt idx="12">
                  <c:v>1.621538724044923</c:v>
                </c:pt>
              </c:numCache>
            </c:numRef>
          </c:yVal>
        </c:ser>
        <c:ser>
          <c:idx val="1"/>
          <c:order val="1"/>
          <c:tx>
            <c:v>Dose</c:v>
          </c:tx>
          <c:spPr>
            <a:ln w="25400">
              <a:solidFill>
                <a:schemeClr val="accent2"/>
              </a:solidFill>
            </a:ln>
          </c:spPr>
          <c:marker>
            <c:symbol val="none"/>
          </c:marker>
          <c:xVal>
            <c:numRef>
              <c:f>Sheet3!$J$8:$J$1108</c:f>
              <c:numCache>
                <c:formatCode>General</c:formatCode>
                <c:ptCount val="1101"/>
                <c:pt idx="0">
                  <c:v>0.05</c:v>
                </c:pt>
                <c:pt idx="1">
                  <c:v>0.15</c:v>
                </c:pt>
                <c:pt idx="2">
                  <c:v>0.25</c:v>
                </c:pt>
                <c:pt idx="3">
                  <c:v>0.35</c:v>
                </c:pt>
                <c:pt idx="4">
                  <c:v>0.45</c:v>
                </c:pt>
                <c:pt idx="5">
                  <c:v>0.55</c:v>
                </c:pt>
                <c:pt idx="6">
                  <c:v>0.65</c:v>
                </c:pt>
                <c:pt idx="7">
                  <c:v>0.75</c:v>
                </c:pt>
                <c:pt idx="8">
                  <c:v>0.85</c:v>
                </c:pt>
                <c:pt idx="9">
                  <c:v>0.95</c:v>
                </c:pt>
                <c:pt idx="10">
                  <c:v>1.05</c:v>
                </c:pt>
                <c:pt idx="11">
                  <c:v>1.15</c:v>
                </c:pt>
                <c:pt idx="12">
                  <c:v>1.25</c:v>
                </c:pt>
                <c:pt idx="13">
                  <c:v>1.35</c:v>
                </c:pt>
                <c:pt idx="14">
                  <c:v>1.45</c:v>
                </c:pt>
                <c:pt idx="15">
                  <c:v>1.55</c:v>
                </c:pt>
                <c:pt idx="16">
                  <c:v>1.65</c:v>
                </c:pt>
                <c:pt idx="17">
                  <c:v>1.75</c:v>
                </c:pt>
                <c:pt idx="18">
                  <c:v>1.85</c:v>
                </c:pt>
                <c:pt idx="19">
                  <c:v>1.95</c:v>
                </c:pt>
                <c:pt idx="20">
                  <c:v>2.05</c:v>
                </c:pt>
                <c:pt idx="21">
                  <c:v>2.15</c:v>
                </c:pt>
                <c:pt idx="22">
                  <c:v>2.25</c:v>
                </c:pt>
                <c:pt idx="23">
                  <c:v>2.35</c:v>
                </c:pt>
                <c:pt idx="24">
                  <c:v>2.45</c:v>
                </c:pt>
                <c:pt idx="25">
                  <c:v>2.55</c:v>
                </c:pt>
                <c:pt idx="26">
                  <c:v>2.65</c:v>
                </c:pt>
                <c:pt idx="27">
                  <c:v>2.75</c:v>
                </c:pt>
                <c:pt idx="28">
                  <c:v>2.85</c:v>
                </c:pt>
                <c:pt idx="29">
                  <c:v>2.95</c:v>
                </c:pt>
                <c:pt idx="30">
                  <c:v>3.05</c:v>
                </c:pt>
                <c:pt idx="31">
                  <c:v>3.15</c:v>
                </c:pt>
                <c:pt idx="32">
                  <c:v>3.25</c:v>
                </c:pt>
                <c:pt idx="33">
                  <c:v>3.35</c:v>
                </c:pt>
                <c:pt idx="34">
                  <c:v>3.45</c:v>
                </c:pt>
                <c:pt idx="35">
                  <c:v>3.55</c:v>
                </c:pt>
                <c:pt idx="36">
                  <c:v>3.65</c:v>
                </c:pt>
                <c:pt idx="37">
                  <c:v>3.75</c:v>
                </c:pt>
                <c:pt idx="38">
                  <c:v>3.85</c:v>
                </c:pt>
                <c:pt idx="39">
                  <c:v>3.95</c:v>
                </c:pt>
                <c:pt idx="40">
                  <c:v>4.050000000000001</c:v>
                </c:pt>
                <c:pt idx="41">
                  <c:v>4.149999999999999</c:v>
                </c:pt>
                <c:pt idx="42">
                  <c:v>4.25</c:v>
                </c:pt>
                <c:pt idx="43">
                  <c:v>4.35</c:v>
                </c:pt>
                <c:pt idx="44">
                  <c:v>4.45</c:v>
                </c:pt>
                <c:pt idx="45">
                  <c:v>4.55</c:v>
                </c:pt>
                <c:pt idx="46">
                  <c:v>4.649999999999998</c:v>
                </c:pt>
                <c:pt idx="47">
                  <c:v>4.75</c:v>
                </c:pt>
                <c:pt idx="48">
                  <c:v>4.85</c:v>
                </c:pt>
                <c:pt idx="49">
                  <c:v>4.95</c:v>
                </c:pt>
                <c:pt idx="50">
                  <c:v>5.05</c:v>
                </c:pt>
                <c:pt idx="51">
                  <c:v>5.149999999999999</c:v>
                </c:pt>
                <c:pt idx="52">
                  <c:v>5.25</c:v>
                </c:pt>
                <c:pt idx="53">
                  <c:v>5.35</c:v>
                </c:pt>
                <c:pt idx="54">
                  <c:v>5.45</c:v>
                </c:pt>
                <c:pt idx="55">
                  <c:v>5.550000000000001</c:v>
                </c:pt>
                <c:pt idx="56">
                  <c:v>5.649999999999998</c:v>
                </c:pt>
                <c:pt idx="57">
                  <c:v>5.75</c:v>
                </c:pt>
                <c:pt idx="58">
                  <c:v>5.85</c:v>
                </c:pt>
                <c:pt idx="59">
                  <c:v>5.95</c:v>
                </c:pt>
                <c:pt idx="60">
                  <c:v>6.05</c:v>
                </c:pt>
                <c:pt idx="61">
                  <c:v>6.149999999999999</c:v>
                </c:pt>
                <c:pt idx="62">
                  <c:v>6.25</c:v>
                </c:pt>
                <c:pt idx="63">
                  <c:v>6.35</c:v>
                </c:pt>
                <c:pt idx="64">
                  <c:v>6.45</c:v>
                </c:pt>
                <c:pt idx="65">
                  <c:v>6.550000000000001</c:v>
                </c:pt>
                <c:pt idx="66">
                  <c:v>6.649999999999998</c:v>
                </c:pt>
                <c:pt idx="67">
                  <c:v>6.75</c:v>
                </c:pt>
                <c:pt idx="68">
                  <c:v>6.85</c:v>
                </c:pt>
                <c:pt idx="69">
                  <c:v>6.95</c:v>
                </c:pt>
                <c:pt idx="70">
                  <c:v>7.05</c:v>
                </c:pt>
                <c:pt idx="71">
                  <c:v>7.149999999999999</c:v>
                </c:pt>
                <c:pt idx="72">
                  <c:v>7.25</c:v>
                </c:pt>
                <c:pt idx="73">
                  <c:v>7.35</c:v>
                </c:pt>
                <c:pt idx="74">
                  <c:v>7.45</c:v>
                </c:pt>
                <c:pt idx="75">
                  <c:v>7.55</c:v>
                </c:pt>
                <c:pt idx="76">
                  <c:v>7.649999999999998</c:v>
                </c:pt>
                <c:pt idx="77">
                  <c:v>7.75</c:v>
                </c:pt>
                <c:pt idx="78">
                  <c:v>7.85</c:v>
                </c:pt>
                <c:pt idx="79">
                  <c:v>7.95</c:v>
                </c:pt>
                <c:pt idx="80">
                  <c:v>8.05</c:v>
                </c:pt>
                <c:pt idx="81">
                  <c:v>8.15</c:v>
                </c:pt>
                <c:pt idx="82">
                  <c:v>8.25</c:v>
                </c:pt>
                <c:pt idx="83">
                  <c:v>8.35</c:v>
                </c:pt>
                <c:pt idx="84">
                  <c:v>8.45</c:v>
                </c:pt>
                <c:pt idx="85">
                  <c:v>8.55</c:v>
                </c:pt>
                <c:pt idx="86">
                  <c:v>8.65</c:v>
                </c:pt>
                <c:pt idx="87">
                  <c:v>8.75</c:v>
                </c:pt>
                <c:pt idx="88">
                  <c:v>8.85</c:v>
                </c:pt>
                <c:pt idx="89">
                  <c:v>8.95</c:v>
                </c:pt>
                <c:pt idx="90">
                  <c:v>9.05</c:v>
                </c:pt>
                <c:pt idx="91">
                  <c:v>9.15</c:v>
                </c:pt>
                <c:pt idx="92">
                  <c:v>9.25</c:v>
                </c:pt>
                <c:pt idx="93">
                  <c:v>9.35</c:v>
                </c:pt>
                <c:pt idx="94">
                  <c:v>9.45</c:v>
                </c:pt>
                <c:pt idx="95">
                  <c:v>9.55</c:v>
                </c:pt>
                <c:pt idx="96">
                  <c:v>9.65</c:v>
                </c:pt>
                <c:pt idx="97">
                  <c:v>9.75</c:v>
                </c:pt>
                <c:pt idx="98">
                  <c:v>9.85</c:v>
                </c:pt>
                <c:pt idx="99">
                  <c:v>9.95</c:v>
                </c:pt>
                <c:pt idx="100">
                  <c:v>10.05</c:v>
                </c:pt>
                <c:pt idx="101">
                  <c:v>10.15</c:v>
                </c:pt>
                <c:pt idx="102">
                  <c:v>10.25</c:v>
                </c:pt>
                <c:pt idx="103">
                  <c:v>10.35</c:v>
                </c:pt>
                <c:pt idx="104">
                  <c:v>10.45</c:v>
                </c:pt>
                <c:pt idx="105">
                  <c:v>10.55</c:v>
                </c:pt>
                <c:pt idx="106">
                  <c:v>10.65</c:v>
                </c:pt>
                <c:pt idx="107">
                  <c:v>10.75</c:v>
                </c:pt>
                <c:pt idx="108">
                  <c:v>10.85</c:v>
                </c:pt>
                <c:pt idx="109">
                  <c:v>10.95</c:v>
                </c:pt>
                <c:pt idx="110">
                  <c:v>11.05</c:v>
                </c:pt>
                <c:pt idx="111">
                  <c:v>11.15</c:v>
                </c:pt>
                <c:pt idx="112">
                  <c:v>11.25</c:v>
                </c:pt>
                <c:pt idx="113">
                  <c:v>11.35</c:v>
                </c:pt>
                <c:pt idx="114">
                  <c:v>11.45</c:v>
                </c:pt>
                <c:pt idx="115">
                  <c:v>11.55</c:v>
                </c:pt>
                <c:pt idx="116">
                  <c:v>11.65</c:v>
                </c:pt>
                <c:pt idx="117">
                  <c:v>11.75</c:v>
                </c:pt>
                <c:pt idx="118">
                  <c:v>11.85</c:v>
                </c:pt>
                <c:pt idx="119">
                  <c:v>11.95</c:v>
                </c:pt>
                <c:pt idx="120">
                  <c:v>12.05</c:v>
                </c:pt>
                <c:pt idx="121">
                  <c:v>12.15</c:v>
                </c:pt>
                <c:pt idx="122">
                  <c:v>12.25</c:v>
                </c:pt>
                <c:pt idx="123">
                  <c:v>12.35</c:v>
                </c:pt>
                <c:pt idx="124">
                  <c:v>12.45</c:v>
                </c:pt>
                <c:pt idx="125">
                  <c:v>12.55</c:v>
                </c:pt>
                <c:pt idx="126">
                  <c:v>12.65</c:v>
                </c:pt>
                <c:pt idx="127">
                  <c:v>12.75</c:v>
                </c:pt>
                <c:pt idx="128">
                  <c:v>12.85</c:v>
                </c:pt>
                <c:pt idx="129">
                  <c:v>12.95</c:v>
                </c:pt>
                <c:pt idx="130">
                  <c:v>13.05</c:v>
                </c:pt>
                <c:pt idx="131">
                  <c:v>13.15</c:v>
                </c:pt>
                <c:pt idx="132">
                  <c:v>13.25</c:v>
                </c:pt>
                <c:pt idx="133">
                  <c:v>13.35</c:v>
                </c:pt>
                <c:pt idx="134">
                  <c:v>13.45</c:v>
                </c:pt>
                <c:pt idx="135">
                  <c:v>13.55</c:v>
                </c:pt>
                <c:pt idx="136">
                  <c:v>13.65</c:v>
                </c:pt>
                <c:pt idx="137">
                  <c:v>13.75</c:v>
                </c:pt>
                <c:pt idx="138">
                  <c:v>13.85</c:v>
                </c:pt>
                <c:pt idx="139">
                  <c:v>13.95</c:v>
                </c:pt>
                <c:pt idx="140">
                  <c:v>14.05</c:v>
                </c:pt>
                <c:pt idx="141">
                  <c:v>14.15</c:v>
                </c:pt>
                <c:pt idx="142">
                  <c:v>14.25</c:v>
                </c:pt>
                <c:pt idx="143">
                  <c:v>14.35</c:v>
                </c:pt>
                <c:pt idx="144">
                  <c:v>14.45</c:v>
                </c:pt>
                <c:pt idx="145">
                  <c:v>14.55</c:v>
                </c:pt>
                <c:pt idx="146">
                  <c:v>14.65</c:v>
                </c:pt>
                <c:pt idx="147">
                  <c:v>14.75</c:v>
                </c:pt>
                <c:pt idx="148">
                  <c:v>14.85</c:v>
                </c:pt>
                <c:pt idx="149">
                  <c:v>14.95</c:v>
                </c:pt>
                <c:pt idx="150">
                  <c:v>15.05</c:v>
                </c:pt>
                <c:pt idx="151">
                  <c:v>15.15</c:v>
                </c:pt>
                <c:pt idx="152">
                  <c:v>15.25</c:v>
                </c:pt>
                <c:pt idx="153">
                  <c:v>15.35</c:v>
                </c:pt>
                <c:pt idx="154">
                  <c:v>15.45</c:v>
                </c:pt>
                <c:pt idx="155">
                  <c:v>15.55</c:v>
                </c:pt>
                <c:pt idx="156">
                  <c:v>15.65</c:v>
                </c:pt>
                <c:pt idx="157">
                  <c:v>15.75</c:v>
                </c:pt>
                <c:pt idx="158">
                  <c:v>15.85</c:v>
                </c:pt>
                <c:pt idx="159">
                  <c:v>15.95</c:v>
                </c:pt>
                <c:pt idx="160">
                  <c:v>16.05</c:v>
                </c:pt>
                <c:pt idx="161">
                  <c:v>16.15</c:v>
                </c:pt>
                <c:pt idx="162">
                  <c:v>16.25</c:v>
                </c:pt>
                <c:pt idx="163">
                  <c:v>16.35</c:v>
                </c:pt>
                <c:pt idx="164">
                  <c:v>16.45</c:v>
                </c:pt>
                <c:pt idx="165">
                  <c:v>16.55</c:v>
                </c:pt>
                <c:pt idx="166">
                  <c:v>16.65</c:v>
                </c:pt>
                <c:pt idx="167">
                  <c:v>16.75</c:v>
                </c:pt>
                <c:pt idx="168">
                  <c:v>16.85</c:v>
                </c:pt>
                <c:pt idx="169">
                  <c:v>16.95</c:v>
                </c:pt>
                <c:pt idx="170">
                  <c:v>17.05</c:v>
                </c:pt>
                <c:pt idx="171">
                  <c:v>17.15</c:v>
                </c:pt>
                <c:pt idx="172">
                  <c:v>17.25</c:v>
                </c:pt>
                <c:pt idx="173">
                  <c:v>17.35</c:v>
                </c:pt>
                <c:pt idx="174">
                  <c:v>17.45</c:v>
                </c:pt>
                <c:pt idx="175">
                  <c:v>17.55</c:v>
                </c:pt>
                <c:pt idx="176">
                  <c:v>17.65</c:v>
                </c:pt>
                <c:pt idx="177">
                  <c:v>17.75</c:v>
                </c:pt>
                <c:pt idx="178">
                  <c:v>17.85</c:v>
                </c:pt>
                <c:pt idx="179">
                  <c:v>17.95</c:v>
                </c:pt>
                <c:pt idx="180">
                  <c:v>18.05</c:v>
                </c:pt>
                <c:pt idx="181">
                  <c:v>18.15</c:v>
                </c:pt>
                <c:pt idx="182">
                  <c:v>18.25</c:v>
                </c:pt>
                <c:pt idx="183">
                  <c:v>18.35</c:v>
                </c:pt>
                <c:pt idx="184">
                  <c:v>18.45</c:v>
                </c:pt>
                <c:pt idx="185">
                  <c:v>18.55</c:v>
                </c:pt>
                <c:pt idx="186">
                  <c:v>18.65</c:v>
                </c:pt>
                <c:pt idx="187">
                  <c:v>18.75</c:v>
                </c:pt>
                <c:pt idx="188">
                  <c:v>18.85</c:v>
                </c:pt>
                <c:pt idx="189">
                  <c:v>18.95</c:v>
                </c:pt>
                <c:pt idx="190">
                  <c:v>19.05</c:v>
                </c:pt>
                <c:pt idx="191">
                  <c:v>19.15</c:v>
                </c:pt>
                <c:pt idx="192">
                  <c:v>19.25</c:v>
                </c:pt>
                <c:pt idx="193">
                  <c:v>19.35</c:v>
                </c:pt>
                <c:pt idx="194">
                  <c:v>19.45</c:v>
                </c:pt>
                <c:pt idx="195">
                  <c:v>19.55</c:v>
                </c:pt>
                <c:pt idx="196">
                  <c:v>19.65</c:v>
                </c:pt>
                <c:pt idx="197">
                  <c:v>19.75</c:v>
                </c:pt>
                <c:pt idx="198">
                  <c:v>19.85</c:v>
                </c:pt>
                <c:pt idx="199">
                  <c:v>19.95</c:v>
                </c:pt>
                <c:pt idx="200">
                  <c:v>20.05</c:v>
                </c:pt>
                <c:pt idx="201">
                  <c:v>20.15</c:v>
                </c:pt>
                <c:pt idx="202">
                  <c:v>20.25</c:v>
                </c:pt>
                <c:pt idx="203">
                  <c:v>20.35</c:v>
                </c:pt>
                <c:pt idx="204">
                  <c:v>20.45</c:v>
                </c:pt>
                <c:pt idx="205">
                  <c:v>20.55</c:v>
                </c:pt>
                <c:pt idx="206">
                  <c:v>20.65</c:v>
                </c:pt>
                <c:pt idx="207">
                  <c:v>20.75</c:v>
                </c:pt>
                <c:pt idx="208">
                  <c:v>20.85</c:v>
                </c:pt>
                <c:pt idx="209">
                  <c:v>20.95</c:v>
                </c:pt>
                <c:pt idx="210">
                  <c:v>21.05</c:v>
                </c:pt>
                <c:pt idx="211">
                  <c:v>21.15</c:v>
                </c:pt>
                <c:pt idx="212">
                  <c:v>21.25</c:v>
                </c:pt>
                <c:pt idx="213">
                  <c:v>21.35</c:v>
                </c:pt>
                <c:pt idx="214">
                  <c:v>21.45</c:v>
                </c:pt>
                <c:pt idx="215">
                  <c:v>21.55</c:v>
                </c:pt>
                <c:pt idx="216">
                  <c:v>21.65</c:v>
                </c:pt>
                <c:pt idx="217">
                  <c:v>21.75</c:v>
                </c:pt>
                <c:pt idx="218">
                  <c:v>21.85</c:v>
                </c:pt>
                <c:pt idx="219">
                  <c:v>21.95</c:v>
                </c:pt>
                <c:pt idx="220">
                  <c:v>22.05</c:v>
                </c:pt>
                <c:pt idx="221">
                  <c:v>22.15</c:v>
                </c:pt>
                <c:pt idx="222">
                  <c:v>22.25</c:v>
                </c:pt>
                <c:pt idx="223">
                  <c:v>22.35</c:v>
                </c:pt>
                <c:pt idx="224">
                  <c:v>22.45</c:v>
                </c:pt>
                <c:pt idx="225">
                  <c:v>22.55</c:v>
                </c:pt>
                <c:pt idx="226">
                  <c:v>22.65</c:v>
                </c:pt>
                <c:pt idx="227">
                  <c:v>22.75</c:v>
                </c:pt>
                <c:pt idx="228">
                  <c:v>22.85</c:v>
                </c:pt>
                <c:pt idx="229">
                  <c:v>22.95</c:v>
                </c:pt>
                <c:pt idx="230">
                  <c:v>23.05</c:v>
                </c:pt>
                <c:pt idx="231">
                  <c:v>23.15</c:v>
                </c:pt>
                <c:pt idx="232">
                  <c:v>23.25</c:v>
                </c:pt>
                <c:pt idx="233">
                  <c:v>23.35</c:v>
                </c:pt>
                <c:pt idx="234">
                  <c:v>23.45</c:v>
                </c:pt>
                <c:pt idx="235">
                  <c:v>23.55</c:v>
                </c:pt>
                <c:pt idx="236">
                  <c:v>23.65</c:v>
                </c:pt>
                <c:pt idx="237">
                  <c:v>23.75</c:v>
                </c:pt>
                <c:pt idx="238">
                  <c:v>23.85</c:v>
                </c:pt>
                <c:pt idx="239">
                  <c:v>23.95</c:v>
                </c:pt>
                <c:pt idx="240">
                  <c:v>24.05</c:v>
                </c:pt>
                <c:pt idx="241">
                  <c:v>24.15</c:v>
                </c:pt>
                <c:pt idx="242">
                  <c:v>24.25</c:v>
                </c:pt>
                <c:pt idx="243">
                  <c:v>24.35</c:v>
                </c:pt>
                <c:pt idx="244">
                  <c:v>24.45</c:v>
                </c:pt>
                <c:pt idx="245">
                  <c:v>24.55</c:v>
                </c:pt>
                <c:pt idx="246">
                  <c:v>24.65</c:v>
                </c:pt>
                <c:pt idx="247">
                  <c:v>24.75</c:v>
                </c:pt>
                <c:pt idx="248">
                  <c:v>24.85</c:v>
                </c:pt>
                <c:pt idx="249">
                  <c:v>24.95</c:v>
                </c:pt>
                <c:pt idx="250">
                  <c:v>25.05</c:v>
                </c:pt>
                <c:pt idx="251">
                  <c:v>25.15</c:v>
                </c:pt>
                <c:pt idx="252">
                  <c:v>25.25</c:v>
                </c:pt>
                <c:pt idx="253">
                  <c:v>25.35</c:v>
                </c:pt>
                <c:pt idx="254">
                  <c:v>25.45</c:v>
                </c:pt>
                <c:pt idx="255">
                  <c:v>25.55</c:v>
                </c:pt>
                <c:pt idx="256">
                  <c:v>25.65</c:v>
                </c:pt>
                <c:pt idx="257">
                  <c:v>25.75</c:v>
                </c:pt>
                <c:pt idx="258">
                  <c:v>25.85</c:v>
                </c:pt>
                <c:pt idx="259">
                  <c:v>25.95</c:v>
                </c:pt>
                <c:pt idx="260">
                  <c:v>26.05</c:v>
                </c:pt>
                <c:pt idx="261">
                  <c:v>26.15</c:v>
                </c:pt>
                <c:pt idx="262">
                  <c:v>26.25</c:v>
                </c:pt>
                <c:pt idx="263">
                  <c:v>26.35</c:v>
                </c:pt>
                <c:pt idx="264">
                  <c:v>26.45</c:v>
                </c:pt>
                <c:pt idx="265">
                  <c:v>26.55</c:v>
                </c:pt>
                <c:pt idx="266">
                  <c:v>26.65</c:v>
                </c:pt>
                <c:pt idx="267">
                  <c:v>26.75</c:v>
                </c:pt>
                <c:pt idx="268">
                  <c:v>26.85</c:v>
                </c:pt>
                <c:pt idx="269">
                  <c:v>26.95</c:v>
                </c:pt>
                <c:pt idx="270">
                  <c:v>27.05</c:v>
                </c:pt>
                <c:pt idx="271">
                  <c:v>27.15</c:v>
                </c:pt>
                <c:pt idx="272">
                  <c:v>27.25</c:v>
                </c:pt>
                <c:pt idx="273">
                  <c:v>27.35</c:v>
                </c:pt>
                <c:pt idx="274">
                  <c:v>27.45</c:v>
                </c:pt>
                <c:pt idx="275">
                  <c:v>27.55</c:v>
                </c:pt>
                <c:pt idx="276">
                  <c:v>27.65</c:v>
                </c:pt>
                <c:pt idx="277">
                  <c:v>27.75</c:v>
                </c:pt>
                <c:pt idx="278">
                  <c:v>27.85</c:v>
                </c:pt>
                <c:pt idx="279">
                  <c:v>27.95</c:v>
                </c:pt>
                <c:pt idx="280">
                  <c:v>28.05</c:v>
                </c:pt>
                <c:pt idx="281">
                  <c:v>28.15</c:v>
                </c:pt>
                <c:pt idx="282">
                  <c:v>28.25</c:v>
                </c:pt>
                <c:pt idx="283">
                  <c:v>28.35</c:v>
                </c:pt>
                <c:pt idx="284">
                  <c:v>28.45</c:v>
                </c:pt>
                <c:pt idx="285">
                  <c:v>28.55</c:v>
                </c:pt>
                <c:pt idx="286">
                  <c:v>28.65</c:v>
                </c:pt>
                <c:pt idx="287">
                  <c:v>28.75</c:v>
                </c:pt>
                <c:pt idx="288">
                  <c:v>28.85</c:v>
                </c:pt>
                <c:pt idx="289">
                  <c:v>28.95</c:v>
                </c:pt>
                <c:pt idx="290">
                  <c:v>29.05</c:v>
                </c:pt>
                <c:pt idx="291">
                  <c:v>29.15</c:v>
                </c:pt>
                <c:pt idx="292">
                  <c:v>29.25</c:v>
                </c:pt>
                <c:pt idx="293">
                  <c:v>29.35</c:v>
                </c:pt>
                <c:pt idx="294">
                  <c:v>29.45</c:v>
                </c:pt>
                <c:pt idx="295">
                  <c:v>29.55</c:v>
                </c:pt>
                <c:pt idx="296">
                  <c:v>29.65</c:v>
                </c:pt>
                <c:pt idx="297">
                  <c:v>29.75</c:v>
                </c:pt>
                <c:pt idx="298">
                  <c:v>29.85</c:v>
                </c:pt>
                <c:pt idx="299">
                  <c:v>29.95</c:v>
                </c:pt>
                <c:pt idx="300">
                  <c:v>30.05</c:v>
                </c:pt>
                <c:pt idx="301">
                  <c:v>30.15</c:v>
                </c:pt>
                <c:pt idx="302">
                  <c:v>30.25</c:v>
                </c:pt>
                <c:pt idx="303">
                  <c:v>30.35</c:v>
                </c:pt>
                <c:pt idx="304">
                  <c:v>30.45</c:v>
                </c:pt>
                <c:pt idx="305">
                  <c:v>30.55</c:v>
                </c:pt>
                <c:pt idx="306">
                  <c:v>30.65</c:v>
                </c:pt>
                <c:pt idx="307">
                  <c:v>30.75</c:v>
                </c:pt>
                <c:pt idx="308">
                  <c:v>30.85</c:v>
                </c:pt>
                <c:pt idx="309">
                  <c:v>30.95</c:v>
                </c:pt>
                <c:pt idx="310">
                  <c:v>31.05</c:v>
                </c:pt>
                <c:pt idx="311">
                  <c:v>31.15</c:v>
                </c:pt>
                <c:pt idx="312">
                  <c:v>31.25</c:v>
                </c:pt>
                <c:pt idx="313">
                  <c:v>31.35</c:v>
                </c:pt>
                <c:pt idx="314">
                  <c:v>31.45</c:v>
                </c:pt>
                <c:pt idx="315">
                  <c:v>31.55</c:v>
                </c:pt>
                <c:pt idx="316">
                  <c:v>31.65</c:v>
                </c:pt>
                <c:pt idx="317">
                  <c:v>31.75</c:v>
                </c:pt>
                <c:pt idx="318">
                  <c:v>31.85</c:v>
                </c:pt>
                <c:pt idx="319">
                  <c:v>31.95</c:v>
                </c:pt>
                <c:pt idx="320">
                  <c:v>32.05</c:v>
                </c:pt>
                <c:pt idx="321">
                  <c:v>32.15</c:v>
                </c:pt>
                <c:pt idx="322">
                  <c:v>32.25</c:v>
                </c:pt>
                <c:pt idx="323">
                  <c:v>32.35</c:v>
                </c:pt>
                <c:pt idx="324">
                  <c:v>32.45</c:v>
                </c:pt>
                <c:pt idx="325">
                  <c:v>32.55</c:v>
                </c:pt>
                <c:pt idx="326">
                  <c:v>32.65</c:v>
                </c:pt>
                <c:pt idx="327">
                  <c:v>32.75</c:v>
                </c:pt>
                <c:pt idx="328">
                  <c:v>32.85</c:v>
                </c:pt>
                <c:pt idx="329">
                  <c:v>32.95</c:v>
                </c:pt>
                <c:pt idx="330">
                  <c:v>33.05</c:v>
                </c:pt>
                <c:pt idx="331">
                  <c:v>33.15</c:v>
                </c:pt>
                <c:pt idx="332">
                  <c:v>33.25</c:v>
                </c:pt>
                <c:pt idx="333">
                  <c:v>33.35</c:v>
                </c:pt>
                <c:pt idx="334">
                  <c:v>33.45</c:v>
                </c:pt>
                <c:pt idx="335">
                  <c:v>33.55</c:v>
                </c:pt>
                <c:pt idx="336">
                  <c:v>33.65000000000001</c:v>
                </c:pt>
                <c:pt idx="337">
                  <c:v>33.75</c:v>
                </c:pt>
                <c:pt idx="338">
                  <c:v>33.85</c:v>
                </c:pt>
                <c:pt idx="339">
                  <c:v>33.95</c:v>
                </c:pt>
                <c:pt idx="340">
                  <c:v>34.05</c:v>
                </c:pt>
                <c:pt idx="341">
                  <c:v>34.15</c:v>
                </c:pt>
                <c:pt idx="342">
                  <c:v>34.25</c:v>
                </c:pt>
                <c:pt idx="343">
                  <c:v>34.35</c:v>
                </c:pt>
                <c:pt idx="344">
                  <c:v>34.45</c:v>
                </c:pt>
                <c:pt idx="345">
                  <c:v>34.55</c:v>
                </c:pt>
                <c:pt idx="346">
                  <c:v>34.65</c:v>
                </c:pt>
                <c:pt idx="347">
                  <c:v>34.75</c:v>
                </c:pt>
                <c:pt idx="348">
                  <c:v>34.85</c:v>
                </c:pt>
                <c:pt idx="349">
                  <c:v>34.95</c:v>
                </c:pt>
                <c:pt idx="350">
                  <c:v>35.05</c:v>
                </c:pt>
                <c:pt idx="351">
                  <c:v>35.15</c:v>
                </c:pt>
                <c:pt idx="352">
                  <c:v>35.25</c:v>
                </c:pt>
                <c:pt idx="353">
                  <c:v>35.35</c:v>
                </c:pt>
                <c:pt idx="354">
                  <c:v>35.45</c:v>
                </c:pt>
                <c:pt idx="355">
                  <c:v>35.55</c:v>
                </c:pt>
                <c:pt idx="356">
                  <c:v>35.65</c:v>
                </c:pt>
                <c:pt idx="357">
                  <c:v>35.75</c:v>
                </c:pt>
                <c:pt idx="358">
                  <c:v>35.85</c:v>
                </c:pt>
                <c:pt idx="359">
                  <c:v>35.95</c:v>
                </c:pt>
                <c:pt idx="360">
                  <c:v>36.05</c:v>
                </c:pt>
                <c:pt idx="361">
                  <c:v>36.15000000000001</c:v>
                </c:pt>
                <c:pt idx="362">
                  <c:v>36.25</c:v>
                </c:pt>
                <c:pt idx="363">
                  <c:v>36.35</c:v>
                </c:pt>
                <c:pt idx="364">
                  <c:v>36.45</c:v>
                </c:pt>
                <c:pt idx="365">
                  <c:v>36.55</c:v>
                </c:pt>
                <c:pt idx="366">
                  <c:v>36.65</c:v>
                </c:pt>
                <c:pt idx="367">
                  <c:v>36.75</c:v>
                </c:pt>
                <c:pt idx="368">
                  <c:v>36.85</c:v>
                </c:pt>
                <c:pt idx="369">
                  <c:v>36.95</c:v>
                </c:pt>
                <c:pt idx="370">
                  <c:v>37.05</c:v>
                </c:pt>
                <c:pt idx="371">
                  <c:v>37.15</c:v>
                </c:pt>
                <c:pt idx="372">
                  <c:v>37.25</c:v>
                </c:pt>
                <c:pt idx="373">
                  <c:v>37.35</c:v>
                </c:pt>
                <c:pt idx="374">
                  <c:v>37.45</c:v>
                </c:pt>
                <c:pt idx="375">
                  <c:v>37.55</c:v>
                </c:pt>
                <c:pt idx="376">
                  <c:v>37.65</c:v>
                </c:pt>
                <c:pt idx="377">
                  <c:v>37.75</c:v>
                </c:pt>
                <c:pt idx="378">
                  <c:v>37.85</c:v>
                </c:pt>
                <c:pt idx="379">
                  <c:v>37.95</c:v>
                </c:pt>
                <c:pt idx="380">
                  <c:v>38.05</c:v>
                </c:pt>
                <c:pt idx="381">
                  <c:v>38.15</c:v>
                </c:pt>
                <c:pt idx="382">
                  <c:v>38.25</c:v>
                </c:pt>
                <c:pt idx="383">
                  <c:v>38.35</c:v>
                </c:pt>
                <c:pt idx="384">
                  <c:v>38.45</c:v>
                </c:pt>
                <c:pt idx="385">
                  <c:v>38.55</c:v>
                </c:pt>
                <c:pt idx="386">
                  <c:v>38.65000000000001</c:v>
                </c:pt>
                <c:pt idx="387">
                  <c:v>38.75</c:v>
                </c:pt>
                <c:pt idx="388">
                  <c:v>38.85</c:v>
                </c:pt>
                <c:pt idx="389">
                  <c:v>38.95</c:v>
                </c:pt>
                <c:pt idx="390">
                  <c:v>39.05</c:v>
                </c:pt>
                <c:pt idx="391">
                  <c:v>39.15</c:v>
                </c:pt>
                <c:pt idx="392">
                  <c:v>39.25</c:v>
                </c:pt>
                <c:pt idx="393">
                  <c:v>39.35</c:v>
                </c:pt>
                <c:pt idx="394">
                  <c:v>39.45</c:v>
                </c:pt>
                <c:pt idx="395">
                  <c:v>39.55</c:v>
                </c:pt>
                <c:pt idx="396">
                  <c:v>39.65</c:v>
                </c:pt>
                <c:pt idx="397">
                  <c:v>39.75</c:v>
                </c:pt>
                <c:pt idx="398">
                  <c:v>39.85</c:v>
                </c:pt>
                <c:pt idx="399">
                  <c:v>39.95</c:v>
                </c:pt>
                <c:pt idx="400">
                  <c:v>40.05</c:v>
                </c:pt>
                <c:pt idx="401">
                  <c:v>40.15</c:v>
                </c:pt>
                <c:pt idx="402">
                  <c:v>40.25</c:v>
                </c:pt>
                <c:pt idx="403">
                  <c:v>40.35</c:v>
                </c:pt>
                <c:pt idx="404">
                  <c:v>40.45</c:v>
                </c:pt>
                <c:pt idx="405">
                  <c:v>40.55</c:v>
                </c:pt>
                <c:pt idx="406">
                  <c:v>40.65000000000001</c:v>
                </c:pt>
                <c:pt idx="407">
                  <c:v>40.75</c:v>
                </c:pt>
                <c:pt idx="408">
                  <c:v>40.85</c:v>
                </c:pt>
                <c:pt idx="409">
                  <c:v>40.95</c:v>
                </c:pt>
                <c:pt idx="410">
                  <c:v>41.05</c:v>
                </c:pt>
                <c:pt idx="411">
                  <c:v>41.15000000000001</c:v>
                </c:pt>
                <c:pt idx="412">
                  <c:v>41.25</c:v>
                </c:pt>
                <c:pt idx="413">
                  <c:v>41.35</c:v>
                </c:pt>
                <c:pt idx="414">
                  <c:v>41.45</c:v>
                </c:pt>
                <c:pt idx="415">
                  <c:v>41.55</c:v>
                </c:pt>
                <c:pt idx="416">
                  <c:v>41.65</c:v>
                </c:pt>
                <c:pt idx="417">
                  <c:v>41.75</c:v>
                </c:pt>
                <c:pt idx="418">
                  <c:v>41.85</c:v>
                </c:pt>
                <c:pt idx="419">
                  <c:v>41.95</c:v>
                </c:pt>
                <c:pt idx="420">
                  <c:v>42.05</c:v>
                </c:pt>
                <c:pt idx="421">
                  <c:v>42.15</c:v>
                </c:pt>
                <c:pt idx="422">
                  <c:v>42.25</c:v>
                </c:pt>
                <c:pt idx="423">
                  <c:v>42.35</c:v>
                </c:pt>
                <c:pt idx="424">
                  <c:v>42.45</c:v>
                </c:pt>
                <c:pt idx="425">
                  <c:v>42.55</c:v>
                </c:pt>
                <c:pt idx="426">
                  <c:v>42.65</c:v>
                </c:pt>
                <c:pt idx="427">
                  <c:v>42.75</c:v>
                </c:pt>
                <c:pt idx="428">
                  <c:v>42.85</c:v>
                </c:pt>
                <c:pt idx="429">
                  <c:v>42.95</c:v>
                </c:pt>
                <c:pt idx="430">
                  <c:v>43.05</c:v>
                </c:pt>
                <c:pt idx="431">
                  <c:v>43.15000000000001</c:v>
                </c:pt>
                <c:pt idx="432">
                  <c:v>43.25</c:v>
                </c:pt>
                <c:pt idx="433">
                  <c:v>43.35</c:v>
                </c:pt>
                <c:pt idx="434">
                  <c:v>43.45</c:v>
                </c:pt>
                <c:pt idx="435">
                  <c:v>43.55</c:v>
                </c:pt>
                <c:pt idx="436">
                  <c:v>43.65000000000001</c:v>
                </c:pt>
                <c:pt idx="437">
                  <c:v>43.75</c:v>
                </c:pt>
                <c:pt idx="438">
                  <c:v>43.85</c:v>
                </c:pt>
                <c:pt idx="439">
                  <c:v>43.95</c:v>
                </c:pt>
                <c:pt idx="440">
                  <c:v>44.05</c:v>
                </c:pt>
                <c:pt idx="441">
                  <c:v>44.15</c:v>
                </c:pt>
                <c:pt idx="442">
                  <c:v>44.25</c:v>
                </c:pt>
                <c:pt idx="443">
                  <c:v>44.35</c:v>
                </c:pt>
                <c:pt idx="444">
                  <c:v>44.45</c:v>
                </c:pt>
                <c:pt idx="445">
                  <c:v>44.55</c:v>
                </c:pt>
                <c:pt idx="446">
                  <c:v>44.65</c:v>
                </c:pt>
                <c:pt idx="447">
                  <c:v>44.75</c:v>
                </c:pt>
                <c:pt idx="448">
                  <c:v>44.85</c:v>
                </c:pt>
                <c:pt idx="449">
                  <c:v>44.95</c:v>
                </c:pt>
                <c:pt idx="450">
                  <c:v>45.05</c:v>
                </c:pt>
                <c:pt idx="451">
                  <c:v>45.15</c:v>
                </c:pt>
                <c:pt idx="452">
                  <c:v>45.25</c:v>
                </c:pt>
                <c:pt idx="453">
                  <c:v>45.35</c:v>
                </c:pt>
                <c:pt idx="454">
                  <c:v>45.45</c:v>
                </c:pt>
                <c:pt idx="455">
                  <c:v>45.55</c:v>
                </c:pt>
                <c:pt idx="456">
                  <c:v>45.65000000000001</c:v>
                </c:pt>
                <c:pt idx="457">
                  <c:v>45.75</c:v>
                </c:pt>
                <c:pt idx="458">
                  <c:v>45.85</c:v>
                </c:pt>
                <c:pt idx="459">
                  <c:v>45.95</c:v>
                </c:pt>
                <c:pt idx="460">
                  <c:v>46.05</c:v>
                </c:pt>
                <c:pt idx="461">
                  <c:v>46.15000000000001</c:v>
                </c:pt>
                <c:pt idx="462">
                  <c:v>46.25</c:v>
                </c:pt>
                <c:pt idx="463">
                  <c:v>46.35</c:v>
                </c:pt>
                <c:pt idx="464">
                  <c:v>46.45</c:v>
                </c:pt>
                <c:pt idx="465">
                  <c:v>46.55</c:v>
                </c:pt>
                <c:pt idx="466">
                  <c:v>46.65</c:v>
                </c:pt>
                <c:pt idx="467">
                  <c:v>46.75</c:v>
                </c:pt>
                <c:pt idx="468">
                  <c:v>46.85</c:v>
                </c:pt>
                <c:pt idx="469">
                  <c:v>46.95</c:v>
                </c:pt>
                <c:pt idx="470">
                  <c:v>47.05</c:v>
                </c:pt>
                <c:pt idx="471">
                  <c:v>47.15</c:v>
                </c:pt>
                <c:pt idx="472">
                  <c:v>47.25</c:v>
                </c:pt>
                <c:pt idx="473">
                  <c:v>47.35</c:v>
                </c:pt>
                <c:pt idx="474">
                  <c:v>47.45</c:v>
                </c:pt>
                <c:pt idx="475">
                  <c:v>47.55</c:v>
                </c:pt>
                <c:pt idx="476">
                  <c:v>47.65</c:v>
                </c:pt>
                <c:pt idx="477">
                  <c:v>47.75</c:v>
                </c:pt>
                <c:pt idx="478">
                  <c:v>47.85</c:v>
                </c:pt>
                <c:pt idx="479">
                  <c:v>47.95</c:v>
                </c:pt>
                <c:pt idx="480">
                  <c:v>48.05</c:v>
                </c:pt>
                <c:pt idx="481">
                  <c:v>48.15000000000001</c:v>
                </c:pt>
                <c:pt idx="482">
                  <c:v>48.25</c:v>
                </c:pt>
                <c:pt idx="483">
                  <c:v>48.35</c:v>
                </c:pt>
                <c:pt idx="484">
                  <c:v>48.45</c:v>
                </c:pt>
                <c:pt idx="485">
                  <c:v>48.55</c:v>
                </c:pt>
                <c:pt idx="486">
                  <c:v>48.65000000000001</c:v>
                </c:pt>
                <c:pt idx="487">
                  <c:v>48.75</c:v>
                </c:pt>
                <c:pt idx="488">
                  <c:v>48.85</c:v>
                </c:pt>
                <c:pt idx="489">
                  <c:v>48.95</c:v>
                </c:pt>
                <c:pt idx="490">
                  <c:v>49.05</c:v>
                </c:pt>
                <c:pt idx="491">
                  <c:v>49.15</c:v>
                </c:pt>
                <c:pt idx="492">
                  <c:v>49.25</c:v>
                </c:pt>
                <c:pt idx="493">
                  <c:v>49.35</c:v>
                </c:pt>
                <c:pt idx="494">
                  <c:v>49.45</c:v>
                </c:pt>
                <c:pt idx="495">
                  <c:v>49.55</c:v>
                </c:pt>
                <c:pt idx="496">
                  <c:v>49.65</c:v>
                </c:pt>
                <c:pt idx="497">
                  <c:v>49.75</c:v>
                </c:pt>
                <c:pt idx="498">
                  <c:v>49.85</c:v>
                </c:pt>
                <c:pt idx="499">
                  <c:v>49.95</c:v>
                </c:pt>
                <c:pt idx="500">
                  <c:v>50.05</c:v>
                </c:pt>
                <c:pt idx="501">
                  <c:v>50.15</c:v>
                </c:pt>
                <c:pt idx="502">
                  <c:v>50.25</c:v>
                </c:pt>
                <c:pt idx="503">
                  <c:v>50.35</c:v>
                </c:pt>
                <c:pt idx="504">
                  <c:v>50.45</c:v>
                </c:pt>
                <c:pt idx="505">
                  <c:v>50.55</c:v>
                </c:pt>
                <c:pt idx="506">
                  <c:v>50.65000000000001</c:v>
                </c:pt>
                <c:pt idx="507">
                  <c:v>50.75</c:v>
                </c:pt>
                <c:pt idx="508">
                  <c:v>50.85</c:v>
                </c:pt>
                <c:pt idx="509">
                  <c:v>50.95</c:v>
                </c:pt>
                <c:pt idx="510">
                  <c:v>51.05</c:v>
                </c:pt>
                <c:pt idx="511">
                  <c:v>51.15000000000001</c:v>
                </c:pt>
                <c:pt idx="512">
                  <c:v>51.25</c:v>
                </c:pt>
                <c:pt idx="513">
                  <c:v>51.35</c:v>
                </c:pt>
                <c:pt idx="514">
                  <c:v>51.45</c:v>
                </c:pt>
                <c:pt idx="515">
                  <c:v>51.55</c:v>
                </c:pt>
                <c:pt idx="516">
                  <c:v>51.65</c:v>
                </c:pt>
                <c:pt idx="517">
                  <c:v>51.75</c:v>
                </c:pt>
                <c:pt idx="518">
                  <c:v>51.85</c:v>
                </c:pt>
                <c:pt idx="519">
                  <c:v>51.95</c:v>
                </c:pt>
                <c:pt idx="520">
                  <c:v>52.05</c:v>
                </c:pt>
                <c:pt idx="521">
                  <c:v>52.15</c:v>
                </c:pt>
                <c:pt idx="522">
                  <c:v>52.25</c:v>
                </c:pt>
                <c:pt idx="523">
                  <c:v>52.35</c:v>
                </c:pt>
                <c:pt idx="524">
                  <c:v>52.45</c:v>
                </c:pt>
                <c:pt idx="525">
                  <c:v>52.55</c:v>
                </c:pt>
                <c:pt idx="526">
                  <c:v>52.65</c:v>
                </c:pt>
                <c:pt idx="527">
                  <c:v>52.75</c:v>
                </c:pt>
                <c:pt idx="528">
                  <c:v>52.85</c:v>
                </c:pt>
                <c:pt idx="529">
                  <c:v>52.95</c:v>
                </c:pt>
                <c:pt idx="530">
                  <c:v>53.05</c:v>
                </c:pt>
                <c:pt idx="531">
                  <c:v>53.15000000000001</c:v>
                </c:pt>
                <c:pt idx="532">
                  <c:v>53.25</c:v>
                </c:pt>
                <c:pt idx="533">
                  <c:v>53.35</c:v>
                </c:pt>
                <c:pt idx="534">
                  <c:v>53.45</c:v>
                </c:pt>
                <c:pt idx="535">
                  <c:v>53.55</c:v>
                </c:pt>
                <c:pt idx="536">
                  <c:v>53.65000000000001</c:v>
                </c:pt>
                <c:pt idx="537">
                  <c:v>53.75</c:v>
                </c:pt>
                <c:pt idx="538">
                  <c:v>53.85</c:v>
                </c:pt>
                <c:pt idx="539">
                  <c:v>53.95</c:v>
                </c:pt>
                <c:pt idx="540">
                  <c:v>54.05</c:v>
                </c:pt>
                <c:pt idx="541">
                  <c:v>54.15</c:v>
                </c:pt>
                <c:pt idx="542">
                  <c:v>54.25</c:v>
                </c:pt>
                <c:pt idx="543">
                  <c:v>54.35</c:v>
                </c:pt>
                <c:pt idx="544">
                  <c:v>54.45</c:v>
                </c:pt>
                <c:pt idx="545">
                  <c:v>54.55</c:v>
                </c:pt>
                <c:pt idx="546">
                  <c:v>54.65</c:v>
                </c:pt>
                <c:pt idx="547">
                  <c:v>54.75</c:v>
                </c:pt>
                <c:pt idx="548">
                  <c:v>54.85</c:v>
                </c:pt>
                <c:pt idx="549">
                  <c:v>54.95</c:v>
                </c:pt>
                <c:pt idx="550">
                  <c:v>55.05</c:v>
                </c:pt>
                <c:pt idx="551">
                  <c:v>55.15</c:v>
                </c:pt>
                <c:pt idx="552">
                  <c:v>55.25</c:v>
                </c:pt>
                <c:pt idx="553">
                  <c:v>55.35</c:v>
                </c:pt>
                <c:pt idx="554">
                  <c:v>55.45</c:v>
                </c:pt>
                <c:pt idx="555">
                  <c:v>55.55</c:v>
                </c:pt>
                <c:pt idx="556">
                  <c:v>55.65000000000001</c:v>
                </c:pt>
                <c:pt idx="557">
                  <c:v>55.75</c:v>
                </c:pt>
                <c:pt idx="558">
                  <c:v>55.85</c:v>
                </c:pt>
                <c:pt idx="559">
                  <c:v>55.95</c:v>
                </c:pt>
                <c:pt idx="560">
                  <c:v>56.05</c:v>
                </c:pt>
                <c:pt idx="561">
                  <c:v>56.15000000000001</c:v>
                </c:pt>
                <c:pt idx="562">
                  <c:v>56.25</c:v>
                </c:pt>
                <c:pt idx="563">
                  <c:v>56.35</c:v>
                </c:pt>
                <c:pt idx="564">
                  <c:v>56.45</c:v>
                </c:pt>
                <c:pt idx="565">
                  <c:v>56.55</c:v>
                </c:pt>
                <c:pt idx="566">
                  <c:v>56.65</c:v>
                </c:pt>
                <c:pt idx="567">
                  <c:v>56.75</c:v>
                </c:pt>
                <c:pt idx="568">
                  <c:v>56.85</c:v>
                </c:pt>
                <c:pt idx="569">
                  <c:v>56.95</c:v>
                </c:pt>
                <c:pt idx="570">
                  <c:v>57.05</c:v>
                </c:pt>
                <c:pt idx="571">
                  <c:v>57.15</c:v>
                </c:pt>
                <c:pt idx="572">
                  <c:v>57.25</c:v>
                </c:pt>
                <c:pt idx="573">
                  <c:v>57.35</c:v>
                </c:pt>
                <c:pt idx="574">
                  <c:v>57.45</c:v>
                </c:pt>
                <c:pt idx="575">
                  <c:v>57.55</c:v>
                </c:pt>
                <c:pt idx="576">
                  <c:v>57.65</c:v>
                </c:pt>
                <c:pt idx="577">
                  <c:v>57.75</c:v>
                </c:pt>
                <c:pt idx="578">
                  <c:v>57.85</c:v>
                </c:pt>
                <c:pt idx="579">
                  <c:v>57.95</c:v>
                </c:pt>
                <c:pt idx="580">
                  <c:v>58.05</c:v>
                </c:pt>
                <c:pt idx="581">
                  <c:v>58.15000000000001</c:v>
                </c:pt>
                <c:pt idx="582">
                  <c:v>58.25</c:v>
                </c:pt>
                <c:pt idx="583">
                  <c:v>58.35</c:v>
                </c:pt>
                <c:pt idx="584">
                  <c:v>58.45</c:v>
                </c:pt>
                <c:pt idx="585">
                  <c:v>58.55</c:v>
                </c:pt>
                <c:pt idx="586">
                  <c:v>58.65000000000001</c:v>
                </c:pt>
                <c:pt idx="587">
                  <c:v>58.75</c:v>
                </c:pt>
                <c:pt idx="588">
                  <c:v>58.85</c:v>
                </c:pt>
                <c:pt idx="589">
                  <c:v>58.95</c:v>
                </c:pt>
                <c:pt idx="590">
                  <c:v>59.05</c:v>
                </c:pt>
                <c:pt idx="591">
                  <c:v>59.15</c:v>
                </c:pt>
                <c:pt idx="592">
                  <c:v>59.25</c:v>
                </c:pt>
                <c:pt idx="593">
                  <c:v>59.35</c:v>
                </c:pt>
                <c:pt idx="594">
                  <c:v>59.45</c:v>
                </c:pt>
                <c:pt idx="595">
                  <c:v>59.55</c:v>
                </c:pt>
                <c:pt idx="596">
                  <c:v>59.65</c:v>
                </c:pt>
                <c:pt idx="597">
                  <c:v>59.75</c:v>
                </c:pt>
                <c:pt idx="598">
                  <c:v>59.85</c:v>
                </c:pt>
                <c:pt idx="599">
                  <c:v>59.95</c:v>
                </c:pt>
                <c:pt idx="600">
                  <c:v>60.05</c:v>
                </c:pt>
                <c:pt idx="601">
                  <c:v>60.15</c:v>
                </c:pt>
                <c:pt idx="602">
                  <c:v>60.25</c:v>
                </c:pt>
                <c:pt idx="603">
                  <c:v>60.35</c:v>
                </c:pt>
                <c:pt idx="604">
                  <c:v>60.45</c:v>
                </c:pt>
                <c:pt idx="605">
                  <c:v>60.55</c:v>
                </c:pt>
                <c:pt idx="606">
                  <c:v>60.65000000000001</c:v>
                </c:pt>
                <c:pt idx="607">
                  <c:v>60.75</c:v>
                </c:pt>
                <c:pt idx="608">
                  <c:v>60.85</c:v>
                </c:pt>
                <c:pt idx="609">
                  <c:v>60.95</c:v>
                </c:pt>
                <c:pt idx="610">
                  <c:v>61.05</c:v>
                </c:pt>
                <c:pt idx="611">
                  <c:v>61.15000000000001</c:v>
                </c:pt>
                <c:pt idx="612">
                  <c:v>61.25</c:v>
                </c:pt>
                <c:pt idx="613">
                  <c:v>61.35</c:v>
                </c:pt>
                <c:pt idx="614">
                  <c:v>61.45</c:v>
                </c:pt>
                <c:pt idx="615">
                  <c:v>61.55</c:v>
                </c:pt>
                <c:pt idx="616">
                  <c:v>61.65</c:v>
                </c:pt>
                <c:pt idx="617">
                  <c:v>61.75</c:v>
                </c:pt>
                <c:pt idx="618">
                  <c:v>61.85</c:v>
                </c:pt>
                <c:pt idx="619">
                  <c:v>61.95</c:v>
                </c:pt>
                <c:pt idx="620">
                  <c:v>62.05</c:v>
                </c:pt>
                <c:pt idx="621">
                  <c:v>62.15</c:v>
                </c:pt>
                <c:pt idx="622">
                  <c:v>62.25</c:v>
                </c:pt>
                <c:pt idx="623">
                  <c:v>62.35</c:v>
                </c:pt>
                <c:pt idx="624">
                  <c:v>62.45</c:v>
                </c:pt>
                <c:pt idx="625">
                  <c:v>62.55</c:v>
                </c:pt>
                <c:pt idx="626">
                  <c:v>62.65</c:v>
                </c:pt>
                <c:pt idx="627">
                  <c:v>62.75</c:v>
                </c:pt>
                <c:pt idx="628">
                  <c:v>62.85</c:v>
                </c:pt>
                <c:pt idx="629">
                  <c:v>62.95</c:v>
                </c:pt>
                <c:pt idx="630">
                  <c:v>63.05</c:v>
                </c:pt>
                <c:pt idx="631">
                  <c:v>63.15000000000001</c:v>
                </c:pt>
                <c:pt idx="632">
                  <c:v>63.25</c:v>
                </c:pt>
                <c:pt idx="633">
                  <c:v>63.35</c:v>
                </c:pt>
                <c:pt idx="634">
                  <c:v>63.45</c:v>
                </c:pt>
                <c:pt idx="635">
                  <c:v>63.55</c:v>
                </c:pt>
                <c:pt idx="636">
                  <c:v>63.65000000000001</c:v>
                </c:pt>
                <c:pt idx="637">
                  <c:v>63.75</c:v>
                </c:pt>
                <c:pt idx="638">
                  <c:v>63.85</c:v>
                </c:pt>
                <c:pt idx="639">
                  <c:v>63.95</c:v>
                </c:pt>
                <c:pt idx="640">
                  <c:v>64.05</c:v>
                </c:pt>
                <c:pt idx="641">
                  <c:v>64.15000000000001</c:v>
                </c:pt>
                <c:pt idx="642">
                  <c:v>64.25</c:v>
                </c:pt>
                <c:pt idx="643">
                  <c:v>64.35</c:v>
                </c:pt>
                <c:pt idx="644">
                  <c:v>64.45</c:v>
                </c:pt>
                <c:pt idx="645">
                  <c:v>64.55</c:v>
                </c:pt>
                <c:pt idx="646">
                  <c:v>64.65000000000001</c:v>
                </c:pt>
                <c:pt idx="647">
                  <c:v>64.75</c:v>
                </c:pt>
                <c:pt idx="648">
                  <c:v>64.85000000000001</c:v>
                </c:pt>
                <c:pt idx="649">
                  <c:v>64.95</c:v>
                </c:pt>
                <c:pt idx="650">
                  <c:v>65.05</c:v>
                </c:pt>
                <c:pt idx="651">
                  <c:v>65.15</c:v>
                </c:pt>
                <c:pt idx="652">
                  <c:v>65.25</c:v>
                </c:pt>
                <c:pt idx="653">
                  <c:v>65.35</c:v>
                </c:pt>
                <c:pt idx="654">
                  <c:v>65.45</c:v>
                </c:pt>
                <c:pt idx="655">
                  <c:v>65.55</c:v>
                </c:pt>
                <c:pt idx="656">
                  <c:v>65.65000000000001</c:v>
                </c:pt>
                <c:pt idx="657">
                  <c:v>65.75</c:v>
                </c:pt>
                <c:pt idx="658">
                  <c:v>65.85</c:v>
                </c:pt>
                <c:pt idx="659">
                  <c:v>65.95</c:v>
                </c:pt>
                <c:pt idx="660">
                  <c:v>66.05000000000001</c:v>
                </c:pt>
                <c:pt idx="661">
                  <c:v>66.15000000000001</c:v>
                </c:pt>
                <c:pt idx="662">
                  <c:v>66.25</c:v>
                </c:pt>
                <c:pt idx="663">
                  <c:v>66.35</c:v>
                </c:pt>
                <c:pt idx="664">
                  <c:v>66.45</c:v>
                </c:pt>
                <c:pt idx="665">
                  <c:v>66.55</c:v>
                </c:pt>
                <c:pt idx="666">
                  <c:v>66.65000000000001</c:v>
                </c:pt>
                <c:pt idx="667">
                  <c:v>66.75</c:v>
                </c:pt>
                <c:pt idx="668">
                  <c:v>66.85</c:v>
                </c:pt>
                <c:pt idx="669">
                  <c:v>66.95</c:v>
                </c:pt>
                <c:pt idx="670">
                  <c:v>67.05</c:v>
                </c:pt>
                <c:pt idx="671">
                  <c:v>67.15000000000001</c:v>
                </c:pt>
                <c:pt idx="672">
                  <c:v>67.25</c:v>
                </c:pt>
                <c:pt idx="673">
                  <c:v>67.35000000000001</c:v>
                </c:pt>
                <c:pt idx="674">
                  <c:v>67.45</c:v>
                </c:pt>
                <c:pt idx="675">
                  <c:v>67.55</c:v>
                </c:pt>
                <c:pt idx="676">
                  <c:v>67.65</c:v>
                </c:pt>
                <c:pt idx="677">
                  <c:v>67.75</c:v>
                </c:pt>
                <c:pt idx="678">
                  <c:v>67.85</c:v>
                </c:pt>
                <c:pt idx="679">
                  <c:v>67.95</c:v>
                </c:pt>
                <c:pt idx="680">
                  <c:v>68.05</c:v>
                </c:pt>
                <c:pt idx="681">
                  <c:v>68.15000000000001</c:v>
                </c:pt>
                <c:pt idx="682">
                  <c:v>68.25</c:v>
                </c:pt>
                <c:pt idx="683">
                  <c:v>68.35</c:v>
                </c:pt>
                <c:pt idx="684">
                  <c:v>68.45</c:v>
                </c:pt>
                <c:pt idx="685">
                  <c:v>68.55000000000001</c:v>
                </c:pt>
                <c:pt idx="686">
                  <c:v>68.65000000000001</c:v>
                </c:pt>
                <c:pt idx="687">
                  <c:v>68.75</c:v>
                </c:pt>
                <c:pt idx="688">
                  <c:v>68.85</c:v>
                </c:pt>
                <c:pt idx="689">
                  <c:v>68.95</c:v>
                </c:pt>
                <c:pt idx="690">
                  <c:v>69.05</c:v>
                </c:pt>
                <c:pt idx="691">
                  <c:v>69.15000000000001</c:v>
                </c:pt>
                <c:pt idx="692">
                  <c:v>69.25</c:v>
                </c:pt>
                <c:pt idx="693">
                  <c:v>69.35</c:v>
                </c:pt>
                <c:pt idx="694">
                  <c:v>69.45</c:v>
                </c:pt>
                <c:pt idx="695">
                  <c:v>69.55</c:v>
                </c:pt>
                <c:pt idx="696">
                  <c:v>69.65000000000001</c:v>
                </c:pt>
                <c:pt idx="697">
                  <c:v>69.75</c:v>
                </c:pt>
                <c:pt idx="698">
                  <c:v>69.85000000000001</c:v>
                </c:pt>
                <c:pt idx="699">
                  <c:v>69.95</c:v>
                </c:pt>
                <c:pt idx="700">
                  <c:v>70.05</c:v>
                </c:pt>
                <c:pt idx="701">
                  <c:v>70.15</c:v>
                </c:pt>
                <c:pt idx="702">
                  <c:v>70.25</c:v>
                </c:pt>
                <c:pt idx="703">
                  <c:v>70.35</c:v>
                </c:pt>
                <c:pt idx="704">
                  <c:v>70.45</c:v>
                </c:pt>
                <c:pt idx="705">
                  <c:v>70.55</c:v>
                </c:pt>
                <c:pt idx="706">
                  <c:v>70.65000000000001</c:v>
                </c:pt>
                <c:pt idx="707">
                  <c:v>70.75</c:v>
                </c:pt>
                <c:pt idx="708">
                  <c:v>70.85</c:v>
                </c:pt>
                <c:pt idx="709">
                  <c:v>70.95</c:v>
                </c:pt>
                <c:pt idx="710">
                  <c:v>71.05000000000001</c:v>
                </c:pt>
                <c:pt idx="711">
                  <c:v>71.15000000000001</c:v>
                </c:pt>
                <c:pt idx="712">
                  <c:v>71.25</c:v>
                </c:pt>
                <c:pt idx="713">
                  <c:v>71.35</c:v>
                </c:pt>
                <c:pt idx="714">
                  <c:v>71.45</c:v>
                </c:pt>
                <c:pt idx="715">
                  <c:v>71.55</c:v>
                </c:pt>
                <c:pt idx="716">
                  <c:v>71.65000000000001</c:v>
                </c:pt>
                <c:pt idx="717">
                  <c:v>71.75</c:v>
                </c:pt>
                <c:pt idx="718">
                  <c:v>71.85</c:v>
                </c:pt>
                <c:pt idx="719">
                  <c:v>71.95</c:v>
                </c:pt>
                <c:pt idx="720">
                  <c:v>72.05</c:v>
                </c:pt>
                <c:pt idx="721">
                  <c:v>72.15000000000001</c:v>
                </c:pt>
                <c:pt idx="722">
                  <c:v>72.25</c:v>
                </c:pt>
                <c:pt idx="723">
                  <c:v>72.35000000000001</c:v>
                </c:pt>
                <c:pt idx="724">
                  <c:v>72.45</c:v>
                </c:pt>
                <c:pt idx="725">
                  <c:v>72.55</c:v>
                </c:pt>
                <c:pt idx="726">
                  <c:v>72.65</c:v>
                </c:pt>
                <c:pt idx="727">
                  <c:v>72.75</c:v>
                </c:pt>
                <c:pt idx="728">
                  <c:v>72.85</c:v>
                </c:pt>
                <c:pt idx="729">
                  <c:v>72.95</c:v>
                </c:pt>
                <c:pt idx="730">
                  <c:v>73.05</c:v>
                </c:pt>
                <c:pt idx="731">
                  <c:v>73.15000000000001</c:v>
                </c:pt>
                <c:pt idx="732">
                  <c:v>73.25</c:v>
                </c:pt>
                <c:pt idx="733">
                  <c:v>73.35</c:v>
                </c:pt>
                <c:pt idx="734">
                  <c:v>73.45</c:v>
                </c:pt>
                <c:pt idx="735">
                  <c:v>73.55000000000001</c:v>
                </c:pt>
                <c:pt idx="736">
                  <c:v>73.65000000000001</c:v>
                </c:pt>
                <c:pt idx="737">
                  <c:v>73.75</c:v>
                </c:pt>
                <c:pt idx="738">
                  <c:v>73.85</c:v>
                </c:pt>
                <c:pt idx="739">
                  <c:v>73.95</c:v>
                </c:pt>
                <c:pt idx="740">
                  <c:v>74.05</c:v>
                </c:pt>
                <c:pt idx="741">
                  <c:v>74.15000000000001</c:v>
                </c:pt>
                <c:pt idx="742">
                  <c:v>74.25</c:v>
                </c:pt>
                <c:pt idx="743">
                  <c:v>74.35</c:v>
                </c:pt>
                <c:pt idx="744">
                  <c:v>74.45</c:v>
                </c:pt>
                <c:pt idx="745">
                  <c:v>74.55</c:v>
                </c:pt>
                <c:pt idx="746">
                  <c:v>74.65000000000001</c:v>
                </c:pt>
                <c:pt idx="747">
                  <c:v>74.75</c:v>
                </c:pt>
                <c:pt idx="748">
                  <c:v>74.85000000000001</c:v>
                </c:pt>
                <c:pt idx="749">
                  <c:v>74.95</c:v>
                </c:pt>
                <c:pt idx="750">
                  <c:v>75.05</c:v>
                </c:pt>
                <c:pt idx="751">
                  <c:v>75.15</c:v>
                </c:pt>
                <c:pt idx="752">
                  <c:v>75.25</c:v>
                </c:pt>
                <c:pt idx="753">
                  <c:v>75.35</c:v>
                </c:pt>
                <c:pt idx="754">
                  <c:v>75.45</c:v>
                </c:pt>
                <c:pt idx="755">
                  <c:v>75.55</c:v>
                </c:pt>
                <c:pt idx="756">
                  <c:v>75.65000000000001</c:v>
                </c:pt>
                <c:pt idx="757">
                  <c:v>75.75</c:v>
                </c:pt>
                <c:pt idx="758">
                  <c:v>75.85</c:v>
                </c:pt>
                <c:pt idx="759">
                  <c:v>75.95</c:v>
                </c:pt>
                <c:pt idx="760">
                  <c:v>76.05000000000001</c:v>
                </c:pt>
                <c:pt idx="761">
                  <c:v>76.15000000000001</c:v>
                </c:pt>
                <c:pt idx="762">
                  <c:v>76.25</c:v>
                </c:pt>
                <c:pt idx="763">
                  <c:v>76.35</c:v>
                </c:pt>
                <c:pt idx="764">
                  <c:v>76.45</c:v>
                </c:pt>
                <c:pt idx="765">
                  <c:v>76.55</c:v>
                </c:pt>
                <c:pt idx="766">
                  <c:v>76.65000000000001</c:v>
                </c:pt>
                <c:pt idx="767">
                  <c:v>76.75</c:v>
                </c:pt>
                <c:pt idx="768">
                  <c:v>76.85</c:v>
                </c:pt>
                <c:pt idx="769">
                  <c:v>76.95</c:v>
                </c:pt>
                <c:pt idx="770">
                  <c:v>77.05</c:v>
                </c:pt>
                <c:pt idx="771">
                  <c:v>77.15000000000001</c:v>
                </c:pt>
                <c:pt idx="772">
                  <c:v>77.25</c:v>
                </c:pt>
                <c:pt idx="773">
                  <c:v>77.35000000000001</c:v>
                </c:pt>
                <c:pt idx="774">
                  <c:v>77.45</c:v>
                </c:pt>
                <c:pt idx="775">
                  <c:v>77.55</c:v>
                </c:pt>
                <c:pt idx="776">
                  <c:v>77.65</c:v>
                </c:pt>
                <c:pt idx="777">
                  <c:v>77.75</c:v>
                </c:pt>
                <c:pt idx="778">
                  <c:v>77.85</c:v>
                </c:pt>
                <c:pt idx="779">
                  <c:v>77.95</c:v>
                </c:pt>
                <c:pt idx="780">
                  <c:v>78.05</c:v>
                </c:pt>
                <c:pt idx="781">
                  <c:v>78.15000000000001</c:v>
                </c:pt>
                <c:pt idx="782">
                  <c:v>78.25</c:v>
                </c:pt>
                <c:pt idx="783">
                  <c:v>78.35</c:v>
                </c:pt>
                <c:pt idx="784">
                  <c:v>78.45</c:v>
                </c:pt>
                <c:pt idx="785">
                  <c:v>78.55000000000001</c:v>
                </c:pt>
                <c:pt idx="786">
                  <c:v>78.65000000000001</c:v>
                </c:pt>
                <c:pt idx="787">
                  <c:v>78.75</c:v>
                </c:pt>
                <c:pt idx="788">
                  <c:v>78.85</c:v>
                </c:pt>
                <c:pt idx="789">
                  <c:v>78.95</c:v>
                </c:pt>
                <c:pt idx="790">
                  <c:v>79.05</c:v>
                </c:pt>
                <c:pt idx="791">
                  <c:v>79.15000000000001</c:v>
                </c:pt>
                <c:pt idx="792">
                  <c:v>79.25</c:v>
                </c:pt>
                <c:pt idx="793">
                  <c:v>79.35</c:v>
                </c:pt>
                <c:pt idx="794">
                  <c:v>79.45</c:v>
                </c:pt>
                <c:pt idx="795">
                  <c:v>79.55</c:v>
                </c:pt>
                <c:pt idx="796">
                  <c:v>79.65000000000001</c:v>
                </c:pt>
                <c:pt idx="797">
                  <c:v>79.75</c:v>
                </c:pt>
                <c:pt idx="798">
                  <c:v>79.85000000000001</c:v>
                </c:pt>
                <c:pt idx="799">
                  <c:v>79.95</c:v>
                </c:pt>
                <c:pt idx="800">
                  <c:v>80.05000000000001</c:v>
                </c:pt>
                <c:pt idx="801">
                  <c:v>80.15000000000001</c:v>
                </c:pt>
                <c:pt idx="802">
                  <c:v>80.25</c:v>
                </c:pt>
                <c:pt idx="803">
                  <c:v>80.35</c:v>
                </c:pt>
                <c:pt idx="804">
                  <c:v>80.45</c:v>
                </c:pt>
                <c:pt idx="805">
                  <c:v>80.55</c:v>
                </c:pt>
                <c:pt idx="806">
                  <c:v>80.65</c:v>
                </c:pt>
                <c:pt idx="807">
                  <c:v>80.75</c:v>
                </c:pt>
                <c:pt idx="808">
                  <c:v>80.85000000000001</c:v>
                </c:pt>
                <c:pt idx="809">
                  <c:v>80.95</c:v>
                </c:pt>
                <c:pt idx="810">
                  <c:v>81.05000000000001</c:v>
                </c:pt>
                <c:pt idx="811">
                  <c:v>81.15000000000001</c:v>
                </c:pt>
                <c:pt idx="812">
                  <c:v>81.25</c:v>
                </c:pt>
                <c:pt idx="813">
                  <c:v>81.35</c:v>
                </c:pt>
                <c:pt idx="814">
                  <c:v>81.45</c:v>
                </c:pt>
                <c:pt idx="815">
                  <c:v>81.55</c:v>
                </c:pt>
                <c:pt idx="816">
                  <c:v>81.65</c:v>
                </c:pt>
                <c:pt idx="817">
                  <c:v>81.75</c:v>
                </c:pt>
                <c:pt idx="818">
                  <c:v>81.85000000000001</c:v>
                </c:pt>
                <c:pt idx="819">
                  <c:v>81.95</c:v>
                </c:pt>
                <c:pt idx="820">
                  <c:v>82.05</c:v>
                </c:pt>
                <c:pt idx="821">
                  <c:v>82.15000000000001</c:v>
                </c:pt>
                <c:pt idx="822">
                  <c:v>82.25</c:v>
                </c:pt>
                <c:pt idx="823">
                  <c:v>82.35</c:v>
                </c:pt>
                <c:pt idx="824">
                  <c:v>82.45</c:v>
                </c:pt>
                <c:pt idx="825">
                  <c:v>82.55000000000001</c:v>
                </c:pt>
                <c:pt idx="826">
                  <c:v>82.65000000000001</c:v>
                </c:pt>
                <c:pt idx="827">
                  <c:v>82.75</c:v>
                </c:pt>
                <c:pt idx="828">
                  <c:v>82.85</c:v>
                </c:pt>
                <c:pt idx="829">
                  <c:v>82.95</c:v>
                </c:pt>
                <c:pt idx="830">
                  <c:v>83.05</c:v>
                </c:pt>
                <c:pt idx="831">
                  <c:v>83.15</c:v>
                </c:pt>
                <c:pt idx="832">
                  <c:v>83.25</c:v>
                </c:pt>
                <c:pt idx="833">
                  <c:v>83.35000000000001</c:v>
                </c:pt>
                <c:pt idx="834">
                  <c:v>83.45</c:v>
                </c:pt>
                <c:pt idx="835">
                  <c:v>83.55000000000001</c:v>
                </c:pt>
                <c:pt idx="836">
                  <c:v>83.65000000000001</c:v>
                </c:pt>
                <c:pt idx="837">
                  <c:v>83.75</c:v>
                </c:pt>
                <c:pt idx="838">
                  <c:v>83.85</c:v>
                </c:pt>
                <c:pt idx="839">
                  <c:v>83.95</c:v>
                </c:pt>
                <c:pt idx="840">
                  <c:v>84.05</c:v>
                </c:pt>
                <c:pt idx="841">
                  <c:v>84.15</c:v>
                </c:pt>
                <c:pt idx="842">
                  <c:v>84.25</c:v>
                </c:pt>
                <c:pt idx="843">
                  <c:v>84.35000000000001</c:v>
                </c:pt>
                <c:pt idx="844">
                  <c:v>84.45</c:v>
                </c:pt>
                <c:pt idx="845">
                  <c:v>84.55</c:v>
                </c:pt>
                <c:pt idx="846">
                  <c:v>84.65000000000001</c:v>
                </c:pt>
                <c:pt idx="847">
                  <c:v>84.75</c:v>
                </c:pt>
                <c:pt idx="848">
                  <c:v>84.85</c:v>
                </c:pt>
                <c:pt idx="849">
                  <c:v>84.95</c:v>
                </c:pt>
                <c:pt idx="850">
                  <c:v>85.05000000000001</c:v>
                </c:pt>
                <c:pt idx="851">
                  <c:v>85.15000000000001</c:v>
                </c:pt>
                <c:pt idx="852">
                  <c:v>85.25</c:v>
                </c:pt>
                <c:pt idx="853">
                  <c:v>85.35</c:v>
                </c:pt>
                <c:pt idx="854">
                  <c:v>85.45</c:v>
                </c:pt>
                <c:pt idx="855">
                  <c:v>85.55</c:v>
                </c:pt>
                <c:pt idx="856">
                  <c:v>85.65</c:v>
                </c:pt>
                <c:pt idx="857">
                  <c:v>85.75</c:v>
                </c:pt>
                <c:pt idx="858">
                  <c:v>85.85000000000001</c:v>
                </c:pt>
                <c:pt idx="859">
                  <c:v>85.95</c:v>
                </c:pt>
                <c:pt idx="860">
                  <c:v>86.05000000000001</c:v>
                </c:pt>
                <c:pt idx="861">
                  <c:v>86.15000000000001</c:v>
                </c:pt>
                <c:pt idx="862">
                  <c:v>86.25</c:v>
                </c:pt>
                <c:pt idx="863">
                  <c:v>86.35</c:v>
                </c:pt>
                <c:pt idx="864">
                  <c:v>86.45</c:v>
                </c:pt>
                <c:pt idx="865">
                  <c:v>86.55</c:v>
                </c:pt>
                <c:pt idx="866">
                  <c:v>86.65</c:v>
                </c:pt>
                <c:pt idx="867">
                  <c:v>86.75</c:v>
                </c:pt>
                <c:pt idx="868">
                  <c:v>86.85000000000001</c:v>
                </c:pt>
                <c:pt idx="869">
                  <c:v>86.95</c:v>
                </c:pt>
                <c:pt idx="870">
                  <c:v>87.05</c:v>
                </c:pt>
                <c:pt idx="871">
                  <c:v>87.15000000000001</c:v>
                </c:pt>
                <c:pt idx="872">
                  <c:v>87.25</c:v>
                </c:pt>
                <c:pt idx="873">
                  <c:v>87.35</c:v>
                </c:pt>
                <c:pt idx="874">
                  <c:v>87.45</c:v>
                </c:pt>
                <c:pt idx="875">
                  <c:v>87.55000000000001</c:v>
                </c:pt>
                <c:pt idx="876">
                  <c:v>87.65000000000001</c:v>
                </c:pt>
                <c:pt idx="877">
                  <c:v>87.75</c:v>
                </c:pt>
                <c:pt idx="878">
                  <c:v>87.85</c:v>
                </c:pt>
                <c:pt idx="879">
                  <c:v>87.95</c:v>
                </c:pt>
                <c:pt idx="880">
                  <c:v>88.05</c:v>
                </c:pt>
                <c:pt idx="881">
                  <c:v>88.15</c:v>
                </c:pt>
                <c:pt idx="882">
                  <c:v>88.25</c:v>
                </c:pt>
                <c:pt idx="883">
                  <c:v>88.35000000000001</c:v>
                </c:pt>
                <c:pt idx="884">
                  <c:v>88.45</c:v>
                </c:pt>
                <c:pt idx="885">
                  <c:v>88.55000000000001</c:v>
                </c:pt>
                <c:pt idx="886">
                  <c:v>88.65000000000001</c:v>
                </c:pt>
                <c:pt idx="887">
                  <c:v>88.75</c:v>
                </c:pt>
                <c:pt idx="888">
                  <c:v>88.85</c:v>
                </c:pt>
                <c:pt idx="889">
                  <c:v>88.95</c:v>
                </c:pt>
                <c:pt idx="890">
                  <c:v>89.05</c:v>
                </c:pt>
                <c:pt idx="891">
                  <c:v>89.15</c:v>
                </c:pt>
                <c:pt idx="892">
                  <c:v>89.25</c:v>
                </c:pt>
                <c:pt idx="893">
                  <c:v>89.35000000000001</c:v>
                </c:pt>
                <c:pt idx="894">
                  <c:v>89.45</c:v>
                </c:pt>
                <c:pt idx="895">
                  <c:v>89.55</c:v>
                </c:pt>
                <c:pt idx="896">
                  <c:v>89.65000000000001</c:v>
                </c:pt>
                <c:pt idx="897">
                  <c:v>89.75</c:v>
                </c:pt>
                <c:pt idx="898">
                  <c:v>89.85</c:v>
                </c:pt>
                <c:pt idx="899">
                  <c:v>89.95</c:v>
                </c:pt>
                <c:pt idx="900">
                  <c:v>90.05000000000001</c:v>
                </c:pt>
                <c:pt idx="901">
                  <c:v>90.15000000000001</c:v>
                </c:pt>
                <c:pt idx="902">
                  <c:v>90.25</c:v>
                </c:pt>
                <c:pt idx="903">
                  <c:v>90.35</c:v>
                </c:pt>
                <c:pt idx="904">
                  <c:v>90.45</c:v>
                </c:pt>
                <c:pt idx="905">
                  <c:v>90.55</c:v>
                </c:pt>
                <c:pt idx="906">
                  <c:v>90.65</c:v>
                </c:pt>
                <c:pt idx="907">
                  <c:v>90.75</c:v>
                </c:pt>
                <c:pt idx="908">
                  <c:v>90.85000000000001</c:v>
                </c:pt>
                <c:pt idx="909">
                  <c:v>90.95</c:v>
                </c:pt>
                <c:pt idx="910">
                  <c:v>91.05000000000001</c:v>
                </c:pt>
                <c:pt idx="911">
                  <c:v>91.15000000000001</c:v>
                </c:pt>
                <c:pt idx="912">
                  <c:v>91.25</c:v>
                </c:pt>
                <c:pt idx="913">
                  <c:v>91.35</c:v>
                </c:pt>
                <c:pt idx="914">
                  <c:v>91.45</c:v>
                </c:pt>
                <c:pt idx="915">
                  <c:v>91.55</c:v>
                </c:pt>
                <c:pt idx="916">
                  <c:v>91.65</c:v>
                </c:pt>
                <c:pt idx="917">
                  <c:v>91.75</c:v>
                </c:pt>
                <c:pt idx="918">
                  <c:v>91.85000000000001</c:v>
                </c:pt>
                <c:pt idx="919">
                  <c:v>91.95</c:v>
                </c:pt>
                <c:pt idx="920">
                  <c:v>92.05</c:v>
                </c:pt>
                <c:pt idx="921">
                  <c:v>92.15000000000001</c:v>
                </c:pt>
                <c:pt idx="922">
                  <c:v>92.25</c:v>
                </c:pt>
                <c:pt idx="923">
                  <c:v>92.35</c:v>
                </c:pt>
                <c:pt idx="924">
                  <c:v>92.45</c:v>
                </c:pt>
                <c:pt idx="925">
                  <c:v>92.55000000000001</c:v>
                </c:pt>
                <c:pt idx="926">
                  <c:v>92.65000000000001</c:v>
                </c:pt>
                <c:pt idx="927">
                  <c:v>92.75</c:v>
                </c:pt>
                <c:pt idx="928">
                  <c:v>92.85</c:v>
                </c:pt>
                <c:pt idx="929">
                  <c:v>92.95</c:v>
                </c:pt>
                <c:pt idx="930">
                  <c:v>93.05</c:v>
                </c:pt>
                <c:pt idx="931">
                  <c:v>93.15</c:v>
                </c:pt>
                <c:pt idx="932">
                  <c:v>93.25</c:v>
                </c:pt>
                <c:pt idx="933">
                  <c:v>93.35000000000001</c:v>
                </c:pt>
                <c:pt idx="934">
                  <c:v>93.45</c:v>
                </c:pt>
                <c:pt idx="935">
                  <c:v>93.55000000000001</c:v>
                </c:pt>
                <c:pt idx="936">
                  <c:v>93.65000000000001</c:v>
                </c:pt>
                <c:pt idx="937">
                  <c:v>93.75</c:v>
                </c:pt>
                <c:pt idx="938">
                  <c:v>93.85</c:v>
                </c:pt>
                <c:pt idx="939">
                  <c:v>93.95</c:v>
                </c:pt>
                <c:pt idx="940">
                  <c:v>94.05</c:v>
                </c:pt>
                <c:pt idx="941">
                  <c:v>94.15</c:v>
                </c:pt>
                <c:pt idx="942">
                  <c:v>94.25</c:v>
                </c:pt>
                <c:pt idx="943">
                  <c:v>94.35000000000001</c:v>
                </c:pt>
                <c:pt idx="944">
                  <c:v>94.45</c:v>
                </c:pt>
                <c:pt idx="945">
                  <c:v>94.55</c:v>
                </c:pt>
                <c:pt idx="946">
                  <c:v>94.65000000000001</c:v>
                </c:pt>
                <c:pt idx="947">
                  <c:v>94.75</c:v>
                </c:pt>
                <c:pt idx="948">
                  <c:v>94.85</c:v>
                </c:pt>
                <c:pt idx="949">
                  <c:v>94.95</c:v>
                </c:pt>
                <c:pt idx="950">
                  <c:v>95.05000000000001</c:v>
                </c:pt>
                <c:pt idx="951">
                  <c:v>95.15000000000001</c:v>
                </c:pt>
                <c:pt idx="952">
                  <c:v>95.25</c:v>
                </c:pt>
                <c:pt idx="953">
                  <c:v>95.35</c:v>
                </c:pt>
                <c:pt idx="954">
                  <c:v>95.45</c:v>
                </c:pt>
                <c:pt idx="955">
                  <c:v>95.55</c:v>
                </c:pt>
                <c:pt idx="956">
                  <c:v>95.65</c:v>
                </c:pt>
                <c:pt idx="957">
                  <c:v>95.75</c:v>
                </c:pt>
                <c:pt idx="958">
                  <c:v>95.85000000000001</c:v>
                </c:pt>
                <c:pt idx="959">
                  <c:v>95.95</c:v>
                </c:pt>
                <c:pt idx="960">
                  <c:v>96.05000000000001</c:v>
                </c:pt>
                <c:pt idx="961">
                  <c:v>96.15000000000001</c:v>
                </c:pt>
                <c:pt idx="962">
                  <c:v>96.25</c:v>
                </c:pt>
                <c:pt idx="963">
                  <c:v>96.35</c:v>
                </c:pt>
                <c:pt idx="964">
                  <c:v>96.45</c:v>
                </c:pt>
                <c:pt idx="965">
                  <c:v>96.55</c:v>
                </c:pt>
                <c:pt idx="966">
                  <c:v>96.65</c:v>
                </c:pt>
                <c:pt idx="967">
                  <c:v>96.75</c:v>
                </c:pt>
                <c:pt idx="968">
                  <c:v>96.85000000000001</c:v>
                </c:pt>
                <c:pt idx="969">
                  <c:v>96.95</c:v>
                </c:pt>
                <c:pt idx="970">
                  <c:v>97.05</c:v>
                </c:pt>
                <c:pt idx="971">
                  <c:v>97.15000000000001</c:v>
                </c:pt>
                <c:pt idx="972">
                  <c:v>97.25</c:v>
                </c:pt>
                <c:pt idx="973">
                  <c:v>97.35</c:v>
                </c:pt>
                <c:pt idx="974">
                  <c:v>97.45</c:v>
                </c:pt>
                <c:pt idx="975">
                  <c:v>97.55000000000001</c:v>
                </c:pt>
                <c:pt idx="976">
                  <c:v>97.65000000000001</c:v>
                </c:pt>
                <c:pt idx="977">
                  <c:v>97.75</c:v>
                </c:pt>
                <c:pt idx="978">
                  <c:v>97.85</c:v>
                </c:pt>
                <c:pt idx="979">
                  <c:v>97.95</c:v>
                </c:pt>
                <c:pt idx="980">
                  <c:v>98.05</c:v>
                </c:pt>
                <c:pt idx="981">
                  <c:v>98.15</c:v>
                </c:pt>
                <c:pt idx="982">
                  <c:v>98.25</c:v>
                </c:pt>
                <c:pt idx="983">
                  <c:v>98.35000000000001</c:v>
                </c:pt>
                <c:pt idx="984">
                  <c:v>98.45</c:v>
                </c:pt>
                <c:pt idx="985">
                  <c:v>98.55000000000001</c:v>
                </c:pt>
                <c:pt idx="986">
                  <c:v>98.65000000000001</c:v>
                </c:pt>
                <c:pt idx="987">
                  <c:v>98.75</c:v>
                </c:pt>
                <c:pt idx="988">
                  <c:v>98.85</c:v>
                </c:pt>
                <c:pt idx="989">
                  <c:v>98.95</c:v>
                </c:pt>
                <c:pt idx="990">
                  <c:v>99.05</c:v>
                </c:pt>
                <c:pt idx="991">
                  <c:v>99.15</c:v>
                </c:pt>
                <c:pt idx="992">
                  <c:v>99.25</c:v>
                </c:pt>
                <c:pt idx="993">
                  <c:v>99.35000000000001</c:v>
                </c:pt>
                <c:pt idx="994">
                  <c:v>99.45</c:v>
                </c:pt>
                <c:pt idx="995">
                  <c:v>99.55</c:v>
                </c:pt>
                <c:pt idx="996">
                  <c:v>99.65000000000001</c:v>
                </c:pt>
                <c:pt idx="997">
                  <c:v>99.75</c:v>
                </c:pt>
                <c:pt idx="998">
                  <c:v>99.85</c:v>
                </c:pt>
                <c:pt idx="999">
                  <c:v>99.95</c:v>
                </c:pt>
                <c:pt idx="1000">
                  <c:v>100.05</c:v>
                </c:pt>
                <c:pt idx="1001">
                  <c:v>100.15</c:v>
                </c:pt>
                <c:pt idx="1002">
                  <c:v>100.25</c:v>
                </c:pt>
                <c:pt idx="1003">
                  <c:v>100.35</c:v>
                </c:pt>
                <c:pt idx="1004">
                  <c:v>100.45</c:v>
                </c:pt>
                <c:pt idx="1005">
                  <c:v>100.55</c:v>
                </c:pt>
                <c:pt idx="1006">
                  <c:v>100.65</c:v>
                </c:pt>
                <c:pt idx="1007">
                  <c:v>100.75</c:v>
                </c:pt>
                <c:pt idx="1008">
                  <c:v>100.85</c:v>
                </c:pt>
                <c:pt idx="1009">
                  <c:v>100.95</c:v>
                </c:pt>
                <c:pt idx="1010">
                  <c:v>101.05</c:v>
                </c:pt>
                <c:pt idx="1011">
                  <c:v>101.15</c:v>
                </c:pt>
                <c:pt idx="1012">
                  <c:v>101.25</c:v>
                </c:pt>
                <c:pt idx="1013">
                  <c:v>101.35</c:v>
                </c:pt>
                <c:pt idx="1014">
                  <c:v>101.45</c:v>
                </c:pt>
                <c:pt idx="1015">
                  <c:v>101.55</c:v>
                </c:pt>
                <c:pt idx="1016">
                  <c:v>101.65</c:v>
                </c:pt>
                <c:pt idx="1017">
                  <c:v>101.75</c:v>
                </c:pt>
                <c:pt idx="1018">
                  <c:v>101.85</c:v>
                </c:pt>
                <c:pt idx="1019">
                  <c:v>101.95</c:v>
                </c:pt>
                <c:pt idx="1020">
                  <c:v>102.05</c:v>
                </c:pt>
                <c:pt idx="1021">
                  <c:v>102.15</c:v>
                </c:pt>
                <c:pt idx="1022">
                  <c:v>102.25</c:v>
                </c:pt>
                <c:pt idx="1023">
                  <c:v>102.35</c:v>
                </c:pt>
                <c:pt idx="1024">
                  <c:v>102.45</c:v>
                </c:pt>
                <c:pt idx="1025">
                  <c:v>102.55</c:v>
                </c:pt>
                <c:pt idx="1026">
                  <c:v>102.65</c:v>
                </c:pt>
                <c:pt idx="1027">
                  <c:v>102.75</c:v>
                </c:pt>
                <c:pt idx="1028">
                  <c:v>102.85</c:v>
                </c:pt>
                <c:pt idx="1029">
                  <c:v>102.95</c:v>
                </c:pt>
                <c:pt idx="1030">
                  <c:v>103.05</c:v>
                </c:pt>
                <c:pt idx="1031">
                  <c:v>103.15</c:v>
                </c:pt>
                <c:pt idx="1032">
                  <c:v>103.25</c:v>
                </c:pt>
                <c:pt idx="1033">
                  <c:v>103.35</c:v>
                </c:pt>
                <c:pt idx="1034">
                  <c:v>103.45</c:v>
                </c:pt>
                <c:pt idx="1035">
                  <c:v>103.55</c:v>
                </c:pt>
                <c:pt idx="1036">
                  <c:v>103.65</c:v>
                </c:pt>
                <c:pt idx="1037">
                  <c:v>103.75</c:v>
                </c:pt>
                <c:pt idx="1038">
                  <c:v>103.85</c:v>
                </c:pt>
                <c:pt idx="1039">
                  <c:v>103.95</c:v>
                </c:pt>
                <c:pt idx="1040">
                  <c:v>104.05</c:v>
                </c:pt>
                <c:pt idx="1041">
                  <c:v>104.15</c:v>
                </c:pt>
                <c:pt idx="1042">
                  <c:v>104.25</c:v>
                </c:pt>
                <c:pt idx="1043">
                  <c:v>104.35</c:v>
                </c:pt>
                <c:pt idx="1044">
                  <c:v>104.45</c:v>
                </c:pt>
                <c:pt idx="1045">
                  <c:v>104.55</c:v>
                </c:pt>
                <c:pt idx="1046">
                  <c:v>104.65</c:v>
                </c:pt>
                <c:pt idx="1047">
                  <c:v>104.75</c:v>
                </c:pt>
                <c:pt idx="1048">
                  <c:v>104.85</c:v>
                </c:pt>
                <c:pt idx="1049">
                  <c:v>104.95</c:v>
                </c:pt>
                <c:pt idx="1050">
                  <c:v>105.05</c:v>
                </c:pt>
                <c:pt idx="1051">
                  <c:v>105.15</c:v>
                </c:pt>
                <c:pt idx="1052">
                  <c:v>105.25</c:v>
                </c:pt>
                <c:pt idx="1053">
                  <c:v>105.35</c:v>
                </c:pt>
                <c:pt idx="1054">
                  <c:v>105.45</c:v>
                </c:pt>
                <c:pt idx="1055">
                  <c:v>105.55</c:v>
                </c:pt>
                <c:pt idx="1056">
                  <c:v>105.65</c:v>
                </c:pt>
                <c:pt idx="1057">
                  <c:v>105.75</c:v>
                </c:pt>
                <c:pt idx="1058">
                  <c:v>105.85</c:v>
                </c:pt>
                <c:pt idx="1059">
                  <c:v>105.95</c:v>
                </c:pt>
                <c:pt idx="1060">
                  <c:v>106.05</c:v>
                </c:pt>
                <c:pt idx="1061">
                  <c:v>106.15</c:v>
                </c:pt>
                <c:pt idx="1062">
                  <c:v>106.25</c:v>
                </c:pt>
                <c:pt idx="1063">
                  <c:v>106.35</c:v>
                </c:pt>
                <c:pt idx="1064">
                  <c:v>106.45</c:v>
                </c:pt>
                <c:pt idx="1065">
                  <c:v>106.55</c:v>
                </c:pt>
                <c:pt idx="1066">
                  <c:v>106.65</c:v>
                </c:pt>
                <c:pt idx="1067">
                  <c:v>106.75</c:v>
                </c:pt>
                <c:pt idx="1068">
                  <c:v>106.85</c:v>
                </c:pt>
                <c:pt idx="1069">
                  <c:v>106.95</c:v>
                </c:pt>
                <c:pt idx="1070">
                  <c:v>107.05</c:v>
                </c:pt>
                <c:pt idx="1071">
                  <c:v>107.15</c:v>
                </c:pt>
                <c:pt idx="1072">
                  <c:v>107.25</c:v>
                </c:pt>
                <c:pt idx="1073">
                  <c:v>107.35</c:v>
                </c:pt>
                <c:pt idx="1074">
                  <c:v>107.45</c:v>
                </c:pt>
                <c:pt idx="1075">
                  <c:v>107.55</c:v>
                </c:pt>
                <c:pt idx="1076">
                  <c:v>107.65</c:v>
                </c:pt>
                <c:pt idx="1077">
                  <c:v>107.75</c:v>
                </c:pt>
                <c:pt idx="1078">
                  <c:v>107.85</c:v>
                </c:pt>
                <c:pt idx="1079">
                  <c:v>107.95</c:v>
                </c:pt>
                <c:pt idx="1080">
                  <c:v>108.05</c:v>
                </c:pt>
                <c:pt idx="1081">
                  <c:v>108.15</c:v>
                </c:pt>
                <c:pt idx="1082">
                  <c:v>108.25</c:v>
                </c:pt>
                <c:pt idx="1083">
                  <c:v>108.35</c:v>
                </c:pt>
                <c:pt idx="1084">
                  <c:v>108.45</c:v>
                </c:pt>
                <c:pt idx="1085">
                  <c:v>108.55</c:v>
                </c:pt>
                <c:pt idx="1086">
                  <c:v>108.65</c:v>
                </c:pt>
                <c:pt idx="1087">
                  <c:v>108.75</c:v>
                </c:pt>
                <c:pt idx="1088">
                  <c:v>108.85</c:v>
                </c:pt>
                <c:pt idx="1089">
                  <c:v>108.95</c:v>
                </c:pt>
                <c:pt idx="1090">
                  <c:v>109.05</c:v>
                </c:pt>
                <c:pt idx="1091">
                  <c:v>109.15</c:v>
                </c:pt>
                <c:pt idx="1092">
                  <c:v>109.25</c:v>
                </c:pt>
                <c:pt idx="1093">
                  <c:v>109.35</c:v>
                </c:pt>
                <c:pt idx="1094">
                  <c:v>109.45</c:v>
                </c:pt>
                <c:pt idx="1095">
                  <c:v>109.55</c:v>
                </c:pt>
                <c:pt idx="1096">
                  <c:v>109.65</c:v>
                </c:pt>
                <c:pt idx="1097">
                  <c:v>109.75</c:v>
                </c:pt>
                <c:pt idx="1098">
                  <c:v>109.85</c:v>
                </c:pt>
                <c:pt idx="1099">
                  <c:v>109.95</c:v>
                </c:pt>
                <c:pt idx="1100">
                  <c:v>110.05</c:v>
                </c:pt>
              </c:numCache>
            </c:numRef>
          </c:xVal>
          <c:yVal>
            <c:numRef>
              <c:f>Sheet3!$L$8:$L$1108</c:f>
              <c:numCache>
                <c:formatCode>0.000</c:formatCode>
                <c:ptCount val="1101"/>
                <c:pt idx="0">
                  <c:v>1.139915259833974</c:v>
                </c:pt>
                <c:pt idx="1">
                  <c:v>1.142288333680415</c:v>
                </c:pt>
                <c:pt idx="2">
                  <c:v>1.133488872825155</c:v>
                </c:pt>
                <c:pt idx="3">
                  <c:v>1.125909809257341</c:v>
                </c:pt>
                <c:pt idx="4">
                  <c:v>1.138135752938955</c:v>
                </c:pt>
                <c:pt idx="5">
                  <c:v>1.137420728350514</c:v>
                </c:pt>
                <c:pt idx="6">
                  <c:v>1.13332682856136</c:v>
                </c:pt>
                <c:pt idx="7">
                  <c:v>1.12338437578394</c:v>
                </c:pt>
                <c:pt idx="8">
                  <c:v>1.131543952851208</c:v>
                </c:pt>
                <c:pt idx="9">
                  <c:v>1.126866299705906</c:v>
                </c:pt>
                <c:pt idx="10">
                  <c:v>1.140968450349328</c:v>
                </c:pt>
                <c:pt idx="11">
                  <c:v>1.13305470967962</c:v>
                </c:pt>
                <c:pt idx="12">
                  <c:v>1.132803300491305</c:v>
                </c:pt>
                <c:pt idx="13">
                  <c:v>1.131440160192197</c:v>
                </c:pt>
                <c:pt idx="14">
                  <c:v>1.13722776617475</c:v>
                </c:pt>
                <c:pt idx="15">
                  <c:v>1.132400711931087</c:v>
                </c:pt>
                <c:pt idx="16">
                  <c:v>1.135170172045616</c:v>
                </c:pt>
                <c:pt idx="17">
                  <c:v>1.12568037522787</c:v>
                </c:pt>
                <c:pt idx="18">
                  <c:v>1.131896355989611</c:v>
                </c:pt>
                <c:pt idx="19">
                  <c:v>1.131828548712301</c:v>
                </c:pt>
                <c:pt idx="20">
                  <c:v>1.13573590285341</c:v>
                </c:pt>
                <c:pt idx="21">
                  <c:v>1.138425637178856</c:v>
                </c:pt>
                <c:pt idx="22">
                  <c:v>1.144570421564123</c:v>
                </c:pt>
                <c:pt idx="23">
                  <c:v>1.142645671123065</c:v>
                </c:pt>
                <c:pt idx="24">
                  <c:v>1.14395185612636</c:v>
                </c:pt>
                <c:pt idx="25">
                  <c:v>1.142864592861086</c:v>
                </c:pt>
                <c:pt idx="26">
                  <c:v>1.142875318198372</c:v>
                </c:pt>
                <c:pt idx="27">
                  <c:v>1.138020518899232</c:v>
                </c:pt>
                <c:pt idx="28">
                  <c:v>1.135528007072597</c:v>
                </c:pt>
                <c:pt idx="29">
                  <c:v>1.141717822503514</c:v>
                </c:pt>
                <c:pt idx="30">
                  <c:v>1.145955240522056</c:v>
                </c:pt>
                <c:pt idx="31">
                  <c:v>1.14911777904588</c:v>
                </c:pt>
                <c:pt idx="32">
                  <c:v>1.141979811375073</c:v>
                </c:pt>
                <c:pt idx="33">
                  <c:v>1.14416862841651</c:v>
                </c:pt>
                <c:pt idx="34">
                  <c:v>1.154057351621947</c:v>
                </c:pt>
                <c:pt idx="35">
                  <c:v>1.151658283054754</c:v>
                </c:pt>
                <c:pt idx="36">
                  <c:v>1.150193496174393</c:v>
                </c:pt>
                <c:pt idx="37">
                  <c:v>1.143243446928402</c:v>
                </c:pt>
                <c:pt idx="38">
                  <c:v>1.14376685414372</c:v>
                </c:pt>
                <c:pt idx="39">
                  <c:v>1.142113859157325</c:v>
                </c:pt>
                <c:pt idx="40">
                  <c:v>1.146318549215741</c:v>
                </c:pt>
                <c:pt idx="41">
                  <c:v>1.144949128492002</c:v>
                </c:pt>
                <c:pt idx="42">
                  <c:v>1.136719696768312</c:v>
                </c:pt>
                <c:pt idx="43">
                  <c:v>1.147632635196102</c:v>
                </c:pt>
                <c:pt idx="44">
                  <c:v>1.146523023239151</c:v>
                </c:pt>
                <c:pt idx="45">
                  <c:v>1.145992157305956</c:v>
                </c:pt>
                <c:pt idx="46">
                  <c:v>1.160996907739373</c:v>
                </c:pt>
                <c:pt idx="47">
                  <c:v>1.153500561249071</c:v>
                </c:pt>
                <c:pt idx="48">
                  <c:v>1.146879724470754</c:v>
                </c:pt>
                <c:pt idx="49">
                  <c:v>1.146970049910967</c:v>
                </c:pt>
                <c:pt idx="50">
                  <c:v>1.146822134711452</c:v>
                </c:pt>
                <c:pt idx="51">
                  <c:v>1.146503518638524</c:v>
                </c:pt>
                <c:pt idx="52">
                  <c:v>1.150170562305567</c:v>
                </c:pt>
                <c:pt idx="53">
                  <c:v>1.147982002209537</c:v>
                </c:pt>
                <c:pt idx="54">
                  <c:v>1.145314478067485</c:v>
                </c:pt>
                <c:pt idx="55">
                  <c:v>1.147822124607815</c:v>
                </c:pt>
                <c:pt idx="56">
                  <c:v>1.155446844886585</c:v>
                </c:pt>
                <c:pt idx="57">
                  <c:v>1.146333471232811</c:v>
                </c:pt>
                <c:pt idx="58">
                  <c:v>1.145724127307835</c:v>
                </c:pt>
                <c:pt idx="59">
                  <c:v>1.14781211213184</c:v>
                </c:pt>
                <c:pt idx="60">
                  <c:v>1.150463061816765</c:v>
                </c:pt>
                <c:pt idx="61">
                  <c:v>1.150614883778547</c:v>
                </c:pt>
                <c:pt idx="62">
                  <c:v>1.15236786872951</c:v>
                </c:pt>
                <c:pt idx="63">
                  <c:v>1.149834617926611</c:v>
                </c:pt>
                <c:pt idx="64">
                  <c:v>1.159849532950658</c:v>
                </c:pt>
                <c:pt idx="65">
                  <c:v>1.154903075163681</c:v>
                </c:pt>
                <c:pt idx="66">
                  <c:v>1.161574659161441</c:v>
                </c:pt>
                <c:pt idx="67">
                  <c:v>1.16285140645377</c:v>
                </c:pt>
                <c:pt idx="68">
                  <c:v>1.161700270598108</c:v>
                </c:pt>
                <c:pt idx="69">
                  <c:v>1.153359427636414</c:v>
                </c:pt>
                <c:pt idx="70">
                  <c:v>1.152720918112632</c:v>
                </c:pt>
                <c:pt idx="71">
                  <c:v>1.15690021505114</c:v>
                </c:pt>
                <c:pt idx="72">
                  <c:v>1.152386914915883</c:v>
                </c:pt>
                <c:pt idx="73">
                  <c:v>1.148623212306366</c:v>
                </c:pt>
                <c:pt idx="74">
                  <c:v>1.147609599965614</c:v>
                </c:pt>
                <c:pt idx="75">
                  <c:v>1.154698790392984</c:v>
                </c:pt>
                <c:pt idx="76">
                  <c:v>1.153585010021277</c:v>
                </c:pt>
                <c:pt idx="77">
                  <c:v>1.154378878586661</c:v>
                </c:pt>
                <c:pt idx="78">
                  <c:v>1.153793177355811</c:v>
                </c:pt>
                <c:pt idx="79">
                  <c:v>1.154100479513908</c:v>
                </c:pt>
                <c:pt idx="80">
                  <c:v>1.159939880514071</c:v>
                </c:pt>
                <c:pt idx="81">
                  <c:v>1.159084064757137</c:v>
                </c:pt>
                <c:pt idx="82">
                  <c:v>1.155994339450366</c:v>
                </c:pt>
                <c:pt idx="83">
                  <c:v>1.163976679254759</c:v>
                </c:pt>
                <c:pt idx="84">
                  <c:v>1.151116646786195</c:v>
                </c:pt>
                <c:pt idx="85">
                  <c:v>1.148812550549921</c:v>
                </c:pt>
                <c:pt idx="86">
                  <c:v>1.142808879407805</c:v>
                </c:pt>
                <c:pt idx="87">
                  <c:v>1.146444265511098</c:v>
                </c:pt>
                <c:pt idx="88">
                  <c:v>1.149534231262652</c:v>
                </c:pt>
                <c:pt idx="89">
                  <c:v>1.158464572268385</c:v>
                </c:pt>
                <c:pt idx="90">
                  <c:v>1.164661218927417</c:v>
                </c:pt>
                <c:pt idx="91">
                  <c:v>1.159810583800017</c:v>
                </c:pt>
                <c:pt idx="92">
                  <c:v>1.154393408493692</c:v>
                </c:pt>
                <c:pt idx="93">
                  <c:v>1.149274256685207</c:v>
                </c:pt>
                <c:pt idx="94">
                  <c:v>1.15159173641131</c:v>
                </c:pt>
                <c:pt idx="95">
                  <c:v>1.155940691382099</c:v>
                </c:pt>
                <c:pt idx="96">
                  <c:v>1.146927625173415</c:v>
                </c:pt>
                <c:pt idx="97">
                  <c:v>1.151242859402136</c:v>
                </c:pt>
                <c:pt idx="98">
                  <c:v>1.151802354010348</c:v>
                </c:pt>
                <c:pt idx="99">
                  <c:v>1.157896968333407</c:v>
                </c:pt>
                <c:pt idx="100">
                  <c:v>1.154390110338455</c:v>
                </c:pt>
                <c:pt idx="101">
                  <c:v>1.162422738080708</c:v>
                </c:pt>
                <c:pt idx="102">
                  <c:v>1.160237561042615</c:v>
                </c:pt>
                <c:pt idx="103">
                  <c:v>1.160439688683206</c:v>
                </c:pt>
                <c:pt idx="104">
                  <c:v>1.163990445307937</c:v>
                </c:pt>
                <c:pt idx="105">
                  <c:v>1.154208872375204</c:v>
                </c:pt>
                <c:pt idx="106">
                  <c:v>1.156499890475181</c:v>
                </c:pt>
                <c:pt idx="107">
                  <c:v>1.16841828817825</c:v>
                </c:pt>
                <c:pt idx="108">
                  <c:v>1.166267323857207</c:v>
                </c:pt>
                <c:pt idx="109">
                  <c:v>1.161419443673523</c:v>
                </c:pt>
                <c:pt idx="110">
                  <c:v>1.163605778895114</c:v>
                </c:pt>
                <c:pt idx="111">
                  <c:v>1.161372122652357</c:v>
                </c:pt>
                <c:pt idx="112">
                  <c:v>1.149088888456454</c:v>
                </c:pt>
                <c:pt idx="113">
                  <c:v>1.158437303324325</c:v>
                </c:pt>
                <c:pt idx="114">
                  <c:v>1.160869982748332</c:v>
                </c:pt>
                <c:pt idx="115">
                  <c:v>1.156710723892381</c:v>
                </c:pt>
                <c:pt idx="116">
                  <c:v>1.153888164370553</c:v>
                </c:pt>
                <c:pt idx="117">
                  <c:v>1.168360577644136</c:v>
                </c:pt>
                <c:pt idx="118">
                  <c:v>1.162802381464474</c:v>
                </c:pt>
                <c:pt idx="119">
                  <c:v>1.166012760462841</c:v>
                </c:pt>
                <c:pt idx="120">
                  <c:v>1.172029862036201</c:v>
                </c:pt>
                <c:pt idx="121">
                  <c:v>1.16090892516917</c:v>
                </c:pt>
                <c:pt idx="122">
                  <c:v>1.165923025240176</c:v>
                </c:pt>
                <c:pt idx="123">
                  <c:v>1.167271657686277</c:v>
                </c:pt>
                <c:pt idx="124">
                  <c:v>1.156865814696777</c:v>
                </c:pt>
                <c:pt idx="125">
                  <c:v>1.159628865733931</c:v>
                </c:pt>
                <c:pt idx="126">
                  <c:v>1.166810318611875</c:v>
                </c:pt>
                <c:pt idx="127">
                  <c:v>1.16588114851358</c:v>
                </c:pt>
                <c:pt idx="128">
                  <c:v>1.164752396742796</c:v>
                </c:pt>
                <c:pt idx="129">
                  <c:v>1.160018868366308</c:v>
                </c:pt>
                <c:pt idx="130">
                  <c:v>1.161236808586247</c:v>
                </c:pt>
                <c:pt idx="131">
                  <c:v>1.152494505841312</c:v>
                </c:pt>
                <c:pt idx="132">
                  <c:v>1.156711046747521</c:v>
                </c:pt>
                <c:pt idx="133">
                  <c:v>1.164619547614689</c:v>
                </c:pt>
                <c:pt idx="134">
                  <c:v>1.16361794480985</c:v>
                </c:pt>
                <c:pt idx="135">
                  <c:v>1.160591101986496</c:v>
                </c:pt>
                <c:pt idx="136">
                  <c:v>1.169970995337119</c:v>
                </c:pt>
                <c:pt idx="137">
                  <c:v>1.171302257063865</c:v>
                </c:pt>
                <c:pt idx="138">
                  <c:v>1.168388751224281</c:v>
                </c:pt>
                <c:pt idx="139">
                  <c:v>1.16688873291384</c:v>
                </c:pt>
                <c:pt idx="140">
                  <c:v>1.175198770753008</c:v>
                </c:pt>
                <c:pt idx="141">
                  <c:v>1.16267692258487</c:v>
                </c:pt>
                <c:pt idx="142">
                  <c:v>1.1685298287497</c:v>
                </c:pt>
                <c:pt idx="143">
                  <c:v>1.166224102500132</c:v>
                </c:pt>
                <c:pt idx="144">
                  <c:v>1.163777401224853</c:v>
                </c:pt>
                <c:pt idx="145">
                  <c:v>1.163497837183532</c:v>
                </c:pt>
                <c:pt idx="146">
                  <c:v>1.165608043475323</c:v>
                </c:pt>
                <c:pt idx="147">
                  <c:v>1.175771052162813</c:v>
                </c:pt>
                <c:pt idx="148">
                  <c:v>1.173474211996093</c:v>
                </c:pt>
                <c:pt idx="149">
                  <c:v>1.161913242428432</c:v>
                </c:pt>
                <c:pt idx="150">
                  <c:v>1.167239210165219</c:v>
                </c:pt>
                <c:pt idx="151">
                  <c:v>1.169010891756617</c:v>
                </c:pt>
                <c:pt idx="152">
                  <c:v>1.158143027616667</c:v>
                </c:pt>
                <c:pt idx="153">
                  <c:v>1.155692530404247</c:v>
                </c:pt>
                <c:pt idx="154">
                  <c:v>1.163129323968701</c:v>
                </c:pt>
                <c:pt idx="155">
                  <c:v>1.171303480689213</c:v>
                </c:pt>
                <c:pt idx="156">
                  <c:v>1.184499076315844</c:v>
                </c:pt>
                <c:pt idx="157">
                  <c:v>1.164273686310982</c:v>
                </c:pt>
                <c:pt idx="158">
                  <c:v>1.167467460457523</c:v>
                </c:pt>
                <c:pt idx="159">
                  <c:v>1.168366384872206</c:v>
                </c:pt>
                <c:pt idx="160">
                  <c:v>1.170352398526865</c:v>
                </c:pt>
                <c:pt idx="161">
                  <c:v>1.18142422015673</c:v>
                </c:pt>
                <c:pt idx="162">
                  <c:v>1.171424715821888</c:v>
                </c:pt>
                <c:pt idx="163">
                  <c:v>1.164977814048355</c:v>
                </c:pt>
                <c:pt idx="164">
                  <c:v>1.16791698020012</c:v>
                </c:pt>
                <c:pt idx="165">
                  <c:v>1.160461021105356</c:v>
                </c:pt>
                <c:pt idx="166">
                  <c:v>1.170034174455164</c:v>
                </c:pt>
                <c:pt idx="167">
                  <c:v>1.166235323598722</c:v>
                </c:pt>
                <c:pt idx="168">
                  <c:v>1.169832308772416</c:v>
                </c:pt>
                <c:pt idx="169">
                  <c:v>1.170210812965637</c:v>
                </c:pt>
                <c:pt idx="170">
                  <c:v>1.17407669099705</c:v>
                </c:pt>
                <c:pt idx="171">
                  <c:v>1.162181479633407</c:v>
                </c:pt>
                <c:pt idx="172">
                  <c:v>1.17129724438004</c:v>
                </c:pt>
                <c:pt idx="173">
                  <c:v>1.171671255046568</c:v>
                </c:pt>
                <c:pt idx="174">
                  <c:v>1.167544789644797</c:v>
                </c:pt>
                <c:pt idx="175">
                  <c:v>1.169873291438874</c:v>
                </c:pt>
                <c:pt idx="176">
                  <c:v>1.172002730678323</c:v>
                </c:pt>
                <c:pt idx="177">
                  <c:v>1.165211968600718</c:v>
                </c:pt>
                <c:pt idx="178">
                  <c:v>1.171560747844117</c:v>
                </c:pt>
                <c:pt idx="179">
                  <c:v>1.179136836377535</c:v>
                </c:pt>
                <c:pt idx="180">
                  <c:v>1.173816705846883</c:v>
                </c:pt>
                <c:pt idx="181">
                  <c:v>1.181712165229116</c:v>
                </c:pt>
                <c:pt idx="182">
                  <c:v>1.18897977510664</c:v>
                </c:pt>
                <c:pt idx="183">
                  <c:v>1.178486975368014</c:v>
                </c:pt>
                <c:pt idx="184">
                  <c:v>1.167461333283283</c:v>
                </c:pt>
                <c:pt idx="185">
                  <c:v>1.1750155492454</c:v>
                </c:pt>
                <c:pt idx="186">
                  <c:v>1.178819917851952</c:v>
                </c:pt>
                <c:pt idx="187">
                  <c:v>1.17600876897552</c:v>
                </c:pt>
                <c:pt idx="188">
                  <c:v>1.174688804489284</c:v>
                </c:pt>
                <c:pt idx="189">
                  <c:v>1.172571047794693</c:v>
                </c:pt>
                <c:pt idx="190">
                  <c:v>1.16845701220041</c:v>
                </c:pt>
                <c:pt idx="191">
                  <c:v>1.17837834503314</c:v>
                </c:pt>
                <c:pt idx="192">
                  <c:v>1.17153270452873</c:v>
                </c:pt>
                <c:pt idx="193">
                  <c:v>1.179446475063786</c:v>
                </c:pt>
                <c:pt idx="194">
                  <c:v>1.17601420852393</c:v>
                </c:pt>
                <c:pt idx="195">
                  <c:v>1.171850546574147</c:v>
                </c:pt>
                <c:pt idx="196">
                  <c:v>1.17968743799147</c:v>
                </c:pt>
                <c:pt idx="197">
                  <c:v>1.17769793512694</c:v>
                </c:pt>
                <c:pt idx="198">
                  <c:v>1.17648985933661</c:v>
                </c:pt>
                <c:pt idx="199">
                  <c:v>1.177652276539618</c:v>
                </c:pt>
                <c:pt idx="200">
                  <c:v>1.179206227381957</c:v>
                </c:pt>
                <c:pt idx="201">
                  <c:v>1.177992043323704</c:v>
                </c:pt>
                <c:pt idx="202">
                  <c:v>1.181512149354297</c:v>
                </c:pt>
                <c:pt idx="203">
                  <c:v>1.182187474728708</c:v>
                </c:pt>
                <c:pt idx="204">
                  <c:v>1.179507868543948</c:v>
                </c:pt>
                <c:pt idx="205">
                  <c:v>1.181537512044903</c:v>
                </c:pt>
                <c:pt idx="206">
                  <c:v>1.186251832922348</c:v>
                </c:pt>
                <c:pt idx="207">
                  <c:v>1.18598971037495</c:v>
                </c:pt>
                <c:pt idx="208">
                  <c:v>1.18764819365131</c:v>
                </c:pt>
                <c:pt idx="209">
                  <c:v>1.179774927882142</c:v>
                </c:pt>
                <c:pt idx="210">
                  <c:v>1.184936456974667</c:v>
                </c:pt>
                <c:pt idx="211">
                  <c:v>1.176427584431753</c:v>
                </c:pt>
                <c:pt idx="212">
                  <c:v>1.178105564812671</c:v>
                </c:pt>
                <c:pt idx="213">
                  <c:v>1.18831880668321</c:v>
                </c:pt>
                <c:pt idx="214">
                  <c:v>1.184499114780073</c:v>
                </c:pt>
                <c:pt idx="215">
                  <c:v>1.177889358428945</c:v>
                </c:pt>
                <c:pt idx="216">
                  <c:v>1.18258566952087</c:v>
                </c:pt>
                <c:pt idx="217">
                  <c:v>1.183455721181964</c:v>
                </c:pt>
                <c:pt idx="218">
                  <c:v>1.188380195095913</c:v>
                </c:pt>
                <c:pt idx="219">
                  <c:v>1.189811007978011</c:v>
                </c:pt>
                <c:pt idx="220">
                  <c:v>1.186208028238954</c:v>
                </c:pt>
                <c:pt idx="221">
                  <c:v>1.17866177410932</c:v>
                </c:pt>
                <c:pt idx="222">
                  <c:v>1.182289566499741</c:v>
                </c:pt>
                <c:pt idx="223">
                  <c:v>1.190895795471414</c:v>
                </c:pt>
                <c:pt idx="224">
                  <c:v>1.191414198619736</c:v>
                </c:pt>
                <c:pt idx="225">
                  <c:v>1.191081750431848</c:v>
                </c:pt>
                <c:pt idx="226">
                  <c:v>1.19298402643239</c:v>
                </c:pt>
                <c:pt idx="227">
                  <c:v>1.185582516223991</c:v>
                </c:pt>
                <c:pt idx="228">
                  <c:v>1.189722700460518</c:v>
                </c:pt>
                <c:pt idx="229">
                  <c:v>1.187092782999782</c:v>
                </c:pt>
                <c:pt idx="230">
                  <c:v>1.186791358973016</c:v>
                </c:pt>
                <c:pt idx="231">
                  <c:v>1.18429620978942</c:v>
                </c:pt>
                <c:pt idx="232">
                  <c:v>1.190769732771773</c:v>
                </c:pt>
                <c:pt idx="233">
                  <c:v>1.194364161892441</c:v>
                </c:pt>
                <c:pt idx="234">
                  <c:v>1.192934453784825</c:v>
                </c:pt>
                <c:pt idx="235">
                  <c:v>1.190247712354862</c:v>
                </c:pt>
                <c:pt idx="236">
                  <c:v>1.19467749715597</c:v>
                </c:pt>
                <c:pt idx="237">
                  <c:v>1.194659958461667</c:v>
                </c:pt>
                <c:pt idx="238">
                  <c:v>1.2045577878731</c:v>
                </c:pt>
                <c:pt idx="239">
                  <c:v>1.194455118382558</c:v>
                </c:pt>
                <c:pt idx="240">
                  <c:v>1.1947531846124</c:v>
                </c:pt>
                <c:pt idx="241">
                  <c:v>1.192996522274936</c:v>
                </c:pt>
                <c:pt idx="242">
                  <c:v>1.197460166927665</c:v>
                </c:pt>
                <c:pt idx="243">
                  <c:v>1.203961048997479</c:v>
                </c:pt>
                <c:pt idx="244">
                  <c:v>1.201320945187745</c:v>
                </c:pt>
                <c:pt idx="245">
                  <c:v>1.19919431400349</c:v>
                </c:pt>
                <c:pt idx="246">
                  <c:v>1.193783079252745</c:v>
                </c:pt>
                <c:pt idx="247">
                  <c:v>1.198064144390872</c:v>
                </c:pt>
                <c:pt idx="248">
                  <c:v>1.195868492125424</c:v>
                </c:pt>
                <c:pt idx="249">
                  <c:v>1.188702078462055</c:v>
                </c:pt>
                <c:pt idx="250">
                  <c:v>1.187648257010624</c:v>
                </c:pt>
                <c:pt idx="251">
                  <c:v>1.19821780924048</c:v>
                </c:pt>
                <c:pt idx="252">
                  <c:v>1.195464945285991</c:v>
                </c:pt>
                <c:pt idx="253">
                  <c:v>1.192798149510643</c:v>
                </c:pt>
                <c:pt idx="254">
                  <c:v>1.194955829291</c:v>
                </c:pt>
                <c:pt idx="255">
                  <c:v>1.197786999872777</c:v>
                </c:pt>
                <c:pt idx="256">
                  <c:v>1.200885082481142</c:v>
                </c:pt>
                <c:pt idx="257">
                  <c:v>1.20245806619554</c:v>
                </c:pt>
                <c:pt idx="258">
                  <c:v>1.202854197858819</c:v>
                </c:pt>
                <c:pt idx="259">
                  <c:v>1.194461674208615</c:v>
                </c:pt>
                <c:pt idx="260">
                  <c:v>1.19726887630956</c:v>
                </c:pt>
                <c:pt idx="261">
                  <c:v>1.200693379909401</c:v>
                </c:pt>
                <c:pt idx="262">
                  <c:v>1.193855971556755</c:v>
                </c:pt>
                <c:pt idx="263">
                  <c:v>1.204411287450396</c:v>
                </c:pt>
                <c:pt idx="264">
                  <c:v>1.200056998514052</c:v>
                </c:pt>
                <c:pt idx="265">
                  <c:v>1.195125992219693</c:v>
                </c:pt>
                <c:pt idx="266">
                  <c:v>1.204259626701895</c:v>
                </c:pt>
                <c:pt idx="267">
                  <c:v>1.204341142054106</c:v>
                </c:pt>
                <c:pt idx="268">
                  <c:v>1.194634252475319</c:v>
                </c:pt>
                <c:pt idx="269">
                  <c:v>1.204035634635054</c:v>
                </c:pt>
                <c:pt idx="270">
                  <c:v>1.19657570001682</c:v>
                </c:pt>
                <c:pt idx="271">
                  <c:v>1.207606262334387</c:v>
                </c:pt>
                <c:pt idx="272">
                  <c:v>1.207958863822348</c:v>
                </c:pt>
                <c:pt idx="273">
                  <c:v>1.204970186738323</c:v>
                </c:pt>
                <c:pt idx="274">
                  <c:v>1.20680505327198</c:v>
                </c:pt>
                <c:pt idx="275">
                  <c:v>1.205576035291476</c:v>
                </c:pt>
                <c:pt idx="276">
                  <c:v>1.197370249240486</c:v>
                </c:pt>
                <c:pt idx="277">
                  <c:v>1.204206808097799</c:v>
                </c:pt>
                <c:pt idx="278">
                  <c:v>1.204328908736016</c:v>
                </c:pt>
                <c:pt idx="279">
                  <c:v>1.197227803948254</c:v>
                </c:pt>
                <c:pt idx="280">
                  <c:v>1.204343069144108</c:v>
                </c:pt>
                <c:pt idx="281">
                  <c:v>1.21050326056595</c:v>
                </c:pt>
                <c:pt idx="282">
                  <c:v>1.209680933185963</c:v>
                </c:pt>
                <c:pt idx="283">
                  <c:v>1.202605932074631</c:v>
                </c:pt>
                <c:pt idx="284">
                  <c:v>1.203724957945985</c:v>
                </c:pt>
                <c:pt idx="285">
                  <c:v>1.221155795658843</c:v>
                </c:pt>
                <c:pt idx="286">
                  <c:v>1.215527717759883</c:v>
                </c:pt>
                <c:pt idx="287">
                  <c:v>1.225096165890323</c:v>
                </c:pt>
                <c:pt idx="288">
                  <c:v>1.217594068028553</c:v>
                </c:pt>
                <c:pt idx="289">
                  <c:v>1.228717935419835</c:v>
                </c:pt>
                <c:pt idx="290">
                  <c:v>1.216468674712195</c:v>
                </c:pt>
                <c:pt idx="291">
                  <c:v>1.219377439539965</c:v>
                </c:pt>
                <c:pt idx="292">
                  <c:v>1.209820294959143</c:v>
                </c:pt>
                <c:pt idx="293">
                  <c:v>1.219865697135605</c:v>
                </c:pt>
                <c:pt idx="294">
                  <c:v>1.218677044120527</c:v>
                </c:pt>
                <c:pt idx="295">
                  <c:v>1.217179311325231</c:v>
                </c:pt>
                <c:pt idx="296">
                  <c:v>1.21318759411183</c:v>
                </c:pt>
                <c:pt idx="297">
                  <c:v>1.218526042344982</c:v>
                </c:pt>
                <c:pt idx="298">
                  <c:v>1.223246246895828</c:v>
                </c:pt>
                <c:pt idx="299">
                  <c:v>1.209240650081062</c:v>
                </c:pt>
                <c:pt idx="300">
                  <c:v>1.214775324256154</c:v>
                </c:pt>
                <c:pt idx="301">
                  <c:v>1.216931240198815</c:v>
                </c:pt>
                <c:pt idx="302">
                  <c:v>1.221714261860054</c:v>
                </c:pt>
                <c:pt idx="303">
                  <c:v>1.217917007918313</c:v>
                </c:pt>
                <c:pt idx="304">
                  <c:v>1.213320539790169</c:v>
                </c:pt>
                <c:pt idx="305">
                  <c:v>1.214494807217039</c:v>
                </c:pt>
                <c:pt idx="306">
                  <c:v>1.217500430349482</c:v>
                </c:pt>
                <c:pt idx="307">
                  <c:v>1.229931459302696</c:v>
                </c:pt>
                <c:pt idx="308">
                  <c:v>1.219331169498262</c:v>
                </c:pt>
                <c:pt idx="309">
                  <c:v>1.213648994399809</c:v>
                </c:pt>
                <c:pt idx="310">
                  <c:v>1.211372638890698</c:v>
                </c:pt>
                <c:pt idx="311">
                  <c:v>1.21737651743306</c:v>
                </c:pt>
                <c:pt idx="312">
                  <c:v>1.215986454493463</c:v>
                </c:pt>
                <c:pt idx="313">
                  <c:v>1.217561106339408</c:v>
                </c:pt>
                <c:pt idx="314">
                  <c:v>1.213796716817762</c:v>
                </c:pt>
                <c:pt idx="315">
                  <c:v>1.21966653116439</c:v>
                </c:pt>
                <c:pt idx="316">
                  <c:v>1.224778993304764</c:v>
                </c:pt>
                <c:pt idx="317">
                  <c:v>1.227143543184839</c:v>
                </c:pt>
                <c:pt idx="318">
                  <c:v>1.225436830061307</c:v>
                </c:pt>
                <c:pt idx="319">
                  <c:v>1.236445199070376</c:v>
                </c:pt>
                <c:pt idx="320">
                  <c:v>1.233409899800235</c:v>
                </c:pt>
                <c:pt idx="321">
                  <c:v>1.23036560755609</c:v>
                </c:pt>
                <c:pt idx="322">
                  <c:v>1.228438035010357</c:v>
                </c:pt>
                <c:pt idx="323">
                  <c:v>1.223592565669132</c:v>
                </c:pt>
                <c:pt idx="324">
                  <c:v>1.2288935542364</c:v>
                </c:pt>
                <c:pt idx="325">
                  <c:v>1.227408977962986</c:v>
                </c:pt>
                <c:pt idx="326">
                  <c:v>1.238277004678276</c:v>
                </c:pt>
                <c:pt idx="327">
                  <c:v>1.242130211347257</c:v>
                </c:pt>
                <c:pt idx="328">
                  <c:v>1.232311152361303</c:v>
                </c:pt>
                <c:pt idx="329">
                  <c:v>1.235220842418058</c:v>
                </c:pt>
                <c:pt idx="330">
                  <c:v>1.24421417488538</c:v>
                </c:pt>
                <c:pt idx="331">
                  <c:v>1.242451538064625</c:v>
                </c:pt>
                <c:pt idx="332">
                  <c:v>1.248771493945085</c:v>
                </c:pt>
                <c:pt idx="333">
                  <c:v>1.250659947204225</c:v>
                </c:pt>
                <c:pt idx="334">
                  <c:v>1.24597789697863</c:v>
                </c:pt>
                <c:pt idx="335">
                  <c:v>1.239758121446857</c:v>
                </c:pt>
                <c:pt idx="336">
                  <c:v>1.248716199565071</c:v>
                </c:pt>
                <c:pt idx="337">
                  <c:v>1.263492273875461</c:v>
                </c:pt>
                <c:pt idx="338">
                  <c:v>1.25620084600376</c:v>
                </c:pt>
                <c:pt idx="339">
                  <c:v>1.2544829068389</c:v>
                </c:pt>
                <c:pt idx="340">
                  <c:v>1.262214374515021</c:v>
                </c:pt>
                <c:pt idx="341">
                  <c:v>1.257310019720924</c:v>
                </c:pt>
                <c:pt idx="342">
                  <c:v>1.26794749966197</c:v>
                </c:pt>
                <c:pt idx="343">
                  <c:v>1.259026877515458</c:v>
                </c:pt>
                <c:pt idx="344">
                  <c:v>1.263166652749779</c:v>
                </c:pt>
                <c:pt idx="345">
                  <c:v>1.269894361635147</c:v>
                </c:pt>
                <c:pt idx="346">
                  <c:v>1.270875559046995</c:v>
                </c:pt>
                <c:pt idx="347">
                  <c:v>1.265138161379685</c:v>
                </c:pt>
                <c:pt idx="348">
                  <c:v>1.261990317171699</c:v>
                </c:pt>
                <c:pt idx="349">
                  <c:v>1.269243149772413</c:v>
                </c:pt>
                <c:pt idx="350">
                  <c:v>1.268032588376356</c:v>
                </c:pt>
                <c:pt idx="351">
                  <c:v>1.27662038769778</c:v>
                </c:pt>
                <c:pt idx="352">
                  <c:v>1.282551247632083</c:v>
                </c:pt>
                <c:pt idx="353">
                  <c:v>1.275854726557415</c:v>
                </c:pt>
                <c:pt idx="354">
                  <c:v>1.277951517557816</c:v>
                </c:pt>
                <c:pt idx="355">
                  <c:v>1.276283008068281</c:v>
                </c:pt>
                <c:pt idx="356">
                  <c:v>1.28471856480563</c:v>
                </c:pt>
                <c:pt idx="357">
                  <c:v>1.282828146366803</c:v>
                </c:pt>
                <c:pt idx="358">
                  <c:v>1.278092919999401</c:v>
                </c:pt>
                <c:pt idx="359">
                  <c:v>1.287248776608034</c:v>
                </c:pt>
                <c:pt idx="360">
                  <c:v>1.288067375874522</c:v>
                </c:pt>
                <c:pt idx="361">
                  <c:v>1.29217463663361</c:v>
                </c:pt>
                <c:pt idx="362">
                  <c:v>1.285264626015248</c:v>
                </c:pt>
                <c:pt idx="363">
                  <c:v>1.286338037387996</c:v>
                </c:pt>
                <c:pt idx="364">
                  <c:v>1.298501508817415</c:v>
                </c:pt>
                <c:pt idx="365">
                  <c:v>1.296375165916846</c:v>
                </c:pt>
                <c:pt idx="366">
                  <c:v>1.285612654598177</c:v>
                </c:pt>
                <c:pt idx="367">
                  <c:v>1.290322572285587</c:v>
                </c:pt>
                <c:pt idx="368">
                  <c:v>1.28833825122859</c:v>
                </c:pt>
                <c:pt idx="369">
                  <c:v>1.285570693858582</c:v>
                </c:pt>
                <c:pt idx="370">
                  <c:v>1.287766604326143</c:v>
                </c:pt>
                <c:pt idx="371">
                  <c:v>1.293569619530079</c:v>
                </c:pt>
                <c:pt idx="372">
                  <c:v>1.288450091440422</c:v>
                </c:pt>
                <c:pt idx="373">
                  <c:v>1.296457445891712</c:v>
                </c:pt>
                <c:pt idx="374">
                  <c:v>1.304970546417272</c:v>
                </c:pt>
                <c:pt idx="375">
                  <c:v>1.29864630799737</c:v>
                </c:pt>
                <c:pt idx="376">
                  <c:v>1.299079933852078</c:v>
                </c:pt>
                <c:pt idx="377">
                  <c:v>1.299449762721578</c:v>
                </c:pt>
                <c:pt idx="378">
                  <c:v>1.300431548165981</c:v>
                </c:pt>
                <c:pt idx="379">
                  <c:v>1.301803315195831</c:v>
                </c:pt>
                <c:pt idx="380">
                  <c:v>1.300570986451008</c:v>
                </c:pt>
                <c:pt idx="381">
                  <c:v>1.307430342629971</c:v>
                </c:pt>
                <c:pt idx="382">
                  <c:v>1.305282840164855</c:v>
                </c:pt>
                <c:pt idx="383">
                  <c:v>1.30239434311811</c:v>
                </c:pt>
                <c:pt idx="384">
                  <c:v>1.291936514109259</c:v>
                </c:pt>
                <c:pt idx="385">
                  <c:v>1.282298955728034</c:v>
                </c:pt>
                <c:pt idx="386">
                  <c:v>1.284273001918814</c:v>
                </c:pt>
                <c:pt idx="387">
                  <c:v>1.286247010780726</c:v>
                </c:pt>
                <c:pt idx="388">
                  <c:v>1.298411997938294</c:v>
                </c:pt>
                <c:pt idx="389">
                  <c:v>1.294432028501998</c:v>
                </c:pt>
                <c:pt idx="390">
                  <c:v>1.297829901381488</c:v>
                </c:pt>
                <c:pt idx="391">
                  <c:v>1.289829207441214</c:v>
                </c:pt>
                <c:pt idx="392">
                  <c:v>1.301028762012661</c:v>
                </c:pt>
                <c:pt idx="393">
                  <c:v>1.297045808180414</c:v>
                </c:pt>
                <c:pt idx="394">
                  <c:v>1.294655633986725</c:v>
                </c:pt>
                <c:pt idx="395">
                  <c:v>1.292557192802075</c:v>
                </c:pt>
                <c:pt idx="396">
                  <c:v>1.290823739715161</c:v>
                </c:pt>
                <c:pt idx="397">
                  <c:v>1.288660724494304</c:v>
                </c:pt>
                <c:pt idx="398">
                  <c:v>1.29721099787452</c:v>
                </c:pt>
                <c:pt idx="399">
                  <c:v>1.304190185135293</c:v>
                </c:pt>
                <c:pt idx="400">
                  <c:v>1.302121719601604</c:v>
                </c:pt>
                <c:pt idx="401">
                  <c:v>1.300534255807416</c:v>
                </c:pt>
                <c:pt idx="402">
                  <c:v>1.302770853432133</c:v>
                </c:pt>
                <c:pt idx="403">
                  <c:v>1.302632948990343</c:v>
                </c:pt>
                <c:pt idx="404">
                  <c:v>1.307912204027704</c:v>
                </c:pt>
                <c:pt idx="405">
                  <c:v>1.30578756567259</c:v>
                </c:pt>
                <c:pt idx="406">
                  <c:v>1.300232599638207</c:v>
                </c:pt>
                <c:pt idx="407">
                  <c:v>1.290355850629788</c:v>
                </c:pt>
                <c:pt idx="408">
                  <c:v>1.295410500534977</c:v>
                </c:pt>
                <c:pt idx="409">
                  <c:v>1.303340979443716</c:v>
                </c:pt>
                <c:pt idx="410">
                  <c:v>1.299782349654692</c:v>
                </c:pt>
                <c:pt idx="411">
                  <c:v>1.304572132734807</c:v>
                </c:pt>
                <c:pt idx="412">
                  <c:v>1.30931843002901</c:v>
                </c:pt>
                <c:pt idx="413">
                  <c:v>1.312266360528445</c:v>
                </c:pt>
                <c:pt idx="414">
                  <c:v>1.30841991131434</c:v>
                </c:pt>
                <c:pt idx="415">
                  <c:v>1.30473234096632</c:v>
                </c:pt>
                <c:pt idx="416">
                  <c:v>1.305189332359451</c:v>
                </c:pt>
                <c:pt idx="417">
                  <c:v>1.304141925340731</c:v>
                </c:pt>
                <c:pt idx="418">
                  <c:v>1.312155832604678</c:v>
                </c:pt>
                <c:pt idx="419">
                  <c:v>1.296029403957236</c:v>
                </c:pt>
                <c:pt idx="420">
                  <c:v>1.313294869593191</c:v>
                </c:pt>
                <c:pt idx="421">
                  <c:v>1.309561589094948</c:v>
                </c:pt>
                <c:pt idx="422">
                  <c:v>1.313247216026103</c:v>
                </c:pt>
                <c:pt idx="423">
                  <c:v>1.312550178187894</c:v>
                </c:pt>
                <c:pt idx="424">
                  <c:v>1.316034449326891</c:v>
                </c:pt>
                <c:pt idx="425">
                  <c:v>1.304832868444754</c:v>
                </c:pt>
                <c:pt idx="426">
                  <c:v>1.302862367485324</c:v>
                </c:pt>
                <c:pt idx="427">
                  <c:v>1.303197159625251</c:v>
                </c:pt>
                <c:pt idx="428">
                  <c:v>1.310061301279016</c:v>
                </c:pt>
                <c:pt idx="429">
                  <c:v>1.313950501218783</c:v>
                </c:pt>
                <c:pt idx="430">
                  <c:v>1.303252081235711</c:v>
                </c:pt>
                <c:pt idx="431">
                  <c:v>1.304891293598862</c:v>
                </c:pt>
                <c:pt idx="432">
                  <c:v>1.312033062122635</c:v>
                </c:pt>
                <c:pt idx="433">
                  <c:v>1.313704036751012</c:v>
                </c:pt>
                <c:pt idx="434">
                  <c:v>1.31134011782673</c:v>
                </c:pt>
                <c:pt idx="435">
                  <c:v>1.322789635688525</c:v>
                </c:pt>
                <c:pt idx="436">
                  <c:v>1.31890390086795</c:v>
                </c:pt>
                <c:pt idx="437">
                  <c:v>1.318024067746908</c:v>
                </c:pt>
                <c:pt idx="438">
                  <c:v>1.317552508161567</c:v>
                </c:pt>
                <c:pt idx="439">
                  <c:v>1.307949041916342</c:v>
                </c:pt>
                <c:pt idx="440">
                  <c:v>1.312115081126413</c:v>
                </c:pt>
                <c:pt idx="441">
                  <c:v>1.312599553792527</c:v>
                </c:pt>
                <c:pt idx="442">
                  <c:v>1.303459029970015</c:v>
                </c:pt>
                <c:pt idx="443">
                  <c:v>1.318249146401414</c:v>
                </c:pt>
                <c:pt idx="444">
                  <c:v>1.31415762873143</c:v>
                </c:pt>
                <c:pt idx="445">
                  <c:v>1.313319687993952</c:v>
                </c:pt>
                <c:pt idx="446">
                  <c:v>1.326996206592549</c:v>
                </c:pt>
                <c:pt idx="447">
                  <c:v>1.317810210673494</c:v>
                </c:pt>
                <c:pt idx="448">
                  <c:v>1.32840303323504</c:v>
                </c:pt>
                <c:pt idx="449">
                  <c:v>1.327614929831652</c:v>
                </c:pt>
                <c:pt idx="450">
                  <c:v>1.320044176890283</c:v>
                </c:pt>
                <c:pt idx="451">
                  <c:v>1.322527350604915</c:v>
                </c:pt>
                <c:pt idx="452">
                  <c:v>1.315477413908974</c:v>
                </c:pt>
                <c:pt idx="453">
                  <c:v>1.309573694394393</c:v>
                </c:pt>
                <c:pt idx="454">
                  <c:v>1.317896285175631</c:v>
                </c:pt>
                <c:pt idx="455">
                  <c:v>1.317982093394499</c:v>
                </c:pt>
                <c:pt idx="456">
                  <c:v>1.320785003417864</c:v>
                </c:pt>
                <c:pt idx="457">
                  <c:v>1.306666596756984</c:v>
                </c:pt>
                <c:pt idx="458">
                  <c:v>1.310288941347443</c:v>
                </c:pt>
                <c:pt idx="459">
                  <c:v>1.306790555345637</c:v>
                </c:pt>
                <c:pt idx="460">
                  <c:v>1.312428622349671</c:v>
                </c:pt>
                <c:pt idx="461">
                  <c:v>1.319394234925684</c:v>
                </c:pt>
                <c:pt idx="462">
                  <c:v>1.310280959771168</c:v>
                </c:pt>
                <c:pt idx="463">
                  <c:v>1.324530413468836</c:v>
                </c:pt>
                <c:pt idx="464">
                  <c:v>1.313027013509464</c:v>
                </c:pt>
                <c:pt idx="465">
                  <c:v>1.326080831482453</c:v>
                </c:pt>
                <c:pt idx="466">
                  <c:v>1.316866010825945</c:v>
                </c:pt>
                <c:pt idx="467">
                  <c:v>1.322987134688491</c:v>
                </c:pt>
                <c:pt idx="468">
                  <c:v>1.314630338985237</c:v>
                </c:pt>
                <c:pt idx="469">
                  <c:v>1.321183291371581</c:v>
                </c:pt>
                <c:pt idx="470">
                  <c:v>1.309250000713777</c:v>
                </c:pt>
                <c:pt idx="471">
                  <c:v>1.309898457713244</c:v>
                </c:pt>
                <c:pt idx="472">
                  <c:v>1.308680926491424</c:v>
                </c:pt>
                <c:pt idx="473">
                  <c:v>1.310245949886871</c:v>
                </c:pt>
                <c:pt idx="474">
                  <c:v>1.322977958332057</c:v>
                </c:pt>
                <c:pt idx="475">
                  <c:v>1.319532805985939</c:v>
                </c:pt>
                <c:pt idx="476">
                  <c:v>1.316906902604991</c:v>
                </c:pt>
                <c:pt idx="477">
                  <c:v>1.31239533193376</c:v>
                </c:pt>
                <c:pt idx="478">
                  <c:v>1.303812765857748</c:v>
                </c:pt>
                <c:pt idx="479">
                  <c:v>1.322788236267123</c:v>
                </c:pt>
                <c:pt idx="480">
                  <c:v>1.313008020765292</c:v>
                </c:pt>
                <c:pt idx="481">
                  <c:v>1.306426191772189</c:v>
                </c:pt>
                <c:pt idx="482">
                  <c:v>1.312243068290126</c:v>
                </c:pt>
                <c:pt idx="483">
                  <c:v>1.3014308422447</c:v>
                </c:pt>
                <c:pt idx="484">
                  <c:v>1.304502309685666</c:v>
                </c:pt>
                <c:pt idx="485">
                  <c:v>1.317184860259566</c:v>
                </c:pt>
                <c:pt idx="486">
                  <c:v>1.305500478655151</c:v>
                </c:pt>
                <c:pt idx="487">
                  <c:v>1.299051468392574</c:v>
                </c:pt>
                <c:pt idx="488">
                  <c:v>1.28665179579026</c:v>
                </c:pt>
                <c:pt idx="489">
                  <c:v>1.301456009227641</c:v>
                </c:pt>
                <c:pt idx="490">
                  <c:v>1.291934948702656</c:v>
                </c:pt>
                <c:pt idx="491">
                  <c:v>1.299606331271495</c:v>
                </c:pt>
                <c:pt idx="492">
                  <c:v>1.29233382568167</c:v>
                </c:pt>
                <c:pt idx="493">
                  <c:v>1.288574851182519</c:v>
                </c:pt>
                <c:pt idx="494">
                  <c:v>1.292470146355558</c:v>
                </c:pt>
                <c:pt idx="495">
                  <c:v>1.289376081138218</c:v>
                </c:pt>
                <c:pt idx="496">
                  <c:v>1.285438545550047</c:v>
                </c:pt>
                <c:pt idx="497">
                  <c:v>1.277157403813648</c:v>
                </c:pt>
                <c:pt idx="498">
                  <c:v>1.274718335170543</c:v>
                </c:pt>
                <c:pt idx="499">
                  <c:v>1.271801296287101</c:v>
                </c:pt>
                <c:pt idx="500">
                  <c:v>1.281569024574363</c:v>
                </c:pt>
                <c:pt idx="501">
                  <c:v>1.27534644658974</c:v>
                </c:pt>
                <c:pt idx="502">
                  <c:v>1.263533286379888</c:v>
                </c:pt>
                <c:pt idx="503">
                  <c:v>1.263250825185766</c:v>
                </c:pt>
                <c:pt idx="504">
                  <c:v>1.258651347411684</c:v>
                </c:pt>
                <c:pt idx="505">
                  <c:v>1.259300150758151</c:v>
                </c:pt>
                <c:pt idx="506">
                  <c:v>1.27104505965622</c:v>
                </c:pt>
                <c:pt idx="507">
                  <c:v>1.267093282057603</c:v>
                </c:pt>
                <c:pt idx="508">
                  <c:v>1.27036873161396</c:v>
                </c:pt>
                <c:pt idx="509">
                  <c:v>1.254951080075972</c:v>
                </c:pt>
                <c:pt idx="510">
                  <c:v>1.263923278577639</c:v>
                </c:pt>
                <c:pt idx="511">
                  <c:v>1.256192089639968</c:v>
                </c:pt>
                <c:pt idx="512">
                  <c:v>1.262419706230305</c:v>
                </c:pt>
                <c:pt idx="513">
                  <c:v>1.255199336903523</c:v>
                </c:pt>
                <c:pt idx="514">
                  <c:v>1.264647148129954</c:v>
                </c:pt>
                <c:pt idx="515">
                  <c:v>1.261107590303558</c:v>
                </c:pt>
                <c:pt idx="516">
                  <c:v>1.253304722093074</c:v>
                </c:pt>
                <c:pt idx="517">
                  <c:v>1.254513636063755</c:v>
                </c:pt>
                <c:pt idx="518">
                  <c:v>1.255876930780548</c:v>
                </c:pt>
                <c:pt idx="519">
                  <c:v>1.256808175283366</c:v>
                </c:pt>
                <c:pt idx="520">
                  <c:v>1.262209710481495</c:v>
                </c:pt>
                <c:pt idx="521">
                  <c:v>1.24598518683686</c:v>
                </c:pt>
                <c:pt idx="522">
                  <c:v>1.252253428374427</c:v>
                </c:pt>
                <c:pt idx="523">
                  <c:v>1.247312079680524</c:v>
                </c:pt>
                <c:pt idx="524">
                  <c:v>1.251018420558133</c:v>
                </c:pt>
                <c:pt idx="525">
                  <c:v>1.252018326332646</c:v>
                </c:pt>
                <c:pt idx="526">
                  <c:v>1.258263786274841</c:v>
                </c:pt>
                <c:pt idx="527">
                  <c:v>1.253954542025461</c:v>
                </c:pt>
                <c:pt idx="528">
                  <c:v>1.249763647857339</c:v>
                </c:pt>
                <c:pt idx="529">
                  <c:v>1.249942264569836</c:v>
                </c:pt>
                <c:pt idx="530">
                  <c:v>1.250645885470492</c:v>
                </c:pt>
                <c:pt idx="531">
                  <c:v>1.249353710123097</c:v>
                </c:pt>
                <c:pt idx="532">
                  <c:v>1.245776938938417</c:v>
                </c:pt>
                <c:pt idx="533">
                  <c:v>1.249851889715805</c:v>
                </c:pt>
                <c:pt idx="534">
                  <c:v>1.256808693413867</c:v>
                </c:pt>
                <c:pt idx="535">
                  <c:v>1.254003670885726</c:v>
                </c:pt>
                <c:pt idx="536">
                  <c:v>1.257197241480875</c:v>
                </c:pt>
                <c:pt idx="537">
                  <c:v>1.257493969180065</c:v>
                </c:pt>
                <c:pt idx="538">
                  <c:v>1.244932414481575</c:v>
                </c:pt>
                <c:pt idx="539">
                  <c:v>1.250867987172441</c:v>
                </c:pt>
                <c:pt idx="540">
                  <c:v>1.249370620975665</c:v>
                </c:pt>
                <c:pt idx="541">
                  <c:v>1.245048985789118</c:v>
                </c:pt>
                <c:pt idx="542">
                  <c:v>1.252684411043972</c:v>
                </c:pt>
                <c:pt idx="543">
                  <c:v>1.254607807492194</c:v>
                </c:pt>
                <c:pt idx="544">
                  <c:v>1.251064491761552</c:v>
                </c:pt>
                <c:pt idx="545">
                  <c:v>1.251188713839935</c:v>
                </c:pt>
                <c:pt idx="546">
                  <c:v>1.250537331824945</c:v>
                </c:pt>
                <c:pt idx="547">
                  <c:v>1.259363198179986</c:v>
                </c:pt>
                <c:pt idx="548">
                  <c:v>1.25348011351101</c:v>
                </c:pt>
                <c:pt idx="549">
                  <c:v>1.257350402902698</c:v>
                </c:pt>
                <c:pt idx="550">
                  <c:v>1.257047033192047</c:v>
                </c:pt>
                <c:pt idx="551">
                  <c:v>1.252932975047208</c:v>
                </c:pt>
                <c:pt idx="552">
                  <c:v>1.252560512444335</c:v>
                </c:pt>
                <c:pt idx="553">
                  <c:v>1.254463209751831</c:v>
                </c:pt>
                <c:pt idx="554">
                  <c:v>1.247892784807681</c:v>
                </c:pt>
                <c:pt idx="555">
                  <c:v>1.25677956082784</c:v>
                </c:pt>
                <c:pt idx="556">
                  <c:v>1.249908798147395</c:v>
                </c:pt>
                <c:pt idx="557">
                  <c:v>1.254616639534337</c:v>
                </c:pt>
                <c:pt idx="558">
                  <c:v>1.250748669372308</c:v>
                </c:pt>
                <c:pt idx="559">
                  <c:v>1.258399803582813</c:v>
                </c:pt>
                <c:pt idx="560">
                  <c:v>1.273268444959007</c:v>
                </c:pt>
                <c:pt idx="561">
                  <c:v>1.26425892975068</c:v>
                </c:pt>
                <c:pt idx="562">
                  <c:v>1.257812490326605</c:v>
                </c:pt>
                <c:pt idx="563">
                  <c:v>1.260459157101133</c:v>
                </c:pt>
                <c:pt idx="564">
                  <c:v>1.257774213718896</c:v>
                </c:pt>
                <c:pt idx="565">
                  <c:v>1.262200822084154</c:v>
                </c:pt>
                <c:pt idx="566">
                  <c:v>1.262583743801387</c:v>
                </c:pt>
                <c:pt idx="567">
                  <c:v>1.260535623950396</c:v>
                </c:pt>
                <c:pt idx="568">
                  <c:v>1.266354160149627</c:v>
                </c:pt>
                <c:pt idx="569">
                  <c:v>1.268215003266676</c:v>
                </c:pt>
                <c:pt idx="570">
                  <c:v>1.256253713558501</c:v>
                </c:pt>
                <c:pt idx="571">
                  <c:v>1.256587733959141</c:v>
                </c:pt>
                <c:pt idx="572">
                  <c:v>1.261401930599717</c:v>
                </c:pt>
                <c:pt idx="573">
                  <c:v>1.253309676040942</c:v>
                </c:pt>
                <c:pt idx="574">
                  <c:v>1.254078150052855</c:v>
                </c:pt>
                <c:pt idx="575">
                  <c:v>1.259364460650146</c:v>
                </c:pt>
                <c:pt idx="576">
                  <c:v>1.265681215602699</c:v>
                </c:pt>
                <c:pt idx="577">
                  <c:v>1.260028288064964</c:v>
                </c:pt>
                <c:pt idx="578">
                  <c:v>1.268371292060701</c:v>
                </c:pt>
                <c:pt idx="579">
                  <c:v>1.262644712822845</c:v>
                </c:pt>
                <c:pt idx="580">
                  <c:v>1.267126817749052</c:v>
                </c:pt>
                <c:pt idx="581">
                  <c:v>1.270648003480032</c:v>
                </c:pt>
                <c:pt idx="582">
                  <c:v>1.261787836038466</c:v>
                </c:pt>
                <c:pt idx="583">
                  <c:v>1.266199722236962</c:v>
                </c:pt>
                <c:pt idx="584">
                  <c:v>1.265322905608085</c:v>
                </c:pt>
                <c:pt idx="585">
                  <c:v>1.263740506067885</c:v>
                </c:pt>
                <c:pt idx="586">
                  <c:v>1.26486612341</c:v>
                </c:pt>
                <c:pt idx="587">
                  <c:v>1.269282102539927</c:v>
                </c:pt>
                <c:pt idx="588">
                  <c:v>1.272811852764626</c:v>
                </c:pt>
                <c:pt idx="589">
                  <c:v>1.271931430029516</c:v>
                </c:pt>
                <c:pt idx="590">
                  <c:v>1.269864482700469</c:v>
                </c:pt>
                <c:pt idx="591">
                  <c:v>1.270646921389066</c:v>
                </c:pt>
                <c:pt idx="592">
                  <c:v>1.271174828207735</c:v>
                </c:pt>
                <c:pt idx="593">
                  <c:v>1.269619916830442</c:v>
                </c:pt>
                <c:pt idx="594">
                  <c:v>1.274523316513307</c:v>
                </c:pt>
                <c:pt idx="595">
                  <c:v>1.269117010899412</c:v>
                </c:pt>
                <c:pt idx="596">
                  <c:v>1.274357214415248</c:v>
                </c:pt>
                <c:pt idx="597">
                  <c:v>1.26849771408338</c:v>
                </c:pt>
                <c:pt idx="598">
                  <c:v>1.278533643245262</c:v>
                </c:pt>
                <c:pt idx="599">
                  <c:v>1.270676267241985</c:v>
                </c:pt>
                <c:pt idx="600">
                  <c:v>1.269751963234166</c:v>
                </c:pt>
                <c:pt idx="601">
                  <c:v>1.275009296573086</c:v>
                </c:pt>
                <c:pt idx="602">
                  <c:v>1.286660946386615</c:v>
                </c:pt>
                <c:pt idx="603">
                  <c:v>1.28757837504316</c:v>
                </c:pt>
                <c:pt idx="604">
                  <c:v>1.277881953218482</c:v>
                </c:pt>
                <c:pt idx="605">
                  <c:v>1.27312968654175</c:v>
                </c:pt>
                <c:pt idx="606">
                  <c:v>1.273221417928394</c:v>
                </c:pt>
                <c:pt idx="607">
                  <c:v>1.271272062501836</c:v>
                </c:pt>
                <c:pt idx="608">
                  <c:v>1.272507561868978</c:v>
                </c:pt>
                <c:pt idx="609">
                  <c:v>1.28071102429816</c:v>
                </c:pt>
                <c:pt idx="610">
                  <c:v>1.28100512900407</c:v>
                </c:pt>
                <c:pt idx="611">
                  <c:v>1.281567088358383</c:v>
                </c:pt>
                <c:pt idx="612">
                  <c:v>1.27899599563002</c:v>
                </c:pt>
                <c:pt idx="613">
                  <c:v>1.280903249367681</c:v>
                </c:pt>
                <c:pt idx="614">
                  <c:v>1.286591733350931</c:v>
                </c:pt>
                <c:pt idx="615">
                  <c:v>1.285723066844266</c:v>
                </c:pt>
                <c:pt idx="616">
                  <c:v>1.288940897557388</c:v>
                </c:pt>
                <c:pt idx="617">
                  <c:v>1.282625562869511</c:v>
                </c:pt>
                <c:pt idx="618">
                  <c:v>1.278731742860085</c:v>
                </c:pt>
                <c:pt idx="619">
                  <c:v>1.285910457773922</c:v>
                </c:pt>
                <c:pt idx="620">
                  <c:v>1.29395928499467</c:v>
                </c:pt>
                <c:pt idx="621">
                  <c:v>1.302534365712689</c:v>
                </c:pt>
                <c:pt idx="622">
                  <c:v>1.29340980764538</c:v>
                </c:pt>
                <c:pt idx="623">
                  <c:v>1.29212285571797</c:v>
                </c:pt>
                <c:pt idx="624">
                  <c:v>1.28995174986314</c:v>
                </c:pt>
                <c:pt idx="625">
                  <c:v>1.29002591149794</c:v>
                </c:pt>
                <c:pt idx="626">
                  <c:v>1.287828514714421</c:v>
                </c:pt>
                <c:pt idx="627">
                  <c:v>1.300531186642114</c:v>
                </c:pt>
                <c:pt idx="628">
                  <c:v>1.288914701273574</c:v>
                </c:pt>
                <c:pt idx="629">
                  <c:v>1.291956672358123</c:v>
                </c:pt>
                <c:pt idx="630">
                  <c:v>1.297293176127801</c:v>
                </c:pt>
                <c:pt idx="631">
                  <c:v>1.290813679669598</c:v>
                </c:pt>
                <c:pt idx="632">
                  <c:v>1.292559069134223</c:v>
                </c:pt>
                <c:pt idx="633">
                  <c:v>1.296022489416684</c:v>
                </c:pt>
                <c:pt idx="634">
                  <c:v>1.305564382446597</c:v>
                </c:pt>
                <c:pt idx="635">
                  <c:v>1.289248164135636</c:v>
                </c:pt>
                <c:pt idx="636">
                  <c:v>1.288885081440274</c:v>
                </c:pt>
                <c:pt idx="637">
                  <c:v>1.290602076072941</c:v>
                </c:pt>
                <c:pt idx="638">
                  <c:v>1.288567138321925</c:v>
                </c:pt>
                <c:pt idx="639">
                  <c:v>1.29362796299705</c:v>
                </c:pt>
                <c:pt idx="640">
                  <c:v>1.291709753151435</c:v>
                </c:pt>
                <c:pt idx="641">
                  <c:v>1.292259713642156</c:v>
                </c:pt>
                <c:pt idx="642">
                  <c:v>1.30601607707162</c:v>
                </c:pt>
                <c:pt idx="643">
                  <c:v>1.302719308763948</c:v>
                </c:pt>
                <c:pt idx="644">
                  <c:v>1.308331208774199</c:v>
                </c:pt>
                <c:pt idx="645">
                  <c:v>1.305747965017794</c:v>
                </c:pt>
                <c:pt idx="646">
                  <c:v>1.303996257943875</c:v>
                </c:pt>
                <c:pt idx="647">
                  <c:v>1.305235865344366</c:v>
                </c:pt>
                <c:pt idx="648">
                  <c:v>1.312835490833741</c:v>
                </c:pt>
                <c:pt idx="649">
                  <c:v>1.30532256288842</c:v>
                </c:pt>
                <c:pt idx="650">
                  <c:v>1.307644912239954</c:v>
                </c:pt>
                <c:pt idx="651">
                  <c:v>1.31051213210453</c:v>
                </c:pt>
                <c:pt idx="652">
                  <c:v>1.312409493857345</c:v>
                </c:pt>
                <c:pt idx="653">
                  <c:v>1.322192149326613</c:v>
                </c:pt>
                <c:pt idx="654">
                  <c:v>1.316729972179644</c:v>
                </c:pt>
                <c:pt idx="655">
                  <c:v>1.31427734914878</c:v>
                </c:pt>
                <c:pt idx="656">
                  <c:v>1.311230508619862</c:v>
                </c:pt>
                <c:pt idx="657">
                  <c:v>1.327595509826895</c:v>
                </c:pt>
                <c:pt idx="658">
                  <c:v>1.315320863273011</c:v>
                </c:pt>
                <c:pt idx="659">
                  <c:v>1.317794170835418</c:v>
                </c:pt>
                <c:pt idx="660">
                  <c:v>1.314857614165367</c:v>
                </c:pt>
                <c:pt idx="661">
                  <c:v>1.328251745660478</c:v>
                </c:pt>
                <c:pt idx="662">
                  <c:v>1.324632782509314</c:v>
                </c:pt>
                <c:pt idx="663">
                  <c:v>1.32455672964883</c:v>
                </c:pt>
                <c:pt idx="664">
                  <c:v>1.322023962678775</c:v>
                </c:pt>
                <c:pt idx="665">
                  <c:v>1.32146596341672</c:v>
                </c:pt>
                <c:pt idx="666">
                  <c:v>1.326629306604578</c:v>
                </c:pt>
                <c:pt idx="667">
                  <c:v>1.334779406342704</c:v>
                </c:pt>
                <c:pt idx="668">
                  <c:v>1.328693992122425</c:v>
                </c:pt>
                <c:pt idx="669">
                  <c:v>1.330285437190881</c:v>
                </c:pt>
                <c:pt idx="670">
                  <c:v>1.341411912050806</c:v>
                </c:pt>
                <c:pt idx="671">
                  <c:v>1.338895531738787</c:v>
                </c:pt>
                <c:pt idx="672">
                  <c:v>1.334871090721216</c:v>
                </c:pt>
                <c:pt idx="673">
                  <c:v>1.335228491314199</c:v>
                </c:pt>
                <c:pt idx="674">
                  <c:v>1.344301692523</c:v>
                </c:pt>
                <c:pt idx="675">
                  <c:v>1.340824061467125</c:v>
                </c:pt>
                <c:pt idx="676">
                  <c:v>1.338667929613543</c:v>
                </c:pt>
                <c:pt idx="677">
                  <c:v>1.341967416887455</c:v>
                </c:pt>
                <c:pt idx="678">
                  <c:v>1.342151787044827</c:v>
                </c:pt>
                <c:pt idx="679">
                  <c:v>1.337177737634964</c:v>
                </c:pt>
                <c:pt idx="680">
                  <c:v>1.344408016686923</c:v>
                </c:pt>
                <c:pt idx="681">
                  <c:v>1.350396796031087</c:v>
                </c:pt>
                <c:pt idx="682">
                  <c:v>1.354428476425264</c:v>
                </c:pt>
                <c:pt idx="683">
                  <c:v>1.356381398245999</c:v>
                </c:pt>
                <c:pt idx="684">
                  <c:v>1.35587229496161</c:v>
                </c:pt>
                <c:pt idx="685">
                  <c:v>1.35805138325217</c:v>
                </c:pt>
                <c:pt idx="686">
                  <c:v>1.364297104900201</c:v>
                </c:pt>
                <c:pt idx="687">
                  <c:v>1.363595203108034</c:v>
                </c:pt>
                <c:pt idx="688">
                  <c:v>1.358473808668845</c:v>
                </c:pt>
                <c:pt idx="689">
                  <c:v>1.363776511774894</c:v>
                </c:pt>
                <c:pt idx="690">
                  <c:v>1.36400170835504</c:v>
                </c:pt>
                <c:pt idx="691">
                  <c:v>1.36127509119686</c:v>
                </c:pt>
                <c:pt idx="692">
                  <c:v>1.360584936673224</c:v>
                </c:pt>
                <c:pt idx="693">
                  <c:v>1.36130937455183</c:v>
                </c:pt>
                <c:pt idx="694">
                  <c:v>1.365930432292178</c:v>
                </c:pt>
                <c:pt idx="695">
                  <c:v>1.36459871543097</c:v>
                </c:pt>
                <c:pt idx="696">
                  <c:v>1.366554194063413</c:v>
                </c:pt>
                <c:pt idx="697">
                  <c:v>1.368268432012681</c:v>
                </c:pt>
                <c:pt idx="698">
                  <c:v>1.371618905349449</c:v>
                </c:pt>
                <c:pt idx="699">
                  <c:v>1.37218309631397</c:v>
                </c:pt>
                <c:pt idx="700">
                  <c:v>1.376956497407575</c:v>
                </c:pt>
                <c:pt idx="701">
                  <c:v>1.377157262443174</c:v>
                </c:pt>
                <c:pt idx="702">
                  <c:v>1.379133832220496</c:v>
                </c:pt>
                <c:pt idx="703">
                  <c:v>1.38944196533432</c:v>
                </c:pt>
                <c:pt idx="704">
                  <c:v>1.389444431561073</c:v>
                </c:pt>
                <c:pt idx="705">
                  <c:v>1.388463243767822</c:v>
                </c:pt>
                <c:pt idx="706">
                  <c:v>1.389744047638289</c:v>
                </c:pt>
                <c:pt idx="707">
                  <c:v>1.39678943769152</c:v>
                </c:pt>
                <c:pt idx="708">
                  <c:v>1.391737172427496</c:v>
                </c:pt>
                <c:pt idx="709">
                  <c:v>1.39388412067026</c:v>
                </c:pt>
                <c:pt idx="710">
                  <c:v>1.398326395681443</c:v>
                </c:pt>
                <c:pt idx="711">
                  <c:v>1.393050236239585</c:v>
                </c:pt>
                <c:pt idx="712">
                  <c:v>1.401511655444936</c:v>
                </c:pt>
                <c:pt idx="713">
                  <c:v>1.404924238767465</c:v>
                </c:pt>
                <c:pt idx="714">
                  <c:v>1.400227054055253</c:v>
                </c:pt>
                <c:pt idx="715">
                  <c:v>1.408381772015117</c:v>
                </c:pt>
                <c:pt idx="716">
                  <c:v>1.400237452592476</c:v>
                </c:pt>
                <c:pt idx="717">
                  <c:v>1.405338715231858</c:v>
                </c:pt>
                <c:pt idx="718">
                  <c:v>1.407673726917566</c:v>
                </c:pt>
                <c:pt idx="719">
                  <c:v>1.414663714129364</c:v>
                </c:pt>
                <c:pt idx="720">
                  <c:v>1.415878831922184</c:v>
                </c:pt>
                <c:pt idx="721">
                  <c:v>1.413566292375178</c:v>
                </c:pt>
                <c:pt idx="722">
                  <c:v>1.433065809698651</c:v>
                </c:pt>
                <c:pt idx="723">
                  <c:v>1.427326551936243</c:v>
                </c:pt>
                <c:pt idx="724">
                  <c:v>1.420434525884557</c:v>
                </c:pt>
                <c:pt idx="725">
                  <c:v>1.432784788615701</c:v>
                </c:pt>
                <c:pt idx="726">
                  <c:v>1.434878714866193</c:v>
                </c:pt>
                <c:pt idx="727">
                  <c:v>1.435113963783565</c:v>
                </c:pt>
                <c:pt idx="728">
                  <c:v>1.43335052142753</c:v>
                </c:pt>
                <c:pt idx="729">
                  <c:v>1.435402042990392</c:v>
                </c:pt>
                <c:pt idx="730">
                  <c:v>1.44173915008417</c:v>
                </c:pt>
                <c:pt idx="731">
                  <c:v>1.445713211919374</c:v>
                </c:pt>
                <c:pt idx="732">
                  <c:v>1.451561317041619</c:v>
                </c:pt>
                <c:pt idx="733">
                  <c:v>1.445886289715134</c:v>
                </c:pt>
                <c:pt idx="734">
                  <c:v>1.447087111316908</c:v>
                </c:pt>
                <c:pt idx="735">
                  <c:v>1.449640528040558</c:v>
                </c:pt>
                <c:pt idx="736">
                  <c:v>1.455719665260608</c:v>
                </c:pt>
                <c:pt idx="737">
                  <c:v>1.463220523122368</c:v>
                </c:pt>
                <c:pt idx="738">
                  <c:v>1.454169334701298</c:v>
                </c:pt>
                <c:pt idx="739">
                  <c:v>1.462105333257527</c:v>
                </c:pt>
                <c:pt idx="740">
                  <c:v>1.462966492687816</c:v>
                </c:pt>
                <c:pt idx="741">
                  <c:v>1.459883718936581</c:v>
                </c:pt>
                <c:pt idx="742">
                  <c:v>1.471061178861558</c:v>
                </c:pt>
                <c:pt idx="743">
                  <c:v>1.47127067075491</c:v>
                </c:pt>
                <c:pt idx="744">
                  <c:v>1.474889653794412</c:v>
                </c:pt>
                <c:pt idx="745">
                  <c:v>1.479089940331056</c:v>
                </c:pt>
                <c:pt idx="746">
                  <c:v>1.483141302543706</c:v>
                </c:pt>
                <c:pt idx="747">
                  <c:v>1.486051125436921</c:v>
                </c:pt>
                <c:pt idx="748">
                  <c:v>1.498520276561999</c:v>
                </c:pt>
                <c:pt idx="749">
                  <c:v>1.496743620234832</c:v>
                </c:pt>
                <c:pt idx="750">
                  <c:v>1.501519492102322</c:v>
                </c:pt>
                <c:pt idx="751">
                  <c:v>1.497171729986944</c:v>
                </c:pt>
                <c:pt idx="752">
                  <c:v>1.495464830034405</c:v>
                </c:pt>
                <c:pt idx="753">
                  <c:v>1.496666473739484</c:v>
                </c:pt>
                <c:pt idx="754">
                  <c:v>1.504861933422341</c:v>
                </c:pt>
                <c:pt idx="755">
                  <c:v>1.508470803966396</c:v>
                </c:pt>
                <c:pt idx="756">
                  <c:v>1.520550782881851</c:v>
                </c:pt>
                <c:pt idx="757">
                  <c:v>1.524621537335706</c:v>
                </c:pt>
                <c:pt idx="758">
                  <c:v>1.52953294039476</c:v>
                </c:pt>
                <c:pt idx="759">
                  <c:v>1.53080444226273</c:v>
                </c:pt>
                <c:pt idx="760">
                  <c:v>1.530502817466466</c:v>
                </c:pt>
                <c:pt idx="761">
                  <c:v>1.53138902208276</c:v>
                </c:pt>
                <c:pt idx="762">
                  <c:v>1.543003703103188</c:v>
                </c:pt>
                <c:pt idx="763">
                  <c:v>1.545060607311393</c:v>
                </c:pt>
                <c:pt idx="764">
                  <c:v>1.542625388188878</c:v>
                </c:pt>
                <c:pt idx="765">
                  <c:v>1.543986000922743</c:v>
                </c:pt>
                <c:pt idx="766">
                  <c:v>1.550184296821283</c:v>
                </c:pt>
                <c:pt idx="767">
                  <c:v>1.55477558324261</c:v>
                </c:pt>
                <c:pt idx="768">
                  <c:v>1.552684396243826</c:v>
                </c:pt>
                <c:pt idx="769">
                  <c:v>1.571863265000585</c:v>
                </c:pt>
                <c:pt idx="770">
                  <c:v>1.576138276939987</c:v>
                </c:pt>
                <c:pt idx="771">
                  <c:v>1.572525365959137</c:v>
                </c:pt>
                <c:pt idx="772">
                  <c:v>1.582031877847121</c:v>
                </c:pt>
                <c:pt idx="773">
                  <c:v>1.579324023556221</c:v>
                </c:pt>
                <c:pt idx="774">
                  <c:v>1.600735623701587</c:v>
                </c:pt>
                <c:pt idx="775">
                  <c:v>1.604228536424282</c:v>
                </c:pt>
                <c:pt idx="776">
                  <c:v>1.613629099437463</c:v>
                </c:pt>
                <c:pt idx="777">
                  <c:v>1.6110759445043</c:v>
                </c:pt>
                <c:pt idx="778">
                  <c:v>1.617034173073152</c:v>
                </c:pt>
                <c:pt idx="779">
                  <c:v>1.628175569454266</c:v>
                </c:pt>
                <c:pt idx="780">
                  <c:v>1.629737357093118</c:v>
                </c:pt>
                <c:pt idx="781">
                  <c:v>1.626713059934824</c:v>
                </c:pt>
                <c:pt idx="782">
                  <c:v>1.633630958225718</c:v>
                </c:pt>
                <c:pt idx="783">
                  <c:v>1.639224219925811</c:v>
                </c:pt>
                <c:pt idx="784">
                  <c:v>1.649053019047152</c:v>
                </c:pt>
                <c:pt idx="785">
                  <c:v>1.659032065005734</c:v>
                </c:pt>
                <c:pt idx="786">
                  <c:v>1.659920727747113</c:v>
                </c:pt>
                <c:pt idx="787">
                  <c:v>1.672268747669977</c:v>
                </c:pt>
                <c:pt idx="788">
                  <c:v>1.681248216731385</c:v>
                </c:pt>
                <c:pt idx="789">
                  <c:v>1.693284242940147</c:v>
                </c:pt>
                <c:pt idx="790">
                  <c:v>1.697454037595478</c:v>
                </c:pt>
                <c:pt idx="791">
                  <c:v>1.701382228502</c:v>
                </c:pt>
                <c:pt idx="792">
                  <c:v>1.699241761186928</c:v>
                </c:pt>
                <c:pt idx="793">
                  <c:v>1.709769355857138</c:v>
                </c:pt>
                <c:pt idx="794">
                  <c:v>1.721087057914465</c:v>
                </c:pt>
                <c:pt idx="795">
                  <c:v>1.737202072388408</c:v>
                </c:pt>
                <c:pt idx="796">
                  <c:v>1.745573169797914</c:v>
                </c:pt>
                <c:pt idx="797">
                  <c:v>1.745177145983995</c:v>
                </c:pt>
                <c:pt idx="798">
                  <c:v>1.758111757866072</c:v>
                </c:pt>
                <c:pt idx="799">
                  <c:v>1.773142274355863</c:v>
                </c:pt>
                <c:pt idx="800">
                  <c:v>1.780803461820964</c:v>
                </c:pt>
                <c:pt idx="801">
                  <c:v>1.792250727240528</c:v>
                </c:pt>
                <c:pt idx="802">
                  <c:v>1.798340775454</c:v>
                </c:pt>
                <c:pt idx="803">
                  <c:v>1.80124604944358</c:v>
                </c:pt>
                <c:pt idx="804">
                  <c:v>1.813865035540488</c:v>
                </c:pt>
                <c:pt idx="805">
                  <c:v>1.828644979350448</c:v>
                </c:pt>
                <c:pt idx="806">
                  <c:v>1.843750298187293</c:v>
                </c:pt>
                <c:pt idx="807">
                  <c:v>1.861566320238907</c:v>
                </c:pt>
                <c:pt idx="808">
                  <c:v>1.881822093457511</c:v>
                </c:pt>
                <c:pt idx="809">
                  <c:v>1.88540586109957</c:v>
                </c:pt>
                <c:pt idx="810">
                  <c:v>1.901745368176986</c:v>
                </c:pt>
                <c:pt idx="811">
                  <c:v>1.907282638305718</c:v>
                </c:pt>
                <c:pt idx="812">
                  <c:v>1.928847429167482</c:v>
                </c:pt>
                <c:pt idx="813">
                  <c:v>1.943377683677426</c:v>
                </c:pt>
                <c:pt idx="814">
                  <c:v>1.96396984240481</c:v>
                </c:pt>
                <c:pt idx="815">
                  <c:v>1.983861334103292</c:v>
                </c:pt>
                <c:pt idx="816">
                  <c:v>2.021123059918614</c:v>
                </c:pt>
                <c:pt idx="817">
                  <c:v>2.026292094559674</c:v>
                </c:pt>
                <c:pt idx="818">
                  <c:v>2.053469604091233</c:v>
                </c:pt>
                <c:pt idx="819">
                  <c:v>2.077420721945046</c:v>
                </c:pt>
                <c:pt idx="820">
                  <c:v>2.106369942922142</c:v>
                </c:pt>
                <c:pt idx="821">
                  <c:v>2.143411997218975</c:v>
                </c:pt>
                <c:pt idx="822">
                  <c:v>2.178011460948328</c:v>
                </c:pt>
                <c:pt idx="823">
                  <c:v>2.196393473505282</c:v>
                </c:pt>
                <c:pt idx="824">
                  <c:v>2.229427197801145</c:v>
                </c:pt>
                <c:pt idx="825">
                  <c:v>2.270748605149</c:v>
                </c:pt>
                <c:pt idx="826">
                  <c:v>2.31119062471039</c:v>
                </c:pt>
                <c:pt idx="827">
                  <c:v>2.347834413100996</c:v>
                </c:pt>
                <c:pt idx="828">
                  <c:v>2.388259316838563</c:v>
                </c:pt>
                <c:pt idx="829">
                  <c:v>2.426461836320767</c:v>
                </c:pt>
                <c:pt idx="830">
                  <c:v>2.471280974915468</c:v>
                </c:pt>
                <c:pt idx="831">
                  <c:v>2.531916421317224</c:v>
                </c:pt>
                <c:pt idx="832">
                  <c:v>2.565413099635381</c:v>
                </c:pt>
                <c:pt idx="833">
                  <c:v>2.605682950180679</c:v>
                </c:pt>
                <c:pt idx="834">
                  <c:v>2.663891441863058</c:v>
                </c:pt>
                <c:pt idx="835">
                  <c:v>2.695383863535405</c:v>
                </c:pt>
                <c:pt idx="836">
                  <c:v>2.727986582148972</c:v>
                </c:pt>
                <c:pt idx="837">
                  <c:v>2.7818199309728</c:v>
                </c:pt>
                <c:pt idx="838">
                  <c:v>2.808844871001971</c:v>
                </c:pt>
                <c:pt idx="839">
                  <c:v>2.857622382285935</c:v>
                </c:pt>
                <c:pt idx="840">
                  <c:v>2.912863574723126</c:v>
                </c:pt>
                <c:pt idx="841">
                  <c:v>2.972226896472182</c:v>
                </c:pt>
                <c:pt idx="842">
                  <c:v>2.958918199495196</c:v>
                </c:pt>
                <c:pt idx="843">
                  <c:v>2.990052592366727</c:v>
                </c:pt>
                <c:pt idx="844">
                  <c:v>3.040266992031578</c:v>
                </c:pt>
                <c:pt idx="845">
                  <c:v>3.087927812697595</c:v>
                </c:pt>
                <c:pt idx="846">
                  <c:v>3.085789079553862</c:v>
                </c:pt>
                <c:pt idx="847">
                  <c:v>3.126401409298356</c:v>
                </c:pt>
                <c:pt idx="848">
                  <c:v>3.146853646888919</c:v>
                </c:pt>
                <c:pt idx="849">
                  <c:v>3.161458367601062</c:v>
                </c:pt>
                <c:pt idx="850">
                  <c:v>3.199792398699482</c:v>
                </c:pt>
                <c:pt idx="851">
                  <c:v>3.19862351913131</c:v>
                </c:pt>
                <c:pt idx="852">
                  <c:v>3.20350705857321</c:v>
                </c:pt>
                <c:pt idx="853">
                  <c:v>3.243026836880243</c:v>
                </c:pt>
                <c:pt idx="854">
                  <c:v>3.233061950125618</c:v>
                </c:pt>
                <c:pt idx="855">
                  <c:v>3.231631271061245</c:v>
                </c:pt>
                <c:pt idx="856">
                  <c:v>3.244967411814031</c:v>
                </c:pt>
                <c:pt idx="857">
                  <c:v>3.252327380658121</c:v>
                </c:pt>
                <c:pt idx="858">
                  <c:v>3.24437034092018</c:v>
                </c:pt>
                <c:pt idx="859">
                  <c:v>3.263701178046558</c:v>
                </c:pt>
                <c:pt idx="860">
                  <c:v>3.23545546531038</c:v>
                </c:pt>
                <c:pt idx="861">
                  <c:v>3.246340971749855</c:v>
                </c:pt>
                <c:pt idx="862">
                  <c:v>3.278652176004206</c:v>
                </c:pt>
                <c:pt idx="863">
                  <c:v>3.251192874805811</c:v>
                </c:pt>
                <c:pt idx="864">
                  <c:v>3.255122362270291</c:v>
                </c:pt>
                <c:pt idx="865">
                  <c:v>3.290838526427054</c:v>
                </c:pt>
                <c:pt idx="866">
                  <c:v>3.26872393412169</c:v>
                </c:pt>
                <c:pt idx="867">
                  <c:v>3.281748705889269</c:v>
                </c:pt>
                <c:pt idx="868">
                  <c:v>3.285974531550531</c:v>
                </c:pt>
                <c:pt idx="869">
                  <c:v>3.234355262788146</c:v>
                </c:pt>
                <c:pt idx="870">
                  <c:v>3.246203441166524</c:v>
                </c:pt>
                <c:pt idx="871">
                  <c:v>3.26716405134345</c:v>
                </c:pt>
                <c:pt idx="872">
                  <c:v>3.267165138227114</c:v>
                </c:pt>
                <c:pt idx="873">
                  <c:v>3.269187440892425</c:v>
                </c:pt>
                <c:pt idx="874">
                  <c:v>3.246709027494051</c:v>
                </c:pt>
                <c:pt idx="875">
                  <c:v>3.273611559164384</c:v>
                </c:pt>
                <c:pt idx="876">
                  <c:v>3.26209778114361</c:v>
                </c:pt>
                <c:pt idx="877">
                  <c:v>3.258554580257524</c:v>
                </c:pt>
                <c:pt idx="878">
                  <c:v>3.247702583982653</c:v>
                </c:pt>
                <c:pt idx="879">
                  <c:v>3.251663887839251</c:v>
                </c:pt>
                <c:pt idx="880">
                  <c:v>3.259360043860087</c:v>
                </c:pt>
                <c:pt idx="881">
                  <c:v>3.264279946043313</c:v>
                </c:pt>
                <c:pt idx="882">
                  <c:v>3.254000376698508</c:v>
                </c:pt>
                <c:pt idx="883">
                  <c:v>3.251479257577446</c:v>
                </c:pt>
                <c:pt idx="884">
                  <c:v>3.2612688377676</c:v>
                </c:pt>
                <c:pt idx="885">
                  <c:v>3.247458461071018</c:v>
                </c:pt>
                <c:pt idx="886">
                  <c:v>3.279787906183192</c:v>
                </c:pt>
                <c:pt idx="887">
                  <c:v>3.252673432917057</c:v>
                </c:pt>
                <c:pt idx="888">
                  <c:v>3.2448574020507</c:v>
                </c:pt>
                <c:pt idx="889">
                  <c:v>3.263351616623191</c:v>
                </c:pt>
                <c:pt idx="890">
                  <c:v>3.262635542280263</c:v>
                </c:pt>
                <c:pt idx="891">
                  <c:v>3.2380190113217</c:v>
                </c:pt>
                <c:pt idx="892">
                  <c:v>3.26727728468111</c:v>
                </c:pt>
                <c:pt idx="893">
                  <c:v>3.251304432263614</c:v>
                </c:pt>
                <c:pt idx="894">
                  <c:v>3.2691102206852</c:v>
                </c:pt>
                <c:pt idx="895">
                  <c:v>3.285420129915816</c:v>
                </c:pt>
                <c:pt idx="896">
                  <c:v>3.264929852710622</c:v>
                </c:pt>
                <c:pt idx="897">
                  <c:v>3.27838028477804</c:v>
                </c:pt>
                <c:pt idx="898">
                  <c:v>3.292006682823932</c:v>
                </c:pt>
                <c:pt idx="899">
                  <c:v>3.26792098962618</c:v>
                </c:pt>
                <c:pt idx="900">
                  <c:v>3.26066520239556</c:v>
                </c:pt>
                <c:pt idx="901">
                  <c:v>3.272907608887833</c:v>
                </c:pt>
                <c:pt idx="902">
                  <c:v>3.244449887134921</c:v>
                </c:pt>
                <c:pt idx="903">
                  <c:v>3.235509277930966</c:v>
                </c:pt>
                <c:pt idx="904">
                  <c:v>3.217263593855279</c:v>
                </c:pt>
                <c:pt idx="905">
                  <c:v>3.2387065202822</c:v>
                </c:pt>
                <c:pt idx="906">
                  <c:v>3.25972994515757</c:v>
                </c:pt>
                <c:pt idx="907">
                  <c:v>3.236781780097705</c:v>
                </c:pt>
                <c:pt idx="908">
                  <c:v>3.229237275468132</c:v>
                </c:pt>
                <c:pt idx="909">
                  <c:v>3.250713313627042</c:v>
                </c:pt>
                <c:pt idx="910">
                  <c:v>3.228326665000091</c:v>
                </c:pt>
                <c:pt idx="911">
                  <c:v>3.230541034118727</c:v>
                </c:pt>
                <c:pt idx="912">
                  <c:v>3.24708725950871</c:v>
                </c:pt>
                <c:pt idx="913">
                  <c:v>3.272027743410966</c:v>
                </c:pt>
                <c:pt idx="914">
                  <c:v>3.242288539130672</c:v>
                </c:pt>
                <c:pt idx="915">
                  <c:v>3.231101768600542</c:v>
                </c:pt>
                <c:pt idx="916">
                  <c:v>3.223042594750587</c:v>
                </c:pt>
                <c:pt idx="917">
                  <c:v>3.212825199144016</c:v>
                </c:pt>
                <c:pt idx="918">
                  <c:v>3.219922447807966</c:v>
                </c:pt>
                <c:pt idx="919">
                  <c:v>3.219397394042614</c:v>
                </c:pt>
                <c:pt idx="920">
                  <c:v>3.277575771797443</c:v>
                </c:pt>
                <c:pt idx="921">
                  <c:v>3.261268347996583</c:v>
                </c:pt>
                <c:pt idx="922">
                  <c:v>3.213694362578338</c:v>
                </c:pt>
                <c:pt idx="923">
                  <c:v>3.219954258811875</c:v>
                </c:pt>
                <c:pt idx="924">
                  <c:v>3.267760047415217</c:v>
                </c:pt>
                <c:pt idx="925">
                  <c:v>3.247183809303857</c:v>
                </c:pt>
                <c:pt idx="926">
                  <c:v>3.223973714498255</c:v>
                </c:pt>
                <c:pt idx="927">
                  <c:v>3.232621458840471</c:v>
                </c:pt>
                <c:pt idx="928">
                  <c:v>3.244096518336057</c:v>
                </c:pt>
                <c:pt idx="929">
                  <c:v>3.23097138024936</c:v>
                </c:pt>
                <c:pt idx="930">
                  <c:v>3.24733437291689</c:v>
                </c:pt>
                <c:pt idx="931">
                  <c:v>3.226388579948289</c:v>
                </c:pt>
                <c:pt idx="932">
                  <c:v>3.21520137684195</c:v>
                </c:pt>
                <c:pt idx="933">
                  <c:v>3.239092040186917</c:v>
                </c:pt>
                <c:pt idx="934">
                  <c:v>3.26278401992951</c:v>
                </c:pt>
                <c:pt idx="935">
                  <c:v>3.254629081331624</c:v>
                </c:pt>
                <c:pt idx="936">
                  <c:v>3.234798696775246</c:v>
                </c:pt>
                <c:pt idx="937">
                  <c:v>3.229894735894717</c:v>
                </c:pt>
                <c:pt idx="938">
                  <c:v>3.243516432494242</c:v>
                </c:pt>
                <c:pt idx="939">
                  <c:v>3.277719936593361</c:v>
                </c:pt>
                <c:pt idx="940">
                  <c:v>3.283589485835249</c:v>
                </c:pt>
                <c:pt idx="941">
                  <c:v>3.275141320229586</c:v>
                </c:pt>
                <c:pt idx="942">
                  <c:v>3.220463933569576</c:v>
                </c:pt>
                <c:pt idx="943">
                  <c:v>3.278207422802493</c:v>
                </c:pt>
                <c:pt idx="944">
                  <c:v>3.213469805745248</c:v>
                </c:pt>
                <c:pt idx="945">
                  <c:v>3.203654158923156</c:v>
                </c:pt>
                <c:pt idx="946">
                  <c:v>3.210740448349032</c:v>
                </c:pt>
                <c:pt idx="947">
                  <c:v>3.181916746815098</c:v>
                </c:pt>
                <c:pt idx="948">
                  <c:v>3.191646467113836</c:v>
                </c:pt>
                <c:pt idx="949">
                  <c:v>3.205401833106345</c:v>
                </c:pt>
                <c:pt idx="950">
                  <c:v>3.165515486004233</c:v>
                </c:pt>
                <c:pt idx="951">
                  <c:v>3.176771127690099</c:v>
                </c:pt>
                <c:pt idx="952">
                  <c:v>3.169185045294021</c:v>
                </c:pt>
                <c:pt idx="953">
                  <c:v>3.190621798667216</c:v>
                </c:pt>
                <c:pt idx="954">
                  <c:v>3.165471145201946</c:v>
                </c:pt>
                <c:pt idx="955">
                  <c:v>3.146362503584908</c:v>
                </c:pt>
                <c:pt idx="956">
                  <c:v>3.13710349374079</c:v>
                </c:pt>
                <c:pt idx="957">
                  <c:v>3.101434169522141</c:v>
                </c:pt>
                <c:pt idx="958">
                  <c:v>3.107979697660246</c:v>
                </c:pt>
                <c:pt idx="959">
                  <c:v>3.087435333250047</c:v>
                </c:pt>
                <c:pt idx="960">
                  <c:v>3.083475799413942</c:v>
                </c:pt>
                <c:pt idx="961">
                  <c:v>3.050772560301904</c:v>
                </c:pt>
                <c:pt idx="962">
                  <c:v>3.064376304512611</c:v>
                </c:pt>
                <c:pt idx="963">
                  <c:v>3.06022945787506</c:v>
                </c:pt>
                <c:pt idx="964">
                  <c:v>3.039155505446883</c:v>
                </c:pt>
                <c:pt idx="965">
                  <c:v>2.99466052278136</c:v>
                </c:pt>
                <c:pt idx="966">
                  <c:v>2.949793870578336</c:v>
                </c:pt>
                <c:pt idx="967">
                  <c:v>2.967331414176716</c:v>
                </c:pt>
                <c:pt idx="968">
                  <c:v>2.929252948984415</c:v>
                </c:pt>
                <c:pt idx="969">
                  <c:v>2.887631151970668</c:v>
                </c:pt>
                <c:pt idx="970">
                  <c:v>2.852091933251617</c:v>
                </c:pt>
                <c:pt idx="971">
                  <c:v>2.884819751919124</c:v>
                </c:pt>
                <c:pt idx="972">
                  <c:v>2.791403821065216</c:v>
                </c:pt>
                <c:pt idx="973">
                  <c:v>2.788918933430811</c:v>
                </c:pt>
                <c:pt idx="974">
                  <c:v>2.714267113173677</c:v>
                </c:pt>
                <c:pt idx="975">
                  <c:v>2.692994722149101</c:v>
                </c:pt>
                <c:pt idx="976">
                  <c:v>2.669108027423943</c:v>
                </c:pt>
                <c:pt idx="977">
                  <c:v>2.632458315701137</c:v>
                </c:pt>
                <c:pt idx="978">
                  <c:v>2.605382169319617</c:v>
                </c:pt>
                <c:pt idx="979">
                  <c:v>2.548908950377346</c:v>
                </c:pt>
                <c:pt idx="980">
                  <c:v>2.46327812057952</c:v>
                </c:pt>
                <c:pt idx="981">
                  <c:v>2.44578338473766</c:v>
                </c:pt>
                <c:pt idx="982">
                  <c:v>2.393817279390507</c:v>
                </c:pt>
                <c:pt idx="983">
                  <c:v>2.344506070092287</c:v>
                </c:pt>
                <c:pt idx="984">
                  <c:v>2.267795953015942</c:v>
                </c:pt>
                <c:pt idx="985">
                  <c:v>2.169046907557426</c:v>
                </c:pt>
                <c:pt idx="986">
                  <c:v>2.098412714832627</c:v>
                </c:pt>
                <c:pt idx="987">
                  <c:v>2.050171516099176</c:v>
                </c:pt>
                <c:pt idx="988">
                  <c:v>1.979972730125437</c:v>
                </c:pt>
                <c:pt idx="989">
                  <c:v>1.882094562095538</c:v>
                </c:pt>
                <c:pt idx="990">
                  <c:v>1.837703090129089</c:v>
                </c:pt>
                <c:pt idx="991">
                  <c:v>1.788454707367593</c:v>
                </c:pt>
                <c:pt idx="992">
                  <c:v>1.685052308605752</c:v>
                </c:pt>
                <c:pt idx="993">
                  <c:v>1.603888860397467</c:v>
                </c:pt>
                <c:pt idx="994">
                  <c:v>1.567329960677858</c:v>
                </c:pt>
                <c:pt idx="995">
                  <c:v>1.482606603728881</c:v>
                </c:pt>
                <c:pt idx="996">
                  <c:v>1.384595898274708</c:v>
                </c:pt>
                <c:pt idx="997">
                  <c:v>1.308390051950094</c:v>
                </c:pt>
                <c:pt idx="998">
                  <c:v>1.267940167493261</c:v>
                </c:pt>
                <c:pt idx="999">
                  <c:v>1.209011391967006</c:v>
                </c:pt>
                <c:pt idx="1000">
                  <c:v>1.144969633002305</c:v>
                </c:pt>
                <c:pt idx="1001">
                  <c:v>1.071895350256328</c:v>
                </c:pt>
                <c:pt idx="1002">
                  <c:v>1.009516340628786</c:v>
                </c:pt>
                <c:pt idx="1003">
                  <c:v>0.966495279886243</c:v>
                </c:pt>
                <c:pt idx="1004">
                  <c:v>0.925139483035303</c:v>
                </c:pt>
                <c:pt idx="1005">
                  <c:v>0.861280389323654</c:v>
                </c:pt>
                <c:pt idx="1006">
                  <c:v>0.809267760016164</c:v>
                </c:pt>
                <c:pt idx="1007">
                  <c:v>0.765492224937097</c:v>
                </c:pt>
                <c:pt idx="1008">
                  <c:v>0.71535212950732</c:v>
                </c:pt>
                <c:pt idx="1009">
                  <c:v>0.659129047465795</c:v>
                </c:pt>
                <c:pt idx="1010">
                  <c:v>0.619997743867556</c:v>
                </c:pt>
                <c:pt idx="1011">
                  <c:v>0.612302882592125</c:v>
                </c:pt>
                <c:pt idx="1012">
                  <c:v>0.570367245933281</c:v>
                </c:pt>
                <c:pt idx="1013">
                  <c:v>0.535566815132949</c:v>
                </c:pt>
                <c:pt idx="1014">
                  <c:v>0.51622046608656</c:v>
                </c:pt>
                <c:pt idx="1015">
                  <c:v>0.497727426948939</c:v>
                </c:pt>
                <c:pt idx="1016">
                  <c:v>0.46878023634137</c:v>
                </c:pt>
                <c:pt idx="1017">
                  <c:v>0.445856074341633</c:v>
                </c:pt>
                <c:pt idx="1018">
                  <c:v>0.429049777875852</c:v>
                </c:pt>
                <c:pt idx="1019">
                  <c:v>0.408366577791784</c:v>
                </c:pt>
                <c:pt idx="1020">
                  <c:v>0.391899349659129</c:v>
                </c:pt>
                <c:pt idx="1021">
                  <c:v>0.37057457131311</c:v>
                </c:pt>
                <c:pt idx="1022">
                  <c:v>0.357405703928321</c:v>
                </c:pt>
                <c:pt idx="1023">
                  <c:v>0.345144924951369</c:v>
                </c:pt>
                <c:pt idx="1024">
                  <c:v>0.332728313361016</c:v>
                </c:pt>
                <c:pt idx="1025">
                  <c:v>0.327731767797908</c:v>
                </c:pt>
                <c:pt idx="1026">
                  <c:v>0.313335472913351</c:v>
                </c:pt>
                <c:pt idx="1027">
                  <c:v>0.308992231037334</c:v>
                </c:pt>
                <c:pt idx="1028">
                  <c:v>0.300952396604829</c:v>
                </c:pt>
                <c:pt idx="1029">
                  <c:v>0.291251626421471</c:v>
                </c:pt>
                <c:pt idx="1030">
                  <c:v>0.286485540714053</c:v>
                </c:pt>
                <c:pt idx="1031">
                  <c:v>0.281501499947945</c:v>
                </c:pt>
                <c:pt idx="1032">
                  <c:v>0.27235154886417</c:v>
                </c:pt>
                <c:pt idx="1033">
                  <c:v>0.266170864994817</c:v>
                </c:pt>
                <c:pt idx="1034">
                  <c:v>0.259390897386175</c:v>
                </c:pt>
                <c:pt idx="1035">
                  <c:v>0.255523510993112</c:v>
                </c:pt>
                <c:pt idx="1036">
                  <c:v>0.24686987000332</c:v>
                </c:pt>
                <c:pt idx="1037">
                  <c:v>0.244194819251026</c:v>
                </c:pt>
                <c:pt idx="1038">
                  <c:v>0.235701609315265</c:v>
                </c:pt>
                <c:pt idx="1039">
                  <c:v>0.231741284426111</c:v>
                </c:pt>
                <c:pt idx="1040">
                  <c:v>0.230644099477687</c:v>
                </c:pt>
                <c:pt idx="1041">
                  <c:v>0.224720105954118</c:v>
                </c:pt>
                <c:pt idx="1042">
                  <c:v>0.217608616451838</c:v>
                </c:pt>
                <c:pt idx="1043">
                  <c:v>0.210341202605957</c:v>
                </c:pt>
                <c:pt idx="1044">
                  <c:v>0.210920274950163</c:v>
                </c:pt>
                <c:pt idx="1045">
                  <c:v>0.202622954967662</c:v>
                </c:pt>
                <c:pt idx="1046">
                  <c:v>0.19879072174815</c:v>
                </c:pt>
                <c:pt idx="1047">
                  <c:v>0.196139096465409</c:v>
                </c:pt>
                <c:pt idx="1048">
                  <c:v>0.191338624937924</c:v>
                </c:pt>
                <c:pt idx="1049">
                  <c:v>0.189303334893941</c:v>
                </c:pt>
                <c:pt idx="1050">
                  <c:v>0.186940433316604</c:v>
                </c:pt>
                <c:pt idx="1051">
                  <c:v>0.180470839762127</c:v>
                </c:pt>
                <c:pt idx="1052">
                  <c:v>0.177141910490784</c:v>
                </c:pt>
                <c:pt idx="1053">
                  <c:v>0.173298590112487</c:v>
                </c:pt>
                <c:pt idx="1054">
                  <c:v>0.173539017729693</c:v>
                </c:pt>
                <c:pt idx="1055">
                  <c:v>0.169910645248258</c:v>
                </c:pt>
                <c:pt idx="1056">
                  <c:v>0.169292348607774</c:v>
                </c:pt>
                <c:pt idx="1057">
                  <c:v>0.165211300535444</c:v>
                </c:pt>
                <c:pt idx="1058">
                  <c:v>0.161315318071471</c:v>
                </c:pt>
                <c:pt idx="1059">
                  <c:v>0.161738184067564</c:v>
                </c:pt>
                <c:pt idx="1060">
                  <c:v>0.157342946466634</c:v>
                </c:pt>
                <c:pt idx="1061">
                  <c:v>0.155601707455628</c:v>
                </c:pt>
                <c:pt idx="1062">
                  <c:v>0.151420192532089</c:v>
                </c:pt>
                <c:pt idx="1063">
                  <c:v>0.149783707487331</c:v>
                </c:pt>
                <c:pt idx="1064">
                  <c:v>0.147337706619067</c:v>
                </c:pt>
                <c:pt idx="1065">
                  <c:v>0.144361073780225</c:v>
                </c:pt>
                <c:pt idx="1066">
                  <c:v>0.14392646657199</c:v>
                </c:pt>
                <c:pt idx="1067">
                  <c:v>0.139971415918938</c:v>
                </c:pt>
                <c:pt idx="1068">
                  <c:v>0.139002470608686</c:v>
                </c:pt>
                <c:pt idx="1069">
                  <c:v>0.13636235163285</c:v>
                </c:pt>
                <c:pt idx="1070">
                  <c:v>0.130978152540696</c:v>
                </c:pt>
                <c:pt idx="1071">
                  <c:v>0.131862873009262</c:v>
                </c:pt>
                <c:pt idx="1072">
                  <c:v>0.129323042742287</c:v>
                </c:pt>
                <c:pt idx="1073">
                  <c:v>0.127514184387041</c:v>
                </c:pt>
                <c:pt idx="1074">
                  <c:v>0.126779393921791</c:v>
                </c:pt>
                <c:pt idx="1075">
                  <c:v>0.123613183820095</c:v>
                </c:pt>
                <c:pt idx="1076">
                  <c:v>0.120972707342452</c:v>
                </c:pt>
                <c:pt idx="1077">
                  <c:v>0.121436897221681</c:v>
                </c:pt>
                <c:pt idx="1078">
                  <c:v>0.118981982004551</c:v>
                </c:pt>
                <c:pt idx="1079">
                  <c:v>0.115522417902822</c:v>
                </c:pt>
                <c:pt idx="1080">
                  <c:v>0.11586663968404</c:v>
                </c:pt>
                <c:pt idx="1081">
                  <c:v>0.114778856949226</c:v>
                </c:pt>
                <c:pt idx="1082">
                  <c:v>0.114271995883621</c:v>
                </c:pt>
                <c:pt idx="1083">
                  <c:v>0.112846786653251</c:v>
                </c:pt>
                <c:pt idx="1084">
                  <c:v>0.111652659345685</c:v>
                </c:pt>
                <c:pt idx="1085">
                  <c:v>0.110633835594763</c:v>
                </c:pt>
                <c:pt idx="1086">
                  <c:v>0.106574792495585</c:v>
                </c:pt>
                <c:pt idx="1087">
                  <c:v>0.103219361400307</c:v>
                </c:pt>
                <c:pt idx="1088">
                  <c:v>0.100738292942439</c:v>
                </c:pt>
                <c:pt idx="1089">
                  <c:v>0.101973446681202</c:v>
                </c:pt>
                <c:pt idx="1090">
                  <c:v>0.102573248428556</c:v>
                </c:pt>
                <c:pt idx="1091">
                  <c:v>0.10101274954661</c:v>
                </c:pt>
                <c:pt idx="1092">
                  <c:v>0.0984161546289807</c:v>
                </c:pt>
                <c:pt idx="1093">
                  <c:v>0.0991065812708874</c:v>
                </c:pt>
                <c:pt idx="1094">
                  <c:v>0.0994219339010463</c:v>
                </c:pt>
                <c:pt idx="1095">
                  <c:v>0.0955307262840824</c:v>
                </c:pt>
                <c:pt idx="1096">
                  <c:v>0.0929643573442537</c:v>
                </c:pt>
                <c:pt idx="1097">
                  <c:v>0.0938881698331895</c:v>
                </c:pt>
                <c:pt idx="1098">
                  <c:v>0.090965045240054</c:v>
                </c:pt>
                <c:pt idx="1099">
                  <c:v>0.0933455269604195</c:v>
                </c:pt>
                <c:pt idx="1100">
                  <c:v>0.0890704662754432</c:v>
                </c:pt>
              </c:numCache>
            </c:numRef>
          </c:yVal>
          <c:smooth val="1"/>
        </c:ser>
        <c:ser>
          <c:idx val="2"/>
          <c:order val="2"/>
          <c:spPr>
            <a:ln w="28575">
              <a:noFill/>
            </a:ln>
          </c:spPr>
          <c:marker>
            <c:symbol val="triangle"/>
            <c:size val="10"/>
            <c:spPr>
              <a:solidFill>
                <a:srgbClr val="660066"/>
              </a:solidFill>
              <a:ln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plus>
              <c:numRef>
                <c:f>'RBE Data'!$G$20</c:f>
                <c:numCache>
                  <c:formatCode>General</c:formatCode>
                  <c:ptCount val="1"/>
                  <c:pt idx="0">
                    <c:v>0.639218577145157</c:v>
                  </c:pt>
                </c:numCache>
              </c:numRef>
            </c:plus>
            <c:minus>
              <c:numRef>
                <c:f>'RBE Data'!$G$20</c:f>
                <c:numCache>
                  <c:formatCode>General</c:formatCode>
                  <c:ptCount val="1"/>
                  <c:pt idx="0">
                    <c:v>0.639218577145157</c:v>
                  </c:pt>
                </c:numCache>
              </c:numRef>
            </c:minus>
            <c:spPr>
              <a:ln w="15875"/>
            </c:spPr>
          </c:errBars>
          <c:xVal>
            <c:numRef>
              <c:f>'RBE Data'!$B$20</c:f>
              <c:numCache>
                <c:formatCode>General</c:formatCode>
                <c:ptCount val="1"/>
                <c:pt idx="0">
                  <c:v>100.0</c:v>
                </c:pt>
              </c:numCache>
            </c:numRef>
          </c:xVal>
          <c:yVal>
            <c:numRef>
              <c:f>'RBE Data'!$F$20</c:f>
              <c:numCache>
                <c:formatCode>0.00</c:formatCode>
                <c:ptCount val="1"/>
                <c:pt idx="0">
                  <c:v>2.483932368861715</c:v>
                </c:pt>
              </c:numCache>
            </c:numRef>
          </c:yVal>
        </c:ser>
        <c:axId val="217055816"/>
        <c:axId val="69162360"/>
      </c:scatterChart>
      <c:valAx>
        <c:axId val="217055816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000"/>
                </a:pPr>
                <a:r>
                  <a:rPr lang="en-US" sz="1000"/>
                  <a:t>Depth in Target [mm]</a:t>
                </a:r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69162360"/>
        <c:crosses val="autoZero"/>
        <c:crossBetween val="midCat"/>
      </c:valAx>
      <c:valAx>
        <c:axId val="69162360"/>
        <c:scaling>
          <c:orientation val="minMax"/>
          <c:max val="3.5"/>
          <c:min val="1.0"/>
        </c:scaling>
        <c:axPos val="l"/>
        <c:majorGridlines/>
        <c:title>
          <c:tx>
            <c:rich>
              <a:bodyPr/>
              <a:lstStyle/>
              <a:p>
                <a:pPr>
                  <a:defRPr sz="1000"/>
                </a:pPr>
                <a:r>
                  <a:rPr lang="en-US" sz="1000"/>
                  <a:t>Relative Biological Efficiency</a:t>
                </a:r>
              </a:p>
            </c:rich>
          </c:tx>
          <c:layout>
            <c:manualLayout>
              <c:xMode val="edge"/>
              <c:yMode val="edge"/>
              <c:x val="0.0340918587100789"/>
              <c:y val="0.299020116365905"/>
            </c:manualLayout>
          </c:layout>
        </c:title>
        <c:numFmt formatCode="0.0" sourceLinked="0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217055816"/>
        <c:crosses val="autoZero"/>
        <c:crossBetween val="midCat"/>
        <c:majorUnit val="0.5"/>
      </c:valAx>
      <c:spPr>
        <a:ln w="15875">
          <a:solidFill>
            <a:schemeClr val="tx1"/>
          </a:solidFill>
        </a:ln>
      </c:spPr>
    </c:plotArea>
    <c:legend>
      <c:legendPos val="r"/>
      <c:legendEntry>
        <c:idx val="2"/>
        <c:delete val="1"/>
      </c:legendEntry>
      <c:layout>
        <c:manualLayout>
          <c:xMode val="edge"/>
          <c:yMode val="edge"/>
          <c:x val="0.261374029123154"/>
          <c:y val="0.22127229607971"/>
          <c:w val="0.165332789235538"/>
          <c:h val="0.161783989208163"/>
        </c:manualLayout>
      </c:layout>
      <c:spPr>
        <a:ln w="12700">
          <a:solidFill>
            <a:schemeClr val="tx1"/>
          </a:solidFill>
        </a:ln>
      </c:spPr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title>
      <c:tx>
        <c:rich>
          <a:bodyPr/>
          <a:lstStyle/>
          <a:p>
            <a:pPr>
              <a:defRPr/>
            </a:pPr>
            <a:r>
              <a:rPr lang="en-US"/>
              <a:t>RBE Average 2008 - 2012</a:t>
            </a:r>
          </a:p>
        </c:rich>
      </c:tx>
      <c:layout/>
    </c:title>
    <c:plotArea>
      <c:layout>
        <c:manualLayout>
          <c:layoutTarget val="inner"/>
          <c:xMode val="edge"/>
          <c:yMode val="edge"/>
          <c:x val="0.140496623026909"/>
          <c:y val="0.0959752497456342"/>
          <c:w val="0.832815438978491"/>
          <c:h val="0.777346468523565"/>
        </c:manualLayout>
      </c:layout>
      <c:scatterChart>
        <c:scatterStyle val="lineMarker"/>
        <c:ser>
          <c:idx val="0"/>
          <c:order val="0"/>
          <c:tx>
            <c:v>RBE </c:v>
          </c:tx>
          <c:spPr>
            <a:ln w="28575">
              <a:noFill/>
            </a:ln>
          </c:spPr>
          <c:marker>
            <c:symbol val="circle"/>
            <c:size val="8"/>
          </c:marker>
          <c:errBars>
            <c:errDir val="y"/>
            <c:errBarType val="both"/>
            <c:errValType val="cust"/>
            <c:plus>
              <c:numRef>
                <c:f>Errors!$I$6:$I$19</c:f>
                <c:numCache>
                  <c:formatCode>General</c:formatCode>
                  <c:ptCount val="14"/>
                  <c:pt idx="0">
                    <c:v>0.0919798377589905</c:v>
                  </c:pt>
                  <c:pt idx="1">
                    <c:v>0.0589903841391761</c:v>
                  </c:pt>
                  <c:pt idx="2">
                    <c:v>0.0450632145096884</c:v>
                  </c:pt>
                  <c:pt idx="3">
                    <c:v>0.0505431240355018</c:v>
                  </c:pt>
                  <c:pt idx="4">
                    <c:v>0.0606921321721691</c:v>
                  </c:pt>
                  <c:pt idx="5">
                    <c:v>0.0540745049856959</c:v>
                  </c:pt>
                  <c:pt idx="6">
                    <c:v>0.0500671335472378</c:v>
                  </c:pt>
                  <c:pt idx="7">
                    <c:v>0.0514630508564694</c:v>
                  </c:pt>
                  <c:pt idx="8">
                    <c:v>0.0413595752159509</c:v>
                  </c:pt>
                  <c:pt idx="9">
                    <c:v>0.0725679714490155</c:v>
                  </c:pt>
                  <c:pt idx="10">
                    <c:v>0.0169194437688528</c:v>
                  </c:pt>
                  <c:pt idx="11">
                    <c:v>0.0386247558803212</c:v>
                  </c:pt>
                  <c:pt idx="12">
                    <c:v>0.0432499171580547</c:v>
                  </c:pt>
                  <c:pt idx="13">
                    <c:v>0.0265572568386779</c:v>
                  </c:pt>
                </c:numCache>
              </c:numRef>
            </c:plus>
            <c:minus>
              <c:numRef>
                <c:f>Errors!$H$6:$H$19</c:f>
                <c:numCache>
                  <c:formatCode>General</c:formatCode>
                  <c:ptCount val="14"/>
                  <c:pt idx="0">
                    <c:v>0.0883353315649801</c:v>
                  </c:pt>
                  <c:pt idx="1">
                    <c:v>0.0566024977423043</c:v>
                  </c:pt>
                  <c:pt idx="2">
                    <c:v>0.0432998266315443</c:v>
                  </c:pt>
                  <c:pt idx="3">
                    <c:v>0.0484489009413544</c:v>
                  </c:pt>
                  <c:pt idx="4">
                    <c:v>0.0586757491259356</c:v>
                  </c:pt>
                  <c:pt idx="5">
                    <c:v>0.0511247414060193</c:v>
                  </c:pt>
                  <c:pt idx="6">
                    <c:v>0.0461479062821655</c:v>
                  </c:pt>
                  <c:pt idx="7">
                    <c:v>0.0718441810207191</c:v>
                  </c:pt>
                  <c:pt idx="8">
                    <c:v>0.0394606741359949</c:v>
                  </c:pt>
                  <c:pt idx="9">
                    <c:v>0.114822774659068</c:v>
                  </c:pt>
                  <c:pt idx="10">
                    <c:v>0.0297399828414444</c:v>
                  </c:pt>
                  <c:pt idx="11">
                    <c:v>0.0373266874953482</c:v>
                  </c:pt>
                  <c:pt idx="12">
                    <c:v>0.0405391339992138</c:v>
                  </c:pt>
                  <c:pt idx="13">
                    <c:v>0.0253512816552986</c:v>
                  </c:pt>
                </c:numCache>
              </c:numRef>
            </c:minus>
            <c:spPr>
              <a:ln w="15875"/>
            </c:spPr>
          </c:errBars>
          <c:xVal>
            <c:numRef>
              <c:f>'RBE Data'!$B$7:$B$20</c:f>
              <c:numCache>
                <c:formatCode>General</c:formatCode>
                <c:ptCount val="14"/>
                <c:pt idx="0">
                  <c:v>10.0</c:v>
                </c:pt>
                <c:pt idx="1">
                  <c:v>30.0</c:v>
                </c:pt>
                <c:pt idx="2">
                  <c:v>50.0</c:v>
                </c:pt>
                <c:pt idx="3">
                  <c:v>70.0</c:v>
                </c:pt>
                <c:pt idx="4">
                  <c:v>80.0</c:v>
                </c:pt>
                <c:pt idx="5">
                  <c:v>84.0</c:v>
                </c:pt>
                <c:pt idx="6">
                  <c:v>86.0</c:v>
                </c:pt>
                <c:pt idx="7">
                  <c:v>88.0</c:v>
                </c:pt>
                <c:pt idx="8">
                  <c:v>90.0</c:v>
                </c:pt>
                <c:pt idx="9">
                  <c:v>92.0</c:v>
                </c:pt>
                <c:pt idx="10">
                  <c:v>94.0</c:v>
                </c:pt>
                <c:pt idx="11">
                  <c:v>96.0</c:v>
                </c:pt>
                <c:pt idx="12">
                  <c:v>98.0</c:v>
                </c:pt>
                <c:pt idx="13">
                  <c:v>100.0</c:v>
                </c:pt>
              </c:numCache>
            </c:numRef>
          </c:xVal>
          <c:yVal>
            <c:numRef>
              <c:f>'RBE Data'!$F$7:$F$19</c:f>
              <c:numCache>
                <c:formatCode>0.00</c:formatCode>
                <c:ptCount val="13"/>
                <c:pt idx="0">
                  <c:v>1.261104748938108</c:v>
                </c:pt>
                <c:pt idx="1">
                  <c:v>1.250489005262132</c:v>
                </c:pt>
                <c:pt idx="2">
                  <c:v>1.164904071160631</c:v>
                </c:pt>
                <c:pt idx="3">
                  <c:v>1.18150919479542</c:v>
                </c:pt>
                <c:pt idx="4">
                  <c:v>1.168193653947291</c:v>
                </c:pt>
                <c:pt idx="5">
                  <c:v>1.164561088637157</c:v>
                </c:pt>
                <c:pt idx="6">
                  <c:v>1.192180589562175</c:v>
                </c:pt>
                <c:pt idx="7">
                  <c:v>1.253178725966275</c:v>
                </c:pt>
                <c:pt idx="8">
                  <c:v>1.32576916186018</c:v>
                </c:pt>
                <c:pt idx="9">
                  <c:v>1.265317978070875</c:v>
                </c:pt>
                <c:pt idx="10">
                  <c:v>1.381979138744098</c:v>
                </c:pt>
                <c:pt idx="11">
                  <c:v>1.467181556998931</c:v>
                </c:pt>
                <c:pt idx="12">
                  <c:v>1.621538724044923</c:v>
                </c:pt>
              </c:numCache>
            </c:numRef>
          </c:yVal>
        </c:ser>
        <c:ser>
          <c:idx val="1"/>
          <c:order val="1"/>
          <c:tx>
            <c:v>Dose</c:v>
          </c:tx>
          <c:spPr>
            <a:ln w="25400">
              <a:solidFill>
                <a:schemeClr val="accent2"/>
              </a:solidFill>
            </a:ln>
          </c:spPr>
          <c:marker>
            <c:symbol val="none"/>
          </c:marker>
          <c:xVal>
            <c:numRef>
              <c:f>Sheet3!$J$8:$J$1108</c:f>
              <c:numCache>
                <c:formatCode>General</c:formatCode>
                <c:ptCount val="1101"/>
                <c:pt idx="0">
                  <c:v>0.05</c:v>
                </c:pt>
                <c:pt idx="1">
                  <c:v>0.15</c:v>
                </c:pt>
                <c:pt idx="2">
                  <c:v>0.25</c:v>
                </c:pt>
                <c:pt idx="3">
                  <c:v>0.35</c:v>
                </c:pt>
                <c:pt idx="4">
                  <c:v>0.45</c:v>
                </c:pt>
                <c:pt idx="5">
                  <c:v>0.55</c:v>
                </c:pt>
                <c:pt idx="6">
                  <c:v>0.65</c:v>
                </c:pt>
                <c:pt idx="7">
                  <c:v>0.75</c:v>
                </c:pt>
                <c:pt idx="8">
                  <c:v>0.85</c:v>
                </c:pt>
                <c:pt idx="9">
                  <c:v>0.95</c:v>
                </c:pt>
                <c:pt idx="10">
                  <c:v>1.05</c:v>
                </c:pt>
                <c:pt idx="11">
                  <c:v>1.15</c:v>
                </c:pt>
                <c:pt idx="12">
                  <c:v>1.25</c:v>
                </c:pt>
                <c:pt idx="13">
                  <c:v>1.35</c:v>
                </c:pt>
                <c:pt idx="14">
                  <c:v>1.45</c:v>
                </c:pt>
                <c:pt idx="15">
                  <c:v>1.55</c:v>
                </c:pt>
                <c:pt idx="16">
                  <c:v>1.65</c:v>
                </c:pt>
                <c:pt idx="17">
                  <c:v>1.75</c:v>
                </c:pt>
                <c:pt idx="18">
                  <c:v>1.85</c:v>
                </c:pt>
                <c:pt idx="19">
                  <c:v>1.95</c:v>
                </c:pt>
                <c:pt idx="20">
                  <c:v>2.05</c:v>
                </c:pt>
                <c:pt idx="21">
                  <c:v>2.15</c:v>
                </c:pt>
                <c:pt idx="22">
                  <c:v>2.25</c:v>
                </c:pt>
                <c:pt idx="23">
                  <c:v>2.35</c:v>
                </c:pt>
                <c:pt idx="24">
                  <c:v>2.45</c:v>
                </c:pt>
                <c:pt idx="25">
                  <c:v>2.55</c:v>
                </c:pt>
                <c:pt idx="26">
                  <c:v>2.65</c:v>
                </c:pt>
                <c:pt idx="27">
                  <c:v>2.75</c:v>
                </c:pt>
                <c:pt idx="28">
                  <c:v>2.85</c:v>
                </c:pt>
                <c:pt idx="29">
                  <c:v>2.95</c:v>
                </c:pt>
                <c:pt idx="30">
                  <c:v>3.05</c:v>
                </c:pt>
                <c:pt idx="31">
                  <c:v>3.15</c:v>
                </c:pt>
                <c:pt idx="32">
                  <c:v>3.25</c:v>
                </c:pt>
                <c:pt idx="33">
                  <c:v>3.35</c:v>
                </c:pt>
                <c:pt idx="34">
                  <c:v>3.45</c:v>
                </c:pt>
                <c:pt idx="35">
                  <c:v>3.55</c:v>
                </c:pt>
                <c:pt idx="36">
                  <c:v>3.65</c:v>
                </c:pt>
                <c:pt idx="37">
                  <c:v>3.75</c:v>
                </c:pt>
                <c:pt idx="38">
                  <c:v>3.85</c:v>
                </c:pt>
                <c:pt idx="39">
                  <c:v>3.95</c:v>
                </c:pt>
                <c:pt idx="40">
                  <c:v>4.050000000000001</c:v>
                </c:pt>
                <c:pt idx="41">
                  <c:v>4.149999999999999</c:v>
                </c:pt>
                <c:pt idx="42">
                  <c:v>4.25</c:v>
                </c:pt>
                <c:pt idx="43">
                  <c:v>4.35</c:v>
                </c:pt>
                <c:pt idx="44">
                  <c:v>4.45</c:v>
                </c:pt>
                <c:pt idx="45">
                  <c:v>4.55</c:v>
                </c:pt>
                <c:pt idx="46">
                  <c:v>4.649999999999998</c:v>
                </c:pt>
                <c:pt idx="47">
                  <c:v>4.75</c:v>
                </c:pt>
                <c:pt idx="48">
                  <c:v>4.85</c:v>
                </c:pt>
                <c:pt idx="49">
                  <c:v>4.95</c:v>
                </c:pt>
                <c:pt idx="50">
                  <c:v>5.05</c:v>
                </c:pt>
                <c:pt idx="51">
                  <c:v>5.149999999999999</c:v>
                </c:pt>
                <c:pt idx="52">
                  <c:v>5.25</c:v>
                </c:pt>
                <c:pt idx="53">
                  <c:v>5.35</c:v>
                </c:pt>
                <c:pt idx="54">
                  <c:v>5.45</c:v>
                </c:pt>
                <c:pt idx="55">
                  <c:v>5.550000000000001</c:v>
                </c:pt>
                <c:pt idx="56">
                  <c:v>5.649999999999998</c:v>
                </c:pt>
                <c:pt idx="57">
                  <c:v>5.75</c:v>
                </c:pt>
                <c:pt idx="58">
                  <c:v>5.85</c:v>
                </c:pt>
                <c:pt idx="59">
                  <c:v>5.95</c:v>
                </c:pt>
                <c:pt idx="60">
                  <c:v>6.05</c:v>
                </c:pt>
                <c:pt idx="61">
                  <c:v>6.149999999999999</c:v>
                </c:pt>
                <c:pt idx="62">
                  <c:v>6.25</c:v>
                </c:pt>
                <c:pt idx="63">
                  <c:v>6.35</c:v>
                </c:pt>
                <c:pt idx="64">
                  <c:v>6.45</c:v>
                </c:pt>
                <c:pt idx="65">
                  <c:v>6.550000000000001</c:v>
                </c:pt>
                <c:pt idx="66">
                  <c:v>6.649999999999998</c:v>
                </c:pt>
                <c:pt idx="67">
                  <c:v>6.75</c:v>
                </c:pt>
                <c:pt idx="68">
                  <c:v>6.85</c:v>
                </c:pt>
                <c:pt idx="69">
                  <c:v>6.95</c:v>
                </c:pt>
                <c:pt idx="70">
                  <c:v>7.05</c:v>
                </c:pt>
                <c:pt idx="71">
                  <c:v>7.149999999999999</c:v>
                </c:pt>
                <c:pt idx="72">
                  <c:v>7.25</c:v>
                </c:pt>
                <c:pt idx="73">
                  <c:v>7.35</c:v>
                </c:pt>
                <c:pt idx="74">
                  <c:v>7.45</c:v>
                </c:pt>
                <c:pt idx="75">
                  <c:v>7.55</c:v>
                </c:pt>
                <c:pt idx="76">
                  <c:v>7.649999999999998</c:v>
                </c:pt>
                <c:pt idx="77">
                  <c:v>7.75</c:v>
                </c:pt>
                <c:pt idx="78">
                  <c:v>7.85</c:v>
                </c:pt>
                <c:pt idx="79">
                  <c:v>7.95</c:v>
                </c:pt>
                <c:pt idx="80">
                  <c:v>8.05</c:v>
                </c:pt>
                <c:pt idx="81">
                  <c:v>8.15</c:v>
                </c:pt>
                <c:pt idx="82">
                  <c:v>8.25</c:v>
                </c:pt>
                <c:pt idx="83">
                  <c:v>8.35</c:v>
                </c:pt>
                <c:pt idx="84">
                  <c:v>8.45</c:v>
                </c:pt>
                <c:pt idx="85">
                  <c:v>8.55</c:v>
                </c:pt>
                <c:pt idx="86">
                  <c:v>8.65</c:v>
                </c:pt>
                <c:pt idx="87">
                  <c:v>8.75</c:v>
                </c:pt>
                <c:pt idx="88">
                  <c:v>8.85</c:v>
                </c:pt>
                <c:pt idx="89">
                  <c:v>8.95</c:v>
                </c:pt>
                <c:pt idx="90">
                  <c:v>9.05</c:v>
                </c:pt>
                <c:pt idx="91">
                  <c:v>9.15</c:v>
                </c:pt>
                <c:pt idx="92">
                  <c:v>9.25</c:v>
                </c:pt>
                <c:pt idx="93">
                  <c:v>9.35</c:v>
                </c:pt>
                <c:pt idx="94">
                  <c:v>9.45</c:v>
                </c:pt>
                <c:pt idx="95">
                  <c:v>9.55</c:v>
                </c:pt>
                <c:pt idx="96">
                  <c:v>9.65</c:v>
                </c:pt>
                <c:pt idx="97">
                  <c:v>9.75</c:v>
                </c:pt>
                <c:pt idx="98">
                  <c:v>9.85</c:v>
                </c:pt>
                <c:pt idx="99">
                  <c:v>9.95</c:v>
                </c:pt>
                <c:pt idx="100">
                  <c:v>10.05</c:v>
                </c:pt>
                <c:pt idx="101">
                  <c:v>10.15</c:v>
                </c:pt>
                <c:pt idx="102">
                  <c:v>10.25</c:v>
                </c:pt>
                <c:pt idx="103">
                  <c:v>10.35</c:v>
                </c:pt>
                <c:pt idx="104">
                  <c:v>10.45</c:v>
                </c:pt>
                <c:pt idx="105">
                  <c:v>10.55</c:v>
                </c:pt>
                <c:pt idx="106">
                  <c:v>10.65</c:v>
                </c:pt>
                <c:pt idx="107">
                  <c:v>10.75</c:v>
                </c:pt>
                <c:pt idx="108">
                  <c:v>10.85</c:v>
                </c:pt>
                <c:pt idx="109">
                  <c:v>10.95</c:v>
                </c:pt>
                <c:pt idx="110">
                  <c:v>11.05</c:v>
                </c:pt>
                <c:pt idx="111">
                  <c:v>11.15</c:v>
                </c:pt>
                <c:pt idx="112">
                  <c:v>11.25</c:v>
                </c:pt>
                <c:pt idx="113">
                  <c:v>11.35</c:v>
                </c:pt>
                <c:pt idx="114">
                  <c:v>11.45</c:v>
                </c:pt>
                <c:pt idx="115">
                  <c:v>11.55</c:v>
                </c:pt>
                <c:pt idx="116">
                  <c:v>11.65</c:v>
                </c:pt>
                <c:pt idx="117">
                  <c:v>11.75</c:v>
                </c:pt>
                <c:pt idx="118">
                  <c:v>11.85</c:v>
                </c:pt>
                <c:pt idx="119">
                  <c:v>11.95</c:v>
                </c:pt>
                <c:pt idx="120">
                  <c:v>12.05</c:v>
                </c:pt>
                <c:pt idx="121">
                  <c:v>12.15</c:v>
                </c:pt>
                <c:pt idx="122">
                  <c:v>12.25</c:v>
                </c:pt>
                <c:pt idx="123">
                  <c:v>12.35</c:v>
                </c:pt>
                <c:pt idx="124">
                  <c:v>12.45</c:v>
                </c:pt>
                <c:pt idx="125">
                  <c:v>12.55</c:v>
                </c:pt>
                <c:pt idx="126">
                  <c:v>12.65</c:v>
                </c:pt>
                <c:pt idx="127">
                  <c:v>12.75</c:v>
                </c:pt>
                <c:pt idx="128">
                  <c:v>12.85</c:v>
                </c:pt>
                <c:pt idx="129">
                  <c:v>12.95</c:v>
                </c:pt>
                <c:pt idx="130">
                  <c:v>13.05</c:v>
                </c:pt>
                <c:pt idx="131">
                  <c:v>13.15</c:v>
                </c:pt>
                <c:pt idx="132">
                  <c:v>13.25</c:v>
                </c:pt>
                <c:pt idx="133">
                  <c:v>13.35</c:v>
                </c:pt>
                <c:pt idx="134">
                  <c:v>13.45</c:v>
                </c:pt>
                <c:pt idx="135">
                  <c:v>13.55</c:v>
                </c:pt>
                <c:pt idx="136">
                  <c:v>13.65</c:v>
                </c:pt>
                <c:pt idx="137">
                  <c:v>13.75</c:v>
                </c:pt>
                <c:pt idx="138">
                  <c:v>13.85</c:v>
                </c:pt>
                <c:pt idx="139">
                  <c:v>13.95</c:v>
                </c:pt>
                <c:pt idx="140">
                  <c:v>14.05</c:v>
                </c:pt>
                <c:pt idx="141">
                  <c:v>14.15</c:v>
                </c:pt>
                <c:pt idx="142">
                  <c:v>14.25</c:v>
                </c:pt>
                <c:pt idx="143">
                  <c:v>14.35</c:v>
                </c:pt>
                <c:pt idx="144">
                  <c:v>14.45</c:v>
                </c:pt>
                <c:pt idx="145">
                  <c:v>14.55</c:v>
                </c:pt>
                <c:pt idx="146">
                  <c:v>14.65</c:v>
                </c:pt>
                <c:pt idx="147">
                  <c:v>14.75</c:v>
                </c:pt>
                <c:pt idx="148">
                  <c:v>14.85</c:v>
                </c:pt>
                <c:pt idx="149">
                  <c:v>14.95</c:v>
                </c:pt>
                <c:pt idx="150">
                  <c:v>15.05</c:v>
                </c:pt>
                <c:pt idx="151">
                  <c:v>15.15</c:v>
                </c:pt>
                <c:pt idx="152">
                  <c:v>15.25</c:v>
                </c:pt>
                <c:pt idx="153">
                  <c:v>15.35</c:v>
                </c:pt>
                <c:pt idx="154">
                  <c:v>15.45</c:v>
                </c:pt>
                <c:pt idx="155">
                  <c:v>15.55</c:v>
                </c:pt>
                <c:pt idx="156">
                  <c:v>15.65</c:v>
                </c:pt>
                <c:pt idx="157">
                  <c:v>15.75</c:v>
                </c:pt>
                <c:pt idx="158">
                  <c:v>15.85</c:v>
                </c:pt>
                <c:pt idx="159">
                  <c:v>15.95</c:v>
                </c:pt>
                <c:pt idx="160">
                  <c:v>16.05</c:v>
                </c:pt>
                <c:pt idx="161">
                  <c:v>16.15</c:v>
                </c:pt>
                <c:pt idx="162">
                  <c:v>16.25</c:v>
                </c:pt>
                <c:pt idx="163">
                  <c:v>16.35</c:v>
                </c:pt>
                <c:pt idx="164">
                  <c:v>16.45</c:v>
                </c:pt>
                <c:pt idx="165">
                  <c:v>16.55</c:v>
                </c:pt>
                <c:pt idx="166">
                  <c:v>16.65</c:v>
                </c:pt>
                <c:pt idx="167">
                  <c:v>16.75</c:v>
                </c:pt>
                <c:pt idx="168">
                  <c:v>16.85</c:v>
                </c:pt>
                <c:pt idx="169">
                  <c:v>16.95</c:v>
                </c:pt>
                <c:pt idx="170">
                  <c:v>17.05</c:v>
                </c:pt>
                <c:pt idx="171">
                  <c:v>17.15</c:v>
                </c:pt>
                <c:pt idx="172">
                  <c:v>17.25</c:v>
                </c:pt>
                <c:pt idx="173">
                  <c:v>17.35</c:v>
                </c:pt>
                <c:pt idx="174">
                  <c:v>17.45</c:v>
                </c:pt>
                <c:pt idx="175">
                  <c:v>17.55</c:v>
                </c:pt>
                <c:pt idx="176">
                  <c:v>17.65</c:v>
                </c:pt>
                <c:pt idx="177">
                  <c:v>17.75</c:v>
                </c:pt>
                <c:pt idx="178">
                  <c:v>17.85</c:v>
                </c:pt>
                <c:pt idx="179">
                  <c:v>17.95</c:v>
                </c:pt>
                <c:pt idx="180">
                  <c:v>18.05</c:v>
                </c:pt>
                <c:pt idx="181">
                  <c:v>18.15</c:v>
                </c:pt>
                <c:pt idx="182">
                  <c:v>18.25</c:v>
                </c:pt>
                <c:pt idx="183">
                  <c:v>18.35</c:v>
                </c:pt>
                <c:pt idx="184">
                  <c:v>18.45</c:v>
                </c:pt>
                <c:pt idx="185">
                  <c:v>18.55</c:v>
                </c:pt>
                <c:pt idx="186">
                  <c:v>18.65</c:v>
                </c:pt>
                <c:pt idx="187">
                  <c:v>18.75</c:v>
                </c:pt>
                <c:pt idx="188">
                  <c:v>18.85</c:v>
                </c:pt>
                <c:pt idx="189">
                  <c:v>18.95</c:v>
                </c:pt>
                <c:pt idx="190">
                  <c:v>19.05</c:v>
                </c:pt>
                <c:pt idx="191">
                  <c:v>19.15</c:v>
                </c:pt>
                <c:pt idx="192">
                  <c:v>19.25</c:v>
                </c:pt>
                <c:pt idx="193">
                  <c:v>19.35</c:v>
                </c:pt>
                <c:pt idx="194">
                  <c:v>19.45</c:v>
                </c:pt>
                <c:pt idx="195">
                  <c:v>19.55</c:v>
                </c:pt>
                <c:pt idx="196">
                  <c:v>19.65</c:v>
                </c:pt>
                <c:pt idx="197">
                  <c:v>19.75</c:v>
                </c:pt>
                <c:pt idx="198">
                  <c:v>19.85</c:v>
                </c:pt>
                <c:pt idx="199">
                  <c:v>19.95</c:v>
                </c:pt>
                <c:pt idx="200">
                  <c:v>20.05</c:v>
                </c:pt>
                <c:pt idx="201">
                  <c:v>20.15</c:v>
                </c:pt>
                <c:pt idx="202">
                  <c:v>20.25</c:v>
                </c:pt>
                <c:pt idx="203">
                  <c:v>20.35</c:v>
                </c:pt>
                <c:pt idx="204">
                  <c:v>20.45</c:v>
                </c:pt>
                <c:pt idx="205">
                  <c:v>20.55</c:v>
                </c:pt>
                <c:pt idx="206">
                  <c:v>20.65</c:v>
                </c:pt>
                <c:pt idx="207">
                  <c:v>20.75</c:v>
                </c:pt>
                <c:pt idx="208">
                  <c:v>20.85</c:v>
                </c:pt>
                <c:pt idx="209">
                  <c:v>20.95</c:v>
                </c:pt>
                <c:pt idx="210">
                  <c:v>21.05</c:v>
                </c:pt>
                <c:pt idx="211">
                  <c:v>21.15</c:v>
                </c:pt>
                <c:pt idx="212">
                  <c:v>21.25</c:v>
                </c:pt>
                <c:pt idx="213">
                  <c:v>21.35</c:v>
                </c:pt>
                <c:pt idx="214">
                  <c:v>21.45</c:v>
                </c:pt>
                <c:pt idx="215">
                  <c:v>21.55</c:v>
                </c:pt>
                <c:pt idx="216">
                  <c:v>21.65</c:v>
                </c:pt>
                <c:pt idx="217">
                  <c:v>21.75</c:v>
                </c:pt>
                <c:pt idx="218">
                  <c:v>21.85</c:v>
                </c:pt>
                <c:pt idx="219">
                  <c:v>21.95</c:v>
                </c:pt>
                <c:pt idx="220">
                  <c:v>22.05</c:v>
                </c:pt>
                <c:pt idx="221">
                  <c:v>22.15</c:v>
                </c:pt>
                <c:pt idx="222">
                  <c:v>22.25</c:v>
                </c:pt>
                <c:pt idx="223">
                  <c:v>22.35</c:v>
                </c:pt>
                <c:pt idx="224">
                  <c:v>22.45</c:v>
                </c:pt>
                <c:pt idx="225">
                  <c:v>22.55</c:v>
                </c:pt>
                <c:pt idx="226">
                  <c:v>22.65</c:v>
                </c:pt>
                <c:pt idx="227">
                  <c:v>22.75</c:v>
                </c:pt>
                <c:pt idx="228">
                  <c:v>22.85</c:v>
                </c:pt>
                <c:pt idx="229">
                  <c:v>22.95</c:v>
                </c:pt>
                <c:pt idx="230">
                  <c:v>23.05</c:v>
                </c:pt>
                <c:pt idx="231">
                  <c:v>23.15</c:v>
                </c:pt>
                <c:pt idx="232">
                  <c:v>23.25</c:v>
                </c:pt>
                <c:pt idx="233">
                  <c:v>23.35</c:v>
                </c:pt>
                <c:pt idx="234">
                  <c:v>23.45</c:v>
                </c:pt>
                <c:pt idx="235">
                  <c:v>23.55</c:v>
                </c:pt>
                <c:pt idx="236">
                  <c:v>23.65</c:v>
                </c:pt>
                <c:pt idx="237">
                  <c:v>23.75</c:v>
                </c:pt>
                <c:pt idx="238">
                  <c:v>23.85</c:v>
                </c:pt>
                <c:pt idx="239">
                  <c:v>23.95</c:v>
                </c:pt>
                <c:pt idx="240">
                  <c:v>24.05</c:v>
                </c:pt>
                <c:pt idx="241">
                  <c:v>24.15</c:v>
                </c:pt>
                <c:pt idx="242">
                  <c:v>24.25</c:v>
                </c:pt>
                <c:pt idx="243">
                  <c:v>24.35</c:v>
                </c:pt>
                <c:pt idx="244">
                  <c:v>24.45</c:v>
                </c:pt>
                <c:pt idx="245">
                  <c:v>24.55</c:v>
                </c:pt>
                <c:pt idx="246">
                  <c:v>24.65</c:v>
                </c:pt>
                <c:pt idx="247">
                  <c:v>24.75</c:v>
                </c:pt>
                <c:pt idx="248">
                  <c:v>24.85</c:v>
                </c:pt>
                <c:pt idx="249">
                  <c:v>24.95</c:v>
                </c:pt>
                <c:pt idx="250">
                  <c:v>25.05</c:v>
                </c:pt>
                <c:pt idx="251">
                  <c:v>25.15</c:v>
                </c:pt>
                <c:pt idx="252">
                  <c:v>25.25</c:v>
                </c:pt>
                <c:pt idx="253">
                  <c:v>25.35</c:v>
                </c:pt>
                <c:pt idx="254">
                  <c:v>25.45</c:v>
                </c:pt>
                <c:pt idx="255">
                  <c:v>25.55</c:v>
                </c:pt>
                <c:pt idx="256">
                  <c:v>25.65</c:v>
                </c:pt>
                <c:pt idx="257">
                  <c:v>25.75</c:v>
                </c:pt>
                <c:pt idx="258">
                  <c:v>25.85</c:v>
                </c:pt>
                <c:pt idx="259">
                  <c:v>25.95</c:v>
                </c:pt>
                <c:pt idx="260">
                  <c:v>26.05</c:v>
                </c:pt>
                <c:pt idx="261">
                  <c:v>26.15</c:v>
                </c:pt>
                <c:pt idx="262">
                  <c:v>26.25</c:v>
                </c:pt>
                <c:pt idx="263">
                  <c:v>26.35</c:v>
                </c:pt>
                <c:pt idx="264">
                  <c:v>26.45</c:v>
                </c:pt>
                <c:pt idx="265">
                  <c:v>26.55</c:v>
                </c:pt>
                <c:pt idx="266">
                  <c:v>26.65</c:v>
                </c:pt>
                <c:pt idx="267">
                  <c:v>26.75</c:v>
                </c:pt>
                <c:pt idx="268">
                  <c:v>26.85</c:v>
                </c:pt>
                <c:pt idx="269">
                  <c:v>26.95</c:v>
                </c:pt>
                <c:pt idx="270">
                  <c:v>27.05</c:v>
                </c:pt>
                <c:pt idx="271">
                  <c:v>27.15</c:v>
                </c:pt>
                <c:pt idx="272">
                  <c:v>27.25</c:v>
                </c:pt>
                <c:pt idx="273">
                  <c:v>27.35</c:v>
                </c:pt>
                <c:pt idx="274">
                  <c:v>27.45</c:v>
                </c:pt>
                <c:pt idx="275">
                  <c:v>27.55</c:v>
                </c:pt>
                <c:pt idx="276">
                  <c:v>27.65</c:v>
                </c:pt>
                <c:pt idx="277">
                  <c:v>27.75</c:v>
                </c:pt>
                <c:pt idx="278">
                  <c:v>27.85</c:v>
                </c:pt>
                <c:pt idx="279">
                  <c:v>27.95</c:v>
                </c:pt>
                <c:pt idx="280">
                  <c:v>28.05</c:v>
                </c:pt>
                <c:pt idx="281">
                  <c:v>28.15</c:v>
                </c:pt>
                <c:pt idx="282">
                  <c:v>28.25</c:v>
                </c:pt>
                <c:pt idx="283">
                  <c:v>28.35</c:v>
                </c:pt>
                <c:pt idx="284">
                  <c:v>28.45</c:v>
                </c:pt>
                <c:pt idx="285">
                  <c:v>28.55</c:v>
                </c:pt>
                <c:pt idx="286">
                  <c:v>28.65</c:v>
                </c:pt>
                <c:pt idx="287">
                  <c:v>28.75</c:v>
                </c:pt>
                <c:pt idx="288">
                  <c:v>28.85</c:v>
                </c:pt>
                <c:pt idx="289">
                  <c:v>28.95</c:v>
                </c:pt>
                <c:pt idx="290">
                  <c:v>29.05</c:v>
                </c:pt>
                <c:pt idx="291">
                  <c:v>29.15</c:v>
                </c:pt>
                <c:pt idx="292">
                  <c:v>29.25</c:v>
                </c:pt>
                <c:pt idx="293">
                  <c:v>29.35</c:v>
                </c:pt>
                <c:pt idx="294">
                  <c:v>29.45</c:v>
                </c:pt>
                <c:pt idx="295">
                  <c:v>29.55</c:v>
                </c:pt>
                <c:pt idx="296">
                  <c:v>29.65</c:v>
                </c:pt>
                <c:pt idx="297">
                  <c:v>29.75</c:v>
                </c:pt>
                <c:pt idx="298">
                  <c:v>29.85</c:v>
                </c:pt>
                <c:pt idx="299">
                  <c:v>29.95</c:v>
                </c:pt>
                <c:pt idx="300">
                  <c:v>30.05</c:v>
                </c:pt>
                <c:pt idx="301">
                  <c:v>30.15</c:v>
                </c:pt>
                <c:pt idx="302">
                  <c:v>30.25</c:v>
                </c:pt>
                <c:pt idx="303">
                  <c:v>30.35</c:v>
                </c:pt>
                <c:pt idx="304">
                  <c:v>30.45</c:v>
                </c:pt>
                <c:pt idx="305">
                  <c:v>30.55</c:v>
                </c:pt>
                <c:pt idx="306">
                  <c:v>30.65</c:v>
                </c:pt>
                <c:pt idx="307">
                  <c:v>30.75</c:v>
                </c:pt>
                <c:pt idx="308">
                  <c:v>30.85</c:v>
                </c:pt>
                <c:pt idx="309">
                  <c:v>30.95</c:v>
                </c:pt>
                <c:pt idx="310">
                  <c:v>31.05</c:v>
                </c:pt>
                <c:pt idx="311">
                  <c:v>31.15</c:v>
                </c:pt>
                <c:pt idx="312">
                  <c:v>31.25</c:v>
                </c:pt>
                <c:pt idx="313">
                  <c:v>31.35</c:v>
                </c:pt>
                <c:pt idx="314">
                  <c:v>31.45</c:v>
                </c:pt>
                <c:pt idx="315">
                  <c:v>31.55</c:v>
                </c:pt>
                <c:pt idx="316">
                  <c:v>31.65</c:v>
                </c:pt>
                <c:pt idx="317">
                  <c:v>31.75</c:v>
                </c:pt>
                <c:pt idx="318">
                  <c:v>31.85</c:v>
                </c:pt>
                <c:pt idx="319">
                  <c:v>31.95</c:v>
                </c:pt>
                <c:pt idx="320">
                  <c:v>32.05</c:v>
                </c:pt>
                <c:pt idx="321">
                  <c:v>32.15</c:v>
                </c:pt>
                <c:pt idx="322">
                  <c:v>32.25</c:v>
                </c:pt>
                <c:pt idx="323">
                  <c:v>32.35</c:v>
                </c:pt>
                <c:pt idx="324">
                  <c:v>32.45</c:v>
                </c:pt>
                <c:pt idx="325">
                  <c:v>32.55</c:v>
                </c:pt>
                <c:pt idx="326">
                  <c:v>32.65</c:v>
                </c:pt>
                <c:pt idx="327">
                  <c:v>32.75</c:v>
                </c:pt>
                <c:pt idx="328">
                  <c:v>32.85</c:v>
                </c:pt>
                <c:pt idx="329">
                  <c:v>32.95</c:v>
                </c:pt>
                <c:pt idx="330">
                  <c:v>33.05</c:v>
                </c:pt>
                <c:pt idx="331">
                  <c:v>33.15</c:v>
                </c:pt>
                <c:pt idx="332">
                  <c:v>33.25</c:v>
                </c:pt>
                <c:pt idx="333">
                  <c:v>33.35</c:v>
                </c:pt>
                <c:pt idx="334">
                  <c:v>33.45</c:v>
                </c:pt>
                <c:pt idx="335">
                  <c:v>33.55</c:v>
                </c:pt>
                <c:pt idx="336">
                  <c:v>33.65000000000001</c:v>
                </c:pt>
                <c:pt idx="337">
                  <c:v>33.75</c:v>
                </c:pt>
                <c:pt idx="338">
                  <c:v>33.85</c:v>
                </c:pt>
                <c:pt idx="339">
                  <c:v>33.95</c:v>
                </c:pt>
                <c:pt idx="340">
                  <c:v>34.05</c:v>
                </c:pt>
                <c:pt idx="341">
                  <c:v>34.15</c:v>
                </c:pt>
                <c:pt idx="342">
                  <c:v>34.25</c:v>
                </c:pt>
                <c:pt idx="343">
                  <c:v>34.35</c:v>
                </c:pt>
                <c:pt idx="344">
                  <c:v>34.45</c:v>
                </c:pt>
                <c:pt idx="345">
                  <c:v>34.55</c:v>
                </c:pt>
                <c:pt idx="346">
                  <c:v>34.65</c:v>
                </c:pt>
                <c:pt idx="347">
                  <c:v>34.75</c:v>
                </c:pt>
                <c:pt idx="348">
                  <c:v>34.85</c:v>
                </c:pt>
                <c:pt idx="349">
                  <c:v>34.95</c:v>
                </c:pt>
                <c:pt idx="350">
                  <c:v>35.05</c:v>
                </c:pt>
                <c:pt idx="351">
                  <c:v>35.15</c:v>
                </c:pt>
                <c:pt idx="352">
                  <c:v>35.25</c:v>
                </c:pt>
                <c:pt idx="353">
                  <c:v>35.35</c:v>
                </c:pt>
                <c:pt idx="354">
                  <c:v>35.45</c:v>
                </c:pt>
                <c:pt idx="355">
                  <c:v>35.55</c:v>
                </c:pt>
                <c:pt idx="356">
                  <c:v>35.65</c:v>
                </c:pt>
                <c:pt idx="357">
                  <c:v>35.75</c:v>
                </c:pt>
                <c:pt idx="358">
                  <c:v>35.85</c:v>
                </c:pt>
                <c:pt idx="359">
                  <c:v>35.95</c:v>
                </c:pt>
                <c:pt idx="360">
                  <c:v>36.05</c:v>
                </c:pt>
                <c:pt idx="361">
                  <c:v>36.15000000000001</c:v>
                </c:pt>
                <c:pt idx="362">
                  <c:v>36.25</c:v>
                </c:pt>
                <c:pt idx="363">
                  <c:v>36.35</c:v>
                </c:pt>
                <c:pt idx="364">
                  <c:v>36.45</c:v>
                </c:pt>
                <c:pt idx="365">
                  <c:v>36.55</c:v>
                </c:pt>
                <c:pt idx="366">
                  <c:v>36.65</c:v>
                </c:pt>
                <c:pt idx="367">
                  <c:v>36.75</c:v>
                </c:pt>
                <c:pt idx="368">
                  <c:v>36.85</c:v>
                </c:pt>
                <c:pt idx="369">
                  <c:v>36.95</c:v>
                </c:pt>
                <c:pt idx="370">
                  <c:v>37.05</c:v>
                </c:pt>
                <c:pt idx="371">
                  <c:v>37.15</c:v>
                </c:pt>
                <c:pt idx="372">
                  <c:v>37.25</c:v>
                </c:pt>
                <c:pt idx="373">
                  <c:v>37.35</c:v>
                </c:pt>
                <c:pt idx="374">
                  <c:v>37.45</c:v>
                </c:pt>
                <c:pt idx="375">
                  <c:v>37.55</c:v>
                </c:pt>
                <c:pt idx="376">
                  <c:v>37.65</c:v>
                </c:pt>
                <c:pt idx="377">
                  <c:v>37.75</c:v>
                </c:pt>
                <c:pt idx="378">
                  <c:v>37.85</c:v>
                </c:pt>
                <c:pt idx="379">
                  <c:v>37.95</c:v>
                </c:pt>
                <c:pt idx="380">
                  <c:v>38.05</c:v>
                </c:pt>
                <c:pt idx="381">
                  <c:v>38.15</c:v>
                </c:pt>
                <c:pt idx="382">
                  <c:v>38.25</c:v>
                </c:pt>
                <c:pt idx="383">
                  <c:v>38.35</c:v>
                </c:pt>
                <c:pt idx="384">
                  <c:v>38.45</c:v>
                </c:pt>
                <c:pt idx="385">
                  <c:v>38.55</c:v>
                </c:pt>
                <c:pt idx="386">
                  <c:v>38.65000000000001</c:v>
                </c:pt>
                <c:pt idx="387">
                  <c:v>38.75</c:v>
                </c:pt>
                <c:pt idx="388">
                  <c:v>38.85</c:v>
                </c:pt>
                <c:pt idx="389">
                  <c:v>38.95</c:v>
                </c:pt>
                <c:pt idx="390">
                  <c:v>39.05</c:v>
                </c:pt>
                <c:pt idx="391">
                  <c:v>39.15</c:v>
                </c:pt>
                <c:pt idx="392">
                  <c:v>39.25</c:v>
                </c:pt>
                <c:pt idx="393">
                  <c:v>39.35</c:v>
                </c:pt>
                <c:pt idx="394">
                  <c:v>39.45</c:v>
                </c:pt>
                <c:pt idx="395">
                  <c:v>39.55</c:v>
                </c:pt>
                <c:pt idx="396">
                  <c:v>39.65</c:v>
                </c:pt>
                <c:pt idx="397">
                  <c:v>39.75</c:v>
                </c:pt>
                <c:pt idx="398">
                  <c:v>39.85</c:v>
                </c:pt>
                <c:pt idx="399">
                  <c:v>39.95</c:v>
                </c:pt>
                <c:pt idx="400">
                  <c:v>40.05</c:v>
                </c:pt>
                <c:pt idx="401">
                  <c:v>40.15</c:v>
                </c:pt>
                <c:pt idx="402">
                  <c:v>40.25</c:v>
                </c:pt>
                <c:pt idx="403">
                  <c:v>40.35</c:v>
                </c:pt>
                <c:pt idx="404">
                  <c:v>40.45</c:v>
                </c:pt>
                <c:pt idx="405">
                  <c:v>40.55</c:v>
                </c:pt>
                <c:pt idx="406">
                  <c:v>40.65000000000001</c:v>
                </c:pt>
                <c:pt idx="407">
                  <c:v>40.75</c:v>
                </c:pt>
                <c:pt idx="408">
                  <c:v>40.85</c:v>
                </c:pt>
                <c:pt idx="409">
                  <c:v>40.95</c:v>
                </c:pt>
                <c:pt idx="410">
                  <c:v>41.05</c:v>
                </c:pt>
                <c:pt idx="411">
                  <c:v>41.15000000000001</c:v>
                </c:pt>
                <c:pt idx="412">
                  <c:v>41.25</c:v>
                </c:pt>
                <c:pt idx="413">
                  <c:v>41.35</c:v>
                </c:pt>
                <c:pt idx="414">
                  <c:v>41.45</c:v>
                </c:pt>
                <c:pt idx="415">
                  <c:v>41.55</c:v>
                </c:pt>
                <c:pt idx="416">
                  <c:v>41.65</c:v>
                </c:pt>
                <c:pt idx="417">
                  <c:v>41.75</c:v>
                </c:pt>
                <c:pt idx="418">
                  <c:v>41.85</c:v>
                </c:pt>
                <c:pt idx="419">
                  <c:v>41.95</c:v>
                </c:pt>
                <c:pt idx="420">
                  <c:v>42.05</c:v>
                </c:pt>
                <c:pt idx="421">
                  <c:v>42.15</c:v>
                </c:pt>
                <c:pt idx="422">
                  <c:v>42.25</c:v>
                </c:pt>
                <c:pt idx="423">
                  <c:v>42.35</c:v>
                </c:pt>
                <c:pt idx="424">
                  <c:v>42.45</c:v>
                </c:pt>
                <c:pt idx="425">
                  <c:v>42.55</c:v>
                </c:pt>
                <c:pt idx="426">
                  <c:v>42.65</c:v>
                </c:pt>
                <c:pt idx="427">
                  <c:v>42.75</c:v>
                </c:pt>
                <c:pt idx="428">
                  <c:v>42.85</c:v>
                </c:pt>
                <c:pt idx="429">
                  <c:v>42.95</c:v>
                </c:pt>
                <c:pt idx="430">
                  <c:v>43.05</c:v>
                </c:pt>
                <c:pt idx="431">
                  <c:v>43.15000000000001</c:v>
                </c:pt>
                <c:pt idx="432">
                  <c:v>43.25</c:v>
                </c:pt>
                <c:pt idx="433">
                  <c:v>43.35</c:v>
                </c:pt>
                <c:pt idx="434">
                  <c:v>43.45</c:v>
                </c:pt>
                <c:pt idx="435">
                  <c:v>43.55</c:v>
                </c:pt>
                <c:pt idx="436">
                  <c:v>43.65000000000001</c:v>
                </c:pt>
                <c:pt idx="437">
                  <c:v>43.75</c:v>
                </c:pt>
                <c:pt idx="438">
                  <c:v>43.85</c:v>
                </c:pt>
                <c:pt idx="439">
                  <c:v>43.95</c:v>
                </c:pt>
                <c:pt idx="440">
                  <c:v>44.05</c:v>
                </c:pt>
                <c:pt idx="441">
                  <c:v>44.15</c:v>
                </c:pt>
                <c:pt idx="442">
                  <c:v>44.25</c:v>
                </c:pt>
                <c:pt idx="443">
                  <c:v>44.35</c:v>
                </c:pt>
                <c:pt idx="444">
                  <c:v>44.45</c:v>
                </c:pt>
                <c:pt idx="445">
                  <c:v>44.55</c:v>
                </c:pt>
                <c:pt idx="446">
                  <c:v>44.65</c:v>
                </c:pt>
                <c:pt idx="447">
                  <c:v>44.75</c:v>
                </c:pt>
                <c:pt idx="448">
                  <c:v>44.85</c:v>
                </c:pt>
                <c:pt idx="449">
                  <c:v>44.95</c:v>
                </c:pt>
                <c:pt idx="450">
                  <c:v>45.05</c:v>
                </c:pt>
                <c:pt idx="451">
                  <c:v>45.15</c:v>
                </c:pt>
                <c:pt idx="452">
                  <c:v>45.25</c:v>
                </c:pt>
                <c:pt idx="453">
                  <c:v>45.35</c:v>
                </c:pt>
                <c:pt idx="454">
                  <c:v>45.45</c:v>
                </c:pt>
                <c:pt idx="455">
                  <c:v>45.55</c:v>
                </c:pt>
                <c:pt idx="456">
                  <c:v>45.65000000000001</c:v>
                </c:pt>
                <c:pt idx="457">
                  <c:v>45.75</c:v>
                </c:pt>
                <c:pt idx="458">
                  <c:v>45.85</c:v>
                </c:pt>
                <c:pt idx="459">
                  <c:v>45.95</c:v>
                </c:pt>
                <c:pt idx="460">
                  <c:v>46.05</c:v>
                </c:pt>
                <c:pt idx="461">
                  <c:v>46.15000000000001</c:v>
                </c:pt>
                <c:pt idx="462">
                  <c:v>46.25</c:v>
                </c:pt>
                <c:pt idx="463">
                  <c:v>46.35</c:v>
                </c:pt>
                <c:pt idx="464">
                  <c:v>46.45</c:v>
                </c:pt>
                <c:pt idx="465">
                  <c:v>46.55</c:v>
                </c:pt>
                <c:pt idx="466">
                  <c:v>46.65</c:v>
                </c:pt>
                <c:pt idx="467">
                  <c:v>46.75</c:v>
                </c:pt>
                <c:pt idx="468">
                  <c:v>46.85</c:v>
                </c:pt>
                <c:pt idx="469">
                  <c:v>46.95</c:v>
                </c:pt>
                <c:pt idx="470">
                  <c:v>47.05</c:v>
                </c:pt>
                <c:pt idx="471">
                  <c:v>47.15</c:v>
                </c:pt>
                <c:pt idx="472">
                  <c:v>47.25</c:v>
                </c:pt>
                <c:pt idx="473">
                  <c:v>47.35</c:v>
                </c:pt>
                <c:pt idx="474">
                  <c:v>47.45</c:v>
                </c:pt>
                <c:pt idx="475">
                  <c:v>47.55</c:v>
                </c:pt>
                <c:pt idx="476">
                  <c:v>47.65</c:v>
                </c:pt>
                <c:pt idx="477">
                  <c:v>47.75</c:v>
                </c:pt>
                <c:pt idx="478">
                  <c:v>47.85</c:v>
                </c:pt>
                <c:pt idx="479">
                  <c:v>47.95</c:v>
                </c:pt>
                <c:pt idx="480">
                  <c:v>48.05</c:v>
                </c:pt>
                <c:pt idx="481">
                  <c:v>48.15000000000001</c:v>
                </c:pt>
                <c:pt idx="482">
                  <c:v>48.25</c:v>
                </c:pt>
                <c:pt idx="483">
                  <c:v>48.35</c:v>
                </c:pt>
                <c:pt idx="484">
                  <c:v>48.45</c:v>
                </c:pt>
                <c:pt idx="485">
                  <c:v>48.55</c:v>
                </c:pt>
                <c:pt idx="486">
                  <c:v>48.65000000000001</c:v>
                </c:pt>
                <c:pt idx="487">
                  <c:v>48.75</c:v>
                </c:pt>
                <c:pt idx="488">
                  <c:v>48.85</c:v>
                </c:pt>
                <c:pt idx="489">
                  <c:v>48.95</c:v>
                </c:pt>
                <c:pt idx="490">
                  <c:v>49.05</c:v>
                </c:pt>
                <c:pt idx="491">
                  <c:v>49.15</c:v>
                </c:pt>
                <c:pt idx="492">
                  <c:v>49.25</c:v>
                </c:pt>
                <c:pt idx="493">
                  <c:v>49.35</c:v>
                </c:pt>
                <c:pt idx="494">
                  <c:v>49.45</c:v>
                </c:pt>
                <c:pt idx="495">
                  <c:v>49.55</c:v>
                </c:pt>
                <c:pt idx="496">
                  <c:v>49.65</c:v>
                </c:pt>
                <c:pt idx="497">
                  <c:v>49.75</c:v>
                </c:pt>
                <c:pt idx="498">
                  <c:v>49.85</c:v>
                </c:pt>
                <c:pt idx="499">
                  <c:v>49.95</c:v>
                </c:pt>
                <c:pt idx="500">
                  <c:v>50.05</c:v>
                </c:pt>
                <c:pt idx="501">
                  <c:v>50.15</c:v>
                </c:pt>
                <c:pt idx="502">
                  <c:v>50.25</c:v>
                </c:pt>
                <c:pt idx="503">
                  <c:v>50.35</c:v>
                </c:pt>
                <c:pt idx="504">
                  <c:v>50.45</c:v>
                </c:pt>
                <c:pt idx="505">
                  <c:v>50.55</c:v>
                </c:pt>
                <c:pt idx="506">
                  <c:v>50.65000000000001</c:v>
                </c:pt>
                <c:pt idx="507">
                  <c:v>50.75</c:v>
                </c:pt>
                <c:pt idx="508">
                  <c:v>50.85</c:v>
                </c:pt>
                <c:pt idx="509">
                  <c:v>50.95</c:v>
                </c:pt>
                <c:pt idx="510">
                  <c:v>51.05</c:v>
                </c:pt>
                <c:pt idx="511">
                  <c:v>51.15000000000001</c:v>
                </c:pt>
                <c:pt idx="512">
                  <c:v>51.25</c:v>
                </c:pt>
                <c:pt idx="513">
                  <c:v>51.35</c:v>
                </c:pt>
                <c:pt idx="514">
                  <c:v>51.45</c:v>
                </c:pt>
                <c:pt idx="515">
                  <c:v>51.55</c:v>
                </c:pt>
                <c:pt idx="516">
                  <c:v>51.65</c:v>
                </c:pt>
                <c:pt idx="517">
                  <c:v>51.75</c:v>
                </c:pt>
                <c:pt idx="518">
                  <c:v>51.85</c:v>
                </c:pt>
                <c:pt idx="519">
                  <c:v>51.95</c:v>
                </c:pt>
                <c:pt idx="520">
                  <c:v>52.05</c:v>
                </c:pt>
                <c:pt idx="521">
                  <c:v>52.15</c:v>
                </c:pt>
                <c:pt idx="522">
                  <c:v>52.25</c:v>
                </c:pt>
                <c:pt idx="523">
                  <c:v>52.35</c:v>
                </c:pt>
                <c:pt idx="524">
                  <c:v>52.45</c:v>
                </c:pt>
                <c:pt idx="525">
                  <c:v>52.55</c:v>
                </c:pt>
                <c:pt idx="526">
                  <c:v>52.65</c:v>
                </c:pt>
                <c:pt idx="527">
                  <c:v>52.75</c:v>
                </c:pt>
                <c:pt idx="528">
                  <c:v>52.85</c:v>
                </c:pt>
                <c:pt idx="529">
                  <c:v>52.95</c:v>
                </c:pt>
                <c:pt idx="530">
                  <c:v>53.05</c:v>
                </c:pt>
                <c:pt idx="531">
                  <c:v>53.15000000000001</c:v>
                </c:pt>
                <c:pt idx="532">
                  <c:v>53.25</c:v>
                </c:pt>
                <c:pt idx="533">
                  <c:v>53.35</c:v>
                </c:pt>
                <c:pt idx="534">
                  <c:v>53.45</c:v>
                </c:pt>
                <c:pt idx="535">
                  <c:v>53.55</c:v>
                </c:pt>
                <c:pt idx="536">
                  <c:v>53.65000000000001</c:v>
                </c:pt>
                <c:pt idx="537">
                  <c:v>53.75</c:v>
                </c:pt>
                <c:pt idx="538">
                  <c:v>53.85</c:v>
                </c:pt>
                <c:pt idx="539">
                  <c:v>53.95</c:v>
                </c:pt>
                <c:pt idx="540">
                  <c:v>54.05</c:v>
                </c:pt>
                <c:pt idx="541">
                  <c:v>54.15</c:v>
                </c:pt>
                <c:pt idx="542">
                  <c:v>54.25</c:v>
                </c:pt>
                <c:pt idx="543">
                  <c:v>54.35</c:v>
                </c:pt>
                <c:pt idx="544">
                  <c:v>54.45</c:v>
                </c:pt>
                <c:pt idx="545">
                  <c:v>54.55</c:v>
                </c:pt>
                <c:pt idx="546">
                  <c:v>54.65</c:v>
                </c:pt>
                <c:pt idx="547">
                  <c:v>54.75</c:v>
                </c:pt>
                <c:pt idx="548">
                  <c:v>54.85</c:v>
                </c:pt>
                <c:pt idx="549">
                  <c:v>54.95</c:v>
                </c:pt>
                <c:pt idx="550">
                  <c:v>55.05</c:v>
                </c:pt>
                <c:pt idx="551">
                  <c:v>55.15</c:v>
                </c:pt>
                <c:pt idx="552">
                  <c:v>55.25</c:v>
                </c:pt>
                <c:pt idx="553">
                  <c:v>55.35</c:v>
                </c:pt>
                <c:pt idx="554">
                  <c:v>55.45</c:v>
                </c:pt>
                <c:pt idx="555">
                  <c:v>55.55</c:v>
                </c:pt>
                <c:pt idx="556">
                  <c:v>55.65000000000001</c:v>
                </c:pt>
                <c:pt idx="557">
                  <c:v>55.75</c:v>
                </c:pt>
                <c:pt idx="558">
                  <c:v>55.85</c:v>
                </c:pt>
                <c:pt idx="559">
                  <c:v>55.95</c:v>
                </c:pt>
                <c:pt idx="560">
                  <c:v>56.05</c:v>
                </c:pt>
                <c:pt idx="561">
                  <c:v>56.15000000000001</c:v>
                </c:pt>
                <c:pt idx="562">
                  <c:v>56.25</c:v>
                </c:pt>
                <c:pt idx="563">
                  <c:v>56.35</c:v>
                </c:pt>
                <c:pt idx="564">
                  <c:v>56.45</c:v>
                </c:pt>
                <c:pt idx="565">
                  <c:v>56.55</c:v>
                </c:pt>
                <c:pt idx="566">
                  <c:v>56.65</c:v>
                </c:pt>
                <c:pt idx="567">
                  <c:v>56.75</c:v>
                </c:pt>
                <c:pt idx="568">
                  <c:v>56.85</c:v>
                </c:pt>
                <c:pt idx="569">
                  <c:v>56.95</c:v>
                </c:pt>
                <c:pt idx="570">
                  <c:v>57.05</c:v>
                </c:pt>
                <c:pt idx="571">
                  <c:v>57.15</c:v>
                </c:pt>
                <c:pt idx="572">
                  <c:v>57.25</c:v>
                </c:pt>
                <c:pt idx="573">
                  <c:v>57.35</c:v>
                </c:pt>
                <c:pt idx="574">
                  <c:v>57.45</c:v>
                </c:pt>
                <c:pt idx="575">
                  <c:v>57.55</c:v>
                </c:pt>
                <c:pt idx="576">
                  <c:v>57.65</c:v>
                </c:pt>
                <c:pt idx="577">
                  <c:v>57.75</c:v>
                </c:pt>
                <c:pt idx="578">
                  <c:v>57.85</c:v>
                </c:pt>
                <c:pt idx="579">
                  <c:v>57.95</c:v>
                </c:pt>
                <c:pt idx="580">
                  <c:v>58.05</c:v>
                </c:pt>
                <c:pt idx="581">
                  <c:v>58.15000000000001</c:v>
                </c:pt>
                <c:pt idx="582">
                  <c:v>58.25</c:v>
                </c:pt>
                <c:pt idx="583">
                  <c:v>58.35</c:v>
                </c:pt>
                <c:pt idx="584">
                  <c:v>58.45</c:v>
                </c:pt>
                <c:pt idx="585">
                  <c:v>58.55</c:v>
                </c:pt>
                <c:pt idx="586">
                  <c:v>58.65000000000001</c:v>
                </c:pt>
                <c:pt idx="587">
                  <c:v>58.75</c:v>
                </c:pt>
                <c:pt idx="588">
                  <c:v>58.85</c:v>
                </c:pt>
                <c:pt idx="589">
                  <c:v>58.95</c:v>
                </c:pt>
                <c:pt idx="590">
                  <c:v>59.05</c:v>
                </c:pt>
                <c:pt idx="591">
                  <c:v>59.15</c:v>
                </c:pt>
                <c:pt idx="592">
                  <c:v>59.25</c:v>
                </c:pt>
                <c:pt idx="593">
                  <c:v>59.35</c:v>
                </c:pt>
                <c:pt idx="594">
                  <c:v>59.45</c:v>
                </c:pt>
                <c:pt idx="595">
                  <c:v>59.55</c:v>
                </c:pt>
                <c:pt idx="596">
                  <c:v>59.65</c:v>
                </c:pt>
                <c:pt idx="597">
                  <c:v>59.75</c:v>
                </c:pt>
                <c:pt idx="598">
                  <c:v>59.85</c:v>
                </c:pt>
                <c:pt idx="599">
                  <c:v>59.95</c:v>
                </c:pt>
                <c:pt idx="600">
                  <c:v>60.05</c:v>
                </c:pt>
                <c:pt idx="601">
                  <c:v>60.15</c:v>
                </c:pt>
                <c:pt idx="602">
                  <c:v>60.25</c:v>
                </c:pt>
                <c:pt idx="603">
                  <c:v>60.35</c:v>
                </c:pt>
                <c:pt idx="604">
                  <c:v>60.45</c:v>
                </c:pt>
                <c:pt idx="605">
                  <c:v>60.55</c:v>
                </c:pt>
                <c:pt idx="606">
                  <c:v>60.65000000000001</c:v>
                </c:pt>
                <c:pt idx="607">
                  <c:v>60.75</c:v>
                </c:pt>
                <c:pt idx="608">
                  <c:v>60.85</c:v>
                </c:pt>
                <c:pt idx="609">
                  <c:v>60.95</c:v>
                </c:pt>
                <c:pt idx="610">
                  <c:v>61.05</c:v>
                </c:pt>
                <c:pt idx="611">
                  <c:v>61.15000000000001</c:v>
                </c:pt>
                <c:pt idx="612">
                  <c:v>61.25</c:v>
                </c:pt>
                <c:pt idx="613">
                  <c:v>61.35</c:v>
                </c:pt>
                <c:pt idx="614">
                  <c:v>61.45</c:v>
                </c:pt>
                <c:pt idx="615">
                  <c:v>61.55</c:v>
                </c:pt>
                <c:pt idx="616">
                  <c:v>61.65</c:v>
                </c:pt>
                <c:pt idx="617">
                  <c:v>61.75</c:v>
                </c:pt>
                <c:pt idx="618">
                  <c:v>61.85</c:v>
                </c:pt>
                <c:pt idx="619">
                  <c:v>61.95</c:v>
                </c:pt>
                <c:pt idx="620">
                  <c:v>62.05</c:v>
                </c:pt>
                <c:pt idx="621">
                  <c:v>62.15</c:v>
                </c:pt>
                <c:pt idx="622">
                  <c:v>62.25</c:v>
                </c:pt>
                <c:pt idx="623">
                  <c:v>62.35</c:v>
                </c:pt>
                <c:pt idx="624">
                  <c:v>62.45</c:v>
                </c:pt>
                <c:pt idx="625">
                  <c:v>62.55</c:v>
                </c:pt>
                <c:pt idx="626">
                  <c:v>62.65</c:v>
                </c:pt>
                <c:pt idx="627">
                  <c:v>62.75</c:v>
                </c:pt>
                <c:pt idx="628">
                  <c:v>62.85</c:v>
                </c:pt>
                <c:pt idx="629">
                  <c:v>62.95</c:v>
                </c:pt>
                <c:pt idx="630">
                  <c:v>63.05</c:v>
                </c:pt>
                <c:pt idx="631">
                  <c:v>63.15000000000001</c:v>
                </c:pt>
                <c:pt idx="632">
                  <c:v>63.25</c:v>
                </c:pt>
                <c:pt idx="633">
                  <c:v>63.35</c:v>
                </c:pt>
                <c:pt idx="634">
                  <c:v>63.45</c:v>
                </c:pt>
                <c:pt idx="635">
                  <c:v>63.55</c:v>
                </c:pt>
                <c:pt idx="636">
                  <c:v>63.65000000000001</c:v>
                </c:pt>
                <c:pt idx="637">
                  <c:v>63.75</c:v>
                </c:pt>
                <c:pt idx="638">
                  <c:v>63.85</c:v>
                </c:pt>
                <c:pt idx="639">
                  <c:v>63.95</c:v>
                </c:pt>
                <c:pt idx="640">
                  <c:v>64.05</c:v>
                </c:pt>
                <c:pt idx="641">
                  <c:v>64.15000000000001</c:v>
                </c:pt>
                <c:pt idx="642">
                  <c:v>64.25</c:v>
                </c:pt>
                <c:pt idx="643">
                  <c:v>64.35</c:v>
                </c:pt>
                <c:pt idx="644">
                  <c:v>64.45</c:v>
                </c:pt>
                <c:pt idx="645">
                  <c:v>64.55</c:v>
                </c:pt>
                <c:pt idx="646">
                  <c:v>64.65000000000001</c:v>
                </c:pt>
                <c:pt idx="647">
                  <c:v>64.75</c:v>
                </c:pt>
                <c:pt idx="648">
                  <c:v>64.85000000000001</c:v>
                </c:pt>
                <c:pt idx="649">
                  <c:v>64.95</c:v>
                </c:pt>
                <c:pt idx="650">
                  <c:v>65.05</c:v>
                </c:pt>
                <c:pt idx="651">
                  <c:v>65.15</c:v>
                </c:pt>
                <c:pt idx="652">
                  <c:v>65.25</c:v>
                </c:pt>
                <c:pt idx="653">
                  <c:v>65.35</c:v>
                </c:pt>
                <c:pt idx="654">
                  <c:v>65.45</c:v>
                </c:pt>
                <c:pt idx="655">
                  <c:v>65.55</c:v>
                </c:pt>
                <c:pt idx="656">
                  <c:v>65.65000000000001</c:v>
                </c:pt>
                <c:pt idx="657">
                  <c:v>65.75</c:v>
                </c:pt>
                <c:pt idx="658">
                  <c:v>65.85</c:v>
                </c:pt>
                <c:pt idx="659">
                  <c:v>65.95</c:v>
                </c:pt>
                <c:pt idx="660">
                  <c:v>66.05000000000001</c:v>
                </c:pt>
                <c:pt idx="661">
                  <c:v>66.15000000000001</c:v>
                </c:pt>
                <c:pt idx="662">
                  <c:v>66.25</c:v>
                </c:pt>
                <c:pt idx="663">
                  <c:v>66.35</c:v>
                </c:pt>
                <c:pt idx="664">
                  <c:v>66.45</c:v>
                </c:pt>
                <c:pt idx="665">
                  <c:v>66.55</c:v>
                </c:pt>
                <c:pt idx="666">
                  <c:v>66.65000000000001</c:v>
                </c:pt>
                <c:pt idx="667">
                  <c:v>66.75</c:v>
                </c:pt>
                <c:pt idx="668">
                  <c:v>66.85</c:v>
                </c:pt>
                <c:pt idx="669">
                  <c:v>66.95</c:v>
                </c:pt>
                <c:pt idx="670">
                  <c:v>67.05</c:v>
                </c:pt>
                <c:pt idx="671">
                  <c:v>67.15000000000001</c:v>
                </c:pt>
                <c:pt idx="672">
                  <c:v>67.25</c:v>
                </c:pt>
                <c:pt idx="673">
                  <c:v>67.35000000000001</c:v>
                </c:pt>
                <c:pt idx="674">
                  <c:v>67.45</c:v>
                </c:pt>
                <c:pt idx="675">
                  <c:v>67.55</c:v>
                </c:pt>
                <c:pt idx="676">
                  <c:v>67.65</c:v>
                </c:pt>
                <c:pt idx="677">
                  <c:v>67.75</c:v>
                </c:pt>
                <c:pt idx="678">
                  <c:v>67.85</c:v>
                </c:pt>
                <c:pt idx="679">
                  <c:v>67.95</c:v>
                </c:pt>
                <c:pt idx="680">
                  <c:v>68.05</c:v>
                </c:pt>
                <c:pt idx="681">
                  <c:v>68.15000000000001</c:v>
                </c:pt>
                <c:pt idx="682">
                  <c:v>68.25</c:v>
                </c:pt>
                <c:pt idx="683">
                  <c:v>68.35</c:v>
                </c:pt>
                <c:pt idx="684">
                  <c:v>68.45</c:v>
                </c:pt>
                <c:pt idx="685">
                  <c:v>68.55000000000001</c:v>
                </c:pt>
                <c:pt idx="686">
                  <c:v>68.65000000000001</c:v>
                </c:pt>
                <c:pt idx="687">
                  <c:v>68.75</c:v>
                </c:pt>
                <c:pt idx="688">
                  <c:v>68.85</c:v>
                </c:pt>
                <c:pt idx="689">
                  <c:v>68.95</c:v>
                </c:pt>
                <c:pt idx="690">
                  <c:v>69.05</c:v>
                </c:pt>
                <c:pt idx="691">
                  <c:v>69.15000000000001</c:v>
                </c:pt>
                <c:pt idx="692">
                  <c:v>69.25</c:v>
                </c:pt>
                <c:pt idx="693">
                  <c:v>69.35</c:v>
                </c:pt>
                <c:pt idx="694">
                  <c:v>69.45</c:v>
                </c:pt>
                <c:pt idx="695">
                  <c:v>69.55</c:v>
                </c:pt>
                <c:pt idx="696">
                  <c:v>69.65000000000001</c:v>
                </c:pt>
                <c:pt idx="697">
                  <c:v>69.75</c:v>
                </c:pt>
                <c:pt idx="698">
                  <c:v>69.85000000000001</c:v>
                </c:pt>
                <c:pt idx="699">
                  <c:v>69.95</c:v>
                </c:pt>
                <c:pt idx="700">
                  <c:v>70.05</c:v>
                </c:pt>
                <c:pt idx="701">
                  <c:v>70.15</c:v>
                </c:pt>
                <c:pt idx="702">
                  <c:v>70.25</c:v>
                </c:pt>
                <c:pt idx="703">
                  <c:v>70.35</c:v>
                </c:pt>
                <c:pt idx="704">
                  <c:v>70.45</c:v>
                </c:pt>
                <c:pt idx="705">
                  <c:v>70.55</c:v>
                </c:pt>
                <c:pt idx="706">
                  <c:v>70.65000000000001</c:v>
                </c:pt>
                <c:pt idx="707">
                  <c:v>70.75</c:v>
                </c:pt>
                <c:pt idx="708">
                  <c:v>70.85</c:v>
                </c:pt>
                <c:pt idx="709">
                  <c:v>70.95</c:v>
                </c:pt>
                <c:pt idx="710">
                  <c:v>71.05000000000001</c:v>
                </c:pt>
                <c:pt idx="711">
                  <c:v>71.15000000000001</c:v>
                </c:pt>
                <c:pt idx="712">
                  <c:v>71.25</c:v>
                </c:pt>
                <c:pt idx="713">
                  <c:v>71.35</c:v>
                </c:pt>
                <c:pt idx="714">
                  <c:v>71.45</c:v>
                </c:pt>
                <c:pt idx="715">
                  <c:v>71.55</c:v>
                </c:pt>
                <c:pt idx="716">
                  <c:v>71.65000000000001</c:v>
                </c:pt>
                <c:pt idx="717">
                  <c:v>71.75</c:v>
                </c:pt>
                <c:pt idx="718">
                  <c:v>71.85</c:v>
                </c:pt>
                <c:pt idx="719">
                  <c:v>71.95</c:v>
                </c:pt>
                <c:pt idx="720">
                  <c:v>72.05</c:v>
                </c:pt>
                <c:pt idx="721">
                  <c:v>72.15000000000001</c:v>
                </c:pt>
                <c:pt idx="722">
                  <c:v>72.25</c:v>
                </c:pt>
                <c:pt idx="723">
                  <c:v>72.35000000000001</c:v>
                </c:pt>
                <c:pt idx="724">
                  <c:v>72.45</c:v>
                </c:pt>
                <c:pt idx="725">
                  <c:v>72.55</c:v>
                </c:pt>
                <c:pt idx="726">
                  <c:v>72.65</c:v>
                </c:pt>
                <c:pt idx="727">
                  <c:v>72.75</c:v>
                </c:pt>
                <c:pt idx="728">
                  <c:v>72.85</c:v>
                </c:pt>
                <c:pt idx="729">
                  <c:v>72.95</c:v>
                </c:pt>
                <c:pt idx="730">
                  <c:v>73.05</c:v>
                </c:pt>
                <c:pt idx="731">
                  <c:v>73.15000000000001</c:v>
                </c:pt>
                <c:pt idx="732">
                  <c:v>73.25</c:v>
                </c:pt>
                <c:pt idx="733">
                  <c:v>73.35</c:v>
                </c:pt>
                <c:pt idx="734">
                  <c:v>73.45</c:v>
                </c:pt>
                <c:pt idx="735">
                  <c:v>73.55000000000001</c:v>
                </c:pt>
                <c:pt idx="736">
                  <c:v>73.65000000000001</c:v>
                </c:pt>
                <c:pt idx="737">
                  <c:v>73.75</c:v>
                </c:pt>
                <c:pt idx="738">
                  <c:v>73.85</c:v>
                </c:pt>
                <c:pt idx="739">
                  <c:v>73.95</c:v>
                </c:pt>
                <c:pt idx="740">
                  <c:v>74.05</c:v>
                </c:pt>
                <c:pt idx="741">
                  <c:v>74.15000000000001</c:v>
                </c:pt>
                <c:pt idx="742">
                  <c:v>74.25</c:v>
                </c:pt>
                <c:pt idx="743">
                  <c:v>74.35</c:v>
                </c:pt>
                <c:pt idx="744">
                  <c:v>74.45</c:v>
                </c:pt>
                <c:pt idx="745">
                  <c:v>74.55</c:v>
                </c:pt>
                <c:pt idx="746">
                  <c:v>74.65000000000001</c:v>
                </c:pt>
                <c:pt idx="747">
                  <c:v>74.75</c:v>
                </c:pt>
                <c:pt idx="748">
                  <c:v>74.85000000000001</c:v>
                </c:pt>
                <c:pt idx="749">
                  <c:v>74.95</c:v>
                </c:pt>
                <c:pt idx="750">
                  <c:v>75.05</c:v>
                </c:pt>
                <c:pt idx="751">
                  <c:v>75.15</c:v>
                </c:pt>
                <c:pt idx="752">
                  <c:v>75.25</c:v>
                </c:pt>
                <c:pt idx="753">
                  <c:v>75.35</c:v>
                </c:pt>
                <c:pt idx="754">
                  <c:v>75.45</c:v>
                </c:pt>
                <c:pt idx="755">
                  <c:v>75.55</c:v>
                </c:pt>
                <c:pt idx="756">
                  <c:v>75.65000000000001</c:v>
                </c:pt>
                <c:pt idx="757">
                  <c:v>75.75</c:v>
                </c:pt>
                <c:pt idx="758">
                  <c:v>75.85</c:v>
                </c:pt>
                <c:pt idx="759">
                  <c:v>75.95</c:v>
                </c:pt>
                <c:pt idx="760">
                  <c:v>76.05000000000001</c:v>
                </c:pt>
                <c:pt idx="761">
                  <c:v>76.15000000000001</c:v>
                </c:pt>
                <c:pt idx="762">
                  <c:v>76.25</c:v>
                </c:pt>
                <c:pt idx="763">
                  <c:v>76.35</c:v>
                </c:pt>
                <c:pt idx="764">
                  <c:v>76.45</c:v>
                </c:pt>
                <c:pt idx="765">
                  <c:v>76.55</c:v>
                </c:pt>
                <c:pt idx="766">
                  <c:v>76.65000000000001</c:v>
                </c:pt>
                <c:pt idx="767">
                  <c:v>76.75</c:v>
                </c:pt>
                <c:pt idx="768">
                  <c:v>76.85</c:v>
                </c:pt>
                <c:pt idx="769">
                  <c:v>76.95</c:v>
                </c:pt>
                <c:pt idx="770">
                  <c:v>77.05</c:v>
                </c:pt>
                <c:pt idx="771">
                  <c:v>77.15000000000001</c:v>
                </c:pt>
                <c:pt idx="772">
                  <c:v>77.25</c:v>
                </c:pt>
                <c:pt idx="773">
                  <c:v>77.35000000000001</c:v>
                </c:pt>
                <c:pt idx="774">
                  <c:v>77.45</c:v>
                </c:pt>
                <c:pt idx="775">
                  <c:v>77.55</c:v>
                </c:pt>
                <c:pt idx="776">
                  <c:v>77.65</c:v>
                </c:pt>
                <c:pt idx="777">
                  <c:v>77.75</c:v>
                </c:pt>
                <c:pt idx="778">
                  <c:v>77.85</c:v>
                </c:pt>
                <c:pt idx="779">
                  <c:v>77.95</c:v>
                </c:pt>
                <c:pt idx="780">
                  <c:v>78.05</c:v>
                </c:pt>
                <c:pt idx="781">
                  <c:v>78.15000000000001</c:v>
                </c:pt>
                <c:pt idx="782">
                  <c:v>78.25</c:v>
                </c:pt>
                <c:pt idx="783">
                  <c:v>78.35</c:v>
                </c:pt>
                <c:pt idx="784">
                  <c:v>78.45</c:v>
                </c:pt>
                <c:pt idx="785">
                  <c:v>78.55000000000001</c:v>
                </c:pt>
                <c:pt idx="786">
                  <c:v>78.65000000000001</c:v>
                </c:pt>
                <c:pt idx="787">
                  <c:v>78.75</c:v>
                </c:pt>
                <c:pt idx="788">
                  <c:v>78.85</c:v>
                </c:pt>
                <c:pt idx="789">
                  <c:v>78.95</c:v>
                </c:pt>
                <c:pt idx="790">
                  <c:v>79.05</c:v>
                </c:pt>
                <c:pt idx="791">
                  <c:v>79.15000000000001</c:v>
                </c:pt>
                <c:pt idx="792">
                  <c:v>79.25</c:v>
                </c:pt>
                <c:pt idx="793">
                  <c:v>79.35</c:v>
                </c:pt>
                <c:pt idx="794">
                  <c:v>79.45</c:v>
                </c:pt>
                <c:pt idx="795">
                  <c:v>79.55</c:v>
                </c:pt>
                <c:pt idx="796">
                  <c:v>79.65000000000001</c:v>
                </c:pt>
                <c:pt idx="797">
                  <c:v>79.75</c:v>
                </c:pt>
                <c:pt idx="798">
                  <c:v>79.85000000000001</c:v>
                </c:pt>
                <c:pt idx="799">
                  <c:v>79.95</c:v>
                </c:pt>
                <c:pt idx="800">
                  <c:v>80.05000000000001</c:v>
                </c:pt>
                <c:pt idx="801">
                  <c:v>80.15000000000001</c:v>
                </c:pt>
                <c:pt idx="802">
                  <c:v>80.25</c:v>
                </c:pt>
                <c:pt idx="803">
                  <c:v>80.35</c:v>
                </c:pt>
                <c:pt idx="804">
                  <c:v>80.45</c:v>
                </c:pt>
                <c:pt idx="805">
                  <c:v>80.55</c:v>
                </c:pt>
                <c:pt idx="806">
                  <c:v>80.65</c:v>
                </c:pt>
                <c:pt idx="807">
                  <c:v>80.75</c:v>
                </c:pt>
                <c:pt idx="808">
                  <c:v>80.85000000000001</c:v>
                </c:pt>
                <c:pt idx="809">
                  <c:v>80.95</c:v>
                </c:pt>
                <c:pt idx="810">
                  <c:v>81.05000000000001</c:v>
                </c:pt>
                <c:pt idx="811">
                  <c:v>81.15000000000001</c:v>
                </c:pt>
                <c:pt idx="812">
                  <c:v>81.25</c:v>
                </c:pt>
                <c:pt idx="813">
                  <c:v>81.35</c:v>
                </c:pt>
                <c:pt idx="814">
                  <c:v>81.45</c:v>
                </c:pt>
                <c:pt idx="815">
                  <c:v>81.55</c:v>
                </c:pt>
                <c:pt idx="816">
                  <c:v>81.65</c:v>
                </c:pt>
                <c:pt idx="817">
                  <c:v>81.75</c:v>
                </c:pt>
                <c:pt idx="818">
                  <c:v>81.85000000000001</c:v>
                </c:pt>
                <c:pt idx="819">
                  <c:v>81.95</c:v>
                </c:pt>
                <c:pt idx="820">
                  <c:v>82.05</c:v>
                </c:pt>
                <c:pt idx="821">
                  <c:v>82.15000000000001</c:v>
                </c:pt>
                <c:pt idx="822">
                  <c:v>82.25</c:v>
                </c:pt>
                <c:pt idx="823">
                  <c:v>82.35</c:v>
                </c:pt>
                <c:pt idx="824">
                  <c:v>82.45</c:v>
                </c:pt>
                <c:pt idx="825">
                  <c:v>82.55000000000001</c:v>
                </c:pt>
                <c:pt idx="826">
                  <c:v>82.65000000000001</c:v>
                </c:pt>
                <c:pt idx="827">
                  <c:v>82.75</c:v>
                </c:pt>
                <c:pt idx="828">
                  <c:v>82.85</c:v>
                </c:pt>
                <c:pt idx="829">
                  <c:v>82.95</c:v>
                </c:pt>
                <c:pt idx="830">
                  <c:v>83.05</c:v>
                </c:pt>
                <c:pt idx="831">
                  <c:v>83.15</c:v>
                </c:pt>
                <c:pt idx="832">
                  <c:v>83.25</c:v>
                </c:pt>
                <c:pt idx="833">
                  <c:v>83.35000000000001</c:v>
                </c:pt>
                <c:pt idx="834">
                  <c:v>83.45</c:v>
                </c:pt>
                <c:pt idx="835">
                  <c:v>83.55000000000001</c:v>
                </c:pt>
                <c:pt idx="836">
                  <c:v>83.65000000000001</c:v>
                </c:pt>
                <c:pt idx="837">
                  <c:v>83.75</c:v>
                </c:pt>
                <c:pt idx="838">
                  <c:v>83.85</c:v>
                </c:pt>
                <c:pt idx="839">
                  <c:v>83.95</c:v>
                </c:pt>
                <c:pt idx="840">
                  <c:v>84.05</c:v>
                </c:pt>
                <c:pt idx="841">
                  <c:v>84.15</c:v>
                </c:pt>
                <c:pt idx="842">
                  <c:v>84.25</c:v>
                </c:pt>
                <c:pt idx="843">
                  <c:v>84.35000000000001</c:v>
                </c:pt>
                <c:pt idx="844">
                  <c:v>84.45</c:v>
                </c:pt>
                <c:pt idx="845">
                  <c:v>84.55</c:v>
                </c:pt>
                <c:pt idx="846">
                  <c:v>84.65000000000001</c:v>
                </c:pt>
                <c:pt idx="847">
                  <c:v>84.75</c:v>
                </c:pt>
                <c:pt idx="848">
                  <c:v>84.85</c:v>
                </c:pt>
                <c:pt idx="849">
                  <c:v>84.95</c:v>
                </c:pt>
                <c:pt idx="850">
                  <c:v>85.05000000000001</c:v>
                </c:pt>
                <c:pt idx="851">
                  <c:v>85.15000000000001</c:v>
                </c:pt>
                <c:pt idx="852">
                  <c:v>85.25</c:v>
                </c:pt>
                <c:pt idx="853">
                  <c:v>85.35</c:v>
                </c:pt>
                <c:pt idx="854">
                  <c:v>85.45</c:v>
                </c:pt>
                <c:pt idx="855">
                  <c:v>85.55</c:v>
                </c:pt>
                <c:pt idx="856">
                  <c:v>85.65</c:v>
                </c:pt>
                <c:pt idx="857">
                  <c:v>85.75</c:v>
                </c:pt>
                <c:pt idx="858">
                  <c:v>85.85000000000001</c:v>
                </c:pt>
                <c:pt idx="859">
                  <c:v>85.95</c:v>
                </c:pt>
                <c:pt idx="860">
                  <c:v>86.05000000000001</c:v>
                </c:pt>
                <c:pt idx="861">
                  <c:v>86.15000000000001</c:v>
                </c:pt>
                <c:pt idx="862">
                  <c:v>86.25</c:v>
                </c:pt>
                <c:pt idx="863">
                  <c:v>86.35</c:v>
                </c:pt>
                <c:pt idx="864">
                  <c:v>86.45</c:v>
                </c:pt>
                <c:pt idx="865">
                  <c:v>86.55</c:v>
                </c:pt>
                <c:pt idx="866">
                  <c:v>86.65</c:v>
                </c:pt>
                <c:pt idx="867">
                  <c:v>86.75</c:v>
                </c:pt>
                <c:pt idx="868">
                  <c:v>86.85000000000001</c:v>
                </c:pt>
                <c:pt idx="869">
                  <c:v>86.95</c:v>
                </c:pt>
                <c:pt idx="870">
                  <c:v>87.05</c:v>
                </c:pt>
                <c:pt idx="871">
                  <c:v>87.15000000000001</c:v>
                </c:pt>
                <c:pt idx="872">
                  <c:v>87.25</c:v>
                </c:pt>
                <c:pt idx="873">
                  <c:v>87.35</c:v>
                </c:pt>
                <c:pt idx="874">
                  <c:v>87.45</c:v>
                </c:pt>
                <c:pt idx="875">
                  <c:v>87.55000000000001</c:v>
                </c:pt>
                <c:pt idx="876">
                  <c:v>87.65000000000001</c:v>
                </c:pt>
                <c:pt idx="877">
                  <c:v>87.75</c:v>
                </c:pt>
                <c:pt idx="878">
                  <c:v>87.85</c:v>
                </c:pt>
                <c:pt idx="879">
                  <c:v>87.95</c:v>
                </c:pt>
                <c:pt idx="880">
                  <c:v>88.05</c:v>
                </c:pt>
                <c:pt idx="881">
                  <c:v>88.15</c:v>
                </c:pt>
                <c:pt idx="882">
                  <c:v>88.25</c:v>
                </c:pt>
                <c:pt idx="883">
                  <c:v>88.35000000000001</c:v>
                </c:pt>
                <c:pt idx="884">
                  <c:v>88.45</c:v>
                </c:pt>
                <c:pt idx="885">
                  <c:v>88.55000000000001</c:v>
                </c:pt>
                <c:pt idx="886">
                  <c:v>88.65000000000001</c:v>
                </c:pt>
                <c:pt idx="887">
                  <c:v>88.75</c:v>
                </c:pt>
                <c:pt idx="888">
                  <c:v>88.85</c:v>
                </c:pt>
                <c:pt idx="889">
                  <c:v>88.95</c:v>
                </c:pt>
                <c:pt idx="890">
                  <c:v>89.05</c:v>
                </c:pt>
                <c:pt idx="891">
                  <c:v>89.15</c:v>
                </c:pt>
                <c:pt idx="892">
                  <c:v>89.25</c:v>
                </c:pt>
                <c:pt idx="893">
                  <c:v>89.35000000000001</c:v>
                </c:pt>
                <c:pt idx="894">
                  <c:v>89.45</c:v>
                </c:pt>
                <c:pt idx="895">
                  <c:v>89.55</c:v>
                </c:pt>
                <c:pt idx="896">
                  <c:v>89.65000000000001</c:v>
                </c:pt>
                <c:pt idx="897">
                  <c:v>89.75</c:v>
                </c:pt>
                <c:pt idx="898">
                  <c:v>89.85</c:v>
                </c:pt>
                <c:pt idx="899">
                  <c:v>89.95</c:v>
                </c:pt>
                <c:pt idx="900">
                  <c:v>90.05000000000001</c:v>
                </c:pt>
                <c:pt idx="901">
                  <c:v>90.15000000000001</c:v>
                </c:pt>
                <c:pt idx="902">
                  <c:v>90.25</c:v>
                </c:pt>
                <c:pt idx="903">
                  <c:v>90.35</c:v>
                </c:pt>
                <c:pt idx="904">
                  <c:v>90.45</c:v>
                </c:pt>
                <c:pt idx="905">
                  <c:v>90.55</c:v>
                </c:pt>
                <c:pt idx="906">
                  <c:v>90.65</c:v>
                </c:pt>
                <c:pt idx="907">
                  <c:v>90.75</c:v>
                </c:pt>
                <c:pt idx="908">
                  <c:v>90.85000000000001</c:v>
                </c:pt>
                <c:pt idx="909">
                  <c:v>90.95</c:v>
                </c:pt>
                <c:pt idx="910">
                  <c:v>91.05000000000001</c:v>
                </c:pt>
                <c:pt idx="911">
                  <c:v>91.15000000000001</c:v>
                </c:pt>
                <c:pt idx="912">
                  <c:v>91.25</c:v>
                </c:pt>
                <c:pt idx="913">
                  <c:v>91.35</c:v>
                </c:pt>
                <c:pt idx="914">
                  <c:v>91.45</c:v>
                </c:pt>
                <c:pt idx="915">
                  <c:v>91.55</c:v>
                </c:pt>
                <c:pt idx="916">
                  <c:v>91.65</c:v>
                </c:pt>
                <c:pt idx="917">
                  <c:v>91.75</c:v>
                </c:pt>
                <c:pt idx="918">
                  <c:v>91.85000000000001</c:v>
                </c:pt>
                <c:pt idx="919">
                  <c:v>91.95</c:v>
                </c:pt>
                <c:pt idx="920">
                  <c:v>92.05</c:v>
                </c:pt>
                <c:pt idx="921">
                  <c:v>92.15000000000001</c:v>
                </c:pt>
                <c:pt idx="922">
                  <c:v>92.25</c:v>
                </c:pt>
                <c:pt idx="923">
                  <c:v>92.35</c:v>
                </c:pt>
                <c:pt idx="924">
                  <c:v>92.45</c:v>
                </c:pt>
                <c:pt idx="925">
                  <c:v>92.55000000000001</c:v>
                </c:pt>
                <c:pt idx="926">
                  <c:v>92.65000000000001</c:v>
                </c:pt>
                <c:pt idx="927">
                  <c:v>92.75</c:v>
                </c:pt>
                <c:pt idx="928">
                  <c:v>92.85</c:v>
                </c:pt>
                <c:pt idx="929">
                  <c:v>92.95</c:v>
                </c:pt>
                <c:pt idx="930">
                  <c:v>93.05</c:v>
                </c:pt>
                <c:pt idx="931">
                  <c:v>93.15</c:v>
                </c:pt>
                <c:pt idx="932">
                  <c:v>93.25</c:v>
                </c:pt>
                <c:pt idx="933">
                  <c:v>93.35000000000001</c:v>
                </c:pt>
                <c:pt idx="934">
                  <c:v>93.45</c:v>
                </c:pt>
                <c:pt idx="935">
                  <c:v>93.55000000000001</c:v>
                </c:pt>
                <c:pt idx="936">
                  <c:v>93.65000000000001</c:v>
                </c:pt>
                <c:pt idx="937">
                  <c:v>93.75</c:v>
                </c:pt>
                <c:pt idx="938">
                  <c:v>93.85</c:v>
                </c:pt>
                <c:pt idx="939">
                  <c:v>93.95</c:v>
                </c:pt>
                <c:pt idx="940">
                  <c:v>94.05</c:v>
                </c:pt>
                <c:pt idx="941">
                  <c:v>94.15</c:v>
                </c:pt>
                <c:pt idx="942">
                  <c:v>94.25</c:v>
                </c:pt>
                <c:pt idx="943">
                  <c:v>94.35000000000001</c:v>
                </c:pt>
                <c:pt idx="944">
                  <c:v>94.45</c:v>
                </c:pt>
                <c:pt idx="945">
                  <c:v>94.55</c:v>
                </c:pt>
                <c:pt idx="946">
                  <c:v>94.65000000000001</c:v>
                </c:pt>
                <c:pt idx="947">
                  <c:v>94.75</c:v>
                </c:pt>
                <c:pt idx="948">
                  <c:v>94.85</c:v>
                </c:pt>
                <c:pt idx="949">
                  <c:v>94.95</c:v>
                </c:pt>
                <c:pt idx="950">
                  <c:v>95.05000000000001</c:v>
                </c:pt>
                <c:pt idx="951">
                  <c:v>95.15000000000001</c:v>
                </c:pt>
                <c:pt idx="952">
                  <c:v>95.25</c:v>
                </c:pt>
                <c:pt idx="953">
                  <c:v>95.35</c:v>
                </c:pt>
                <c:pt idx="954">
                  <c:v>95.45</c:v>
                </c:pt>
                <c:pt idx="955">
                  <c:v>95.55</c:v>
                </c:pt>
                <c:pt idx="956">
                  <c:v>95.65</c:v>
                </c:pt>
                <c:pt idx="957">
                  <c:v>95.75</c:v>
                </c:pt>
                <c:pt idx="958">
                  <c:v>95.85000000000001</c:v>
                </c:pt>
                <c:pt idx="959">
                  <c:v>95.95</c:v>
                </c:pt>
                <c:pt idx="960">
                  <c:v>96.05000000000001</c:v>
                </c:pt>
                <c:pt idx="961">
                  <c:v>96.15000000000001</c:v>
                </c:pt>
                <c:pt idx="962">
                  <c:v>96.25</c:v>
                </c:pt>
                <c:pt idx="963">
                  <c:v>96.35</c:v>
                </c:pt>
                <c:pt idx="964">
                  <c:v>96.45</c:v>
                </c:pt>
                <c:pt idx="965">
                  <c:v>96.55</c:v>
                </c:pt>
                <c:pt idx="966">
                  <c:v>96.65</c:v>
                </c:pt>
                <c:pt idx="967">
                  <c:v>96.75</c:v>
                </c:pt>
                <c:pt idx="968">
                  <c:v>96.85000000000001</c:v>
                </c:pt>
                <c:pt idx="969">
                  <c:v>96.95</c:v>
                </c:pt>
                <c:pt idx="970">
                  <c:v>97.05</c:v>
                </c:pt>
                <c:pt idx="971">
                  <c:v>97.15000000000001</c:v>
                </c:pt>
                <c:pt idx="972">
                  <c:v>97.25</c:v>
                </c:pt>
                <c:pt idx="973">
                  <c:v>97.35</c:v>
                </c:pt>
                <c:pt idx="974">
                  <c:v>97.45</c:v>
                </c:pt>
                <c:pt idx="975">
                  <c:v>97.55000000000001</c:v>
                </c:pt>
                <c:pt idx="976">
                  <c:v>97.65000000000001</c:v>
                </c:pt>
                <c:pt idx="977">
                  <c:v>97.75</c:v>
                </c:pt>
                <c:pt idx="978">
                  <c:v>97.85</c:v>
                </c:pt>
                <c:pt idx="979">
                  <c:v>97.95</c:v>
                </c:pt>
                <c:pt idx="980">
                  <c:v>98.05</c:v>
                </c:pt>
                <c:pt idx="981">
                  <c:v>98.15</c:v>
                </c:pt>
                <c:pt idx="982">
                  <c:v>98.25</c:v>
                </c:pt>
                <c:pt idx="983">
                  <c:v>98.35000000000001</c:v>
                </c:pt>
                <c:pt idx="984">
                  <c:v>98.45</c:v>
                </c:pt>
                <c:pt idx="985">
                  <c:v>98.55000000000001</c:v>
                </c:pt>
                <c:pt idx="986">
                  <c:v>98.65000000000001</c:v>
                </c:pt>
                <c:pt idx="987">
                  <c:v>98.75</c:v>
                </c:pt>
                <c:pt idx="988">
                  <c:v>98.85</c:v>
                </c:pt>
                <c:pt idx="989">
                  <c:v>98.95</c:v>
                </c:pt>
                <c:pt idx="990">
                  <c:v>99.05</c:v>
                </c:pt>
                <c:pt idx="991">
                  <c:v>99.15</c:v>
                </c:pt>
                <c:pt idx="992">
                  <c:v>99.25</c:v>
                </c:pt>
                <c:pt idx="993">
                  <c:v>99.35000000000001</c:v>
                </c:pt>
                <c:pt idx="994">
                  <c:v>99.45</c:v>
                </c:pt>
                <c:pt idx="995">
                  <c:v>99.55</c:v>
                </c:pt>
                <c:pt idx="996">
                  <c:v>99.65000000000001</c:v>
                </c:pt>
                <c:pt idx="997">
                  <c:v>99.75</c:v>
                </c:pt>
                <c:pt idx="998">
                  <c:v>99.85</c:v>
                </c:pt>
                <c:pt idx="999">
                  <c:v>99.95</c:v>
                </c:pt>
                <c:pt idx="1000">
                  <c:v>100.05</c:v>
                </c:pt>
                <c:pt idx="1001">
                  <c:v>100.15</c:v>
                </c:pt>
                <c:pt idx="1002">
                  <c:v>100.25</c:v>
                </c:pt>
                <c:pt idx="1003">
                  <c:v>100.35</c:v>
                </c:pt>
                <c:pt idx="1004">
                  <c:v>100.45</c:v>
                </c:pt>
                <c:pt idx="1005">
                  <c:v>100.55</c:v>
                </c:pt>
                <c:pt idx="1006">
                  <c:v>100.65</c:v>
                </c:pt>
                <c:pt idx="1007">
                  <c:v>100.75</c:v>
                </c:pt>
                <c:pt idx="1008">
                  <c:v>100.85</c:v>
                </c:pt>
                <c:pt idx="1009">
                  <c:v>100.95</c:v>
                </c:pt>
                <c:pt idx="1010">
                  <c:v>101.05</c:v>
                </c:pt>
                <c:pt idx="1011">
                  <c:v>101.15</c:v>
                </c:pt>
                <c:pt idx="1012">
                  <c:v>101.25</c:v>
                </c:pt>
                <c:pt idx="1013">
                  <c:v>101.35</c:v>
                </c:pt>
                <c:pt idx="1014">
                  <c:v>101.45</c:v>
                </c:pt>
                <c:pt idx="1015">
                  <c:v>101.55</c:v>
                </c:pt>
                <c:pt idx="1016">
                  <c:v>101.65</c:v>
                </c:pt>
                <c:pt idx="1017">
                  <c:v>101.75</c:v>
                </c:pt>
                <c:pt idx="1018">
                  <c:v>101.85</c:v>
                </c:pt>
                <c:pt idx="1019">
                  <c:v>101.95</c:v>
                </c:pt>
                <c:pt idx="1020">
                  <c:v>102.05</c:v>
                </c:pt>
                <c:pt idx="1021">
                  <c:v>102.15</c:v>
                </c:pt>
                <c:pt idx="1022">
                  <c:v>102.25</c:v>
                </c:pt>
                <c:pt idx="1023">
                  <c:v>102.35</c:v>
                </c:pt>
                <c:pt idx="1024">
                  <c:v>102.45</c:v>
                </c:pt>
                <c:pt idx="1025">
                  <c:v>102.55</c:v>
                </c:pt>
                <c:pt idx="1026">
                  <c:v>102.65</c:v>
                </c:pt>
                <c:pt idx="1027">
                  <c:v>102.75</c:v>
                </c:pt>
                <c:pt idx="1028">
                  <c:v>102.85</c:v>
                </c:pt>
                <c:pt idx="1029">
                  <c:v>102.95</c:v>
                </c:pt>
                <c:pt idx="1030">
                  <c:v>103.05</c:v>
                </c:pt>
                <c:pt idx="1031">
                  <c:v>103.15</c:v>
                </c:pt>
                <c:pt idx="1032">
                  <c:v>103.25</c:v>
                </c:pt>
                <c:pt idx="1033">
                  <c:v>103.35</c:v>
                </c:pt>
                <c:pt idx="1034">
                  <c:v>103.45</c:v>
                </c:pt>
                <c:pt idx="1035">
                  <c:v>103.55</c:v>
                </c:pt>
                <c:pt idx="1036">
                  <c:v>103.65</c:v>
                </c:pt>
                <c:pt idx="1037">
                  <c:v>103.75</c:v>
                </c:pt>
                <c:pt idx="1038">
                  <c:v>103.85</c:v>
                </c:pt>
                <c:pt idx="1039">
                  <c:v>103.95</c:v>
                </c:pt>
                <c:pt idx="1040">
                  <c:v>104.05</c:v>
                </c:pt>
                <c:pt idx="1041">
                  <c:v>104.15</c:v>
                </c:pt>
                <c:pt idx="1042">
                  <c:v>104.25</c:v>
                </c:pt>
                <c:pt idx="1043">
                  <c:v>104.35</c:v>
                </c:pt>
                <c:pt idx="1044">
                  <c:v>104.45</c:v>
                </c:pt>
                <c:pt idx="1045">
                  <c:v>104.55</c:v>
                </c:pt>
                <c:pt idx="1046">
                  <c:v>104.65</c:v>
                </c:pt>
                <c:pt idx="1047">
                  <c:v>104.75</c:v>
                </c:pt>
                <c:pt idx="1048">
                  <c:v>104.85</c:v>
                </c:pt>
                <c:pt idx="1049">
                  <c:v>104.95</c:v>
                </c:pt>
                <c:pt idx="1050">
                  <c:v>105.05</c:v>
                </c:pt>
                <c:pt idx="1051">
                  <c:v>105.15</c:v>
                </c:pt>
                <c:pt idx="1052">
                  <c:v>105.25</c:v>
                </c:pt>
                <c:pt idx="1053">
                  <c:v>105.35</c:v>
                </c:pt>
                <c:pt idx="1054">
                  <c:v>105.45</c:v>
                </c:pt>
                <c:pt idx="1055">
                  <c:v>105.55</c:v>
                </c:pt>
                <c:pt idx="1056">
                  <c:v>105.65</c:v>
                </c:pt>
                <c:pt idx="1057">
                  <c:v>105.75</c:v>
                </c:pt>
                <c:pt idx="1058">
                  <c:v>105.85</c:v>
                </c:pt>
                <c:pt idx="1059">
                  <c:v>105.95</c:v>
                </c:pt>
                <c:pt idx="1060">
                  <c:v>106.05</c:v>
                </c:pt>
                <c:pt idx="1061">
                  <c:v>106.15</c:v>
                </c:pt>
                <c:pt idx="1062">
                  <c:v>106.25</c:v>
                </c:pt>
                <c:pt idx="1063">
                  <c:v>106.35</c:v>
                </c:pt>
                <c:pt idx="1064">
                  <c:v>106.45</c:v>
                </c:pt>
                <c:pt idx="1065">
                  <c:v>106.55</c:v>
                </c:pt>
                <c:pt idx="1066">
                  <c:v>106.65</c:v>
                </c:pt>
                <c:pt idx="1067">
                  <c:v>106.75</c:v>
                </c:pt>
                <c:pt idx="1068">
                  <c:v>106.85</c:v>
                </c:pt>
                <c:pt idx="1069">
                  <c:v>106.95</c:v>
                </c:pt>
                <c:pt idx="1070">
                  <c:v>107.05</c:v>
                </c:pt>
                <c:pt idx="1071">
                  <c:v>107.15</c:v>
                </c:pt>
                <c:pt idx="1072">
                  <c:v>107.25</c:v>
                </c:pt>
                <c:pt idx="1073">
                  <c:v>107.35</c:v>
                </c:pt>
                <c:pt idx="1074">
                  <c:v>107.45</c:v>
                </c:pt>
                <c:pt idx="1075">
                  <c:v>107.55</c:v>
                </c:pt>
                <c:pt idx="1076">
                  <c:v>107.65</c:v>
                </c:pt>
                <c:pt idx="1077">
                  <c:v>107.75</c:v>
                </c:pt>
                <c:pt idx="1078">
                  <c:v>107.85</c:v>
                </c:pt>
                <c:pt idx="1079">
                  <c:v>107.95</c:v>
                </c:pt>
                <c:pt idx="1080">
                  <c:v>108.05</c:v>
                </c:pt>
                <c:pt idx="1081">
                  <c:v>108.15</c:v>
                </c:pt>
                <c:pt idx="1082">
                  <c:v>108.25</c:v>
                </c:pt>
                <c:pt idx="1083">
                  <c:v>108.35</c:v>
                </c:pt>
                <c:pt idx="1084">
                  <c:v>108.45</c:v>
                </c:pt>
                <c:pt idx="1085">
                  <c:v>108.55</c:v>
                </c:pt>
                <c:pt idx="1086">
                  <c:v>108.65</c:v>
                </c:pt>
                <c:pt idx="1087">
                  <c:v>108.75</c:v>
                </c:pt>
                <c:pt idx="1088">
                  <c:v>108.85</c:v>
                </c:pt>
                <c:pt idx="1089">
                  <c:v>108.95</c:v>
                </c:pt>
                <c:pt idx="1090">
                  <c:v>109.05</c:v>
                </c:pt>
                <c:pt idx="1091">
                  <c:v>109.15</c:v>
                </c:pt>
                <c:pt idx="1092">
                  <c:v>109.25</c:v>
                </c:pt>
                <c:pt idx="1093">
                  <c:v>109.35</c:v>
                </c:pt>
                <c:pt idx="1094">
                  <c:v>109.45</c:v>
                </c:pt>
                <c:pt idx="1095">
                  <c:v>109.55</c:v>
                </c:pt>
                <c:pt idx="1096">
                  <c:v>109.65</c:v>
                </c:pt>
                <c:pt idx="1097">
                  <c:v>109.75</c:v>
                </c:pt>
                <c:pt idx="1098">
                  <c:v>109.85</c:v>
                </c:pt>
                <c:pt idx="1099">
                  <c:v>109.95</c:v>
                </c:pt>
                <c:pt idx="1100">
                  <c:v>110.05</c:v>
                </c:pt>
              </c:numCache>
            </c:numRef>
          </c:xVal>
          <c:yVal>
            <c:numRef>
              <c:f>Sheet3!$L$8:$L$1108</c:f>
              <c:numCache>
                <c:formatCode>0.000</c:formatCode>
                <c:ptCount val="1101"/>
                <c:pt idx="0">
                  <c:v>1.139915259833974</c:v>
                </c:pt>
                <c:pt idx="1">
                  <c:v>1.142288333680415</c:v>
                </c:pt>
                <c:pt idx="2">
                  <c:v>1.133488872825155</c:v>
                </c:pt>
                <c:pt idx="3">
                  <c:v>1.125909809257341</c:v>
                </c:pt>
                <c:pt idx="4">
                  <c:v>1.138135752938955</c:v>
                </c:pt>
                <c:pt idx="5">
                  <c:v>1.137420728350514</c:v>
                </c:pt>
                <c:pt idx="6">
                  <c:v>1.13332682856136</c:v>
                </c:pt>
                <c:pt idx="7">
                  <c:v>1.12338437578394</c:v>
                </c:pt>
                <c:pt idx="8">
                  <c:v>1.131543952851208</c:v>
                </c:pt>
                <c:pt idx="9">
                  <c:v>1.126866299705906</c:v>
                </c:pt>
                <c:pt idx="10">
                  <c:v>1.140968450349328</c:v>
                </c:pt>
                <c:pt idx="11">
                  <c:v>1.13305470967962</c:v>
                </c:pt>
                <c:pt idx="12">
                  <c:v>1.132803300491305</c:v>
                </c:pt>
                <c:pt idx="13">
                  <c:v>1.131440160192197</c:v>
                </c:pt>
                <c:pt idx="14">
                  <c:v>1.13722776617475</c:v>
                </c:pt>
                <c:pt idx="15">
                  <c:v>1.132400711931087</c:v>
                </c:pt>
                <c:pt idx="16">
                  <c:v>1.135170172045616</c:v>
                </c:pt>
                <c:pt idx="17">
                  <c:v>1.12568037522787</c:v>
                </c:pt>
                <c:pt idx="18">
                  <c:v>1.131896355989611</c:v>
                </c:pt>
                <c:pt idx="19">
                  <c:v>1.131828548712301</c:v>
                </c:pt>
                <c:pt idx="20">
                  <c:v>1.13573590285341</c:v>
                </c:pt>
                <c:pt idx="21">
                  <c:v>1.138425637178856</c:v>
                </c:pt>
                <c:pt idx="22">
                  <c:v>1.144570421564123</c:v>
                </c:pt>
                <c:pt idx="23">
                  <c:v>1.142645671123065</c:v>
                </c:pt>
                <c:pt idx="24">
                  <c:v>1.14395185612636</c:v>
                </c:pt>
                <c:pt idx="25">
                  <c:v>1.142864592861086</c:v>
                </c:pt>
                <c:pt idx="26">
                  <c:v>1.142875318198372</c:v>
                </c:pt>
                <c:pt idx="27">
                  <c:v>1.138020518899232</c:v>
                </c:pt>
                <c:pt idx="28">
                  <c:v>1.135528007072597</c:v>
                </c:pt>
                <c:pt idx="29">
                  <c:v>1.141717822503514</c:v>
                </c:pt>
                <c:pt idx="30">
                  <c:v>1.145955240522056</c:v>
                </c:pt>
                <c:pt idx="31">
                  <c:v>1.14911777904588</c:v>
                </c:pt>
                <c:pt idx="32">
                  <c:v>1.141979811375073</c:v>
                </c:pt>
                <c:pt idx="33">
                  <c:v>1.14416862841651</c:v>
                </c:pt>
                <c:pt idx="34">
                  <c:v>1.154057351621947</c:v>
                </c:pt>
                <c:pt idx="35">
                  <c:v>1.151658283054754</c:v>
                </c:pt>
                <c:pt idx="36">
                  <c:v>1.150193496174393</c:v>
                </c:pt>
                <c:pt idx="37">
                  <c:v>1.143243446928402</c:v>
                </c:pt>
                <c:pt idx="38">
                  <c:v>1.14376685414372</c:v>
                </c:pt>
                <c:pt idx="39">
                  <c:v>1.142113859157325</c:v>
                </c:pt>
                <c:pt idx="40">
                  <c:v>1.146318549215741</c:v>
                </c:pt>
                <c:pt idx="41">
                  <c:v>1.144949128492002</c:v>
                </c:pt>
                <c:pt idx="42">
                  <c:v>1.136719696768312</c:v>
                </c:pt>
                <c:pt idx="43">
                  <c:v>1.147632635196102</c:v>
                </c:pt>
                <c:pt idx="44">
                  <c:v>1.146523023239151</c:v>
                </c:pt>
                <c:pt idx="45">
                  <c:v>1.145992157305956</c:v>
                </c:pt>
                <c:pt idx="46">
                  <c:v>1.160996907739373</c:v>
                </c:pt>
                <c:pt idx="47">
                  <c:v>1.153500561249071</c:v>
                </c:pt>
                <c:pt idx="48">
                  <c:v>1.146879724470754</c:v>
                </c:pt>
                <c:pt idx="49">
                  <c:v>1.146970049910967</c:v>
                </c:pt>
                <c:pt idx="50">
                  <c:v>1.146822134711452</c:v>
                </c:pt>
                <c:pt idx="51">
                  <c:v>1.146503518638524</c:v>
                </c:pt>
                <c:pt idx="52">
                  <c:v>1.150170562305567</c:v>
                </c:pt>
                <c:pt idx="53">
                  <c:v>1.147982002209537</c:v>
                </c:pt>
                <c:pt idx="54">
                  <c:v>1.145314478067485</c:v>
                </c:pt>
                <c:pt idx="55">
                  <c:v>1.147822124607815</c:v>
                </c:pt>
                <c:pt idx="56">
                  <c:v>1.155446844886585</c:v>
                </c:pt>
                <c:pt idx="57">
                  <c:v>1.146333471232811</c:v>
                </c:pt>
                <c:pt idx="58">
                  <c:v>1.145724127307835</c:v>
                </c:pt>
                <c:pt idx="59">
                  <c:v>1.14781211213184</c:v>
                </c:pt>
                <c:pt idx="60">
                  <c:v>1.150463061816765</c:v>
                </c:pt>
                <c:pt idx="61">
                  <c:v>1.150614883778547</c:v>
                </c:pt>
                <c:pt idx="62">
                  <c:v>1.15236786872951</c:v>
                </c:pt>
                <c:pt idx="63">
                  <c:v>1.149834617926611</c:v>
                </c:pt>
                <c:pt idx="64">
                  <c:v>1.159849532950658</c:v>
                </c:pt>
                <c:pt idx="65">
                  <c:v>1.154903075163681</c:v>
                </c:pt>
                <c:pt idx="66">
                  <c:v>1.161574659161441</c:v>
                </c:pt>
                <c:pt idx="67">
                  <c:v>1.16285140645377</c:v>
                </c:pt>
                <c:pt idx="68">
                  <c:v>1.161700270598108</c:v>
                </c:pt>
                <c:pt idx="69">
                  <c:v>1.153359427636414</c:v>
                </c:pt>
                <c:pt idx="70">
                  <c:v>1.152720918112632</c:v>
                </c:pt>
                <c:pt idx="71">
                  <c:v>1.15690021505114</c:v>
                </c:pt>
                <c:pt idx="72">
                  <c:v>1.152386914915883</c:v>
                </c:pt>
                <c:pt idx="73">
                  <c:v>1.148623212306366</c:v>
                </c:pt>
                <c:pt idx="74">
                  <c:v>1.147609599965614</c:v>
                </c:pt>
                <c:pt idx="75">
                  <c:v>1.154698790392984</c:v>
                </c:pt>
                <c:pt idx="76">
                  <c:v>1.153585010021277</c:v>
                </c:pt>
                <c:pt idx="77">
                  <c:v>1.154378878586661</c:v>
                </c:pt>
                <c:pt idx="78">
                  <c:v>1.153793177355811</c:v>
                </c:pt>
                <c:pt idx="79">
                  <c:v>1.154100479513908</c:v>
                </c:pt>
                <c:pt idx="80">
                  <c:v>1.159939880514071</c:v>
                </c:pt>
                <c:pt idx="81">
                  <c:v>1.159084064757137</c:v>
                </c:pt>
                <c:pt idx="82">
                  <c:v>1.155994339450366</c:v>
                </c:pt>
                <c:pt idx="83">
                  <c:v>1.163976679254759</c:v>
                </c:pt>
                <c:pt idx="84">
                  <c:v>1.151116646786195</c:v>
                </c:pt>
                <c:pt idx="85">
                  <c:v>1.148812550549921</c:v>
                </c:pt>
                <c:pt idx="86">
                  <c:v>1.142808879407805</c:v>
                </c:pt>
                <c:pt idx="87">
                  <c:v>1.146444265511098</c:v>
                </c:pt>
                <c:pt idx="88">
                  <c:v>1.149534231262652</c:v>
                </c:pt>
                <c:pt idx="89">
                  <c:v>1.158464572268385</c:v>
                </c:pt>
                <c:pt idx="90">
                  <c:v>1.164661218927417</c:v>
                </c:pt>
                <c:pt idx="91">
                  <c:v>1.159810583800017</c:v>
                </c:pt>
                <c:pt idx="92">
                  <c:v>1.154393408493692</c:v>
                </c:pt>
                <c:pt idx="93">
                  <c:v>1.149274256685207</c:v>
                </c:pt>
                <c:pt idx="94">
                  <c:v>1.15159173641131</c:v>
                </c:pt>
                <c:pt idx="95">
                  <c:v>1.155940691382099</c:v>
                </c:pt>
                <c:pt idx="96">
                  <c:v>1.146927625173415</c:v>
                </c:pt>
                <c:pt idx="97">
                  <c:v>1.151242859402136</c:v>
                </c:pt>
                <c:pt idx="98">
                  <c:v>1.151802354010348</c:v>
                </c:pt>
                <c:pt idx="99">
                  <c:v>1.157896968333407</c:v>
                </c:pt>
                <c:pt idx="100">
                  <c:v>1.154390110338455</c:v>
                </c:pt>
                <c:pt idx="101">
                  <c:v>1.162422738080708</c:v>
                </c:pt>
                <c:pt idx="102">
                  <c:v>1.160237561042615</c:v>
                </c:pt>
                <c:pt idx="103">
                  <c:v>1.160439688683206</c:v>
                </c:pt>
                <c:pt idx="104">
                  <c:v>1.163990445307937</c:v>
                </c:pt>
                <c:pt idx="105">
                  <c:v>1.154208872375204</c:v>
                </c:pt>
                <c:pt idx="106">
                  <c:v>1.156499890475181</c:v>
                </c:pt>
                <c:pt idx="107">
                  <c:v>1.16841828817825</c:v>
                </c:pt>
                <c:pt idx="108">
                  <c:v>1.166267323857207</c:v>
                </c:pt>
                <c:pt idx="109">
                  <c:v>1.161419443673523</c:v>
                </c:pt>
                <c:pt idx="110">
                  <c:v>1.163605778895114</c:v>
                </c:pt>
                <c:pt idx="111">
                  <c:v>1.161372122652357</c:v>
                </c:pt>
                <c:pt idx="112">
                  <c:v>1.149088888456454</c:v>
                </c:pt>
                <c:pt idx="113">
                  <c:v>1.158437303324325</c:v>
                </c:pt>
                <c:pt idx="114">
                  <c:v>1.160869982748332</c:v>
                </c:pt>
                <c:pt idx="115">
                  <c:v>1.156710723892381</c:v>
                </c:pt>
                <c:pt idx="116">
                  <c:v>1.153888164370553</c:v>
                </c:pt>
                <c:pt idx="117">
                  <c:v>1.168360577644136</c:v>
                </c:pt>
                <c:pt idx="118">
                  <c:v>1.162802381464474</c:v>
                </c:pt>
                <c:pt idx="119">
                  <c:v>1.166012760462841</c:v>
                </c:pt>
                <c:pt idx="120">
                  <c:v>1.172029862036201</c:v>
                </c:pt>
                <c:pt idx="121">
                  <c:v>1.16090892516917</c:v>
                </c:pt>
                <c:pt idx="122">
                  <c:v>1.165923025240176</c:v>
                </c:pt>
                <c:pt idx="123">
                  <c:v>1.167271657686277</c:v>
                </c:pt>
                <c:pt idx="124">
                  <c:v>1.156865814696777</c:v>
                </c:pt>
                <c:pt idx="125">
                  <c:v>1.159628865733931</c:v>
                </c:pt>
                <c:pt idx="126">
                  <c:v>1.166810318611875</c:v>
                </c:pt>
                <c:pt idx="127">
                  <c:v>1.16588114851358</c:v>
                </c:pt>
                <c:pt idx="128">
                  <c:v>1.164752396742796</c:v>
                </c:pt>
                <c:pt idx="129">
                  <c:v>1.160018868366308</c:v>
                </c:pt>
                <c:pt idx="130">
                  <c:v>1.161236808586247</c:v>
                </c:pt>
                <c:pt idx="131">
                  <c:v>1.152494505841312</c:v>
                </c:pt>
                <c:pt idx="132">
                  <c:v>1.156711046747521</c:v>
                </c:pt>
                <c:pt idx="133">
                  <c:v>1.164619547614689</c:v>
                </c:pt>
                <c:pt idx="134">
                  <c:v>1.16361794480985</c:v>
                </c:pt>
                <c:pt idx="135">
                  <c:v>1.160591101986496</c:v>
                </c:pt>
                <c:pt idx="136">
                  <c:v>1.169970995337119</c:v>
                </c:pt>
                <c:pt idx="137">
                  <c:v>1.171302257063865</c:v>
                </c:pt>
                <c:pt idx="138">
                  <c:v>1.168388751224281</c:v>
                </c:pt>
                <c:pt idx="139">
                  <c:v>1.16688873291384</c:v>
                </c:pt>
                <c:pt idx="140">
                  <c:v>1.175198770753008</c:v>
                </c:pt>
                <c:pt idx="141">
                  <c:v>1.16267692258487</c:v>
                </c:pt>
                <c:pt idx="142">
                  <c:v>1.1685298287497</c:v>
                </c:pt>
                <c:pt idx="143">
                  <c:v>1.166224102500132</c:v>
                </c:pt>
                <c:pt idx="144">
                  <c:v>1.163777401224853</c:v>
                </c:pt>
                <c:pt idx="145">
                  <c:v>1.163497837183532</c:v>
                </c:pt>
                <c:pt idx="146">
                  <c:v>1.165608043475323</c:v>
                </c:pt>
                <c:pt idx="147">
                  <c:v>1.175771052162813</c:v>
                </c:pt>
                <c:pt idx="148">
                  <c:v>1.173474211996093</c:v>
                </c:pt>
                <c:pt idx="149">
                  <c:v>1.161913242428432</c:v>
                </c:pt>
                <c:pt idx="150">
                  <c:v>1.167239210165219</c:v>
                </c:pt>
                <c:pt idx="151">
                  <c:v>1.169010891756617</c:v>
                </c:pt>
                <c:pt idx="152">
                  <c:v>1.158143027616667</c:v>
                </c:pt>
                <c:pt idx="153">
                  <c:v>1.155692530404247</c:v>
                </c:pt>
                <c:pt idx="154">
                  <c:v>1.163129323968701</c:v>
                </c:pt>
                <c:pt idx="155">
                  <c:v>1.171303480689213</c:v>
                </c:pt>
                <c:pt idx="156">
                  <c:v>1.184499076315844</c:v>
                </c:pt>
                <c:pt idx="157">
                  <c:v>1.164273686310982</c:v>
                </c:pt>
                <c:pt idx="158">
                  <c:v>1.167467460457523</c:v>
                </c:pt>
                <c:pt idx="159">
                  <c:v>1.168366384872206</c:v>
                </c:pt>
                <c:pt idx="160">
                  <c:v>1.170352398526865</c:v>
                </c:pt>
                <c:pt idx="161">
                  <c:v>1.18142422015673</c:v>
                </c:pt>
                <c:pt idx="162">
                  <c:v>1.171424715821888</c:v>
                </c:pt>
                <c:pt idx="163">
                  <c:v>1.164977814048355</c:v>
                </c:pt>
                <c:pt idx="164">
                  <c:v>1.16791698020012</c:v>
                </c:pt>
                <c:pt idx="165">
                  <c:v>1.160461021105356</c:v>
                </c:pt>
                <c:pt idx="166">
                  <c:v>1.170034174455164</c:v>
                </c:pt>
                <c:pt idx="167">
                  <c:v>1.166235323598722</c:v>
                </c:pt>
                <c:pt idx="168">
                  <c:v>1.169832308772416</c:v>
                </c:pt>
                <c:pt idx="169">
                  <c:v>1.170210812965637</c:v>
                </c:pt>
                <c:pt idx="170">
                  <c:v>1.17407669099705</c:v>
                </c:pt>
                <c:pt idx="171">
                  <c:v>1.162181479633407</c:v>
                </c:pt>
                <c:pt idx="172">
                  <c:v>1.17129724438004</c:v>
                </c:pt>
                <c:pt idx="173">
                  <c:v>1.171671255046568</c:v>
                </c:pt>
                <c:pt idx="174">
                  <c:v>1.167544789644797</c:v>
                </c:pt>
                <c:pt idx="175">
                  <c:v>1.169873291438874</c:v>
                </c:pt>
                <c:pt idx="176">
                  <c:v>1.172002730678323</c:v>
                </c:pt>
                <c:pt idx="177">
                  <c:v>1.165211968600718</c:v>
                </c:pt>
                <c:pt idx="178">
                  <c:v>1.171560747844117</c:v>
                </c:pt>
                <c:pt idx="179">
                  <c:v>1.179136836377535</c:v>
                </c:pt>
                <c:pt idx="180">
                  <c:v>1.173816705846883</c:v>
                </c:pt>
                <c:pt idx="181">
                  <c:v>1.181712165229116</c:v>
                </c:pt>
                <c:pt idx="182">
                  <c:v>1.18897977510664</c:v>
                </c:pt>
                <c:pt idx="183">
                  <c:v>1.178486975368014</c:v>
                </c:pt>
                <c:pt idx="184">
                  <c:v>1.167461333283283</c:v>
                </c:pt>
                <c:pt idx="185">
                  <c:v>1.1750155492454</c:v>
                </c:pt>
                <c:pt idx="186">
                  <c:v>1.178819917851952</c:v>
                </c:pt>
                <c:pt idx="187">
                  <c:v>1.17600876897552</c:v>
                </c:pt>
                <c:pt idx="188">
                  <c:v>1.174688804489284</c:v>
                </c:pt>
                <c:pt idx="189">
                  <c:v>1.172571047794693</c:v>
                </c:pt>
                <c:pt idx="190">
                  <c:v>1.16845701220041</c:v>
                </c:pt>
                <c:pt idx="191">
                  <c:v>1.17837834503314</c:v>
                </c:pt>
                <c:pt idx="192">
                  <c:v>1.17153270452873</c:v>
                </c:pt>
                <c:pt idx="193">
                  <c:v>1.179446475063786</c:v>
                </c:pt>
                <c:pt idx="194">
                  <c:v>1.17601420852393</c:v>
                </c:pt>
                <c:pt idx="195">
                  <c:v>1.171850546574147</c:v>
                </c:pt>
                <c:pt idx="196">
                  <c:v>1.17968743799147</c:v>
                </c:pt>
                <c:pt idx="197">
                  <c:v>1.17769793512694</c:v>
                </c:pt>
                <c:pt idx="198">
                  <c:v>1.17648985933661</c:v>
                </c:pt>
                <c:pt idx="199">
                  <c:v>1.177652276539618</c:v>
                </c:pt>
                <c:pt idx="200">
                  <c:v>1.179206227381957</c:v>
                </c:pt>
                <c:pt idx="201">
                  <c:v>1.177992043323704</c:v>
                </c:pt>
                <c:pt idx="202">
                  <c:v>1.181512149354297</c:v>
                </c:pt>
                <c:pt idx="203">
                  <c:v>1.182187474728708</c:v>
                </c:pt>
                <c:pt idx="204">
                  <c:v>1.179507868543948</c:v>
                </c:pt>
                <c:pt idx="205">
                  <c:v>1.181537512044903</c:v>
                </c:pt>
                <c:pt idx="206">
                  <c:v>1.186251832922348</c:v>
                </c:pt>
                <c:pt idx="207">
                  <c:v>1.18598971037495</c:v>
                </c:pt>
                <c:pt idx="208">
                  <c:v>1.18764819365131</c:v>
                </c:pt>
                <c:pt idx="209">
                  <c:v>1.179774927882142</c:v>
                </c:pt>
                <c:pt idx="210">
                  <c:v>1.184936456974667</c:v>
                </c:pt>
                <c:pt idx="211">
                  <c:v>1.176427584431753</c:v>
                </c:pt>
                <c:pt idx="212">
                  <c:v>1.178105564812671</c:v>
                </c:pt>
                <c:pt idx="213">
                  <c:v>1.18831880668321</c:v>
                </c:pt>
                <c:pt idx="214">
                  <c:v>1.184499114780073</c:v>
                </c:pt>
                <c:pt idx="215">
                  <c:v>1.177889358428945</c:v>
                </c:pt>
                <c:pt idx="216">
                  <c:v>1.18258566952087</c:v>
                </c:pt>
                <c:pt idx="217">
                  <c:v>1.183455721181964</c:v>
                </c:pt>
                <c:pt idx="218">
                  <c:v>1.188380195095913</c:v>
                </c:pt>
                <c:pt idx="219">
                  <c:v>1.189811007978011</c:v>
                </c:pt>
                <c:pt idx="220">
                  <c:v>1.186208028238954</c:v>
                </c:pt>
                <c:pt idx="221">
                  <c:v>1.17866177410932</c:v>
                </c:pt>
                <c:pt idx="222">
                  <c:v>1.182289566499741</c:v>
                </c:pt>
                <c:pt idx="223">
                  <c:v>1.190895795471414</c:v>
                </c:pt>
                <c:pt idx="224">
                  <c:v>1.191414198619736</c:v>
                </c:pt>
                <c:pt idx="225">
                  <c:v>1.191081750431848</c:v>
                </c:pt>
                <c:pt idx="226">
                  <c:v>1.19298402643239</c:v>
                </c:pt>
                <c:pt idx="227">
                  <c:v>1.185582516223991</c:v>
                </c:pt>
                <c:pt idx="228">
                  <c:v>1.189722700460518</c:v>
                </c:pt>
                <c:pt idx="229">
                  <c:v>1.187092782999782</c:v>
                </c:pt>
                <c:pt idx="230">
                  <c:v>1.186791358973016</c:v>
                </c:pt>
                <c:pt idx="231">
                  <c:v>1.18429620978942</c:v>
                </c:pt>
                <c:pt idx="232">
                  <c:v>1.190769732771773</c:v>
                </c:pt>
                <c:pt idx="233">
                  <c:v>1.194364161892441</c:v>
                </c:pt>
                <c:pt idx="234">
                  <c:v>1.192934453784825</c:v>
                </c:pt>
                <c:pt idx="235">
                  <c:v>1.190247712354862</c:v>
                </c:pt>
                <c:pt idx="236">
                  <c:v>1.19467749715597</c:v>
                </c:pt>
                <c:pt idx="237">
                  <c:v>1.194659958461667</c:v>
                </c:pt>
                <c:pt idx="238">
                  <c:v>1.2045577878731</c:v>
                </c:pt>
                <c:pt idx="239">
                  <c:v>1.194455118382558</c:v>
                </c:pt>
                <c:pt idx="240">
                  <c:v>1.1947531846124</c:v>
                </c:pt>
                <c:pt idx="241">
                  <c:v>1.192996522274936</c:v>
                </c:pt>
                <c:pt idx="242">
                  <c:v>1.197460166927665</c:v>
                </c:pt>
                <c:pt idx="243">
                  <c:v>1.203961048997479</c:v>
                </c:pt>
                <c:pt idx="244">
                  <c:v>1.201320945187745</c:v>
                </c:pt>
                <c:pt idx="245">
                  <c:v>1.19919431400349</c:v>
                </c:pt>
                <c:pt idx="246">
                  <c:v>1.193783079252745</c:v>
                </c:pt>
                <c:pt idx="247">
                  <c:v>1.198064144390872</c:v>
                </c:pt>
                <c:pt idx="248">
                  <c:v>1.195868492125424</c:v>
                </c:pt>
                <c:pt idx="249">
                  <c:v>1.188702078462055</c:v>
                </c:pt>
                <c:pt idx="250">
                  <c:v>1.187648257010624</c:v>
                </c:pt>
                <c:pt idx="251">
                  <c:v>1.19821780924048</c:v>
                </c:pt>
                <c:pt idx="252">
                  <c:v>1.195464945285991</c:v>
                </c:pt>
                <c:pt idx="253">
                  <c:v>1.192798149510643</c:v>
                </c:pt>
                <c:pt idx="254">
                  <c:v>1.194955829291</c:v>
                </c:pt>
                <c:pt idx="255">
                  <c:v>1.197786999872777</c:v>
                </c:pt>
                <c:pt idx="256">
                  <c:v>1.200885082481142</c:v>
                </c:pt>
                <c:pt idx="257">
                  <c:v>1.20245806619554</c:v>
                </c:pt>
                <c:pt idx="258">
                  <c:v>1.202854197858819</c:v>
                </c:pt>
                <c:pt idx="259">
                  <c:v>1.194461674208615</c:v>
                </c:pt>
                <c:pt idx="260">
                  <c:v>1.19726887630956</c:v>
                </c:pt>
                <c:pt idx="261">
                  <c:v>1.200693379909401</c:v>
                </c:pt>
                <c:pt idx="262">
                  <c:v>1.193855971556755</c:v>
                </c:pt>
                <c:pt idx="263">
                  <c:v>1.204411287450396</c:v>
                </c:pt>
                <c:pt idx="264">
                  <c:v>1.200056998514052</c:v>
                </c:pt>
                <c:pt idx="265">
                  <c:v>1.195125992219693</c:v>
                </c:pt>
                <c:pt idx="266">
                  <c:v>1.204259626701895</c:v>
                </c:pt>
                <c:pt idx="267">
                  <c:v>1.204341142054106</c:v>
                </c:pt>
                <c:pt idx="268">
                  <c:v>1.194634252475319</c:v>
                </c:pt>
                <c:pt idx="269">
                  <c:v>1.204035634635054</c:v>
                </c:pt>
                <c:pt idx="270">
                  <c:v>1.19657570001682</c:v>
                </c:pt>
                <c:pt idx="271">
                  <c:v>1.207606262334387</c:v>
                </c:pt>
                <c:pt idx="272">
                  <c:v>1.207958863822348</c:v>
                </c:pt>
                <c:pt idx="273">
                  <c:v>1.204970186738323</c:v>
                </c:pt>
                <c:pt idx="274">
                  <c:v>1.20680505327198</c:v>
                </c:pt>
                <c:pt idx="275">
                  <c:v>1.205576035291476</c:v>
                </c:pt>
                <c:pt idx="276">
                  <c:v>1.197370249240486</c:v>
                </c:pt>
                <c:pt idx="277">
                  <c:v>1.204206808097799</c:v>
                </c:pt>
                <c:pt idx="278">
                  <c:v>1.204328908736016</c:v>
                </c:pt>
                <c:pt idx="279">
                  <c:v>1.197227803948254</c:v>
                </c:pt>
                <c:pt idx="280">
                  <c:v>1.204343069144108</c:v>
                </c:pt>
                <c:pt idx="281">
                  <c:v>1.21050326056595</c:v>
                </c:pt>
                <c:pt idx="282">
                  <c:v>1.209680933185963</c:v>
                </c:pt>
                <c:pt idx="283">
                  <c:v>1.202605932074631</c:v>
                </c:pt>
                <c:pt idx="284">
                  <c:v>1.203724957945985</c:v>
                </c:pt>
                <c:pt idx="285">
                  <c:v>1.221155795658843</c:v>
                </c:pt>
                <c:pt idx="286">
                  <c:v>1.215527717759883</c:v>
                </c:pt>
                <c:pt idx="287">
                  <c:v>1.225096165890323</c:v>
                </c:pt>
                <c:pt idx="288">
                  <c:v>1.217594068028553</c:v>
                </c:pt>
                <c:pt idx="289">
                  <c:v>1.228717935419835</c:v>
                </c:pt>
                <c:pt idx="290">
                  <c:v>1.216468674712195</c:v>
                </c:pt>
                <c:pt idx="291">
                  <c:v>1.219377439539965</c:v>
                </c:pt>
                <c:pt idx="292">
                  <c:v>1.209820294959143</c:v>
                </c:pt>
                <c:pt idx="293">
                  <c:v>1.219865697135605</c:v>
                </c:pt>
                <c:pt idx="294">
                  <c:v>1.218677044120527</c:v>
                </c:pt>
                <c:pt idx="295">
                  <c:v>1.217179311325231</c:v>
                </c:pt>
                <c:pt idx="296">
                  <c:v>1.21318759411183</c:v>
                </c:pt>
                <c:pt idx="297">
                  <c:v>1.218526042344982</c:v>
                </c:pt>
                <c:pt idx="298">
                  <c:v>1.223246246895828</c:v>
                </c:pt>
                <c:pt idx="299">
                  <c:v>1.209240650081062</c:v>
                </c:pt>
                <c:pt idx="300">
                  <c:v>1.214775324256154</c:v>
                </c:pt>
                <c:pt idx="301">
                  <c:v>1.216931240198815</c:v>
                </c:pt>
                <c:pt idx="302">
                  <c:v>1.221714261860054</c:v>
                </c:pt>
                <c:pt idx="303">
                  <c:v>1.217917007918313</c:v>
                </c:pt>
                <c:pt idx="304">
                  <c:v>1.213320539790169</c:v>
                </c:pt>
                <c:pt idx="305">
                  <c:v>1.214494807217039</c:v>
                </c:pt>
                <c:pt idx="306">
                  <c:v>1.217500430349482</c:v>
                </c:pt>
                <c:pt idx="307">
                  <c:v>1.229931459302696</c:v>
                </c:pt>
                <c:pt idx="308">
                  <c:v>1.219331169498262</c:v>
                </c:pt>
                <c:pt idx="309">
                  <c:v>1.213648994399809</c:v>
                </c:pt>
                <c:pt idx="310">
                  <c:v>1.211372638890698</c:v>
                </c:pt>
                <c:pt idx="311">
                  <c:v>1.21737651743306</c:v>
                </c:pt>
                <c:pt idx="312">
                  <c:v>1.215986454493463</c:v>
                </c:pt>
                <c:pt idx="313">
                  <c:v>1.217561106339408</c:v>
                </c:pt>
                <c:pt idx="314">
                  <c:v>1.213796716817762</c:v>
                </c:pt>
                <c:pt idx="315">
                  <c:v>1.21966653116439</c:v>
                </c:pt>
                <c:pt idx="316">
                  <c:v>1.224778993304764</c:v>
                </c:pt>
                <c:pt idx="317">
                  <c:v>1.227143543184839</c:v>
                </c:pt>
                <c:pt idx="318">
                  <c:v>1.225436830061307</c:v>
                </c:pt>
                <c:pt idx="319">
                  <c:v>1.236445199070376</c:v>
                </c:pt>
                <c:pt idx="320">
                  <c:v>1.233409899800235</c:v>
                </c:pt>
                <c:pt idx="321">
                  <c:v>1.23036560755609</c:v>
                </c:pt>
                <c:pt idx="322">
                  <c:v>1.228438035010357</c:v>
                </c:pt>
                <c:pt idx="323">
                  <c:v>1.223592565669132</c:v>
                </c:pt>
                <c:pt idx="324">
                  <c:v>1.2288935542364</c:v>
                </c:pt>
                <c:pt idx="325">
                  <c:v>1.227408977962986</c:v>
                </c:pt>
                <c:pt idx="326">
                  <c:v>1.238277004678276</c:v>
                </c:pt>
                <c:pt idx="327">
                  <c:v>1.242130211347257</c:v>
                </c:pt>
                <c:pt idx="328">
                  <c:v>1.232311152361303</c:v>
                </c:pt>
                <c:pt idx="329">
                  <c:v>1.235220842418058</c:v>
                </c:pt>
                <c:pt idx="330">
                  <c:v>1.24421417488538</c:v>
                </c:pt>
                <c:pt idx="331">
                  <c:v>1.242451538064625</c:v>
                </c:pt>
                <c:pt idx="332">
                  <c:v>1.248771493945085</c:v>
                </c:pt>
                <c:pt idx="333">
                  <c:v>1.250659947204225</c:v>
                </c:pt>
                <c:pt idx="334">
                  <c:v>1.24597789697863</c:v>
                </c:pt>
                <c:pt idx="335">
                  <c:v>1.239758121446857</c:v>
                </c:pt>
                <c:pt idx="336">
                  <c:v>1.248716199565071</c:v>
                </c:pt>
                <c:pt idx="337">
                  <c:v>1.263492273875461</c:v>
                </c:pt>
                <c:pt idx="338">
                  <c:v>1.25620084600376</c:v>
                </c:pt>
                <c:pt idx="339">
                  <c:v>1.2544829068389</c:v>
                </c:pt>
                <c:pt idx="340">
                  <c:v>1.262214374515021</c:v>
                </c:pt>
                <c:pt idx="341">
                  <c:v>1.257310019720924</c:v>
                </c:pt>
                <c:pt idx="342">
                  <c:v>1.26794749966197</c:v>
                </c:pt>
                <c:pt idx="343">
                  <c:v>1.259026877515458</c:v>
                </c:pt>
                <c:pt idx="344">
                  <c:v>1.263166652749779</c:v>
                </c:pt>
                <c:pt idx="345">
                  <c:v>1.269894361635147</c:v>
                </c:pt>
                <c:pt idx="346">
                  <c:v>1.270875559046995</c:v>
                </c:pt>
                <c:pt idx="347">
                  <c:v>1.265138161379685</c:v>
                </c:pt>
                <c:pt idx="348">
                  <c:v>1.261990317171699</c:v>
                </c:pt>
                <c:pt idx="349">
                  <c:v>1.269243149772413</c:v>
                </c:pt>
                <c:pt idx="350">
                  <c:v>1.268032588376356</c:v>
                </c:pt>
                <c:pt idx="351">
                  <c:v>1.27662038769778</c:v>
                </c:pt>
                <c:pt idx="352">
                  <c:v>1.282551247632083</c:v>
                </c:pt>
                <c:pt idx="353">
                  <c:v>1.275854726557415</c:v>
                </c:pt>
                <c:pt idx="354">
                  <c:v>1.277951517557816</c:v>
                </c:pt>
                <c:pt idx="355">
                  <c:v>1.276283008068281</c:v>
                </c:pt>
                <c:pt idx="356">
                  <c:v>1.28471856480563</c:v>
                </c:pt>
                <c:pt idx="357">
                  <c:v>1.282828146366803</c:v>
                </c:pt>
                <c:pt idx="358">
                  <c:v>1.278092919999401</c:v>
                </c:pt>
                <c:pt idx="359">
                  <c:v>1.287248776608034</c:v>
                </c:pt>
                <c:pt idx="360">
                  <c:v>1.288067375874522</c:v>
                </c:pt>
                <c:pt idx="361">
                  <c:v>1.29217463663361</c:v>
                </c:pt>
                <c:pt idx="362">
                  <c:v>1.285264626015248</c:v>
                </c:pt>
                <c:pt idx="363">
                  <c:v>1.286338037387996</c:v>
                </c:pt>
                <c:pt idx="364">
                  <c:v>1.298501508817415</c:v>
                </c:pt>
                <c:pt idx="365">
                  <c:v>1.296375165916846</c:v>
                </c:pt>
                <c:pt idx="366">
                  <c:v>1.285612654598177</c:v>
                </c:pt>
                <c:pt idx="367">
                  <c:v>1.290322572285587</c:v>
                </c:pt>
                <c:pt idx="368">
                  <c:v>1.28833825122859</c:v>
                </c:pt>
                <c:pt idx="369">
                  <c:v>1.285570693858582</c:v>
                </c:pt>
                <c:pt idx="370">
                  <c:v>1.287766604326143</c:v>
                </c:pt>
                <c:pt idx="371">
                  <c:v>1.293569619530079</c:v>
                </c:pt>
                <c:pt idx="372">
                  <c:v>1.288450091440422</c:v>
                </c:pt>
                <c:pt idx="373">
                  <c:v>1.296457445891712</c:v>
                </c:pt>
                <c:pt idx="374">
                  <c:v>1.304970546417272</c:v>
                </c:pt>
                <c:pt idx="375">
                  <c:v>1.29864630799737</c:v>
                </c:pt>
                <c:pt idx="376">
                  <c:v>1.299079933852078</c:v>
                </c:pt>
                <c:pt idx="377">
                  <c:v>1.299449762721578</c:v>
                </c:pt>
                <c:pt idx="378">
                  <c:v>1.300431548165981</c:v>
                </c:pt>
                <c:pt idx="379">
                  <c:v>1.301803315195831</c:v>
                </c:pt>
                <c:pt idx="380">
                  <c:v>1.300570986451008</c:v>
                </c:pt>
                <c:pt idx="381">
                  <c:v>1.307430342629971</c:v>
                </c:pt>
                <c:pt idx="382">
                  <c:v>1.305282840164855</c:v>
                </c:pt>
                <c:pt idx="383">
                  <c:v>1.30239434311811</c:v>
                </c:pt>
                <c:pt idx="384">
                  <c:v>1.291936514109259</c:v>
                </c:pt>
                <c:pt idx="385">
                  <c:v>1.282298955728034</c:v>
                </c:pt>
                <c:pt idx="386">
                  <c:v>1.284273001918814</c:v>
                </c:pt>
                <c:pt idx="387">
                  <c:v>1.286247010780726</c:v>
                </c:pt>
                <c:pt idx="388">
                  <c:v>1.298411997938294</c:v>
                </c:pt>
                <c:pt idx="389">
                  <c:v>1.294432028501998</c:v>
                </c:pt>
                <c:pt idx="390">
                  <c:v>1.297829901381488</c:v>
                </c:pt>
                <c:pt idx="391">
                  <c:v>1.289829207441214</c:v>
                </c:pt>
                <c:pt idx="392">
                  <c:v>1.301028762012661</c:v>
                </c:pt>
                <c:pt idx="393">
                  <c:v>1.297045808180414</c:v>
                </c:pt>
                <c:pt idx="394">
                  <c:v>1.294655633986725</c:v>
                </c:pt>
                <c:pt idx="395">
                  <c:v>1.292557192802075</c:v>
                </c:pt>
                <c:pt idx="396">
                  <c:v>1.290823739715161</c:v>
                </c:pt>
                <c:pt idx="397">
                  <c:v>1.288660724494304</c:v>
                </c:pt>
                <c:pt idx="398">
                  <c:v>1.29721099787452</c:v>
                </c:pt>
                <c:pt idx="399">
                  <c:v>1.304190185135293</c:v>
                </c:pt>
                <c:pt idx="400">
                  <c:v>1.302121719601604</c:v>
                </c:pt>
                <c:pt idx="401">
                  <c:v>1.300534255807416</c:v>
                </c:pt>
                <c:pt idx="402">
                  <c:v>1.302770853432133</c:v>
                </c:pt>
                <c:pt idx="403">
                  <c:v>1.302632948990343</c:v>
                </c:pt>
                <c:pt idx="404">
                  <c:v>1.307912204027704</c:v>
                </c:pt>
                <c:pt idx="405">
                  <c:v>1.30578756567259</c:v>
                </c:pt>
                <c:pt idx="406">
                  <c:v>1.300232599638207</c:v>
                </c:pt>
                <c:pt idx="407">
                  <c:v>1.290355850629788</c:v>
                </c:pt>
                <c:pt idx="408">
                  <c:v>1.295410500534977</c:v>
                </c:pt>
                <c:pt idx="409">
                  <c:v>1.303340979443716</c:v>
                </c:pt>
                <c:pt idx="410">
                  <c:v>1.299782349654692</c:v>
                </c:pt>
                <c:pt idx="411">
                  <c:v>1.304572132734807</c:v>
                </c:pt>
                <c:pt idx="412">
                  <c:v>1.30931843002901</c:v>
                </c:pt>
                <c:pt idx="413">
                  <c:v>1.312266360528445</c:v>
                </c:pt>
                <c:pt idx="414">
                  <c:v>1.30841991131434</c:v>
                </c:pt>
                <c:pt idx="415">
                  <c:v>1.30473234096632</c:v>
                </c:pt>
                <c:pt idx="416">
                  <c:v>1.305189332359451</c:v>
                </c:pt>
                <c:pt idx="417">
                  <c:v>1.304141925340731</c:v>
                </c:pt>
                <c:pt idx="418">
                  <c:v>1.312155832604678</c:v>
                </c:pt>
                <c:pt idx="419">
                  <c:v>1.296029403957236</c:v>
                </c:pt>
                <c:pt idx="420">
                  <c:v>1.313294869593191</c:v>
                </c:pt>
                <c:pt idx="421">
                  <c:v>1.309561589094948</c:v>
                </c:pt>
                <c:pt idx="422">
                  <c:v>1.313247216026103</c:v>
                </c:pt>
                <c:pt idx="423">
                  <c:v>1.312550178187894</c:v>
                </c:pt>
                <c:pt idx="424">
                  <c:v>1.316034449326891</c:v>
                </c:pt>
                <c:pt idx="425">
                  <c:v>1.304832868444754</c:v>
                </c:pt>
                <c:pt idx="426">
                  <c:v>1.302862367485324</c:v>
                </c:pt>
                <c:pt idx="427">
                  <c:v>1.303197159625251</c:v>
                </c:pt>
                <c:pt idx="428">
                  <c:v>1.310061301279016</c:v>
                </c:pt>
                <c:pt idx="429">
                  <c:v>1.313950501218783</c:v>
                </c:pt>
                <c:pt idx="430">
                  <c:v>1.303252081235711</c:v>
                </c:pt>
                <c:pt idx="431">
                  <c:v>1.304891293598862</c:v>
                </c:pt>
                <c:pt idx="432">
                  <c:v>1.312033062122635</c:v>
                </c:pt>
                <c:pt idx="433">
                  <c:v>1.313704036751012</c:v>
                </c:pt>
                <c:pt idx="434">
                  <c:v>1.31134011782673</c:v>
                </c:pt>
                <c:pt idx="435">
                  <c:v>1.322789635688525</c:v>
                </c:pt>
                <c:pt idx="436">
                  <c:v>1.31890390086795</c:v>
                </c:pt>
                <c:pt idx="437">
                  <c:v>1.318024067746908</c:v>
                </c:pt>
                <c:pt idx="438">
                  <c:v>1.317552508161567</c:v>
                </c:pt>
                <c:pt idx="439">
                  <c:v>1.307949041916342</c:v>
                </c:pt>
                <c:pt idx="440">
                  <c:v>1.312115081126413</c:v>
                </c:pt>
                <c:pt idx="441">
                  <c:v>1.312599553792527</c:v>
                </c:pt>
                <c:pt idx="442">
                  <c:v>1.303459029970015</c:v>
                </c:pt>
                <c:pt idx="443">
                  <c:v>1.318249146401414</c:v>
                </c:pt>
                <c:pt idx="444">
                  <c:v>1.31415762873143</c:v>
                </c:pt>
                <c:pt idx="445">
                  <c:v>1.313319687993952</c:v>
                </c:pt>
                <c:pt idx="446">
                  <c:v>1.326996206592549</c:v>
                </c:pt>
                <c:pt idx="447">
                  <c:v>1.317810210673494</c:v>
                </c:pt>
                <c:pt idx="448">
                  <c:v>1.32840303323504</c:v>
                </c:pt>
                <c:pt idx="449">
                  <c:v>1.327614929831652</c:v>
                </c:pt>
                <c:pt idx="450">
                  <c:v>1.320044176890283</c:v>
                </c:pt>
                <c:pt idx="451">
                  <c:v>1.322527350604915</c:v>
                </c:pt>
                <c:pt idx="452">
                  <c:v>1.315477413908974</c:v>
                </c:pt>
                <c:pt idx="453">
                  <c:v>1.309573694394393</c:v>
                </c:pt>
                <c:pt idx="454">
                  <c:v>1.317896285175631</c:v>
                </c:pt>
                <c:pt idx="455">
                  <c:v>1.317982093394499</c:v>
                </c:pt>
                <c:pt idx="456">
                  <c:v>1.320785003417864</c:v>
                </c:pt>
                <c:pt idx="457">
                  <c:v>1.306666596756984</c:v>
                </c:pt>
                <c:pt idx="458">
                  <c:v>1.310288941347443</c:v>
                </c:pt>
                <c:pt idx="459">
                  <c:v>1.306790555345637</c:v>
                </c:pt>
                <c:pt idx="460">
                  <c:v>1.312428622349671</c:v>
                </c:pt>
                <c:pt idx="461">
                  <c:v>1.319394234925684</c:v>
                </c:pt>
                <c:pt idx="462">
                  <c:v>1.310280959771168</c:v>
                </c:pt>
                <c:pt idx="463">
                  <c:v>1.324530413468836</c:v>
                </c:pt>
                <c:pt idx="464">
                  <c:v>1.313027013509464</c:v>
                </c:pt>
                <c:pt idx="465">
                  <c:v>1.326080831482453</c:v>
                </c:pt>
                <c:pt idx="466">
                  <c:v>1.316866010825945</c:v>
                </c:pt>
                <c:pt idx="467">
                  <c:v>1.322987134688491</c:v>
                </c:pt>
                <c:pt idx="468">
                  <c:v>1.314630338985237</c:v>
                </c:pt>
                <c:pt idx="469">
                  <c:v>1.321183291371581</c:v>
                </c:pt>
                <c:pt idx="470">
                  <c:v>1.309250000713777</c:v>
                </c:pt>
                <c:pt idx="471">
                  <c:v>1.309898457713244</c:v>
                </c:pt>
                <c:pt idx="472">
                  <c:v>1.308680926491424</c:v>
                </c:pt>
                <c:pt idx="473">
                  <c:v>1.310245949886871</c:v>
                </c:pt>
                <c:pt idx="474">
                  <c:v>1.322977958332057</c:v>
                </c:pt>
                <c:pt idx="475">
                  <c:v>1.319532805985939</c:v>
                </c:pt>
                <c:pt idx="476">
                  <c:v>1.316906902604991</c:v>
                </c:pt>
                <c:pt idx="477">
                  <c:v>1.31239533193376</c:v>
                </c:pt>
                <c:pt idx="478">
                  <c:v>1.303812765857748</c:v>
                </c:pt>
                <c:pt idx="479">
                  <c:v>1.322788236267123</c:v>
                </c:pt>
                <c:pt idx="480">
                  <c:v>1.313008020765292</c:v>
                </c:pt>
                <c:pt idx="481">
                  <c:v>1.306426191772189</c:v>
                </c:pt>
                <c:pt idx="482">
                  <c:v>1.312243068290126</c:v>
                </c:pt>
                <c:pt idx="483">
                  <c:v>1.3014308422447</c:v>
                </c:pt>
                <c:pt idx="484">
                  <c:v>1.304502309685666</c:v>
                </c:pt>
                <c:pt idx="485">
                  <c:v>1.317184860259566</c:v>
                </c:pt>
                <c:pt idx="486">
                  <c:v>1.305500478655151</c:v>
                </c:pt>
                <c:pt idx="487">
                  <c:v>1.299051468392574</c:v>
                </c:pt>
                <c:pt idx="488">
                  <c:v>1.28665179579026</c:v>
                </c:pt>
                <c:pt idx="489">
                  <c:v>1.301456009227641</c:v>
                </c:pt>
                <c:pt idx="490">
                  <c:v>1.291934948702656</c:v>
                </c:pt>
                <c:pt idx="491">
                  <c:v>1.299606331271495</c:v>
                </c:pt>
                <c:pt idx="492">
                  <c:v>1.29233382568167</c:v>
                </c:pt>
                <c:pt idx="493">
                  <c:v>1.288574851182519</c:v>
                </c:pt>
                <c:pt idx="494">
                  <c:v>1.292470146355558</c:v>
                </c:pt>
                <c:pt idx="495">
                  <c:v>1.289376081138218</c:v>
                </c:pt>
                <c:pt idx="496">
                  <c:v>1.285438545550047</c:v>
                </c:pt>
                <c:pt idx="497">
                  <c:v>1.277157403813648</c:v>
                </c:pt>
                <c:pt idx="498">
                  <c:v>1.274718335170543</c:v>
                </c:pt>
                <c:pt idx="499">
                  <c:v>1.271801296287101</c:v>
                </c:pt>
                <c:pt idx="500">
                  <c:v>1.281569024574363</c:v>
                </c:pt>
                <c:pt idx="501">
                  <c:v>1.27534644658974</c:v>
                </c:pt>
                <c:pt idx="502">
                  <c:v>1.263533286379888</c:v>
                </c:pt>
                <c:pt idx="503">
                  <c:v>1.263250825185766</c:v>
                </c:pt>
                <c:pt idx="504">
                  <c:v>1.258651347411684</c:v>
                </c:pt>
                <c:pt idx="505">
                  <c:v>1.259300150758151</c:v>
                </c:pt>
                <c:pt idx="506">
                  <c:v>1.27104505965622</c:v>
                </c:pt>
                <c:pt idx="507">
                  <c:v>1.267093282057603</c:v>
                </c:pt>
                <c:pt idx="508">
                  <c:v>1.27036873161396</c:v>
                </c:pt>
                <c:pt idx="509">
                  <c:v>1.254951080075972</c:v>
                </c:pt>
                <c:pt idx="510">
                  <c:v>1.263923278577639</c:v>
                </c:pt>
                <c:pt idx="511">
                  <c:v>1.256192089639968</c:v>
                </c:pt>
                <c:pt idx="512">
                  <c:v>1.262419706230305</c:v>
                </c:pt>
                <c:pt idx="513">
                  <c:v>1.255199336903523</c:v>
                </c:pt>
                <c:pt idx="514">
                  <c:v>1.264647148129954</c:v>
                </c:pt>
                <c:pt idx="515">
                  <c:v>1.261107590303558</c:v>
                </c:pt>
                <c:pt idx="516">
                  <c:v>1.253304722093074</c:v>
                </c:pt>
                <c:pt idx="517">
                  <c:v>1.254513636063755</c:v>
                </c:pt>
                <c:pt idx="518">
                  <c:v>1.255876930780548</c:v>
                </c:pt>
                <c:pt idx="519">
                  <c:v>1.256808175283366</c:v>
                </c:pt>
                <c:pt idx="520">
                  <c:v>1.262209710481495</c:v>
                </c:pt>
                <c:pt idx="521">
                  <c:v>1.24598518683686</c:v>
                </c:pt>
                <c:pt idx="522">
                  <c:v>1.252253428374427</c:v>
                </c:pt>
                <c:pt idx="523">
                  <c:v>1.247312079680524</c:v>
                </c:pt>
                <c:pt idx="524">
                  <c:v>1.251018420558133</c:v>
                </c:pt>
                <c:pt idx="525">
                  <c:v>1.252018326332646</c:v>
                </c:pt>
                <c:pt idx="526">
                  <c:v>1.258263786274841</c:v>
                </c:pt>
                <c:pt idx="527">
                  <c:v>1.253954542025461</c:v>
                </c:pt>
                <c:pt idx="528">
                  <c:v>1.249763647857339</c:v>
                </c:pt>
                <c:pt idx="529">
                  <c:v>1.249942264569836</c:v>
                </c:pt>
                <c:pt idx="530">
                  <c:v>1.250645885470492</c:v>
                </c:pt>
                <c:pt idx="531">
                  <c:v>1.249353710123097</c:v>
                </c:pt>
                <c:pt idx="532">
                  <c:v>1.245776938938417</c:v>
                </c:pt>
                <c:pt idx="533">
                  <c:v>1.249851889715805</c:v>
                </c:pt>
                <c:pt idx="534">
                  <c:v>1.256808693413867</c:v>
                </c:pt>
                <c:pt idx="535">
                  <c:v>1.254003670885726</c:v>
                </c:pt>
                <c:pt idx="536">
                  <c:v>1.257197241480875</c:v>
                </c:pt>
                <c:pt idx="537">
                  <c:v>1.257493969180065</c:v>
                </c:pt>
                <c:pt idx="538">
                  <c:v>1.244932414481575</c:v>
                </c:pt>
                <c:pt idx="539">
                  <c:v>1.250867987172441</c:v>
                </c:pt>
                <c:pt idx="540">
                  <c:v>1.249370620975665</c:v>
                </c:pt>
                <c:pt idx="541">
                  <c:v>1.245048985789118</c:v>
                </c:pt>
                <c:pt idx="542">
                  <c:v>1.252684411043972</c:v>
                </c:pt>
                <c:pt idx="543">
                  <c:v>1.254607807492194</c:v>
                </c:pt>
                <c:pt idx="544">
                  <c:v>1.251064491761552</c:v>
                </c:pt>
                <c:pt idx="545">
                  <c:v>1.251188713839935</c:v>
                </c:pt>
                <c:pt idx="546">
                  <c:v>1.250537331824945</c:v>
                </c:pt>
                <c:pt idx="547">
                  <c:v>1.259363198179986</c:v>
                </c:pt>
                <c:pt idx="548">
                  <c:v>1.25348011351101</c:v>
                </c:pt>
                <c:pt idx="549">
                  <c:v>1.257350402902698</c:v>
                </c:pt>
                <c:pt idx="550">
                  <c:v>1.257047033192047</c:v>
                </c:pt>
                <c:pt idx="551">
                  <c:v>1.252932975047208</c:v>
                </c:pt>
                <c:pt idx="552">
                  <c:v>1.252560512444335</c:v>
                </c:pt>
                <c:pt idx="553">
                  <c:v>1.254463209751831</c:v>
                </c:pt>
                <c:pt idx="554">
                  <c:v>1.247892784807681</c:v>
                </c:pt>
                <c:pt idx="555">
                  <c:v>1.25677956082784</c:v>
                </c:pt>
                <c:pt idx="556">
                  <c:v>1.249908798147395</c:v>
                </c:pt>
                <c:pt idx="557">
                  <c:v>1.254616639534337</c:v>
                </c:pt>
                <c:pt idx="558">
                  <c:v>1.250748669372308</c:v>
                </c:pt>
                <c:pt idx="559">
                  <c:v>1.258399803582813</c:v>
                </c:pt>
                <c:pt idx="560">
                  <c:v>1.273268444959007</c:v>
                </c:pt>
                <c:pt idx="561">
                  <c:v>1.26425892975068</c:v>
                </c:pt>
                <c:pt idx="562">
                  <c:v>1.257812490326605</c:v>
                </c:pt>
                <c:pt idx="563">
                  <c:v>1.260459157101133</c:v>
                </c:pt>
                <c:pt idx="564">
                  <c:v>1.257774213718896</c:v>
                </c:pt>
                <c:pt idx="565">
                  <c:v>1.262200822084154</c:v>
                </c:pt>
                <c:pt idx="566">
                  <c:v>1.262583743801387</c:v>
                </c:pt>
                <c:pt idx="567">
                  <c:v>1.260535623950396</c:v>
                </c:pt>
                <c:pt idx="568">
                  <c:v>1.266354160149627</c:v>
                </c:pt>
                <c:pt idx="569">
                  <c:v>1.268215003266676</c:v>
                </c:pt>
                <c:pt idx="570">
                  <c:v>1.256253713558501</c:v>
                </c:pt>
                <c:pt idx="571">
                  <c:v>1.256587733959141</c:v>
                </c:pt>
                <c:pt idx="572">
                  <c:v>1.261401930599717</c:v>
                </c:pt>
                <c:pt idx="573">
                  <c:v>1.253309676040942</c:v>
                </c:pt>
                <c:pt idx="574">
                  <c:v>1.254078150052855</c:v>
                </c:pt>
                <c:pt idx="575">
                  <c:v>1.259364460650146</c:v>
                </c:pt>
                <c:pt idx="576">
                  <c:v>1.265681215602699</c:v>
                </c:pt>
                <c:pt idx="577">
                  <c:v>1.260028288064964</c:v>
                </c:pt>
                <c:pt idx="578">
                  <c:v>1.268371292060701</c:v>
                </c:pt>
                <c:pt idx="579">
                  <c:v>1.262644712822845</c:v>
                </c:pt>
                <c:pt idx="580">
                  <c:v>1.267126817749052</c:v>
                </c:pt>
                <c:pt idx="581">
                  <c:v>1.270648003480032</c:v>
                </c:pt>
                <c:pt idx="582">
                  <c:v>1.261787836038466</c:v>
                </c:pt>
                <c:pt idx="583">
                  <c:v>1.266199722236962</c:v>
                </c:pt>
                <c:pt idx="584">
                  <c:v>1.265322905608085</c:v>
                </c:pt>
                <c:pt idx="585">
                  <c:v>1.263740506067885</c:v>
                </c:pt>
                <c:pt idx="586">
                  <c:v>1.26486612341</c:v>
                </c:pt>
                <c:pt idx="587">
                  <c:v>1.269282102539927</c:v>
                </c:pt>
                <c:pt idx="588">
                  <c:v>1.272811852764626</c:v>
                </c:pt>
                <c:pt idx="589">
                  <c:v>1.271931430029516</c:v>
                </c:pt>
                <c:pt idx="590">
                  <c:v>1.269864482700469</c:v>
                </c:pt>
                <c:pt idx="591">
                  <c:v>1.270646921389066</c:v>
                </c:pt>
                <c:pt idx="592">
                  <c:v>1.271174828207735</c:v>
                </c:pt>
                <c:pt idx="593">
                  <c:v>1.269619916830442</c:v>
                </c:pt>
                <c:pt idx="594">
                  <c:v>1.274523316513307</c:v>
                </c:pt>
                <c:pt idx="595">
                  <c:v>1.269117010899412</c:v>
                </c:pt>
                <c:pt idx="596">
                  <c:v>1.274357214415248</c:v>
                </c:pt>
                <c:pt idx="597">
                  <c:v>1.26849771408338</c:v>
                </c:pt>
                <c:pt idx="598">
                  <c:v>1.278533643245262</c:v>
                </c:pt>
                <c:pt idx="599">
                  <c:v>1.270676267241985</c:v>
                </c:pt>
                <c:pt idx="600">
                  <c:v>1.269751963234166</c:v>
                </c:pt>
                <c:pt idx="601">
                  <c:v>1.275009296573086</c:v>
                </c:pt>
                <c:pt idx="602">
                  <c:v>1.286660946386615</c:v>
                </c:pt>
                <c:pt idx="603">
                  <c:v>1.28757837504316</c:v>
                </c:pt>
                <c:pt idx="604">
                  <c:v>1.277881953218482</c:v>
                </c:pt>
                <c:pt idx="605">
                  <c:v>1.27312968654175</c:v>
                </c:pt>
                <c:pt idx="606">
                  <c:v>1.273221417928394</c:v>
                </c:pt>
                <c:pt idx="607">
                  <c:v>1.271272062501836</c:v>
                </c:pt>
                <c:pt idx="608">
                  <c:v>1.272507561868978</c:v>
                </c:pt>
                <c:pt idx="609">
                  <c:v>1.28071102429816</c:v>
                </c:pt>
                <c:pt idx="610">
                  <c:v>1.28100512900407</c:v>
                </c:pt>
                <c:pt idx="611">
                  <c:v>1.281567088358383</c:v>
                </c:pt>
                <c:pt idx="612">
                  <c:v>1.27899599563002</c:v>
                </c:pt>
                <c:pt idx="613">
                  <c:v>1.280903249367681</c:v>
                </c:pt>
                <c:pt idx="614">
                  <c:v>1.286591733350931</c:v>
                </c:pt>
                <c:pt idx="615">
                  <c:v>1.285723066844266</c:v>
                </c:pt>
                <c:pt idx="616">
                  <c:v>1.288940897557388</c:v>
                </c:pt>
                <c:pt idx="617">
                  <c:v>1.282625562869511</c:v>
                </c:pt>
                <c:pt idx="618">
                  <c:v>1.278731742860085</c:v>
                </c:pt>
                <c:pt idx="619">
                  <c:v>1.285910457773922</c:v>
                </c:pt>
                <c:pt idx="620">
                  <c:v>1.29395928499467</c:v>
                </c:pt>
                <c:pt idx="621">
                  <c:v>1.302534365712689</c:v>
                </c:pt>
                <c:pt idx="622">
                  <c:v>1.29340980764538</c:v>
                </c:pt>
                <c:pt idx="623">
                  <c:v>1.29212285571797</c:v>
                </c:pt>
                <c:pt idx="624">
                  <c:v>1.28995174986314</c:v>
                </c:pt>
                <c:pt idx="625">
                  <c:v>1.29002591149794</c:v>
                </c:pt>
                <c:pt idx="626">
                  <c:v>1.287828514714421</c:v>
                </c:pt>
                <c:pt idx="627">
                  <c:v>1.300531186642114</c:v>
                </c:pt>
                <c:pt idx="628">
                  <c:v>1.288914701273574</c:v>
                </c:pt>
                <c:pt idx="629">
                  <c:v>1.291956672358123</c:v>
                </c:pt>
                <c:pt idx="630">
                  <c:v>1.297293176127801</c:v>
                </c:pt>
                <c:pt idx="631">
                  <c:v>1.290813679669598</c:v>
                </c:pt>
                <c:pt idx="632">
                  <c:v>1.292559069134223</c:v>
                </c:pt>
                <c:pt idx="633">
                  <c:v>1.296022489416684</c:v>
                </c:pt>
                <c:pt idx="634">
                  <c:v>1.305564382446597</c:v>
                </c:pt>
                <c:pt idx="635">
                  <c:v>1.289248164135636</c:v>
                </c:pt>
                <c:pt idx="636">
                  <c:v>1.288885081440274</c:v>
                </c:pt>
                <c:pt idx="637">
                  <c:v>1.290602076072941</c:v>
                </c:pt>
                <c:pt idx="638">
                  <c:v>1.288567138321925</c:v>
                </c:pt>
                <c:pt idx="639">
                  <c:v>1.29362796299705</c:v>
                </c:pt>
                <c:pt idx="640">
                  <c:v>1.291709753151435</c:v>
                </c:pt>
                <c:pt idx="641">
                  <c:v>1.292259713642156</c:v>
                </c:pt>
                <c:pt idx="642">
                  <c:v>1.30601607707162</c:v>
                </c:pt>
                <c:pt idx="643">
                  <c:v>1.302719308763948</c:v>
                </c:pt>
                <c:pt idx="644">
                  <c:v>1.308331208774199</c:v>
                </c:pt>
                <c:pt idx="645">
                  <c:v>1.305747965017794</c:v>
                </c:pt>
                <c:pt idx="646">
                  <c:v>1.303996257943875</c:v>
                </c:pt>
                <c:pt idx="647">
                  <c:v>1.305235865344366</c:v>
                </c:pt>
                <c:pt idx="648">
                  <c:v>1.312835490833741</c:v>
                </c:pt>
                <c:pt idx="649">
                  <c:v>1.30532256288842</c:v>
                </c:pt>
                <c:pt idx="650">
                  <c:v>1.307644912239954</c:v>
                </c:pt>
                <c:pt idx="651">
                  <c:v>1.31051213210453</c:v>
                </c:pt>
                <c:pt idx="652">
                  <c:v>1.312409493857345</c:v>
                </c:pt>
                <c:pt idx="653">
                  <c:v>1.322192149326613</c:v>
                </c:pt>
                <c:pt idx="654">
                  <c:v>1.316729972179644</c:v>
                </c:pt>
                <c:pt idx="655">
                  <c:v>1.31427734914878</c:v>
                </c:pt>
                <c:pt idx="656">
                  <c:v>1.311230508619862</c:v>
                </c:pt>
                <c:pt idx="657">
                  <c:v>1.327595509826895</c:v>
                </c:pt>
                <c:pt idx="658">
                  <c:v>1.315320863273011</c:v>
                </c:pt>
                <c:pt idx="659">
                  <c:v>1.317794170835418</c:v>
                </c:pt>
                <c:pt idx="660">
                  <c:v>1.314857614165367</c:v>
                </c:pt>
                <c:pt idx="661">
                  <c:v>1.328251745660478</c:v>
                </c:pt>
                <c:pt idx="662">
                  <c:v>1.324632782509314</c:v>
                </c:pt>
                <c:pt idx="663">
                  <c:v>1.32455672964883</c:v>
                </c:pt>
                <c:pt idx="664">
                  <c:v>1.322023962678775</c:v>
                </c:pt>
                <c:pt idx="665">
                  <c:v>1.32146596341672</c:v>
                </c:pt>
                <c:pt idx="666">
                  <c:v>1.326629306604578</c:v>
                </c:pt>
                <c:pt idx="667">
                  <c:v>1.334779406342704</c:v>
                </c:pt>
                <c:pt idx="668">
                  <c:v>1.328693992122425</c:v>
                </c:pt>
                <c:pt idx="669">
                  <c:v>1.330285437190881</c:v>
                </c:pt>
                <c:pt idx="670">
                  <c:v>1.341411912050806</c:v>
                </c:pt>
                <c:pt idx="671">
                  <c:v>1.338895531738787</c:v>
                </c:pt>
                <c:pt idx="672">
                  <c:v>1.334871090721216</c:v>
                </c:pt>
                <c:pt idx="673">
                  <c:v>1.335228491314199</c:v>
                </c:pt>
                <c:pt idx="674">
                  <c:v>1.344301692523</c:v>
                </c:pt>
                <c:pt idx="675">
                  <c:v>1.340824061467125</c:v>
                </c:pt>
                <c:pt idx="676">
                  <c:v>1.338667929613543</c:v>
                </c:pt>
                <c:pt idx="677">
                  <c:v>1.341967416887455</c:v>
                </c:pt>
                <c:pt idx="678">
                  <c:v>1.342151787044827</c:v>
                </c:pt>
                <c:pt idx="679">
                  <c:v>1.337177737634964</c:v>
                </c:pt>
                <c:pt idx="680">
                  <c:v>1.344408016686923</c:v>
                </c:pt>
                <c:pt idx="681">
                  <c:v>1.350396796031087</c:v>
                </c:pt>
                <c:pt idx="682">
                  <c:v>1.354428476425264</c:v>
                </c:pt>
                <c:pt idx="683">
                  <c:v>1.356381398245999</c:v>
                </c:pt>
                <c:pt idx="684">
                  <c:v>1.35587229496161</c:v>
                </c:pt>
                <c:pt idx="685">
                  <c:v>1.35805138325217</c:v>
                </c:pt>
                <c:pt idx="686">
                  <c:v>1.364297104900201</c:v>
                </c:pt>
                <c:pt idx="687">
                  <c:v>1.363595203108034</c:v>
                </c:pt>
                <c:pt idx="688">
                  <c:v>1.358473808668845</c:v>
                </c:pt>
                <c:pt idx="689">
                  <c:v>1.363776511774894</c:v>
                </c:pt>
                <c:pt idx="690">
                  <c:v>1.36400170835504</c:v>
                </c:pt>
                <c:pt idx="691">
                  <c:v>1.36127509119686</c:v>
                </c:pt>
                <c:pt idx="692">
                  <c:v>1.360584936673224</c:v>
                </c:pt>
                <c:pt idx="693">
                  <c:v>1.36130937455183</c:v>
                </c:pt>
                <c:pt idx="694">
                  <c:v>1.365930432292178</c:v>
                </c:pt>
                <c:pt idx="695">
                  <c:v>1.36459871543097</c:v>
                </c:pt>
                <c:pt idx="696">
                  <c:v>1.366554194063413</c:v>
                </c:pt>
                <c:pt idx="697">
                  <c:v>1.368268432012681</c:v>
                </c:pt>
                <c:pt idx="698">
                  <c:v>1.371618905349449</c:v>
                </c:pt>
                <c:pt idx="699">
                  <c:v>1.37218309631397</c:v>
                </c:pt>
                <c:pt idx="700">
                  <c:v>1.376956497407575</c:v>
                </c:pt>
                <c:pt idx="701">
                  <c:v>1.377157262443174</c:v>
                </c:pt>
                <c:pt idx="702">
                  <c:v>1.379133832220496</c:v>
                </c:pt>
                <c:pt idx="703">
                  <c:v>1.38944196533432</c:v>
                </c:pt>
                <c:pt idx="704">
                  <c:v>1.389444431561073</c:v>
                </c:pt>
                <c:pt idx="705">
                  <c:v>1.388463243767822</c:v>
                </c:pt>
                <c:pt idx="706">
                  <c:v>1.389744047638289</c:v>
                </c:pt>
                <c:pt idx="707">
                  <c:v>1.39678943769152</c:v>
                </c:pt>
                <c:pt idx="708">
                  <c:v>1.391737172427496</c:v>
                </c:pt>
                <c:pt idx="709">
                  <c:v>1.39388412067026</c:v>
                </c:pt>
                <c:pt idx="710">
                  <c:v>1.398326395681443</c:v>
                </c:pt>
                <c:pt idx="711">
                  <c:v>1.393050236239585</c:v>
                </c:pt>
                <c:pt idx="712">
                  <c:v>1.401511655444938</c:v>
                </c:pt>
                <c:pt idx="713">
                  <c:v>1.404924238767465</c:v>
                </c:pt>
                <c:pt idx="714">
                  <c:v>1.400227054055253</c:v>
                </c:pt>
                <c:pt idx="715">
                  <c:v>1.408381772015117</c:v>
                </c:pt>
                <c:pt idx="716">
                  <c:v>1.400237452592476</c:v>
                </c:pt>
                <c:pt idx="717">
                  <c:v>1.405338715231858</c:v>
                </c:pt>
                <c:pt idx="718">
                  <c:v>1.407673726917566</c:v>
                </c:pt>
                <c:pt idx="719">
                  <c:v>1.414663714129364</c:v>
                </c:pt>
                <c:pt idx="720">
                  <c:v>1.415878831922184</c:v>
                </c:pt>
                <c:pt idx="721">
                  <c:v>1.41356629237518</c:v>
                </c:pt>
                <c:pt idx="722">
                  <c:v>1.433065809698651</c:v>
                </c:pt>
                <c:pt idx="723">
                  <c:v>1.427326551936243</c:v>
                </c:pt>
                <c:pt idx="724">
                  <c:v>1.420434525884557</c:v>
                </c:pt>
                <c:pt idx="725">
                  <c:v>1.432784788615701</c:v>
                </c:pt>
                <c:pt idx="726">
                  <c:v>1.434878714866193</c:v>
                </c:pt>
                <c:pt idx="727">
                  <c:v>1.435113963783565</c:v>
                </c:pt>
                <c:pt idx="728">
                  <c:v>1.43335052142753</c:v>
                </c:pt>
                <c:pt idx="729">
                  <c:v>1.435402042990392</c:v>
                </c:pt>
                <c:pt idx="730">
                  <c:v>1.441739150084172</c:v>
                </c:pt>
                <c:pt idx="731">
                  <c:v>1.445713211919374</c:v>
                </c:pt>
                <c:pt idx="732">
                  <c:v>1.451561317041619</c:v>
                </c:pt>
                <c:pt idx="733">
                  <c:v>1.445886289715134</c:v>
                </c:pt>
                <c:pt idx="734">
                  <c:v>1.447087111316908</c:v>
                </c:pt>
                <c:pt idx="735">
                  <c:v>1.449640528040558</c:v>
                </c:pt>
                <c:pt idx="736">
                  <c:v>1.455719665260608</c:v>
                </c:pt>
                <c:pt idx="737">
                  <c:v>1.463220523122368</c:v>
                </c:pt>
                <c:pt idx="738">
                  <c:v>1.454169334701298</c:v>
                </c:pt>
                <c:pt idx="739">
                  <c:v>1.462105333257527</c:v>
                </c:pt>
                <c:pt idx="740">
                  <c:v>1.462966492687816</c:v>
                </c:pt>
                <c:pt idx="741">
                  <c:v>1.459883718936581</c:v>
                </c:pt>
                <c:pt idx="742">
                  <c:v>1.471061178861558</c:v>
                </c:pt>
                <c:pt idx="743">
                  <c:v>1.47127067075491</c:v>
                </c:pt>
                <c:pt idx="744">
                  <c:v>1.474889653794412</c:v>
                </c:pt>
                <c:pt idx="745">
                  <c:v>1.479089940331056</c:v>
                </c:pt>
                <c:pt idx="746">
                  <c:v>1.483141302543706</c:v>
                </c:pt>
                <c:pt idx="747">
                  <c:v>1.486051125436921</c:v>
                </c:pt>
                <c:pt idx="748">
                  <c:v>1.498520276561999</c:v>
                </c:pt>
                <c:pt idx="749">
                  <c:v>1.496743620234832</c:v>
                </c:pt>
                <c:pt idx="750">
                  <c:v>1.501519492102322</c:v>
                </c:pt>
                <c:pt idx="751">
                  <c:v>1.497171729986944</c:v>
                </c:pt>
                <c:pt idx="752">
                  <c:v>1.495464830034405</c:v>
                </c:pt>
                <c:pt idx="753">
                  <c:v>1.496666473739484</c:v>
                </c:pt>
                <c:pt idx="754">
                  <c:v>1.504861933422341</c:v>
                </c:pt>
                <c:pt idx="755">
                  <c:v>1.508470803966396</c:v>
                </c:pt>
                <c:pt idx="756">
                  <c:v>1.520550782881851</c:v>
                </c:pt>
                <c:pt idx="757">
                  <c:v>1.524621537335706</c:v>
                </c:pt>
                <c:pt idx="758">
                  <c:v>1.52953294039476</c:v>
                </c:pt>
                <c:pt idx="759">
                  <c:v>1.53080444226273</c:v>
                </c:pt>
                <c:pt idx="760">
                  <c:v>1.530502817466466</c:v>
                </c:pt>
                <c:pt idx="761">
                  <c:v>1.53138902208276</c:v>
                </c:pt>
                <c:pt idx="762">
                  <c:v>1.543003703103188</c:v>
                </c:pt>
                <c:pt idx="763">
                  <c:v>1.545060607311393</c:v>
                </c:pt>
                <c:pt idx="764">
                  <c:v>1.542625388188878</c:v>
                </c:pt>
                <c:pt idx="765">
                  <c:v>1.543986000922743</c:v>
                </c:pt>
                <c:pt idx="766">
                  <c:v>1.550184296821283</c:v>
                </c:pt>
                <c:pt idx="767">
                  <c:v>1.55477558324261</c:v>
                </c:pt>
                <c:pt idx="768">
                  <c:v>1.552684396243826</c:v>
                </c:pt>
                <c:pt idx="769">
                  <c:v>1.571863265000585</c:v>
                </c:pt>
                <c:pt idx="770">
                  <c:v>1.576138276939987</c:v>
                </c:pt>
                <c:pt idx="771">
                  <c:v>1.572525365959137</c:v>
                </c:pt>
                <c:pt idx="772">
                  <c:v>1.582031877847121</c:v>
                </c:pt>
                <c:pt idx="773">
                  <c:v>1.579324023556221</c:v>
                </c:pt>
                <c:pt idx="774">
                  <c:v>1.600735623701587</c:v>
                </c:pt>
                <c:pt idx="775">
                  <c:v>1.604228536424282</c:v>
                </c:pt>
                <c:pt idx="776">
                  <c:v>1.613629099437463</c:v>
                </c:pt>
                <c:pt idx="777">
                  <c:v>1.6110759445043</c:v>
                </c:pt>
                <c:pt idx="778">
                  <c:v>1.617034173073152</c:v>
                </c:pt>
                <c:pt idx="779">
                  <c:v>1.628175569454266</c:v>
                </c:pt>
                <c:pt idx="780">
                  <c:v>1.629737357093118</c:v>
                </c:pt>
                <c:pt idx="781">
                  <c:v>1.626713059934824</c:v>
                </c:pt>
                <c:pt idx="782">
                  <c:v>1.633630958225718</c:v>
                </c:pt>
                <c:pt idx="783">
                  <c:v>1.639224219925811</c:v>
                </c:pt>
                <c:pt idx="784">
                  <c:v>1.649053019047152</c:v>
                </c:pt>
                <c:pt idx="785">
                  <c:v>1.659032065005734</c:v>
                </c:pt>
                <c:pt idx="786">
                  <c:v>1.659920727747113</c:v>
                </c:pt>
                <c:pt idx="787">
                  <c:v>1.672268747669977</c:v>
                </c:pt>
                <c:pt idx="788">
                  <c:v>1.681248216731385</c:v>
                </c:pt>
                <c:pt idx="789">
                  <c:v>1.693284242940147</c:v>
                </c:pt>
                <c:pt idx="790">
                  <c:v>1.697454037595478</c:v>
                </c:pt>
                <c:pt idx="791">
                  <c:v>1.701382228502</c:v>
                </c:pt>
                <c:pt idx="792">
                  <c:v>1.699241761186928</c:v>
                </c:pt>
                <c:pt idx="793">
                  <c:v>1.709769355857138</c:v>
                </c:pt>
                <c:pt idx="794">
                  <c:v>1.721087057914465</c:v>
                </c:pt>
                <c:pt idx="795">
                  <c:v>1.737202072388408</c:v>
                </c:pt>
                <c:pt idx="796">
                  <c:v>1.745573169797914</c:v>
                </c:pt>
                <c:pt idx="797">
                  <c:v>1.745177145983995</c:v>
                </c:pt>
                <c:pt idx="798">
                  <c:v>1.758111757866072</c:v>
                </c:pt>
                <c:pt idx="799">
                  <c:v>1.773142274355863</c:v>
                </c:pt>
                <c:pt idx="800">
                  <c:v>1.780803461820964</c:v>
                </c:pt>
                <c:pt idx="801">
                  <c:v>1.792250727240528</c:v>
                </c:pt>
                <c:pt idx="802">
                  <c:v>1.798340775454</c:v>
                </c:pt>
                <c:pt idx="803">
                  <c:v>1.80124604944358</c:v>
                </c:pt>
                <c:pt idx="804">
                  <c:v>1.813865035540488</c:v>
                </c:pt>
                <c:pt idx="805">
                  <c:v>1.828644979350448</c:v>
                </c:pt>
                <c:pt idx="806">
                  <c:v>1.843750298187293</c:v>
                </c:pt>
                <c:pt idx="807">
                  <c:v>1.861566320238907</c:v>
                </c:pt>
                <c:pt idx="808">
                  <c:v>1.881822093457511</c:v>
                </c:pt>
                <c:pt idx="809">
                  <c:v>1.88540586109957</c:v>
                </c:pt>
                <c:pt idx="810">
                  <c:v>1.901745368176986</c:v>
                </c:pt>
                <c:pt idx="811">
                  <c:v>1.907282638305718</c:v>
                </c:pt>
                <c:pt idx="812">
                  <c:v>1.928847429167482</c:v>
                </c:pt>
                <c:pt idx="813">
                  <c:v>1.943377683677426</c:v>
                </c:pt>
                <c:pt idx="814">
                  <c:v>1.96396984240481</c:v>
                </c:pt>
                <c:pt idx="815">
                  <c:v>1.983861334103292</c:v>
                </c:pt>
                <c:pt idx="816">
                  <c:v>2.021123059918614</c:v>
                </c:pt>
                <c:pt idx="817">
                  <c:v>2.026292094559674</c:v>
                </c:pt>
                <c:pt idx="818">
                  <c:v>2.053469604091233</c:v>
                </c:pt>
                <c:pt idx="819">
                  <c:v>2.077420721945046</c:v>
                </c:pt>
                <c:pt idx="820">
                  <c:v>2.106369942922142</c:v>
                </c:pt>
                <c:pt idx="821">
                  <c:v>2.143411997218975</c:v>
                </c:pt>
                <c:pt idx="822">
                  <c:v>2.178011460948328</c:v>
                </c:pt>
                <c:pt idx="823">
                  <c:v>2.196393473505282</c:v>
                </c:pt>
                <c:pt idx="824">
                  <c:v>2.229427197801145</c:v>
                </c:pt>
                <c:pt idx="825">
                  <c:v>2.270748605149</c:v>
                </c:pt>
                <c:pt idx="826">
                  <c:v>2.31119062471039</c:v>
                </c:pt>
                <c:pt idx="827">
                  <c:v>2.347834413100996</c:v>
                </c:pt>
                <c:pt idx="828">
                  <c:v>2.388259316838563</c:v>
                </c:pt>
                <c:pt idx="829">
                  <c:v>2.426461836320767</c:v>
                </c:pt>
                <c:pt idx="830">
                  <c:v>2.471280974915468</c:v>
                </c:pt>
                <c:pt idx="831">
                  <c:v>2.531916421317224</c:v>
                </c:pt>
                <c:pt idx="832">
                  <c:v>2.565413099635381</c:v>
                </c:pt>
                <c:pt idx="833">
                  <c:v>2.605682950180679</c:v>
                </c:pt>
                <c:pt idx="834">
                  <c:v>2.663891441863058</c:v>
                </c:pt>
                <c:pt idx="835">
                  <c:v>2.695383863535405</c:v>
                </c:pt>
                <c:pt idx="836">
                  <c:v>2.727986582148972</c:v>
                </c:pt>
                <c:pt idx="837">
                  <c:v>2.7818199309728</c:v>
                </c:pt>
                <c:pt idx="838">
                  <c:v>2.808844871001971</c:v>
                </c:pt>
                <c:pt idx="839">
                  <c:v>2.857622382285935</c:v>
                </c:pt>
                <c:pt idx="840">
                  <c:v>2.912863574723128</c:v>
                </c:pt>
                <c:pt idx="841">
                  <c:v>2.972226896472182</c:v>
                </c:pt>
                <c:pt idx="842">
                  <c:v>2.958918199495196</c:v>
                </c:pt>
                <c:pt idx="843">
                  <c:v>2.990052592366727</c:v>
                </c:pt>
                <c:pt idx="844">
                  <c:v>3.040266992031578</c:v>
                </c:pt>
                <c:pt idx="845">
                  <c:v>3.087927812697595</c:v>
                </c:pt>
                <c:pt idx="846">
                  <c:v>3.085789079553862</c:v>
                </c:pt>
                <c:pt idx="847">
                  <c:v>3.126401409298356</c:v>
                </c:pt>
                <c:pt idx="848">
                  <c:v>3.146853646888919</c:v>
                </c:pt>
                <c:pt idx="849">
                  <c:v>3.161458367601062</c:v>
                </c:pt>
                <c:pt idx="850">
                  <c:v>3.199792398699482</c:v>
                </c:pt>
                <c:pt idx="851">
                  <c:v>3.19862351913131</c:v>
                </c:pt>
                <c:pt idx="852">
                  <c:v>3.20350705857321</c:v>
                </c:pt>
                <c:pt idx="853">
                  <c:v>3.243026836880243</c:v>
                </c:pt>
                <c:pt idx="854">
                  <c:v>3.233061950125618</c:v>
                </c:pt>
                <c:pt idx="855">
                  <c:v>3.231631271061245</c:v>
                </c:pt>
                <c:pt idx="856">
                  <c:v>3.244967411814031</c:v>
                </c:pt>
                <c:pt idx="857">
                  <c:v>3.252327380658121</c:v>
                </c:pt>
                <c:pt idx="858">
                  <c:v>3.24437034092018</c:v>
                </c:pt>
                <c:pt idx="859">
                  <c:v>3.263701178046558</c:v>
                </c:pt>
                <c:pt idx="860">
                  <c:v>3.23545546531038</c:v>
                </c:pt>
                <c:pt idx="861">
                  <c:v>3.246340971749855</c:v>
                </c:pt>
                <c:pt idx="862">
                  <c:v>3.278652176004206</c:v>
                </c:pt>
                <c:pt idx="863">
                  <c:v>3.251192874805811</c:v>
                </c:pt>
                <c:pt idx="864">
                  <c:v>3.255122362270291</c:v>
                </c:pt>
                <c:pt idx="865">
                  <c:v>3.290838526427054</c:v>
                </c:pt>
                <c:pt idx="866">
                  <c:v>3.26872393412169</c:v>
                </c:pt>
                <c:pt idx="867">
                  <c:v>3.281748705889269</c:v>
                </c:pt>
                <c:pt idx="868">
                  <c:v>3.285974531550531</c:v>
                </c:pt>
                <c:pt idx="869">
                  <c:v>3.234355262788146</c:v>
                </c:pt>
                <c:pt idx="870">
                  <c:v>3.246203441166524</c:v>
                </c:pt>
                <c:pt idx="871">
                  <c:v>3.26716405134345</c:v>
                </c:pt>
                <c:pt idx="872">
                  <c:v>3.267165138227114</c:v>
                </c:pt>
                <c:pt idx="873">
                  <c:v>3.269187440892425</c:v>
                </c:pt>
                <c:pt idx="874">
                  <c:v>3.246709027494051</c:v>
                </c:pt>
                <c:pt idx="875">
                  <c:v>3.273611559164384</c:v>
                </c:pt>
                <c:pt idx="876">
                  <c:v>3.26209778114361</c:v>
                </c:pt>
                <c:pt idx="877">
                  <c:v>3.258554580257524</c:v>
                </c:pt>
                <c:pt idx="878">
                  <c:v>3.247702583982653</c:v>
                </c:pt>
                <c:pt idx="879">
                  <c:v>3.251663887839251</c:v>
                </c:pt>
                <c:pt idx="880">
                  <c:v>3.259360043860087</c:v>
                </c:pt>
                <c:pt idx="881">
                  <c:v>3.264279946043313</c:v>
                </c:pt>
                <c:pt idx="882">
                  <c:v>3.254000376698508</c:v>
                </c:pt>
                <c:pt idx="883">
                  <c:v>3.251479257577446</c:v>
                </c:pt>
                <c:pt idx="884">
                  <c:v>3.2612688377676</c:v>
                </c:pt>
                <c:pt idx="885">
                  <c:v>3.247458461071018</c:v>
                </c:pt>
                <c:pt idx="886">
                  <c:v>3.279787906183192</c:v>
                </c:pt>
                <c:pt idx="887">
                  <c:v>3.252673432917057</c:v>
                </c:pt>
                <c:pt idx="888">
                  <c:v>3.2448574020507</c:v>
                </c:pt>
                <c:pt idx="889">
                  <c:v>3.263351616623191</c:v>
                </c:pt>
                <c:pt idx="890">
                  <c:v>3.262635542280263</c:v>
                </c:pt>
                <c:pt idx="891">
                  <c:v>3.2380190113217</c:v>
                </c:pt>
                <c:pt idx="892">
                  <c:v>3.26727728468111</c:v>
                </c:pt>
                <c:pt idx="893">
                  <c:v>3.251304432263614</c:v>
                </c:pt>
                <c:pt idx="894">
                  <c:v>3.2691102206852</c:v>
                </c:pt>
                <c:pt idx="895">
                  <c:v>3.285420129915816</c:v>
                </c:pt>
                <c:pt idx="896">
                  <c:v>3.264929852710622</c:v>
                </c:pt>
                <c:pt idx="897">
                  <c:v>3.27838028477804</c:v>
                </c:pt>
                <c:pt idx="898">
                  <c:v>3.292006682823932</c:v>
                </c:pt>
                <c:pt idx="899">
                  <c:v>3.26792098962618</c:v>
                </c:pt>
                <c:pt idx="900">
                  <c:v>3.26066520239556</c:v>
                </c:pt>
                <c:pt idx="901">
                  <c:v>3.272907608887833</c:v>
                </c:pt>
                <c:pt idx="902">
                  <c:v>3.244449887134921</c:v>
                </c:pt>
                <c:pt idx="903">
                  <c:v>3.235509277930966</c:v>
                </c:pt>
                <c:pt idx="904">
                  <c:v>3.217263593855279</c:v>
                </c:pt>
                <c:pt idx="905">
                  <c:v>3.2387065202822</c:v>
                </c:pt>
                <c:pt idx="906">
                  <c:v>3.25972994515757</c:v>
                </c:pt>
                <c:pt idx="907">
                  <c:v>3.236781780097705</c:v>
                </c:pt>
                <c:pt idx="908">
                  <c:v>3.229237275468132</c:v>
                </c:pt>
                <c:pt idx="909">
                  <c:v>3.250713313627042</c:v>
                </c:pt>
                <c:pt idx="910">
                  <c:v>3.228326665000091</c:v>
                </c:pt>
                <c:pt idx="911">
                  <c:v>3.230541034118727</c:v>
                </c:pt>
                <c:pt idx="912">
                  <c:v>3.24708725950871</c:v>
                </c:pt>
                <c:pt idx="913">
                  <c:v>3.272027743410966</c:v>
                </c:pt>
                <c:pt idx="914">
                  <c:v>3.242288539130672</c:v>
                </c:pt>
                <c:pt idx="915">
                  <c:v>3.231101768600542</c:v>
                </c:pt>
                <c:pt idx="916">
                  <c:v>3.223042594750587</c:v>
                </c:pt>
                <c:pt idx="917">
                  <c:v>3.212825199144017</c:v>
                </c:pt>
                <c:pt idx="918">
                  <c:v>3.219922447807966</c:v>
                </c:pt>
                <c:pt idx="919">
                  <c:v>3.219397394042614</c:v>
                </c:pt>
                <c:pt idx="920">
                  <c:v>3.277575771797443</c:v>
                </c:pt>
                <c:pt idx="921">
                  <c:v>3.261268347996583</c:v>
                </c:pt>
                <c:pt idx="922">
                  <c:v>3.213694362578338</c:v>
                </c:pt>
                <c:pt idx="923">
                  <c:v>3.219954258811875</c:v>
                </c:pt>
                <c:pt idx="924">
                  <c:v>3.267760047415217</c:v>
                </c:pt>
                <c:pt idx="925">
                  <c:v>3.247183809303857</c:v>
                </c:pt>
                <c:pt idx="926">
                  <c:v>3.223973714498255</c:v>
                </c:pt>
                <c:pt idx="927">
                  <c:v>3.232621458840471</c:v>
                </c:pt>
                <c:pt idx="928">
                  <c:v>3.244096518336057</c:v>
                </c:pt>
                <c:pt idx="929">
                  <c:v>3.23097138024936</c:v>
                </c:pt>
                <c:pt idx="930">
                  <c:v>3.24733437291689</c:v>
                </c:pt>
                <c:pt idx="931">
                  <c:v>3.226388579948289</c:v>
                </c:pt>
                <c:pt idx="932">
                  <c:v>3.21520137684195</c:v>
                </c:pt>
                <c:pt idx="933">
                  <c:v>3.239092040186917</c:v>
                </c:pt>
                <c:pt idx="934">
                  <c:v>3.26278401992951</c:v>
                </c:pt>
                <c:pt idx="935">
                  <c:v>3.254629081331624</c:v>
                </c:pt>
                <c:pt idx="936">
                  <c:v>3.234798696775246</c:v>
                </c:pt>
                <c:pt idx="937">
                  <c:v>3.229894735894717</c:v>
                </c:pt>
                <c:pt idx="938">
                  <c:v>3.243516432494242</c:v>
                </c:pt>
                <c:pt idx="939">
                  <c:v>3.277719936593361</c:v>
                </c:pt>
                <c:pt idx="940">
                  <c:v>3.283589485835249</c:v>
                </c:pt>
                <c:pt idx="941">
                  <c:v>3.275141320229586</c:v>
                </c:pt>
                <c:pt idx="942">
                  <c:v>3.220463933569576</c:v>
                </c:pt>
                <c:pt idx="943">
                  <c:v>3.278207422802493</c:v>
                </c:pt>
                <c:pt idx="944">
                  <c:v>3.213469805745248</c:v>
                </c:pt>
                <c:pt idx="945">
                  <c:v>3.203654158923156</c:v>
                </c:pt>
                <c:pt idx="946">
                  <c:v>3.210740448349032</c:v>
                </c:pt>
                <c:pt idx="947">
                  <c:v>3.181916746815098</c:v>
                </c:pt>
                <c:pt idx="948">
                  <c:v>3.191646467113836</c:v>
                </c:pt>
                <c:pt idx="949">
                  <c:v>3.205401833106345</c:v>
                </c:pt>
                <c:pt idx="950">
                  <c:v>3.165515486004233</c:v>
                </c:pt>
                <c:pt idx="951">
                  <c:v>3.176771127690099</c:v>
                </c:pt>
                <c:pt idx="952">
                  <c:v>3.169185045294021</c:v>
                </c:pt>
                <c:pt idx="953">
                  <c:v>3.190621798667216</c:v>
                </c:pt>
                <c:pt idx="954">
                  <c:v>3.165471145201946</c:v>
                </c:pt>
                <c:pt idx="955">
                  <c:v>3.146362503584908</c:v>
                </c:pt>
                <c:pt idx="956">
                  <c:v>3.13710349374079</c:v>
                </c:pt>
                <c:pt idx="957">
                  <c:v>3.101434169522141</c:v>
                </c:pt>
                <c:pt idx="958">
                  <c:v>3.107979697660246</c:v>
                </c:pt>
                <c:pt idx="959">
                  <c:v>3.087435333250047</c:v>
                </c:pt>
                <c:pt idx="960">
                  <c:v>3.083475799413942</c:v>
                </c:pt>
                <c:pt idx="961">
                  <c:v>3.050772560301904</c:v>
                </c:pt>
                <c:pt idx="962">
                  <c:v>3.064376304512611</c:v>
                </c:pt>
                <c:pt idx="963">
                  <c:v>3.06022945787506</c:v>
                </c:pt>
                <c:pt idx="964">
                  <c:v>3.039155505446883</c:v>
                </c:pt>
                <c:pt idx="965">
                  <c:v>2.99466052278136</c:v>
                </c:pt>
                <c:pt idx="966">
                  <c:v>2.949793870578336</c:v>
                </c:pt>
                <c:pt idx="967">
                  <c:v>2.967331414176716</c:v>
                </c:pt>
                <c:pt idx="968">
                  <c:v>2.929252948984415</c:v>
                </c:pt>
                <c:pt idx="969">
                  <c:v>2.887631151970668</c:v>
                </c:pt>
                <c:pt idx="970">
                  <c:v>2.852091933251617</c:v>
                </c:pt>
                <c:pt idx="971">
                  <c:v>2.884819751919124</c:v>
                </c:pt>
                <c:pt idx="972">
                  <c:v>2.791403821065216</c:v>
                </c:pt>
                <c:pt idx="973">
                  <c:v>2.788918933430811</c:v>
                </c:pt>
                <c:pt idx="974">
                  <c:v>2.714267113173677</c:v>
                </c:pt>
                <c:pt idx="975">
                  <c:v>2.692994722149101</c:v>
                </c:pt>
                <c:pt idx="976">
                  <c:v>2.669108027423943</c:v>
                </c:pt>
                <c:pt idx="977">
                  <c:v>2.632458315701139</c:v>
                </c:pt>
                <c:pt idx="978">
                  <c:v>2.605382169319617</c:v>
                </c:pt>
                <c:pt idx="979">
                  <c:v>2.548908950377346</c:v>
                </c:pt>
                <c:pt idx="980">
                  <c:v>2.46327812057952</c:v>
                </c:pt>
                <c:pt idx="981">
                  <c:v>2.44578338473766</c:v>
                </c:pt>
                <c:pt idx="982">
                  <c:v>2.393817279390507</c:v>
                </c:pt>
                <c:pt idx="983">
                  <c:v>2.344506070092287</c:v>
                </c:pt>
                <c:pt idx="984">
                  <c:v>2.267795953015942</c:v>
                </c:pt>
                <c:pt idx="985">
                  <c:v>2.169046907557426</c:v>
                </c:pt>
                <c:pt idx="986">
                  <c:v>2.098412714832627</c:v>
                </c:pt>
                <c:pt idx="987">
                  <c:v>2.050171516099176</c:v>
                </c:pt>
                <c:pt idx="988">
                  <c:v>1.979972730125437</c:v>
                </c:pt>
                <c:pt idx="989">
                  <c:v>1.882094562095538</c:v>
                </c:pt>
                <c:pt idx="990">
                  <c:v>1.837703090129089</c:v>
                </c:pt>
                <c:pt idx="991">
                  <c:v>1.788454707367593</c:v>
                </c:pt>
                <c:pt idx="992">
                  <c:v>1.685052308605752</c:v>
                </c:pt>
                <c:pt idx="993">
                  <c:v>1.603888860397467</c:v>
                </c:pt>
                <c:pt idx="994">
                  <c:v>1.567329960677858</c:v>
                </c:pt>
                <c:pt idx="995">
                  <c:v>1.482606603728881</c:v>
                </c:pt>
                <c:pt idx="996">
                  <c:v>1.384595898274708</c:v>
                </c:pt>
                <c:pt idx="997">
                  <c:v>1.308390051950094</c:v>
                </c:pt>
                <c:pt idx="998">
                  <c:v>1.267940167493261</c:v>
                </c:pt>
                <c:pt idx="999">
                  <c:v>1.209011391967006</c:v>
                </c:pt>
                <c:pt idx="1000">
                  <c:v>1.144969633002305</c:v>
                </c:pt>
                <c:pt idx="1001">
                  <c:v>1.071895350256328</c:v>
                </c:pt>
                <c:pt idx="1002">
                  <c:v>1.009516340628786</c:v>
                </c:pt>
                <c:pt idx="1003">
                  <c:v>0.966495279886243</c:v>
                </c:pt>
                <c:pt idx="1004">
                  <c:v>0.925139483035303</c:v>
                </c:pt>
                <c:pt idx="1005">
                  <c:v>0.861280389323654</c:v>
                </c:pt>
                <c:pt idx="1006">
                  <c:v>0.809267760016164</c:v>
                </c:pt>
                <c:pt idx="1007">
                  <c:v>0.765492224937097</c:v>
                </c:pt>
                <c:pt idx="1008">
                  <c:v>0.71535212950732</c:v>
                </c:pt>
                <c:pt idx="1009">
                  <c:v>0.659129047465795</c:v>
                </c:pt>
                <c:pt idx="1010">
                  <c:v>0.619997743867556</c:v>
                </c:pt>
                <c:pt idx="1011">
                  <c:v>0.612302882592125</c:v>
                </c:pt>
                <c:pt idx="1012">
                  <c:v>0.570367245933281</c:v>
                </c:pt>
                <c:pt idx="1013">
                  <c:v>0.535566815132949</c:v>
                </c:pt>
                <c:pt idx="1014">
                  <c:v>0.51622046608656</c:v>
                </c:pt>
                <c:pt idx="1015">
                  <c:v>0.497727426948939</c:v>
                </c:pt>
                <c:pt idx="1016">
                  <c:v>0.46878023634137</c:v>
                </c:pt>
                <c:pt idx="1017">
                  <c:v>0.445856074341633</c:v>
                </c:pt>
                <c:pt idx="1018">
                  <c:v>0.429049777875852</c:v>
                </c:pt>
                <c:pt idx="1019">
                  <c:v>0.408366577791784</c:v>
                </c:pt>
                <c:pt idx="1020">
                  <c:v>0.391899349659129</c:v>
                </c:pt>
                <c:pt idx="1021">
                  <c:v>0.37057457131311</c:v>
                </c:pt>
                <c:pt idx="1022">
                  <c:v>0.357405703928321</c:v>
                </c:pt>
                <c:pt idx="1023">
                  <c:v>0.345144924951369</c:v>
                </c:pt>
                <c:pt idx="1024">
                  <c:v>0.332728313361016</c:v>
                </c:pt>
                <c:pt idx="1025">
                  <c:v>0.327731767797908</c:v>
                </c:pt>
                <c:pt idx="1026">
                  <c:v>0.313335472913351</c:v>
                </c:pt>
                <c:pt idx="1027">
                  <c:v>0.308992231037334</c:v>
                </c:pt>
                <c:pt idx="1028">
                  <c:v>0.300952396604829</c:v>
                </c:pt>
                <c:pt idx="1029">
                  <c:v>0.291251626421471</c:v>
                </c:pt>
                <c:pt idx="1030">
                  <c:v>0.286485540714053</c:v>
                </c:pt>
                <c:pt idx="1031">
                  <c:v>0.281501499947945</c:v>
                </c:pt>
                <c:pt idx="1032">
                  <c:v>0.27235154886417</c:v>
                </c:pt>
                <c:pt idx="1033">
                  <c:v>0.266170864994817</c:v>
                </c:pt>
                <c:pt idx="1034">
                  <c:v>0.259390897386175</c:v>
                </c:pt>
                <c:pt idx="1035">
                  <c:v>0.255523510993112</c:v>
                </c:pt>
                <c:pt idx="1036">
                  <c:v>0.24686987000332</c:v>
                </c:pt>
                <c:pt idx="1037">
                  <c:v>0.244194819251026</c:v>
                </c:pt>
                <c:pt idx="1038">
                  <c:v>0.235701609315265</c:v>
                </c:pt>
                <c:pt idx="1039">
                  <c:v>0.231741284426111</c:v>
                </c:pt>
                <c:pt idx="1040">
                  <c:v>0.230644099477687</c:v>
                </c:pt>
                <c:pt idx="1041">
                  <c:v>0.224720105954118</c:v>
                </c:pt>
                <c:pt idx="1042">
                  <c:v>0.217608616451838</c:v>
                </c:pt>
                <c:pt idx="1043">
                  <c:v>0.210341202605957</c:v>
                </c:pt>
                <c:pt idx="1044">
                  <c:v>0.210920274950163</c:v>
                </c:pt>
                <c:pt idx="1045">
                  <c:v>0.202622954967662</c:v>
                </c:pt>
                <c:pt idx="1046">
                  <c:v>0.19879072174815</c:v>
                </c:pt>
                <c:pt idx="1047">
                  <c:v>0.196139096465409</c:v>
                </c:pt>
                <c:pt idx="1048">
                  <c:v>0.191338624937924</c:v>
                </c:pt>
                <c:pt idx="1049">
                  <c:v>0.189303334893941</c:v>
                </c:pt>
                <c:pt idx="1050">
                  <c:v>0.186940433316604</c:v>
                </c:pt>
                <c:pt idx="1051">
                  <c:v>0.180470839762127</c:v>
                </c:pt>
                <c:pt idx="1052">
                  <c:v>0.177141910490784</c:v>
                </c:pt>
                <c:pt idx="1053">
                  <c:v>0.173298590112487</c:v>
                </c:pt>
                <c:pt idx="1054">
                  <c:v>0.173539017729693</c:v>
                </c:pt>
                <c:pt idx="1055">
                  <c:v>0.169910645248258</c:v>
                </c:pt>
                <c:pt idx="1056">
                  <c:v>0.169292348607774</c:v>
                </c:pt>
                <c:pt idx="1057">
                  <c:v>0.165211300535444</c:v>
                </c:pt>
                <c:pt idx="1058">
                  <c:v>0.161315318071471</c:v>
                </c:pt>
                <c:pt idx="1059">
                  <c:v>0.161738184067564</c:v>
                </c:pt>
                <c:pt idx="1060">
                  <c:v>0.157342946466634</c:v>
                </c:pt>
                <c:pt idx="1061">
                  <c:v>0.155601707455628</c:v>
                </c:pt>
                <c:pt idx="1062">
                  <c:v>0.151420192532089</c:v>
                </c:pt>
                <c:pt idx="1063">
                  <c:v>0.149783707487331</c:v>
                </c:pt>
                <c:pt idx="1064">
                  <c:v>0.147337706619067</c:v>
                </c:pt>
                <c:pt idx="1065">
                  <c:v>0.144361073780225</c:v>
                </c:pt>
                <c:pt idx="1066">
                  <c:v>0.14392646657199</c:v>
                </c:pt>
                <c:pt idx="1067">
                  <c:v>0.139971415918938</c:v>
                </c:pt>
                <c:pt idx="1068">
                  <c:v>0.139002470608686</c:v>
                </c:pt>
                <c:pt idx="1069">
                  <c:v>0.13636235163285</c:v>
                </c:pt>
                <c:pt idx="1070">
                  <c:v>0.130978152540696</c:v>
                </c:pt>
                <c:pt idx="1071">
                  <c:v>0.131862873009262</c:v>
                </c:pt>
                <c:pt idx="1072">
                  <c:v>0.129323042742287</c:v>
                </c:pt>
                <c:pt idx="1073">
                  <c:v>0.127514184387041</c:v>
                </c:pt>
                <c:pt idx="1074">
                  <c:v>0.126779393921791</c:v>
                </c:pt>
                <c:pt idx="1075">
                  <c:v>0.123613183820095</c:v>
                </c:pt>
                <c:pt idx="1076">
                  <c:v>0.120972707342452</c:v>
                </c:pt>
                <c:pt idx="1077">
                  <c:v>0.121436897221681</c:v>
                </c:pt>
                <c:pt idx="1078">
                  <c:v>0.118981982004551</c:v>
                </c:pt>
                <c:pt idx="1079">
                  <c:v>0.115522417902822</c:v>
                </c:pt>
                <c:pt idx="1080">
                  <c:v>0.11586663968404</c:v>
                </c:pt>
                <c:pt idx="1081">
                  <c:v>0.114778856949226</c:v>
                </c:pt>
                <c:pt idx="1082">
                  <c:v>0.114271995883621</c:v>
                </c:pt>
                <c:pt idx="1083">
                  <c:v>0.112846786653251</c:v>
                </c:pt>
                <c:pt idx="1084">
                  <c:v>0.111652659345685</c:v>
                </c:pt>
                <c:pt idx="1085">
                  <c:v>0.110633835594763</c:v>
                </c:pt>
                <c:pt idx="1086">
                  <c:v>0.106574792495585</c:v>
                </c:pt>
                <c:pt idx="1087">
                  <c:v>0.103219361400307</c:v>
                </c:pt>
                <c:pt idx="1088">
                  <c:v>0.100738292942439</c:v>
                </c:pt>
                <c:pt idx="1089">
                  <c:v>0.101973446681202</c:v>
                </c:pt>
                <c:pt idx="1090">
                  <c:v>0.102573248428556</c:v>
                </c:pt>
                <c:pt idx="1091">
                  <c:v>0.10101274954661</c:v>
                </c:pt>
                <c:pt idx="1092">
                  <c:v>0.0984161546289807</c:v>
                </c:pt>
                <c:pt idx="1093">
                  <c:v>0.0991065812708874</c:v>
                </c:pt>
                <c:pt idx="1094">
                  <c:v>0.0994219339010463</c:v>
                </c:pt>
                <c:pt idx="1095">
                  <c:v>0.0955307262840824</c:v>
                </c:pt>
                <c:pt idx="1096">
                  <c:v>0.0929643573442537</c:v>
                </c:pt>
                <c:pt idx="1097">
                  <c:v>0.0938881698331895</c:v>
                </c:pt>
                <c:pt idx="1098">
                  <c:v>0.090965045240054</c:v>
                </c:pt>
                <c:pt idx="1099">
                  <c:v>0.0933455269604195</c:v>
                </c:pt>
                <c:pt idx="1100">
                  <c:v>0.0890704662754432</c:v>
                </c:pt>
              </c:numCache>
            </c:numRef>
          </c:yVal>
          <c:smooth val="1"/>
        </c:ser>
        <c:ser>
          <c:idx val="2"/>
          <c:order val="2"/>
          <c:spPr>
            <a:ln w="28575">
              <a:noFill/>
            </a:ln>
          </c:spPr>
          <c:marker>
            <c:symbol val="triangle"/>
            <c:size val="10"/>
            <c:spPr>
              <a:solidFill>
                <a:srgbClr val="660066"/>
              </a:solidFill>
              <a:ln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plus>
              <c:numRef>
                <c:f>'RBE Data'!$G$20</c:f>
                <c:numCache>
                  <c:formatCode>General</c:formatCode>
                  <c:ptCount val="1"/>
                  <c:pt idx="0">
                    <c:v>0.639218577145157</c:v>
                  </c:pt>
                </c:numCache>
              </c:numRef>
            </c:plus>
            <c:minus>
              <c:numRef>
                <c:f>'RBE Data'!$G$20</c:f>
                <c:numCache>
                  <c:formatCode>General</c:formatCode>
                  <c:ptCount val="1"/>
                  <c:pt idx="0">
                    <c:v>0.639218577145157</c:v>
                  </c:pt>
                </c:numCache>
              </c:numRef>
            </c:minus>
            <c:spPr>
              <a:ln w="15875"/>
            </c:spPr>
          </c:errBars>
          <c:xVal>
            <c:numRef>
              <c:f>'RBE Data'!$B$20</c:f>
              <c:numCache>
                <c:formatCode>General</c:formatCode>
                <c:ptCount val="1"/>
                <c:pt idx="0">
                  <c:v>100.0</c:v>
                </c:pt>
              </c:numCache>
            </c:numRef>
          </c:xVal>
          <c:yVal>
            <c:numRef>
              <c:f>'RBE Data'!$F$20</c:f>
              <c:numCache>
                <c:formatCode>0.00</c:formatCode>
                <c:ptCount val="1"/>
                <c:pt idx="0">
                  <c:v>2.483932368861715</c:v>
                </c:pt>
              </c:numCache>
            </c:numRef>
          </c:yVal>
        </c:ser>
        <c:axId val="71108488"/>
        <c:axId val="71091560"/>
      </c:scatterChart>
      <c:valAx>
        <c:axId val="71108488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sz="1400"/>
                  <a:t>Depth in Target [mm]</a:t>
                </a:r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71091560"/>
        <c:crosses val="autoZero"/>
        <c:crossBetween val="midCat"/>
      </c:valAx>
      <c:valAx>
        <c:axId val="71091560"/>
        <c:scaling>
          <c:orientation val="minMax"/>
          <c:max val="3.5"/>
          <c:min val="1.0"/>
        </c:scaling>
        <c:axPos val="l"/>
        <c:majorGridlines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Relative Biological Efficiency</a:t>
                </a:r>
              </a:p>
            </c:rich>
          </c:tx>
          <c:layout>
            <c:manualLayout>
              <c:xMode val="edge"/>
              <c:yMode val="edge"/>
              <c:x val="0.0340918587100789"/>
              <c:y val="0.299020116365905"/>
            </c:manualLayout>
          </c:layout>
        </c:title>
        <c:numFmt formatCode="0.0" sourceLinked="0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71108488"/>
        <c:crosses val="autoZero"/>
        <c:crossBetween val="midCat"/>
        <c:majorUnit val="0.5"/>
      </c:valAx>
      <c:spPr>
        <a:ln w="15875">
          <a:solidFill>
            <a:schemeClr val="tx1"/>
          </a:solidFill>
        </a:ln>
      </c:spPr>
    </c:plotArea>
    <c:legend>
      <c:legendPos val="r"/>
      <c:legendEntry>
        <c:idx val="2"/>
        <c:delete val="1"/>
      </c:legendEntry>
      <c:layout>
        <c:manualLayout>
          <c:xMode val="edge"/>
          <c:yMode val="edge"/>
          <c:x val="0.261374029123154"/>
          <c:y val="0.22127229607971"/>
          <c:w val="0.0745758533935697"/>
          <c:h val="0.0788870560965003"/>
        </c:manualLayout>
      </c:layout>
      <c:spPr>
        <a:ln w="12700">
          <a:solidFill>
            <a:schemeClr val="tx1"/>
          </a:solidFill>
        </a:ln>
      </c:spPr>
    </c:legend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title>
      <c:tx>
        <c:rich>
          <a:bodyPr/>
          <a:lstStyle/>
          <a:p>
            <a:pPr>
              <a:defRPr/>
            </a:pPr>
            <a:r>
              <a:rPr lang="en-US"/>
              <a:t>Comparison FLUKA vs. Measurement for Tube B</a:t>
            </a:r>
          </a:p>
        </c:rich>
      </c:tx>
      <c:layout/>
    </c:title>
    <c:plotArea>
      <c:layout>
        <c:manualLayout>
          <c:layoutTarget val="inner"/>
          <c:xMode val="edge"/>
          <c:yMode val="edge"/>
          <c:x val="0.114863209340212"/>
          <c:y val="0.115421050718259"/>
          <c:w val="0.81372717893022"/>
          <c:h val="0.741375764751334"/>
        </c:manualLayout>
      </c:layout>
      <c:scatterChart>
        <c:scatterStyle val="lineMarker"/>
        <c:ser>
          <c:idx val="0"/>
          <c:order val="0"/>
          <c:tx>
            <c:v>Measurement</c:v>
          </c:tx>
          <c:spPr>
            <a:ln w="28575">
              <a:noFill/>
            </a:ln>
          </c:spPr>
          <c:xVal>
            <c:numRef>
              <c:f>'Global Comparison'!$A$10:$A$37</c:f>
              <c:numCache>
                <c:formatCode>0.00</c:formatCode>
                <c:ptCount val="28"/>
                <c:pt idx="0">
                  <c:v>0.610075</c:v>
                </c:pt>
                <c:pt idx="1">
                  <c:v>0.83415</c:v>
                </c:pt>
                <c:pt idx="2">
                  <c:v>2.056459999999996</c:v>
                </c:pt>
                <c:pt idx="3">
                  <c:v>2.28078</c:v>
                </c:pt>
                <c:pt idx="4">
                  <c:v>3.50151</c:v>
                </c:pt>
                <c:pt idx="5">
                  <c:v>3.724045</c:v>
                </c:pt>
                <c:pt idx="6">
                  <c:v>4.94233</c:v>
                </c:pt>
                <c:pt idx="7">
                  <c:v>5.164189999999985</c:v>
                </c:pt>
                <c:pt idx="8">
                  <c:v>5.888174999999991</c:v>
                </c:pt>
                <c:pt idx="9">
                  <c:v>6.114999999999991</c:v>
                </c:pt>
                <c:pt idx="10">
                  <c:v>6.337529999999997</c:v>
                </c:pt>
                <c:pt idx="11">
                  <c:v>6.55963</c:v>
                </c:pt>
                <c:pt idx="12">
                  <c:v>6.78403499999999</c:v>
                </c:pt>
                <c:pt idx="13">
                  <c:v>7.00723</c:v>
                </c:pt>
                <c:pt idx="14">
                  <c:v>7.229315</c:v>
                </c:pt>
                <c:pt idx="15">
                  <c:v>7.452385</c:v>
                </c:pt>
                <c:pt idx="16">
                  <c:v>7.672884999999987</c:v>
                </c:pt>
                <c:pt idx="17">
                  <c:v>7.893879999999997</c:v>
                </c:pt>
                <c:pt idx="18">
                  <c:v>8.1188</c:v>
                </c:pt>
                <c:pt idx="19">
                  <c:v>8.343185000000001</c:v>
                </c:pt>
                <c:pt idx="20">
                  <c:v>8.56868</c:v>
                </c:pt>
                <c:pt idx="21">
                  <c:v>8.79434</c:v>
                </c:pt>
                <c:pt idx="22">
                  <c:v>9.016115</c:v>
                </c:pt>
                <c:pt idx="23">
                  <c:v>9.236470000000001</c:v>
                </c:pt>
                <c:pt idx="24">
                  <c:v>9.457810000000002</c:v>
                </c:pt>
                <c:pt idx="25">
                  <c:v>9.680115000000001</c:v>
                </c:pt>
                <c:pt idx="26">
                  <c:v>9.90341</c:v>
                </c:pt>
                <c:pt idx="27">
                  <c:v>10.12679</c:v>
                </c:pt>
              </c:numCache>
            </c:numRef>
          </c:xVal>
          <c:yVal>
            <c:numRef>
              <c:f>'Global Comparison'!$B$10:$B$37</c:f>
              <c:numCache>
                <c:formatCode>0.000</c:formatCode>
                <c:ptCount val="28"/>
                <c:pt idx="0">
                  <c:v>3.370166685</c:v>
                </c:pt>
                <c:pt idx="1">
                  <c:v>3.328653602999999</c:v>
                </c:pt>
                <c:pt idx="2">
                  <c:v>3.319027389</c:v>
                </c:pt>
                <c:pt idx="3">
                  <c:v>3.369793765</c:v>
                </c:pt>
                <c:pt idx="4">
                  <c:v>3.477939967</c:v>
                </c:pt>
                <c:pt idx="5">
                  <c:v>3.388275488</c:v>
                </c:pt>
                <c:pt idx="6">
                  <c:v>3.414532242</c:v>
                </c:pt>
                <c:pt idx="7">
                  <c:v>3.399560386</c:v>
                </c:pt>
                <c:pt idx="8">
                  <c:v>3.501272042</c:v>
                </c:pt>
                <c:pt idx="9">
                  <c:v>3.592956928</c:v>
                </c:pt>
                <c:pt idx="10">
                  <c:v>3.613139045</c:v>
                </c:pt>
                <c:pt idx="11">
                  <c:v>3.649344902</c:v>
                </c:pt>
                <c:pt idx="12">
                  <c:v>3.778200306</c:v>
                </c:pt>
                <c:pt idx="13">
                  <c:v>3.937901809</c:v>
                </c:pt>
                <c:pt idx="14">
                  <c:v>4.150530828999983</c:v>
                </c:pt>
                <c:pt idx="15">
                  <c:v>4.406905205999998</c:v>
                </c:pt>
                <c:pt idx="16">
                  <c:v>4.813365876999987</c:v>
                </c:pt>
                <c:pt idx="17">
                  <c:v>5.726678029</c:v>
                </c:pt>
                <c:pt idx="18">
                  <c:v>7.943752821</c:v>
                </c:pt>
                <c:pt idx="19">
                  <c:v>10.83097157</c:v>
                </c:pt>
                <c:pt idx="20">
                  <c:v>10.94144238</c:v>
                </c:pt>
                <c:pt idx="21">
                  <c:v>4.889651103</c:v>
                </c:pt>
                <c:pt idx="22">
                  <c:v>2.089248947</c:v>
                </c:pt>
                <c:pt idx="23">
                  <c:v>1.496756213</c:v>
                </c:pt>
                <c:pt idx="24">
                  <c:v>1.030949182</c:v>
                </c:pt>
                <c:pt idx="25">
                  <c:v>0.811189048</c:v>
                </c:pt>
                <c:pt idx="26">
                  <c:v>0.6386019501</c:v>
                </c:pt>
                <c:pt idx="27">
                  <c:v>0.6089081344</c:v>
                </c:pt>
              </c:numCache>
            </c:numRef>
          </c:yVal>
        </c:ser>
        <c:ser>
          <c:idx val="3"/>
          <c:order val="1"/>
          <c:tx>
            <c:v>FLUKA Calculation</c:v>
          </c:tx>
          <c:spPr>
            <a:ln w="28575">
              <a:noFill/>
            </a:ln>
          </c:spPr>
          <c:marker>
            <c:symbol val="circle"/>
            <c:size val="7"/>
            <c:spPr>
              <a:solidFill>
                <a:schemeClr val="accent2"/>
              </a:solidFill>
            </c:spPr>
          </c:marker>
          <c:xVal>
            <c:numRef>
              <c:f>'Global Comparison'!$A$10:$A$37</c:f>
              <c:numCache>
                <c:formatCode>0.00</c:formatCode>
                <c:ptCount val="28"/>
                <c:pt idx="0">
                  <c:v>0.610075</c:v>
                </c:pt>
                <c:pt idx="1">
                  <c:v>0.83415</c:v>
                </c:pt>
                <c:pt idx="2">
                  <c:v>2.056459999999996</c:v>
                </c:pt>
                <c:pt idx="3">
                  <c:v>2.28078</c:v>
                </c:pt>
                <c:pt idx="4">
                  <c:v>3.50151</c:v>
                </c:pt>
                <c:pt idx="5">
                  <c:v>3.724045</c:v>
                </c:pt>
                <c:pt idx="6">
                  <c:v>4.94233</c:v>
                </c:pt>
                <c:pt idx="7">
                  <c:v>5.164189999999985</c:v>
                </c:pt>
                <c:pt idx="8">
                  <c:v>5.888174999999991</c:v>
                </c:pt>
                <c:pt idx="9">
                  <c:v>6.114999999999991</c:v>
                </c:pt>
                <c:pt idx="10">
                  <c:v>6.337529999999997</c:v>
                </c:pt>
                <c:pt idx="11">
                  <c:v>6.55963</c:v>
                </c:pt>
                <c:pt idx="12">
                  <c:v>6.78403499999999</c:v>
                </c:pt>
                <c:pt idx="13">
                  <c:v>7.00723</c:v>
                </c:pt>
                <c:pt idx="14">
                  <c:v>7.229315</c:v>
                </c:pt>
                <c:pt idx="15">
                  <c:v>7.452385</c:v>
                </c:pt>
                <c:pt idx="16">
                  <c:v>7.672884999999987</c:v>
                </c:pt>
                <c:pt idx="17">
                  <c:v>7.893879999999997</c:v>
                </c:pt>
                <c:pt idx="18">
                  <c:v>8.1188</c:v>
                </c:pt>
                <c:pt idx="19">
                  <c:v>8.343185000000001</c:v>
                </c:pt>
                <c:pt idx="20">
                  <c:v>8.56868</c:v>
                </c:pt>
                <c:pt idx="21">
                  <c:v>8.79434</c:v>
                </c:pt>
                <c:pt idx="22">
                  <c:v>9.016115</c:v>
                </c:pt>
                <c:pt idx="23">
                  <c:v>9.236470000000001</c:v>
                </c:pt>
                <c:pt idx="24">
                  <c:v>9.457810000000002</c:v>
                </c:pt>
                <c:pt idx="25">
                  <c:v>9.680115000000001</c:v>
                </c:pt>
                <c:pt idx="26">
                  <c:v>9.90341</c:v>
                </c:pt>
                <c:pt idx="27">
                  <c:v>10.12679</c:v>
                </c:pt>
              </c:numCache>
            </c:numRef>
          </c:xVal>
          <c:yVal>
            <c:numRef>
              <c:f>Sheet1!$Q$5:$Q$32</c:f>
              <c:numCache>
                <c:formatCode>0.00E+00</c:formatCode>
                <c:ptCount val="28"/>
                <c:pt idx="0">
                  <c:v>3.20943355485769</c:v>
                </c:pt>
                <c:pt idx="1">
                  <c:v>3.21305490840568</c:v>
                </c:pt>
                <c:pt idx="2">
                  <c:v>3.24342442239095</c:v>
                </c:pt>
                <c:pt idx="3">
                  <c:v>3.25107709293267</c:v>
                </c:pt>
                <c:pt idx="4">
                  <c:v>3.30454465552217</c:v>
                </c:pt>
                <c:pt idx="5">
                  <c:v>3.32767918141076</c:v>
                </c:pt>
                <c:pt idx="6">
                  <c:v>3.40349565229856</c:v>
                </c:pt>
                <c:pt idx="7">
                  <c:v>3.42203847423603</c:v>
                </c:pt>
                <c:pt idx="8">
                  <c:v>3.50521950953818</c:v>
                </c:pt>
                <c:pt idx="9">
                  <c:v>3.55960647477779</c:v>
                </c:pt>
                <c:pt idx="10">
                  <c:v>3.61892399139419</c:v>
                </c:pt>
                <c:pt idx="11">
                  <c:v>3.70407560214652</c:v>
                </c:pt>
                <c:pt idx="12">
                  <c:v>3.80580160913665</c:v>
                </c:pt>
                <c:pt idx="13">
                  <c:v>3.94810903642107</c:v>
                </c:pt>
                <c:pt idx="14">
                  <c:v>4.147796059668551</c:v>
                </c:pt>
                <c:pt idx="15">
                  <c:v>4.43418299285971</c:v>
                </c:pt>
                <c:pt idx="16">
                  <c:v>4.89240701497328</c:v>
                </c:pt>
                <c:pt idx="17">
                  <c:v>5.752117318205849</c:v>
                </c:pt>
                <c:pt idx="18">
                  <c:v>7.994188098411747</c:v>
                </c:pt>
                <c:pt idx="19">
                  <c:v>12.268714059264</c:v>
                </c:pt>
                <c:pt idx="20">
                  <c:v>12.734550606782</c:v>
                </c:pt>
                <c:pt idx="21">
                  <c:v>4.8366859628275</c:v>
                </c:pt>
                <c:pt idx="22">
                  <c:v>2.32881345598216</c:v>
                </c:pt>
                <c:pt idx="23">
                  <c:v>1.58264614066385</c:v>
                </c:pt>
                <c:pt idx="24">
                  <c:v>1.20799643745679</c:v>
                </c:pt>
                <c:pt idx="25">
                  <c:v>0.96502604062119</c:v>
                </c:pt>
                <c:pt idx="26">
                  <c:v>0.794237426060537</c:v>
                </c:pt>
                <c:pt idx="27">
                  <c:v>0.686765446480944</c:v>
                </c:pt>
              </c:numCache>
            </c:numRef>
          </c:yVal>
        </c:ser>
        <c:axId val="331444280"/>
        <c:axId val="217082616"/>
      </c:scatterChart>
      <c:valAx>
        <c:axId val="331444280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Position in Alanine Stack [cm]</a:t>
                </a:r>
              </a:p>
            </c:rich>
          </c:tx>
          <c:layout/>
        </c:title>
        <c:numFmt formatCode="0" sourceLinked="0"/>
        <c:tickLblPos val="nextTo"/>
        <c:crossAx val="217082616"/>
        <c:crosses val="autoZero"/>
        <c:crossBetween val="midCat"/>
      </c:valAx>
      <c:valAx>
        <c:axId val="217082616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Absolute Dose in Alanine Pellet [Gy]</a:t>
                </a:r>
              </a:p>
            </c:rich>
          </c:tx>
          <c:layout/>
        </c:title>
        <c:numFmt formatCode="0" sourceLinked="0"/>
        <c:tickLblPos val="nextTo"/>
        <c:crossAx val="331444280"/>
        <c:crosses val="autoZero"/>
        <c:crossBetween val="midCat"/>
      </c:valAx>
      <c:spPr>
        <a:ln w="19050">
          <a:solidFill>
            <a:schemeClr val="tx1"/>
          </a:solidFill>
        </a:ln>
      </c:spPr>
    </c:plotArea>
    <c:legend>
      <c:legendPos val="r"/>
      <c:layout>
        <c:manualLayout>
          <c:xMode val="edge"/>
          <c:yMode val="edge"/>
          <c:x val="0.312205307669875"/>
          <c:y val="0.223973849917504"/>
          <c:w val="0.173720618256051"/>
          <c:h val="0.0862088971800398"/>
        </c:manualLayout>
      </c:layout>
    </c:legend>
    <c:plotVisOnly val="1"/>
  </c:chart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ict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274F55-62F7-B64D-AD9B-D038D0A7847A}" type="datetimeFigureOut">
              <a:rPr lang="en-US" smtClean="0"/>
              <a:pPr/>
              <a:t>1/17/16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B15605-1983-B747-AFC6-AC9D640CB3A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B15605-1983-B747-AFC6-AC9D640CB3A7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B15605-1983-B747-AFC6-AC9D640CB3A7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50A9C-E0EF-C54F-A50C-7C34AAECC55F}" type="datetimeFigureOut">
              <a:rPr lang="en-US" smtClean="0"/>
              <a:pPr/>
              <a:t>1/17/16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60F19-1A21-5440-A958-9DABA7C0C6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50A9C-E0EF-C54F-A50C-7C34AAECC55F}" type="datetimeFigureOut">
              <a:rPr lang="en-US" smtClean="0"/>
              <a:pPr/>
              <a:t>1/17/16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60F19-1A21-5440-A958-9DABA7C0C6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50A9C-E0EF-C54F-A50C-7C34AAECC55F}" type="datetimeFigureOut">
              <a:rPr lang="en-US" smtClean="0"/>
              <a:pPr/>
              <a:t>1/17/16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60F19-1A21-5440-A958-9DABA7C0C6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50A9C-E0EF-C54F-A50C-7C34AAECC55F}" type="datetimeFigureOut">
              <a:rPr lang="en-US" smtClean="0"/>
              <a:pPr/>
              <a:t>1/17/16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60F19-1A21-5440-A958-9DABA7C0C6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50A9C-E0EF-C54F-A50C-7C34AAECC55F}" type="datetimeFigureOut">
              <a:rPr lang="en-US" smtClean="0"/>
              <a:pPr/>
              <a:t>1/17/16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60F19-1A21-5440-A958-9DABA7C0C6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50A9C-E0EF-C54F-A50C-7C34AAECC55F}" type="datetimeFigureOut">
              <a:rPr lang="en-US" smtClean="0"/>
              <a:pPr/>
              <a:t>1/17/16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60F19-1A21-5440-A958-9DABA7C0C6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50A9C-E0EF-C54F-A50C-7C34AAECC55F}" type="datetimeFigureOut">
              <a:rPr lang="en-US" smtClean="0"/>
              <a:pPr/>
              <a:t>1/17/16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60F19-1A21-5440-A958-9DABA7C0C6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50A9C-E0EF-C54F-A50C-7C34AAECC55F}" type="datetimeFigureOut">
              <a:rPr lang="en-US" smtClean="0"/>
              <a:pPr/>
              <a:t>1/17/16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60F19-1A21-5440-A958-9DABA7C0C6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50A9C-E0EF-C54F-A50C-7C34AAECC55F}" type="datetimeFigureOut">
              <a:rPr lang="en-US" smtClean="0"/>
              <a:pPr/>
              <a:t>1/17/16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60F19-1A21-5440-A958-9DABA7C0C6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50A9C-E0EF-C54F-A50C-7C34AAECC55F}" type="datetimeFigureOut">
              <a:rPr lang="en-US" smtClean="0"/>
              <a:pPr/>
              <a:t>1/17/16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60F19-1A21-5440-A958-9DABA7C0C6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50A9C-E0EF-C54F-A50C-7C34AAECC55F}" type="datetimeFigureOut">
              <a:rPr lang="en-US" smtClean="0"/>
              <a:pPr/>
              <a:t>1/17/16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60F19-1A21-5440-A958-9DABA7C0C6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450A9C-E0EF-C54F-A50C-7C34AAECC55F}" type="datetimeFigureOut">
              <a:rPr lang="en-US" smtClean="0"/>
              <a:pPr/>
              <a:t>1/17/16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060F19-1A21-5440-A958-9DABA7C0C6D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oleObject1.bin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4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df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df"/><Relationship Id="rId3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df"/><Relationship Id="rId3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2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f"/><Relationship Id="rId3" Type="http://schemas.openxmlformats.org/officeDocument/2006/relationships/image" Target="../media/image3.tif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eg"/><Relationship Id="rId3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tif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tif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df"/><Relationship Id="rId3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222"/>
            <a:ext cx="8229600" cy="1885618"/>
          </a:xfrm>
        </p:spPr>
        <p:txBody>
          <a:bodyPr>
            <a:normAutofit fontScale="90000"/>
          </a:bodyPr>
          <a:lstStyle/>
          <a:p>
            <a:r>
              <a:rPr lang="en-US" sz="3556" b="1" dirty="0" smtClean="0">
                <a:solidFill>
                  <a:srgbClr val="FF0000"/>
                </a:solidFill>
              </a:rPr>
              <a:t>Relative Biological Efficiency of Antiprotons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800" b="1" dirty="0" smtClean="0">
                <a:solidFill>
                  <a:srgbClr val="FF0000"/>
                </a:solidFill>
              </a:rPr>
              <a:t>The AD-4 ACE Experiment</a:t>
            </a:r>
            <a:r>
              <a:rPr lang="en-US" sz="2800" b="1" dirty="0" smtClean="0"/>
              <a:t/>
            </a:r>
            <a:br>
              <a:rPr lang="en-US" sz="2800" b="1" dirty="0" smtClean="0"/>
            </a:br>
            <a:r>
              <a:rPr lang="en-US" sz="2800" b="1" dirty="0" smtClean="0"/>
              <a:t>Michael H. </a:t>
            </a:r>
            <a:r>
              <a:rPr lang="en-US" sz="2800" b="1" dirty="0" err="1" smtClean="0"/>
              <a:t>Holzscheiter</a:t>
            </a:r>
            <a:r>
              <a:rPr lang="en-US" sz="2800" b="1" dirty="0" smtClean="0"/>
              <a:t/>
            </a:r>
            <a:br>
              <a:rPr lang="en-US" sz="2800" b="1" dirty="0" smtClean="0"/>
            </a:br>
            <a:r>
              <a:rPr lang="en-US" sz="2800" b="1" dirty="0" smtClean="0"/>
              <a:t>University of New Mexico, Albuquerque</a:t>
            </a: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84254"/>
            <a:ext cx="8229600" cy="4070841"/>
          </a:xfrm>
        </p:spPr>
        <p:txBody>
          <a:bodyPr>
            <a:normAutofit fontScale="55000" lnSpcReduction="20000"/>
          </a:bodyPr>
          <a:lstStyle/>
          <a:p>
            <a:r>
              <a:rPr lang="en-US" sz="4364" b="1" dirty="0" smtClean="0">
                <a:solidFill>
                  <a:srgbClr val="008000"/>
                </a:solidFill>
              </a:rPr>
              <a:t>Introduction and historical background</a:t>
            </a:r>
            <a:r>
              <a:rPr lang="en-US" sz="4364" b="1" dirty="0" smtClean="0"/>
              <a:t/>
            </a:r>
            <a:br>
              <a:rPr lang="en-US" sz="4364" b="1" dirty="0" smtClean="0"/>
            </a:br>
            <a:endParaRPr lang="en-US" sz="1818" b="1" dirty="0" smtClean="0"/>
          </a:p>
          <a:p>
            <a:r>
              <a:rPr lang="en-US" sz="4364" b="1" dirty="0" smtClean="0">
                <a:solidFill>
                  <a:srgbClr val="0000FF"/>
                </a:solidFill>
              </a:rPr>
              <a:t>Phase I – 	Biological Effective Dose Ratio (BEDR)</a:t>
            </a:r>
            <a:br>
              <a:rPr lang="en-US" sz="4364" b="1" dirty="0" smtClean="0">
                <a:solidFill>
                  <a:srgbClr val="0000FF"/>
                </a:solidFill>
              </a:rPr>
            </a:br>
            <a:r>
              <a:rPr lang="en-US" sz="4364" b="1" dirty="0" smtClean="0">
                <a:solidFill>
                  <a:srgbClr val="0000FF"/>
                </a:solidFill>
              </a:rPr>
              <a:t>				Summary of results</a:t>
            </a:r>
            <a:r>
              <a:rPr lang="en-US" sz="4364" b="1" dirty="0" smtClean="0">
                <a:solidFill>
                  <a:srgbClr val="008000"/>
                </a:solidFill>
              </a:rPr>
              <a:t/>
            </a:r>
            <a:br>
              <a:rPr lang="en-US" sz="4364" b="1" dirty="0" smtClean="0">
                <a:solidFill>
                  <a:srgbClr val="008000"/>
                </a:solidFill>
              </a:rPr>
            </a:br>
            <a:endParaRPr lang="en-US" sz="1818" b="1" dirty="0" smtClean="0">
              <a:solidFill>
                <a:srgbClr val="008000"/>
              </a:solidFill>
            </a:endParaRPr>
          </a:p>
          <a:p>
            <a:r>
              <a:rPr lang="en-US" sz="4364" b="1" dirty="0" smtClean="0">
                <a:solidFill>
                  <a:srgbClr val="FF0000"/>
                </a:solidFill>
              </a:rPr>
              <a:t>Phase II –	Relative Biological Efficiency (RBE)</a:t>
            </a:r>
            <a:br>
              <a:rPr lang="en-US" sz="4364" b="1" dirty="0" smtClean="0">
                <a:solidFill>
                  <a:srgbClr val="FF0000"/>
                </a:solidFill>
              </a:rPr>
            </a:br>
            <a:r>
              <a:rPr lang="en-US" sz="4364" b="1" dirty="0" smtClean="0">
                <a:solidFill>
                  <a:srgbClr val="FF0000"/>
                </a:solidFill>
              </a:rPr>
              <a:t>				Experimental Methods</a:t>
            </a:r>
            <a:br>
              <a:rPr lang="en-US" sz="4364" b="1" dirty="0" smtClean="0">
                <a:solidFill>
                  <a:srgbClr val="FF0000"/>
                </a:solidFill>
              </a:rPr>
            </a:br>
            <a:r>
              <a:rPr lang="en-US" sz="4364" b="1" dirty="0" smtClean="0">
                <a:solidFill>
                  <a:srgbClr val="FF0000"/>
                </a:solidFill>
              </a:rPr>
              <a:t>				Biology meets Physics – Problems and Issues</a:t>
            </a:r>
            <a:br>
              <a:rPr lang="en-US" sz="4364" b="1" dirty="0" smtClean="0">
                <a:solidFill>
                  <a:srgbClr val="FF0000"/>
                </a:solidFill>
              </a:rPr>
            </a:br>
            <a:r>
              <a:rPr lang="en-US" sz="4364" b="1" dirty="0" smtClean="0">
                <a:solidFill>
                  <a:srgbClr val="FF0000"/>
                </a:solidFill>
              </a:rPr>
              <a:t>				Data Analysis and Error Discussions</a:t>
            </a:r>
            <a:br>
              <a:rPr lang="en-US" sz="4364" b="1" dirty="0" smtClean="0">
                <a:solidFill>
                  <a:srgbClr val="FF0000"/>
                </a:solidFill>
              </a:rPr>
            </a:br>
            <a:r>
              <a:rPr lang="en-US" sz="4364" b="1" dirty="0" smtClean="0">
                <a:solidFill>
                  <a:srgbClr val="FF0000"/>
                </a:solidFill>
              </a:rPr>
              <a:t>				Final Results</a:t>
            </a:r>
            <a:r>
              <a:rPr lang="en-US" sz="4364" b="1" dirty="0" smtClean="0"/>
              <a:t/>
            </a:r>
            <a:br>
              <a:rPr lang="en-US" sz="4364" b="1" dirty="0" smtClean="0"/>
            </a:br>
            <a:endParaRPr lang="en-US" sz="1818" b="1" dirty="0" smtClean="0"/>
          </a:p>
          <a:p>
            <a:r>
              <a:rPr lang="en-US" sz="4364" b="1" dirty="0" smtClean="0"/>
              <a:t>Summary	Missing items?</a:t>
            </a:r>
            <a:br>
              <a:rPr lang="en-US" sz="4364" b="1" dirty="0" smtClean="0"/>
            </a:br>
            <a:r>
              <a:rPr lang="en-US" sz="4364" b="1" dirty="0" smtClean="0"/>
              <a:t>				Future tasks?</a:t>
            </a:r>
            <a:br>
              <a:rPr lang="en-US" sz="4364" b="1" dirty="0" smtClean="0"/>
            </a:br>
            <a:r>
              <a:rPr lang="en-US" sz="4364" b="1" dirty="0" smtClean="0"/>
              <a:t>				Lessons learned?</a:t>
            </a:r>
            <a:endParaRPr lang="en-US" sz="2800" b="1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1938" name="Rectangle 2"/>
          <p:cNvSpPr>
            <a:spLocks noGrp="1" noChangeArrowheads="1"/>
          </p:cNvSpPr>
          <p:nvPr>
            <p:ph type="title"/>
          </p:nvPr>
        </p:nvSpPr>
        <p:spPr>
          <a:xfrm>
            <a:off x="544980" y="379945"/>
            <a:ext cx="8229600" cy="510211"/>
          </a:xfrm>
        </p:spPr>
        <p:txBody>
          <a:bodyPr>
            <a:normAutofit fontScale="90000"/>
          </a:bodyPr>
          <a:lstStyle/>
          <a:p>
            <a:r>
              <a:rPr lang="en-GB" sz="3200" b="1" dirty="0" smtClean="0">
                <a:solidFill>
                  <a:srgbClr val="FF0000"/>
                </a:solidFill>
              </a:rPr>
              <a:t>Relative Biological Effect</a:t>
            </a:r>
            <a:endParaRPr lang="en-GB" sz="3200" b="1" dirty="0">
              <a:solidFill>
                <a:srgbClr val="FF0000"/>
              </a:solidFill>
            </a:endParaRPr>
          </a:p>
        </p:txBody>
      </p:sp>
      <p:graphicFrame>
        <p:nvGraphicFramePr>
          <p:cNvPr id="13" name="Object 4"/>
          <p:cNvGraphicFramePr>
            <a:graphicFrameLocks noChangeAspect="1"/>
          </p:cNvGraphicFramePr>
          <p:nvPr/>
        </p:nvGraphicFramePr>
        <p:xfrm>
          <a:off x="1731592" y="1797598"/>
          <a:ext cx="5779242" cy="4694250"/>
        </p:xfrm>
        <a:graphic>
          <a:graphicData uri="http://schemas.openxmlformats.org/presentationml/2006/ole">
            <p:oleObj spid="_x0000_s26627" name="SPW 9.0 Graph" r:id="rId3" imgW="5388081" imgH="4377163" progId="">
              <p:embed/>
            </p:oleObj>
          </a:graphicData>
        </a:graphic>
      </p:graphicFrame>
      <p:grpSp>
        <p:nvGrpSpPr>
          <p:cNvPr id="14" name="Group 15"/>
          <p:cNvGrpSpPr>
            <a:grpSpLocks/>
          </p:cNvGrpSpPr>
          <p:nvPr/>
        </p:nvGrpSpPr>
        <p:grpSpPr bwMode="auto">
          <a:xfrm>
            <a:off x="3371479" y="3194238"/>
            <a:ext cx="2052638" cy="2122861"/>
            <a:chOff x="2185" y="2122"/>
            <a:chExt cx="1140" cy="1179"/>
          </a:xfrm>
        </p:grpSpPr>
        <p:sp>
          <p:nvSpPr>
            <p:cNvPr id="15" name="Line 5"/>
            <p:cNvSpPr>
              <a:spLocks noChangeShapeType="1"/>
            </p:cNvSpPr>
            <p:nvPr/>
          </p:nvSpPr>
          <p:spPr bwMode="auto">
            <a:xfrm>
              <a:off x="2185" y="2122"/>
              <a:ext cx="114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6" name="Group 14"/>
            <p:cNvGrpSpPr>
              <a:grpSpLocks/>
            </p:cNvGrpSpPr>
            <p:nvPr/>
          </p:nvGrpSpPr>
          <p:grpSpPr bwMode="auto">
            <a:xfrm>
              <a:off x="2901" y="2135"/>
              <a:ext cx="421" cy="1166"/>
              <a:chOff x="2901" y="2120"/>
              <a:chExt cx="421" cy="1181"/>
            </a:xfrm>
          </p:grpSpPr>
          <p:sp>
            <p:nvSpPr>
              <p:cNvPr id="17" name="Line 6"/>
              <p:cNvSpPr>
                <a:spLocks noChangeShapeType="1"/>
              </p:cNvSpPr>
              <p:nvPr/>
            </p:nvSpPr>
            <p:spPr bwMode="auto">
              <a:xfrm rot="-5400000">
                <a:off x="2310" y="2711"/>
                <a:ext cx="1181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Line 7"/>
              <p:cNvSpPr>
                <a:spLocks noChangeShapeType="1"/>
              </p:cNvSpPr>
              <p:nvPr/>
            </p:nvSpPr>
            <p:spPr bwMode="auto">
              <a:xfrm rot="-5400000">
                <a:off x="2731" y="2711"/>
                <a:ext cx="1181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3596818" y="3459723"/>
            <a:ext cx="971515" cy="759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2000" dirty="0">
                <a:solidFill>
                  <a:srgbClr val="0000FF"/>
                </a:solidFill>
              </a:rPr>
              <a:t>SF</a:t>
            </a:r>
            <a:r>
              <a:rPr lang="en-GB" sz="2000" baseline="-25000" dirty="0">
                <a:solidFill>
                  <a:srgbClr val="0000FF"/>
                </a:solidFill>
              </a:rPr>
              <a:t>0.1</a:t>
            </a:r>
          </a:p>
          <a:p>
            <a:pPr>
              <a:lnSpc>
                <a:spcPct val="120000"/>
              </a:lnSpc>
            </a:pPr>
            <a:r>
              <a:rPr lang="en-GB" sz="2000" dirty="0">
                <a:solidFill>
                  <a:srgbClr val="0000FF"/>
                </a:solidFill>
              </a:rPr>
              <a:t>3.31 </a:t>
            </a:r>
            <a:r>
              <a:rPr lang="en-GB" sz="2000" dirty="0" err="1">
                <a:solidFill>
                  <a:srgbClr val="0000FF"/>
                </a:solidFill>
              </a:rPr>
              <a:t>Gy</a:t>
            </a:r>
            <a:endParaRPr lang="en-GB" sz="2000" dirty="0">
              <a:solidFill>
                <a:srgbClr val="0000FF"/>
              </a:solidFill>
            </a:endParaRPr>
          </a:p>
        </p:txBody>
      </p:sp>
      <p:sp>
        <p:nvSpPr>
          <p:cNvPr id="20" name="Text Box 11"/>
          <p:cNvSpPr txBox="1">
            <a:spLocks noChangeArrowheads="1"/>
          </p:cNvSpPr>
          <p:nvPr/>
        </p:nvSpPr>
        <p:spPr bwMode="auto">
          <a:xfrm>
            <a:off x="6312271" y="3194238"/>
            <a:ext cx="971515" cy="759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2000" dirty="0">
                <a:solidFill>
                  <a:srgbClr val="FF0000"/>
                </a:solidFill>
              </a:rPr>
              <a:t>SF</a:t>
            </a:r>
            <a:r>
              <a:rPr lang="en-GB" sz="2000" baseline="-25000" dirty="0">
                <a:solidFill>
                  <a:srgbClr val="FF0000"/>
                </a:solidFill>
              </a:rPr>
              <a:t>0.1</a:t>
            </a:r>
          </a:p>
          <a:p>
            <a:pPr>
              <a:lnSpc>
                <a:spcPct val="120000"/>
              </a:lnSpc>
            </a:pPr>
            <a:r>
              <a:rPr lang="en-GB" sz="2000" dirty="0">
                <a:solidFill>
                  <a:srgbClr val="FF0000"/>
                </a:solidFill>
              </a:rPr>
              <a:t>5.17 </a:t>
            </a:r>
            <a:r>
              <a:rPr lang="en-GB" sz="2000" dirty="0" err="1">
                <a:solidFill>
                  <a:srgbClr val="FF0000"/>
                </a:solidFill>
              </a:rPr>
              <a:t>Gy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21" name="Text Box 12"/>
          <p:cNvSpPr txBox="1">
            <a:spLocks noChangeArrowheads="1"/>
          </p:cNvSpPr>
          <p:nvPr/>
        </p:nvSpPr>
        <p:spPr bwMode="auto">
          <a:xfrm>
            <a:off x="5424117" y="2627873"/>
            <a:ext cx="131407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2000" b="1" dirty="0">
                <a:solidFill>
                  <a:srgbClr val="660066"/>
                </a:solidFill>
              </a:rPr>
              <a:t>RBE</a:t>
            </a:r>
            <a:r>
              <a:rPr lang="en-GB" sz="2000" b="1" baseline="-25000" dirty="0">
                <a:solidFill>
                  <a:srgbClr val="660066"/>
                </a:solidFill>
              </a:rPr>
              <a:t>0.1 </a:t>
            </a:r>
            <a:r>
              <a:rPr lang="en-GB" sz="2000" b="1" dirty="0">
                <a:solidFill>
                  <a:srgbClr val="660066"/>
                </a:solidFill>
              </a:rPr>
              <a:t>1.56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988492" y="1028157"/>
            <a:ext cx="777815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/>
              <a:t>= ratio of DOSE of </a:t>
            </a:r>
            <a:r>
              <a:rPr lang="en-US" sz="2200" b="1" dirty="0" smtClean="0">
                <a:solidFill>
                  <a:srgbClr val="FF0000"/>
                </a:solidFill>
              </a:rPr>
              <a:t>reference radiation </a:t>
            </a:r>
            <a:r>
              <a:rPr lang="en-US" sz="2200" b="1" dirty="0" smtClean="0"/>
              <a:t>to dose of </a:t>
            </a:r>
            <a:r>
              <a:rPr lang="en-US" sz="2200" b="1" dirty="0" smtClean="0">
                <a:solidFill>
                  <a:srgbClr val="0000FF"/>
                </a:solidFill>
              </a:rPr>
              <a:t>test radiation</a:t>
            </a:r>
            <a:r>
              <a:rPr lang="en-US" sz="2200" b="1" dirty="0" smtClean="0"/>
              <a:t/>
            </a:r>
            <a:br>
              <a:rPr lang="en-US" sz="2200" b="1" dirty="0" smtClean="0"/>
            </a:br>
            <a:r>
              <a:rPr lang="en-US" sz="2200" b="1" dirty="0" smtClean="0"/>
              <a:t>							  producing same BIOLOGICAL EFFECT</a:t>
            </a:r>
            <a:endParaRPr lang="en-US" sz="2200" b="1" dirty="0"/>
          </a:p>
        </p:txBody>
      </p:sp>
      <p:cxnSp>
        <p:nvCxnSpPr>
          <p:cNvPr id="24" name="Straight Connector 23"/>
          <p:cNvCxnSpPr/>
          <p:nvPr/>
        </p:nvCxnSpPr>
        <p:spPr>
          <a:xfrm>
            <a:off x="2181860" y="1411223"/>
            <a:ext cx="651301" cy="1588"/>
          </a:xfrm>
          <a:prstGeom prst="line">
            <a:avLst/>
          </a:pr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6312271" y="1796010"/>
            <a:ext cx="2274052" cy="1588"/>
          </a:xfrm>
          <a:prstGeom prst="line">
            <a:avLst/>
          </a:pr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685800" y="195400"/>
            <a:ext cx="7772400" cy="7164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Measuring RBE requires Dose and Biological Effect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9665" y="859912"/>
            <a:ext cx="8551748" cy="27238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Biological Effect:</a:t>
            </a:r>
          </a:p>
          <a:p>
            <a:pPr>
              <a:buFont typeface="Wingdings" charset="2"/>
              <a:buChar char="Ø"/>
            </a:pPr>
            <a:r>
              <a:rPr lang="en-US" sz="2000" dirty="0" smtClean="0"/>
              <a:t> </a:t>
            </a:r>
            <a:r>
              <a:rPr lang="en-US" sz="2100" b="1" dirty="0" smtClean="0"/>
              <a:t>Embed cells in gelatin matrix inside 6 mm diameter tube</a:t>
            </a:r>
          </a:p>
          <a:p>
            <a:pPr>
              <a:buFont typeface="Wingdings" charset="2"/>
              <a:buChar char="Ø"/>
            </a:pPr>
            <a:r>
              <a:rPr lang="en-US" sz="2100" b="1" dirty="0" smtClean="0"/>
              <a:t> Irradiate with different </a:t>
            </a:r>
            <a:r>
              <a:rPr lang="en-US" sz="2100" b="1" dirty="0" err="1" smtClean="0"/>
              <a:t>fluences</a:t>
            </a:r>
            <a:r>
              <a:rPr lang="en-US" sz="2100" b="1" dirty="0" smtClean="0"/>
              <a:t> of antiprotons (various doses)</a:t>
            </a:r>
          </a:p>
          <a:p>
            <a:pPr>
              <a:buFont typeface="Wingdings" charset="2"/>
              <a:buChar char="Ø"/>
            </a:pPr>
            <a:r>
              <a:rPr lang="en-US" sz="2100" b="1" dirty="0" smtClean="0"/>
              <a:t> Extract gelatin from tube and take 2 mm slices at several positions</a:t>
            </a:r>
          </a:p>
          <a:p>
            <a:pPr>
              <a:buFont typeface="Wingdings" charset="2"/>
              <a:buChar char="Ø"/>
            </a:pPr>
            <a:r>
              <a:rPr lang="en-US" sz="2100" b="1" dirty="0" smtClean="0"/>
              <a:t> </a:t>
            </a:r>
            <a:r>
              <a:rPr lang="en-US" sz="2100" b="1" dirty="0" err="1" smtClean="0"/>
              <a:t>Disolve</a:t>
            </a:r>
            <a:r>
              <a:rPr lang="en-US" sz="2100" b="1" dirty="0" smtClean="0"/>
              <a:t> slices and seed number of cells determined by predicted </a:t>
            </a:r>
            <a:br>
              <a:rPr lang="en-US" sz="2100" b="1" dirty="0" smtClean="0"/>
            </a:br>
            <a:r>
              <a:rPr lang="en-US" sz="2100" b="1" dirty="0" smtClean="0"/>
              <a:t>    survival in growth medium</a:t>
            </a:r>
          </a:p>
          <a:p>
            <a:pPr>
              <a:buFont typeface="Wingdings" charset="2"/>
              <a:buChar char="Ø"/>
            </a:pPr>
            <a:r>
              <a:rPr lang="en-US" sz="2100" b="1" dirty="0" smtClean="0"/>
              <a:t> Incubate for 5 – 6 days</a:t>
            </a:r>
          </a:p>
          <a:p>
            <a:pPr>
              <a:buFont typeface="Wingdings" charset="2"/>
              <a:buChar char="Ø"/>
            </a:pPr>
            <a:r>
              <a:rPr lang="en-US" sz="2100" b="1" dirty="0" smtClean="0"/>
              <a:t> Stain cells and count number of colonies </a:t>
            </a:r>
            <a:r>
              <a:rPr lang="en-US" sz="2100" b="1" dirty="0" err="1" smtClean="0">
                <a:sym typeface="Wingdings"/>
              </a:rPr>
              <a:t></a:t>
            </a:r>
            <a:r>
              <a:rPr lang="en-US" sz="2100" b="1" dirty="0" smtClean="0">
                <a:sym typeface="Wingdings"/>
              </a:rPr>
              <a:t> extract survival fraction </a:t>
            </a:r>
            <a:endParaRPr lang="en-US" sz="2100" b="1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249665" y="3897147"/>
            <a:ext cx="8208535" cy="27238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Monte Carlo Assisted </a:t>
            </a:r>
            <a:r>
              <a:rPr lang="en-US" sz="2400" b="1" dirty="0" err="1" smtClean="0">
                <a:solidFill>
                  <a:srgbClr val="FF0000"/>
                </a:solidFill>
              </a:rPr>
              <a:t>Dosimetry</a:t>
            </a:r>
            <a:r>
              <a:rPr lang="en-US" sz="2400" b="1" dirty="0" smtClean="0">
                <a:solidFill>
                  <a:srgbClr val="FF0000"/>
                </a:solidFill>
              </a:rPr>
              <a:t>:</a:t>
            </a:r>
          </a:p>
          <a:p>
            <a:pPr>
              <a:buFont typeface="Wingdings" charset="2"/>
              <a:buChar char="v"/>
            </a:pPr>
            <a:r>
              <a:rPr lang="en-US" sz="2000" dirty="0" smtClean="0"/>
              <a:t> </a:t>
            </a:r>
            <a:r>
              <a:rPr lang="en-US" sz="2100" b="1" dirty="0" smtClean="0"/>
              <a:t>Determine number of antiprotons entering experimental set-up</a:t>
            </a:r>
          </a:p>
          <a:p>
            <a:pPr>
              <a:buFont typeface="Wingdings" charset="2"/>
              <a:buChar char="v"/>
            </a:pPr>
            <a:r>
              <a:rPr lang="en-US" sz="2100" b="1" dirty="0" smtClean="0"/>
              <a:t> Measure beam spot and position at entrance to target tank</a:t>
            </a:r>
          </a:p>
          <a:p>
            <a:pPr>
              <a:buFont typeface="Wingdings" charset="2"/>
              <a:buChar char="v"/>
            </a:pPr>
            <a:r>
              <a:rPr lang="en-US" sz="2100" b="1" dirty="0" smtClean="0"/>
              <a:t> Estimate beam divergence (</a:t>
            </a:r>
            <a:r>
              <a:rPr lang="en-US" sz="2100" b="1" i="1" dirty="0" smtClean="0"/>
              <a:t>0 </a:t>
            </a:r>
            <a:r>
              <a:rPr lang="en-US" sz="2100" b="1" i="1" dirty="0" err="1" smtClean="0"/>
              <a:t>mrad</a:t>
            </a:r>
            <a:r>
              <a:rPr lang="en-US" sz="2100" b="1" i="1" dirty="0" smtClean="0"/>
              <a:t>/source distance 200 cm</a:t>
            </a:r>
            <a:r>
              <a:rPr lang="en-US" sz="2100" b="1" dirty="0" smtClean="0"/>
              <a:t>)</a:t>
            </a:r>
          </a:p>
          <a:p>
            <a:pPr>
              <a:buFont typeface="Wingdings" charset="2"/>
              <a:buChar char="v"/>
            </a:pPr>
            <a:r>
              <a:rPr lang="en-US" sz="2100" b="1" dirty="0" smtClean="0"/>
              <a:t> Build model of experimental set-up in FLUKA</a:t>
            </a:r>
          </a:p>
          <a:p>
            <a:pPr>
              <a:buFont typeface="Wingdings" charset="2"/>
              <a:buChar char="v"/>
            </a:pPr>
            <a:r>
              <a:rPr lang="en-US" sz="2100" b="1" dirty="0" smtClean="0"/>
              <a:t> Transport 5 million primaries through FLUKA</a:t>
            </a:r>
          </a:p>
          <a:p>
            <a:pPr>
              <a:buFont typeface="Wingdings" charset="2"/>
              <a:buChar char="v"/>
            </a:pPr>
            <a:r>
              <a:rPr lang="en-US" sz="2100" b="1" dirty="0" smtClean="0"/>
              <a:t> Rerun using +/- sigma for parameters with know errors</a:t>
            </a:r>
          </a:p>
          <a:p>
            <a:pPr>
              <a:buFont typeface="Wingdings" charset="2"/>
              <a:buChar char="v"/>
            </a:pPr>
            <a:r>
              <a:rPr lang="en-US" sz="2100" b="1" dirty="0" smtClean="0"/>
              <a:t> Study systematic errors due to arbitrary assumptions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Billede 76" descr="P8080062.JPG"/>
          <p:cNvPicPr>
            <a:picLocks noChangeAspect="1"/>
          </p:cNvPicPr>
          <p:nvPr/>
        </p:nvPicPr>
        <p:blipFill>
          <a:blip r:embed="rId2" cstate="print"/>
          <a:srcRect l="2858"/>
          <a:stretch>
            <a:fillRect/>
          </a:stretch>
        </p:blipFill>
        <p:spPr bwMode="auto">
          <a:xfrm rot="246320">
            <a:off x="4129088" y="4906963"/>
            <a:ext cx="2655887" cy="204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8" name="Rektangel 77"/>
          <p:cNvSpPr/>
          <p:nvPr/>
        </p:nvSpPr>
        <p:spPr>
          <a:xfrm>
            <a:off x="3697288" y="4572000"/>
            <a:ext cx="3554412" cy="612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9" name="Rektangel 78"/>
          <p:cNvSpPr/>
          <p:nvPr/>
        </p:nvSpPr>
        <p:spPr>
          <a:xfrm>
            <a:off x="3762375" y="6762750"/>
            <a:ext cx="3554413" cy="612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80" name="Rektangel 79"/>
          <p:cNvSpPr/>
          <p:nvPr/>
        </p:nvSpPr>
        <p:spPr>
          <a:xfrm>
            <a:off x="6591300" y="4849813"/>
            <a:ext cx="565150" cy="26781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81" name="Rektangel 80"/>
          <p:cNvSpPr/>
          <p:nvPr/>
        </p:nvSpPr>
        <p:spPr>
          <a:xfrm>
            <a:off x="3714750" y="4875213"/>
            <a:ext cx="565150" cy="2676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4583" name="Titel 1"/>
          <p:cNvSpPr>
            <a:spLocks noGrp="1"/>
          </p:cNvSpPr>
          <p:nvPr>
            <p:ph type="title"/>
          </p:nvPr>
        </p:nvSpPr>
        <p:spPr>
          <a:xfrm>
            <a:off x="457200" y="133510"/>
            <a:ext cx="8229600" cy="695325"/>
          </a:xfrm>
        </p:spPr>
        <p:txBody>
          <a:bodyPr>
            <a:normAutofit/>
          </a:bodyPr>
          <a:lstStyle/>
          <a:p>
            <a:r>
              <a:rPr lang="da-DK" sz="3200" b="1" dirty="0" err="1" smtClean="0">
                <a:solidFill>
                  <a:srgbClr val="FF0000"/>
                </a:solidFill>
              </a:rPr>
              <a:t>Biological</a:t>
            </a:r>
            <a:r>
              <a:rPr lang="da-DK" sz="3200" b="1" dirty="0" smtClean="0">
                <a:solidFill>
                  <a:srgbClr val="FF0000"/>
                </a:solidFill>
              </a:rPr>
              <a:t> </a:t>
            </a:r>
            <a:r>
              <a:rPr lang="da-DK" sz="3200" b="1" dirty="0" err="1" smtClean="0">
                <a:solidFill>
                  <a:srgbClr val="FF0000"/>
                </a:solidFill>
              </a:rPr>
              <a:t>Effect</a:t>
            </a:r>
            <a:r>
              <a:rPr lang="da-DK" sz="3200" b="1" dirty="0" smtClean="0">
                <a:solidFill>
                  <a:srgbClr val="FF0000"/>
                </a:solidFill>
              </a:rPr>
              <a:t> - The tube approach</a:t>
            </a:r>
            <a:endParaRPr lang="en-GB" sz="3200" b="1" dirty="0" smtClean="0">
              <a:solidFill>
                <a:srgbClr val="FF0000"/>
              </a:solidFill>
            </a:endParaRPr>
          </a:p>
        </p:txBody>
      </p:sp>
      <p:grpSp>
        <p:nvGrpSpPr>
          <p:cNvPr id="2" name="Gruppe 29"/>
          <p:cNvGrpSpPr>
            <a:grpSpLocks/>
          </p:cNvGrpSpPr>
          <p:nvPr/>
        </p:nvGrpSpPr>
        <p:grpSpPr bwMode="auto">
          <a:xfrm>
            <a:off x="2465388" y="1947863"/>
            <a:ext cx="4627562" cy="2894012"/>
            <a:chOff x="2632253" y="1918541"/>
            <a:chExt cx="4627288" cy="3074878"/>
          </a:xfrm>
        </p:grpSpPr>
        <p:sp>
          <p:nvSpPr>
            <p:cNvPr id="17" name="Kombinationstegning 16"/>
            <p:cNvSpPr/>
            <p:nvPr/>
          </p:nvSpPr>
          <p:spPr>
            <a:xfrm>
              <a:off x="4492693" y="2004563"/>
              <a:ext cx="2557311" cy="2853919"/>
            </a:xfrm>
            <a:custGeom>
              <a:avLst/>
              <a:gdLst>
                <a:gd name="connsiteX0" fmla="*/ 0 w 2175469"/>
                <a:gd name="connsiteY0" fmla="*/ 1436914 h 1465385"/>
                <a:gd name="connsiteX1" fmla="*/ 1778559 w 2175469"/>
                <a:gd name="connsiteY1" fmla="*/ 1225899 h 1465385"/>
                <a:gd name="connsiteX2" fmla="*/ 2175469 w 2175469"/>
                <a:gd name="connsiteY2" fmla="*/ 0 h 1465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175469" h="1465385">
                  <a:moveTo>
                    <a:pt x="0" y="1436914"/>
                  </a:moveTo>
                  <a:cubicBezTo>
                    <a:pt x="707990" y="1451149"/>
                    <a:pt x="1415981" y="1465385"/>
                    <a:pt x="1778559" y="1225899"/>
                  </a:cubicBezTo>
                  <a:cubicBezTo>
                    <a:pt x="2141137" y="986413"/>
                    <a:pt x="2158303" y="493206"/>
                    <a:pt x="2175469" y="0"/>
                  </a:cubicBezTo>
                </a:path>
              </a:pathLst>
            </a:cu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8" name="Kombinationstegning 17"/>
            <p:cNvSpPr/>
            <p:nvPr/>
          </p:nvSpPr>
          <p:spPr>
            <a:xfrm>
              <a:off x="7108738" y="2004563"/>
              <a:ext cx="150803" cy="2988856"/>
            </a:xfrm>
            <a:custGeom>
              <a:avLst/>
              <a:gdLst>
                <a:gd name="connsiteX0" fmla="*/ 0 w 140677"/>
                <a:gd name="connsiteY0" fmla="*/ 0 h 1652116"/>
                <a:gd name="connsiteX1" fmla="*/ 40194 w 140677"/>
                <a:gd name="connsiteY1" fmla="*/ 1381648 h 1652116"/>
                <a:gd name="connsiteX2" fmla="*/ 140677 w 140677"/>
                <a:gd name="connsiteY2" fmla="*/ 1622808 h 1652116"/>
                <a:gd name="connsiteX0" fmla="*/ 0 w 140677"/>
                <a:gd name="connsiteY0" fmla="*/ 0 h 1652116"/>
                <a:gd name="connsiteX1" fmla="*/ 40194 w 140677"/>
                <a:gd name="connsiteY1" fmla="*/ 1381648 h 1652116"/>
                <a:gd name="connsiteX2" fmla="*/ 140677 w 140677"/>
                <a:gd name="connsiteY2" fmla="*/ 1622808 h 1652116"/>
                <a:gd name="connsiteX0" fmla="*/ 0 w 140677"/>
                <a:gd name="connsiteY0" fmla="*/ 0 h 1652116"/>
                <a:gd name="connsiteX1" fmla="*/ 40194 w 140677"/>
                <a:gd name="connsiteY1" fmla="*/ 1381648 h 1652116"/>
                <a:gd name="connsiteX2" fmla="*/ 140677 w 140677"/>
                <a:gd name="connsiteY2" fmla="*/ 1622808 h 1652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0677" h="1652116">
                  <a:moveTo>
                    <a:pt x="0" y="0"/>
                  </a:moveTo>
                  <a:cubicBezTo>
                    <a:pt x="8374" y="555590"/>
                    <a:pt x="16748" y="1111180"/>
                    <a:pt x="40194" y="1381648"/>
                  </a:cubicBezTo>
                  <a:cubicBezTo>
                    <a:pt x="63640" y="1652116"/>
                    <a:pt x="98471" y="1622954"/>
                    <a:pt x="140677" y="1622808"/>
                  </a:cubicBezTo>
                </a:path>
              </a:pathLst>
            </a:cu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cxnSp>
          <p:nvCxnSpPr>
            <p:cNvPr id="19" name="Lige forbindelse 18"/>
            <p:cNvCxnSpPr/>
            <p:nvPr/>
          </p:nvCxnSpPr>
          <p:spPr>
            <a:xfrm rot="10800000">
              <a:off x="2632253" y="4802821"/>
              <a:ext cx="1884250" cy="3373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Kombinationstegning 19"/>
            <p:cNvSpPr/>
            <p:nvPr/>
          </p:nvSpPr>
          <p:spPr>
            <a:xfrm>
              <a:off x="7048417" y="1918541"/>
              <a:ext cx="60321" cy="96142"/>
            </a:xfrm>
            <a:custGeom>
              <a:avLst/>
              <a:gdLst>
                <a:gd name="connsiteX0" fmla="*/ 0 w 354806"/>
                <a:gd name="connsiteY0" fmla="*/ 628252 h 628252"/>
                <a:gd name="connsiteX1" fmla="*/ 45243 w 354806"/>
                <a:gd name="connsiteY1" fmla="*/ 252015 h 628252"/>
                <a:gd name="connsiteX2" fmla="*/ 197643 w 354806"/>
                <a:gd name="connsiteY2" fmla="*/ 1984 h 628252"/>
                <a:gd name="connsiteX3" fmla="*/ 326231 w 354806"/>
                <a:gd name="connsiteY3" fmla="*/ 240109 h 628252"/>
                <a:gd name="connsiteX4" fmla="*/ 354806 w 354806"/>
                <a:gd name="connsiteY4" fmla="*/ 611584 h 62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4806" h="628252">
                  <a:moveTo>
                    <a:pt x="0" y="628252"/>
                  </a:moveTo>
                  <a:cubicBezTo>
                    <a:pt x="6151" y="492322"/>
                    <a:pt x="12303" y="356393"/>
                    <a:pt x="45243" y="252015"/>
                  </a:cubicBezTo>
                  <a:cubicBezTo>
                    <a:pt x="78183" y="147637"/>
                    <a:pt x="150812" y="3968"/>
                    <a:pt x="197643" y="1984"/>
                  </a:cubicBezTo>
                  <a:cubicBezTo>
                    <a:pt x="244474" y="0"/>
                    <a:pt x="300037" y="138509"/>
                    <a:pt x="326231" y="240109"/>
                  </a:cubicBezTo>
                  <a:cubicBezTo>
                    <a:pt x="352425" y="341709"/>
                    <a:pt x="353615" y="476646"/>
                    <a:pt x="354806" y="611584"/>
                  </a:cubicBezTo>
                </a:path>
              </a:pathLst>
            </a:cu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</p:grpSp>
      <p:cxnSp>
        <p:nvCxnSpPr>
          <p:cNvPr id="22" name="Vinklet forbindelse 21"/>
          <p:cNvCxnSpPr/>
          <p:nvPr/>
        </p:nvCxnSpPr>
        <p:spPr>
          <a:xfrm>
            <a:off x="2425700" y="969963"/>
            <a:ext cx="5072063" cy="3863975"/>
          </a:xfrm>
          <a:prstGeom prst="bentConnector3">
            <a:avLst>
              <a:gd name="adj1" fmla="val 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2536825" y="2968625"/>
            <a:ext cx="206375" cy="49053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35" name="Ellipse 34"/>
          <p:cNvSpPr/>
          <p:nvPr/>
        </p:nvSpPr>
        <p:spPr>
          <a:xfrm>
            <a:off x="7300913" y="2968625"/>
            <a:ext cx="206375" cy="49053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2" name="Højrepil 71"/>
          <p:cNvSpPr/>
          <p:nvPr/>
        </p:nvSpPr>
        <p:spPr>
          <a:xfrm>
            <a:off x="1303338" y="3032125"/>
            <a:ext cx="787400" cy="2857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3" name="Tekstboks 72"/>
          <p:cNvSpPr txBox="1"/>
          <p:nvPr/>
        </p:nvSpPr>
        <p:spPr>
          <a:xfrm>
            <a:off x="1208088" y="3340100"/>
            <a:ext cx="898525" cy="4603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da-DK">
                <a:latin typeface="+mn-lt"/>
              </a:rPr>
              <a:t>Beam</a:t>
            </a:r>
            <a:endParaRPr lang="en-GB">
              <a:latin typeface="+mn-lt"/>
            </a:endParaRPr>
          </a:p>
        </p:txBody>
      </p:sp>
      <p:cxnSp>
        <p:nvCxnSpPr>
          <p:cNvPr id="75" name="Lige pilforbindelse 74"/>
          <p:cNvCxnSpPr/>
          <p:nvPr/>
        </p:nvCxnSpPr>
        <p:spPr>
          <a:xfrm rot="16200000" flipH="1">
            <a:off x="3367882" y="3901281"/>
            <a:ext cx="1503362" cy="904875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Lige pilforbindelse 75"/>
          <p:cNvCxnSpPr/>
          <p:nvPr/>
        </p:nvCxnSpPr>
        <p:spPr>
          <a:xfrm rot="5400000">
            <a:off x="5757862" y="4022726"/>
            <a:ext cx="1527175" cy="685800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592" name="Rektangel 50"/>
          <p:cNvSpPr>
            <a:spLocks noChangeArrowheads="1"/>
          </p:cNvSpPr>
          <p:nvPr/>
        </p:nvSpPr>
        <p:spPr bwMode="auto">
          <a:xfrm>
            <a:off x="4856163" y="3829050"/>
            <a:ext cx="914400" cy="914400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71" name="Bue 70"/>
          <p:cNvSpPr/>
          <p:nvPr/>
        </p:nvSpPr>
        <p:spPr bwMode="auto">
          <a:xfrm>
            <a:off x="5302250" y="2698750"/>
            <a:ext cx="914400" cy="914400"/>
          </a:xfrm>
          <a:prstGeom prst="arc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GB"/>
          </a:p>
        </p:txBody>
      </p:sp>
      <p:grpSp>
        <p:nvGrpSpPr>
          <p:cNvPr id="3" name="Gruppe 82"/>
          <p:cNvGrpSpPr>
            <a:grpSpLocks/>
          </p:cNvGrpSpPr>
          <p:nvPr/>
        </p:nvGrpSpPr>
        <p:grpSpPr bwMode="auto">
          <a:xfrm>
            <a:off x="6943725" y="2967038"/>
            <a:ext cx="247650" cy="498475"/>
            <a:chOff x="5156208" y="2552688"/>
            <a:chExt cx="255591" cy="474669"/>
          </a:xfrm>
        </p:grpSpPr>
        <p:sp>
          <p:nvSpPr>
            <p:cNvPr id="74" name="Bue 73"/>
            <p:cNvSpPr/>
            <p:nvPr/>
          </p:nvSpPr>
          <p:spPr bwMode="auto">
            <a:xfrm>
              <a:off x="5156208" y="2552688"/>
              <a:ext cx="255591" cy="474669"/>
            </a:xfrm>
            <a:prstGeom prst="arc">
              <a:avLst/>
            </a:prstGeom>
            <a:noFill/>
            <a:ln w="9525" cap="flat" cmpd="sng" algn="ctr">
              <a:solidFill>
                <a:srgbClr val="FF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82" name="Bue 81"/>
            <p:cNvSpPr/>
            <p:nvPr/>
          </p:nvSpPr>
          <p:spPr bwMode="auto">
            <a:xfrm flipV="1">
              <a:off x="5156208" y="2552688"/>
              <a:ext cx="255591" cy="474669"/>
            </a:xfrm>
            <a:prstGeom prst="arc">
              <a:avLst/>
            </a:prstGeom>
            <a:noFill/>
            <a:ln w="9525" cap="flat" cmpd="sng" algn="ctr">
              <a:solidFill>
                <a:srgbClr val="FF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</p:grpSp>
      <p:sp>
        <p:nvSpPr>
          <p:cNvPr id="24595" name="Rektangel 83"/>
          <p:cNvSpPr>
            <a:spLocks noChangeArrowheads="1"/>
          </p:cNvSpPr>
          <p:nvPr/>
        </p:nvSpPr>
        <p:spPr bwMode="auto">
          <a:xfrm>
            <a:off x="7245350" y="2965450"/>
            <a:ext cx="146050" cy="493713"/>
          </a:xfrm>
          <a:prstGeom prst="rect">
            <a:avLst/>
          </a:prstGeom>
          <a:solidFill>
            <a:schemeClr val="bg1"/>
          </a:solidFill>
          <a:ln w="9525" algn="ctr">
            <a:noFill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cxnSp>
        <p:nvCxnSpPr>
          <p:cNvPr id="37" name="Lige forbindelse 36"/>
          <p:cNvCxnSpPr>
            <a:stCxn id="34" idx="0"/>
            <a:endCxn id="35" idx="0"/>
          </p:cNvCxnSpPr>
          <p:nvPr/>
        </p:nvCxnSpPr>
        <p:spPr>
          <a:xfrm rot="5400000" flipH="1" flipV="1">
            <a:off x="5021263" y="585788"/>
            <a:ext cx="1587" cy="4764087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Lige forbindelse 38"/>
          <p:cNvCxnSpPr>
            <a:stCxn id="34" idx="4"/>
            <a:endCxn id="35" idx="4"/>
          </p:cNvCxnSpPr>
          <p:nvPr/>
        </p:nvCxnSpPr>
        <p:spPr>
          <a:xfrm rot="16200000" flipH="1">
            <a:off x="5021263" y="1076325"/>
            <a:ext cx="1588" cy="4764087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uppe 114"/>
          <p:cNvGrpSpPr>
            <a:grpSpLocks/>
          </p:cNvGrpSpPr>
          <p:nvPr/>
        </p:nvGrpSpPr>
        <p:grpSpPr bwMode="auto">
          <a:xfrm>
            <a:off x="2638425" y="2967038"/>
            <a:ext cx="249238" cy="498475"/>
            <a:chOff x="5156208" y="2552688"/>
            <a:chExt cx="255591" cy="474669"/>
          </a:xfrm>
        </p:grpSpPr>
        <p:sp>
          <p:nvSpPr>
            <p:cNvPr id="116" name="Bue 115"/>
            <p:cNvSpPr/>
            <p:nvPr/>
          </p:nvSpPr>
          <p:spPr bwMode="auto">
            <a:xfrm>
              <a:off x="5156208" y="2552688"/>
              <a:ext cx="255591" cy="474669"/>
            </a:xfrm>
            <a:prstGeom prst="arc">
              <a:avLst/>
            </a:prstGeom>
            <a:noFill/>
            <a:ln w="9525" cap="flat" cmpd="sng" algn="ctr">
              <a:solidFill>
                <a:srgbClr val="FF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17" name="Bue 116"/>
            <p:cNvSpPr/>
            <p:nvPr/>
          </p:nvSpPr>
          <p:spPr bwMode="auto">
            <a:xfrm flipV="1">
              <a:off x="5156208" y="2552688"/>
              <a:ext cx="255591" cy="474669"/>
            </a:xfrm>
            <a:prstGeom prst="arc">
              <a:avLst/>
            </a:prstGeom>
            <a:noFill/>
            <a:ln w="9525" cap="flat" cmpd="sng" algn="ctr">
              <a:solidFill>
                <a:srgbClr val="FF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</p:grpSp>
      <p:grpSp>
        <p:nvGrpSpPr>
          <p:cNvPr id="5" name="Gruppe 117"/>
          <p:cNvGrpSpPr>
            <a:grpSpLocks/>
          </p:cNvGrpSpPr>
          <p:nvPr/>
        </p:nvGrpSpPr>
        <p:grpSpPr bwMode="auto">
          <a:xfrm>
            <a:off x="2787650" y="2967038"/>
            <a:ext cx="249238" cy="498475"/>
            <a:chOff x="5156208" y="2552688"/>
            <a:chExt cx="255591" cy="474669"/>
          </a:xfrm>
        </p:grpSpPr>
        <p:sp>
          <p:nvSpPr>
            <p:cNvPr id="119" name="Bue 118"/>
            <p:cNvSpPr/>
            <p:nvPr/>
          </p:nvSpPr>
          <p:spPr bwMode="auto">
            <a:xfrm>
              <a:off x="5156208" y="2552688"/>
              <a:ext cx="255591" cy="474669"/>
            </a:xfrm>
            <a:prstGeom prst="arc">
              <a:avLst/>
            </a:prstGeom>
            <a:noFill/>
            <a:ln w="9525" cap="flat" cmpd="sng" algn="ctr">
              <a:solidFill>
                <a:srgbClr val="FF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20" name="Bue 119"/>
            <p:cNvSpPr/>
            <p:nvPr/>
          </p:nvSpPr>
          <p:spPr bwMode="auto">
            <a:xfrm flipV="1">
              <a:off x="5156208" y="2552688"/>
              <a:ext cx="255591" cy="474669"/>
            </a:xfrm>
            <a:prstGeom prst="arc">
              <a:avLst/>
            </a:prstGeom>
            <a:noFill/>
            <a:ln w="9525" cap="flat" cmpd="sng" algn="ctr">
              <a:solidFill>
                <a:srgbClr val="FF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</p:grpSp>
      <p:grpSp>
        <p:nvGrpSpPr>
          <p:cNvPr id="6" name="Gruppe 120"/>
          <p:cNvGrpSpPr>
            <a:grpSpLocks/>
          </p:cNvGrpSpPr>
          <p:nvPr/>
        </p:nvGrpSpPr>
        <p:grpSpPr bwMode="auto">
          <a:xfrm>
            <a:off x="2935288" y="2967038"/>
            <a:ext cx="249237" cy="498475"/>
            <a:chOff x="5156208" y="2552688"/>
            <a:chExt cx="255591" cy="474669"/>
          </a:xfrm>
        </p:grpSpPr>
        <p:sp>
          <p:nvSpPr>
            <p:cNvPr id="122" name="Bue 121"/>
            <p:cNvSpPr/>
            <p:nvPr/>
          </p:nvSpPr>
          <p:spPr bwMode="auto">
            <a:xfrm>
              <a:off x="5156208" y="2552688"/>
              <a:ext cx="255591" cy="474669"/>
            </a:xfrm>
            <a:prstGeom prst="arc">
              <a:avLst/>
            </a:prstGeom>
            <a:noFill/>
            <a:ln w="9525" cap="flat" cmpd="sng" algn="ctr">
              <a:solidFill>
                <a:srgbClr val="FF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23" name="Bue 122"/>
            <p:cNvSpPr/>
            <p:nvPr/>
          </p:nvSpPr>
          <p:spPr bwMode="auto">
            <a:xfrm flipV="1">
              <a:off x="5156208" y="2552688"/>
              <a:ext cx="255591" cy="474669"/>
            </a:xfrm>
            <a:prstGeom prst="arc">
              <a:avLst/>
            </a:prstGeom>
            <a:noFill/>
            <a:ln w="9525" cap="flat" cmpd="sng" algn="ctr">
              <a:solidFill>
                <a:srgbClr val="FF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</p:grpSp>
      <p:grpSp>
        <p:nvGrpSpPr>
          <p:cNvPr id="7" name="Gruppe 123"/>
          <p:cNvGrpSpPr>
            <a:grpSpLocks/>
          </p:cNvGrpSpPr>
          <p:nvPr/>
        </p:nvGrpSpPr>
        <p:grpSpPr bwMode="auto">
          <a:xfrm>
            <a:off x="3084513" y="2967038"/>
            <a:ext cx="247650" cy="498475"/>
            <a:chOff x="5156208" y="2552688"/>
            <a:chExt cx="255591" cy="474669"/>
          </a:xfrm>
        </p:grpSpPr>
        <p:sp>
          <p:nvSpPr>
            <p:cNvPr id="125" name="Bue 124"/>
            <p:cNvSpPr/>
            <p:nvPr/>
          </p:nvSpPr>
          <p:spPr bwMode="auto">
            <a:xfrm>
              <a:off x="5156208" y="2552688"/>
              <a:ext cx="255591" cy="474669"/>
            </a:xfrm>
            <a:prstGeom prst="arc">
              <a:avLst/>
            </a:prstGeom>
            <a:noFill/>
            <a:ln w="9525" cap="flat" cmpd="sng" algn="ctr">
              <a:solidFill>
                <a:srgbClr val="FF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26" name="Bue 125"/>
            <p:cNvSpPr/>
            <p:nvPr/>
          </p:nvSpPr>
          <p:spPr bwMode="auto">
            <a:xfrm flipV="1">
              <a:off x="5156208" y="2552688"/>
              <a:ext cx="255591" cy="474669"/>
            </a:xfrm>
            <a:prstGeom prst="arc">
              <a:avLst/>
            </a:prstGeom>
            <a:noFill/>
            <a:ln w="9525" cap="flat" cmpd="sng" algn="ctr">
              <a:solidFill>
                <a:srgbClr val="FF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</p:grpSp>
      <p:grpSp>
        <p:nvGrpSpPr>
          <p:cNvPr id="8" name="Gruppe 126"/>
          <p:cNvGrpSpPr>
            <a:grpSpLocks/>
          </p:cNvGrpSpPr>
          <p:nvPr/>
        </p:nvGrpSpPr>
        <p:grpSpPr bwMode="auto">
          <a:xfrm>
            <a:off x="3678238" y="2967038"/>
            <a:ext cx="247650" cy="498475"/>
            <a:chOff x="5156208" y="2552688"/>
            <a:chExt cx="255591" cy="474669"/>
          </a:xfrm>
        </p:grpSpPr>
        <p:sp>
          <p:nvSpPr>
            <p:cNvPr id="128" name="Bue 127"/>
            <p:cNvSpPr/>
            <p:nvPr/>
          </p:nvSpPr>
          <p:spPr bwMode="auto">
            <a:xfrm>
              <a:off x="5156208" y="2552688"/>
              <a:ext cx="255591" cy="474669"/>
            </a:xfrm>
            <a:prstGeom prst="arc">
              <a:avLst/>
            </a:prstGeom>
            <a:noFill/>
            <a:ln w="9525" cap="flat" cmpd="sng" algn="ctr">
              <a:solidFill>
                <a:srgbClr val="FF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29" name="Bue 128"/>
            <p:cNvSpPr/>
            <p:nvPr/>
          </p:nvSpPr>
          <p:spPr bwMode="auto">
            <a:xfrm flipV="1">
              <a:off x="5156208" y="2552688"/>
              <a:ext cx="255591" cy="474669"/>
            </a:xfrm>
            <a:prstGeom prst="arc">
              <a:avLst/>
            </a:prstGeom>
            <a:noFill/>
            <a:ln w="9525" cap="flat" cmpd="sng" algn="ctr">
              <a:solidFill>
                <a:srgbClr val="FF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</p:grpSp>
      <p:grpSp>
        <p:nvGrpSpPr>
          <p:cNvPr id="9" name="Gruppe 129"/>
          <p:cNvGrpSpPr>
            <a:grpSpLocks/>
          </p:cNvGrpSpPr>
          <p:nvPr/>
        </p:nvGrpSpPr>
        <p:grpSpPr bwMode="auto">
          <a:xfrm>
            <a:off x="5607050" y="2967038"/>
            <a:ext cx="249238" cy="498475"/>
            <a:chOff x="5156208" y="2552688"/>
            <a:chExt cx="255591" cy="474669"/>
          </a:xfrm>
        </p:grpSpPr>
        <p:sp>
          <p:nvSpPr>
            <p:cNvPr id="131" name="Bue 130"/>
            <p:cNvSpPr/>
            <p:nvPr/>
          </p:nvSpPr>
          <p:spPr bwMode="auto">
            <a:xfrm>
              <a:off x="5156208" y="2552688"/>
              <a:ext cx="255591" cy="474669"/>
            </a:xfrm>
            <a:prstGeom prst="arc">
              <a:avLst/>
            </a:prstGeom>
            <a:noFill/>
            <a:ln w="9525" cap="flat" cmpd="sng" algn="ctr">
              <a:solidFill>
                <a:srgbClr val="FF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32" name="Bue 131"/>
            <p:cNvSpPr/>
            <p:nvPr/>
          </p:nvSpPr>
          <p:spPr bwMode="auto">
            <a:xfrm flipV="1">
              <a:off x="5156208" y="2552688"/>
              <a:ext cx="255591" cy="474669"/>
            </a:xfrm>
            <a:prstGeom prst="arc">
              <a:avLst/>
            </a:prstGeom>
            <a:noFill/>
            <a:ln w="9525" cap="flat" cmpd="sng" algn="ctr">
              <a:solidFill>
                <a:srgbClr val="FF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</p:grpSp>
      <p:grpSp>
        <p:nvGrpSpPr>
          <p:cNvPr id="10" name="Gruppe 207"/>
          <p:cNvGrpSpPr>
            <a:grpSpLocks/>
          </p:cNvGrpSpPr>
          <p:nvPr/>
        </p:nvGrpSpPr>
        <p:grpSpPr bwMode="auto">
          <a:xfrm>
            <a:off x="4568825" y="2967038"/>
            <a:ext cx="247650" cy="498475"/>
            <a:chOff x="5156208" y="2552688"/>
            <a:chExt cx="255591" cy="474669"/>
          </a:xfrm>
        </p:grpSpPr>
        <p:sp>
          <p:nvSpPr>
            <p:cNvPr id="209" name="Bue 208"/>
            <p:cNvSpPr/>
            <p:nvPr/>
          </p:nvSpPr>
          <p:spPr bwMode="auto">
            <a:xfrm>
              <a:off x="5156208" y="2552688"/>
              <a:ext cx="255591" cy="474669"/>
            </a:xfrm>
            <a:prstGeom prst="arc">
              <a:avLst/>
            </a:prstGeom>
            <a:noFill/>
            <a:ln w="9525" cap="flat" cmpd="sng" algn="ctr">
              <a:solidFill>
                <a:srgbClr val="FF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210" name="Bue 209"/>
            <p:cNvSpPr/>
            <p:nvPr/>
          </p:nvSpPr>
          <p:spPr bwMode="auto">
            <a:xfrm flipV="1">
              <a:off x="5156208" y="2552688"/>
              <a:ext cx="255591" cy="474669"/>
            </a:xfrm>
            <a:prstGeom prst="arc">
              <a:avLst/>
            </a:prstGeom>
            <a:noFill/>
            <a:ln w="9525" cap="flat" cmpd="sng" algn="ctr">
              <a:solidFill>
                <a:srgbClr val="FF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</p:grpSp>
      <p:grpSp>
        <p:nvGrpSpPr>
          <p:cNvPr id="11" name="Gruppe 210"/>
          <p:cNvGrpSpPr>
            <a:grpSpLocks/>
          </p:cNvGrpSpPr>
          <p:nvPr/>
        </p:nvGrpSpPr>
        <p:grpSpPr bwMode="auto">
          <a:xfrm>
            <a:off x="5903913" y="2967038"/>
            <a:ext cx="249237" cy="498475"/>
            <a:chOff x="5156208" y="2552688"/>
            <a:chExt cx="255591" cy="474669"/>
          </a:xfrm>
        </p:grpSpPr>
        <p:sp>
          <p:nvSpPr>
            <p:cNvPr id="212" name="Bue 211"/>
            <p:cNvSpPr/>
            <p:nvPr/>
          </p:nvSpPr>
          <p:spPr bwMode="auto">
            <a:xfrm>
              <a:off x="5156208" y="2552688"/>
              <a:ext cx="255591" cy="474669"/>
            </a:xfrm>
            <a:prstGeom prst="arc">
              <a:avLst/>
            </a:prstGeom>
            <a:noFill/>
            <a:ln w="9525" cap="flat" cmpd="sng" algn="ctr">
              <a:solidFill>
                <a:srgbClr val="FF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213" name="Bue 212"/>
            <p:cNvSpPr/>
            <p:nvPr/>
          </p:nvSpPr>
          <p:spPr bwMode="auto">
            <a:xfrm flipV="1">
              <a:off x="5156208" y="2552688"/>
              <a:ext cx="255591" cy="474669"/>
            </a:xfrm>
            <a:prstGeom prst="arc">
              <a:avLst/>
            </a:prstGeom>
            <a:noFill/>
            <a:ln w="9525" cap="flat" cmpd="sng" algn="ctr">
              <a:solidFill>
                <a:srgbClr val="FF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</p:grpSp>
      <p:grpSp>
        <p:nvGrpSpPr>
          <p:cNvPr id="12" name="Gruppe 213"/>
          <p:cNvGrpSpPr>
            <a:grpSpLocks/>
          </p:cNvGrpSpPr>
          <p:nvPr/>
        </p:nvGrpSpPr>
        <p:grpSpPr bwMode="auto">
          <a:xfrm>
            <a:off x="6200775" y="2967038"/>
            <a:ext cx="249238" cy="498475"/>
            <a:chOff x="5156208" y="2552688"/>
            <a:chExt cx="255591" cy="474669"/>
          </a:xfrm>
        </p:grpSpPr>
        <p:sp>
          <p:nvSpPr>
            <p:cNvPr id="215" name="Bue 214"/>
            <p:cNvSpPr/>
            <p:nvPr/>
          </p:nvSpPr>
          <p:spPr bwMode="auto">
            <a:xfrm>
              <a:off x="5156208" y="2552688"/>
              <a:ext cx="255591" cy="474669"/>
            </a:xfrm>
            <a:prstGeom prst="arc">
              <a:avLst/>
            </a:prstGeom>
            <a:noFill/>
            <a:ln w="9525" cap="flat" cmpd="sng" algn="ctr">
              <a:solidFill>
                <a:srgbClr val="FF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216" name="Bue 215"/>
            <p:cNvSpPr/>
            <p:nvPr/>
          </p:nvSpPr>
          <p:spPr bwMode="auto">
            <a:xfrm flipV="1">
              <a:off x="5156208" y="2552688"/>
              <a:ext cx="255591" cy="474669"/>
            </a:xfrm>
            <a:prstGeom prst="arc">
              <a:avLst/>
            </a:prstGeom>
            <a:noFill/>
            <a:ln w="9525" cap="flat" cmpd="sng" algn="ctr">
              <a:solidFill>
                <a:srgbClr val="FF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</p:grpSp>
      <p:grpSp>
        <p:nvGrpSpPr>
          <p:cNvPr id="13" name="Gruppe 216"/>
          <p:cNvGrpSpPr>
            <a:grpSpLocks/>
          </p:cNvGrpSpPr>
          <p:nvPr/>
        </p:nvGrpSpPr>
        <p:grpSpPr bwMode="auto">
          <a:xfrm>
            <a:off x="6497638" y="2967038"/>
            <a:ext cx="249237" cy="498475"/>
            <a:chOff x="5156208" y="2552688"/>
            <a:chExt cx="255591" cy="474669"/>
          </a:xfrm>
        </p:grpSpPr>
        <p:sp>
          <p:nvSpPr>
            <p:cNvPr id="218" name="Bue 217"/>
            <p:cNvSpPr/>
            <p:nvPr/>
          </p:nvSpPr>
          <p:spPr bwMode="auto">
            <a:xfrm>
              <a:off x="5156208" y="2552688"/>
              <a:ext cx="255591" cy="474669"/>
            </a:xfrm>
            <a:prstGeom prst="arc">
              <a:avLst/>
            </a:prstGeom>
            <a:noFill/>
            <a:ln w="9525" cap="flat" cmpd="sng" algn="ctr">
              <a:solidFill>
                <a:srgbClr val="FF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219" name="Bue 218"/>
            <p:cNvSpPr/>
            <p:nvPr/>
          </p:nvSpPr>
          <p:spPr bwMode="auto">
            <a:xfrm flipV="1">
              <a:off x="5156208" y="2552688"/>
              <a:ext cx="255591" cy="474669"/>
            </a:xfrm>
            <a:prstGeom prst="arc">
              <a:avLst/>
            </a:prstGeom>
            <a:noFill/>
            <a:ln w="9525" cap="flat" cmpd="sng" algn="ctr">
              <a:solidFill>
                <a:srgbClr val="FF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</p:grpSp>
      <p:grpSp>
        <p:nvGrpSpPr>
          <p:cNvPr id="14" name="Gruppe 219"/>
          <p:cNvGrpSpPr>
            <a:grpSpLocks/>
          </p:cNvGrpSpPr>
          <p:nvPr/>
        </p:nvGrpSpPr>
        <p:grpSpPr bwMode="auto">
          <a:xfrm>
            <a:off x="6794500" y="2967038"/>
            <a:ext cx="249238" cy="498475"/>
            <a:chOff x="5156208" y="2552688"/>
            <a:chExt cx="255591" cy="474669"/>
          </a:xfrm>
        </p:grpSpPr>
        <p:sp>
          <p:nvSpPr>
            <p:cNvPr id="221" name="Bue 220"/>
            <p:cNvSpPr/>
            <p:nvPr/>
          </p:nvSpPr>
          <p:spPr bwMode="auto">
            <a:xfrm>
              <a:off x="5156208" y="2552688"/>
              <a:ext cx="255591" cy="474669"/>
            </a:xfrm>
            <a:prstGeom prst="arc">
              <a:avLst/>
            </a:prstGeom>
            <a:noFill/>
            <a:ln w="9525" cap="flat" cmpd="sng" algn="ctr">
              <a:solidFill>
                <a:srgbClr val="FF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222" name="Bue 221"/>
            <p:cNvSpPr/>
            <p:nvPr/>
          </p:nvSpPr>
          <p:spPr bwMode="auto">
            <a:xfrm flipV="1">
              <a:off x="5156208" y="2552688"/>
              <a:ext cx="255591" cy="474669"/>
            </a:xfrm>
            <a:prstGeom prst="arc">
              <a:avLst/>
            </a:prstGeom>
            <a:noFill/>
            <a:ln w="9525" cap="flat" cmpd="sng" algn="ctr">
              <a:solidFill>
                <a:srgbClr val="FF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</p:grpSp>
      <p:grpSp>
        <p:nvGrpSpPr>
          <p:cNvPr id="15" name="Gruppe 222"/>
          <p:cNvGrpSpPr>
            <a:grpSpLocks/>
          </p:cNvGrpSpPr>
          <p:nvPr/>
        </p:nvGrpSpPr>
        <p:grpSpPr bwMode="auto">
          <a:xfrm>
            <a:off x="7091363" y="2967038"/>
            <a:ext cx="249237" cy="498475"/>
            <a:chOff x="5156208" y="2552688"/>
            <a:chExt cx="255591" cy="474669"/>
          </a:xfrm>
        </p:grpSpPr>
        <p:sp>
          <p:nvSpPr>
            <p:cNvPr id="224" name="Bue 223"/>
            <p:cNvSpPr/>
            <p:nvPr/>
          </p:nvSpPr>
          <p:spPr bwMode="auto">
            <a:xfrm>
              <a:off x="5156208" y="2552688"/>
              <a:ext cx="255591" cy="474669"/>
            </a:xfrm>
            <a:prstGeom prst="arc">
              <a:avLst/>
            </a:prstGeom>
            <a:noFill/>
            <a:ln w="9525" cap="flat" cmpd="sng" algn="ctr">
              <a:solidFill>
                <a:srgbClr val="FF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225" name="Bue 224"/>
            <p:cNvSpPr/>
            <p:nvPr/>
          </p:nvSpPr>
          <p:spPr bwMode="auto">
            <a:xfrm flipV="1">
              <a:off x="5156208" y="2552688"/>
              <a:ext cx="255591" cy="474669"/>
            </a:xfrm>
            <a:prstGeom prst="arc">
              <a:avLst/>
            </a:prstGeom>
            <a:noFill/>
            <a:ln w="9525" cap="flat" cmpd="sng" algn="ctr">
              <a:solidFill>
                <a:srgbClr val="FF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</p:grpSp>
      <p:grpSp>
        <p:nvGrpSpPr>
          <p:cNvPr id="16" name="Gruppe 225"/>
          <p:cNvGrpSpPr>
            <a:grpSpLocks/>
          </p:cNvGrpSpPr>
          <p:nvPr/>
        </p:nvGrpSpPr>
        <p:grpSpPr bwMode="auto">
          <a:xfrm>
            <a:off x="3381375" y="2967038"/>
            <a:ext cx="247650" cy="498475"/>
            <a:chOff x="5156208" y="2552688"/>
            <a:chExt cx="255591" cy="474669"/>
          </a:xfrm>
        </p:grpSpPr>
        <p:sp>
          <p:nvSpPr>
            <p:cNvPr id="227" name="Bue 226"/>
            <p:cNvSpPr/>
            <p:nvPr/>
          </p:nvSpPr>
          <p:spPr bwMode="auto">
            <a:xfrm>
              <a:off x="5156208" y="2552688"/>
              <a:ext cx="255591" cy="474669"/>
            </a:xfrm>
            <a:prstGeom prst="arc">
              <a:avLst/>
            </a:prstGeom>
            <a:noFill/>
            <a:ln w="9525" cap="flat" cmpd="sng" algn="ctr">
              <a:solidFill>
                <a:srgbClr val="FF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228" name="Bue 227"/>
            <p:cNvSpPr/>
            <p:nvPr/>
          </p:nvSpPr>
          <p:spPr bwMode="auto">
            <a:xfrm flipV="1">
              <a:off x="5156208" y="2552688"/>
              <a:ext cx="255591" cy="474669"/>
            </a:xfrm>
            <a:prstGeom prst="arc">
              <a:avLst/>
            </a:prstGeom>
            <a:noFill/>
            <a:ln w="9525" cap="flat" cmpd="sng" algn="ctr">
              <a:solidFill>
                <a:srgbClr val="FF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</p:grpSp>
      <p:grpSp>
        <p:nvGrpSpPr>
          <p:cNvPr id="21" name="Gruppe 228"/>
          <p:cNvGrpSpPr>
            <a:grpSpLocks/>
          </p:cNvGrpSpPr>
          <p:nvPr/>
        </p:nvGrpSpPr>
        <p:grpSpPr bwMode="auto">
          <a:xfrm>
            <a:off x="3975100" y="2967038"/>
            <a:ext cx="247650" cy="498475"/>
            <a:chOff x="5156208" y="2552688"/>
            <a:chExt cx="255591" cy="474669"/>
          </a:xfrm>
        </p:grpSpPr>
        <p:sp>
          <p:nvSpPr>
            <p:cNvPr id="230" name="Bue 229"/>
            <p:cNvSpPr/>
            <p:nvPr/>
          </p:nvSpPr>
          <p:spPr bwMode="auto">
            <a:xfrm>
              <a:off x="5156208" y="2552688"/>
              <a:ext cx="255591" cy="474669"/>
            </a:xfrm>
            <a:prstGeom prst="arc">
              <a:avLst/>
            </a:prstGeom>
            <a:noFill/>
            <a:ln w="9525" cap="flat" cmpd="sng" algn="ctr">
              <a:solidFill>
                <a:srgbClr val="FF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231" name="Bue 230"/>
            <p:cNvSpPr/>
            <p:nvPr/>
          </p:nvSpPr>
          <p:spPr bwMode="auto">
            <a:xfrm flipV="1">
              <a:off x="5156208" y="2552688"/>
              <a:ext cx="255591" cy="474669"/>
            </a:xfrm>
            <a:prstGeom prst="arc">
              <a:avLst/>
            </a:prstGeom>
            <a:noFill/>
            <a:ln w="9525" cap="flat" cmpd="sng" algn="ctr">
              <a:solidFill>
                <a:srgbClr val="FF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</p:grpSp>
      <p:grpSp>
        <p:nvGrpSpPr>
          <p:cNvPr id="23" name="Gruppe 231"/>
          <p:cNvGrpSpPr>
            <a:grpSpLocks/>
          </p:cNvGrpSpPr>
          <p:nvPr/>
        </p:nvGrpSpPr>
        <p:grpSpPr bwMode="auto">
          <a:xfrm>
            <a:off x="5756275" y="2967038"/>
            <a:ext cx="247650" cy="498475"/>
            <a:chOff x="5156208" y="2552688"/>
            <a:chExt cx="255591" cy="474669"/>
          </a:xfrm>
        </p:grpSpPr>
        <p:sp>
          <p:nvSpPr>
            <p:cNvPr id="233" name="Bue 232"/>
            <p:cNvSpPr/>
            <p:nvPr/>
          </p:nvSpPr>
          <p:spPr bwMode="auto">
            <a:xfrm>
              <a:off x="5156208" y="2552688"/>
              <a:ext cx="255591" cy="474669"/>
            </a:xfrm>
            <a:prstGeom prst="arc">
              <a:avLst/>
            </a:prstGeom>
            <a:noFill/>
            <a:ln w="9525" cap="flat" cmpd="sng" algn="ctr">
              <a:solidFill>
                <a:srgbClr val="FF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234" name="Bue 233"/>
            <p:cNvSpPr/>
            <p:nvPr/>
          </p:nvSpPr>
          <p:spPr bwMode="auto">
            <a:xfrm flipV="1">
              <a:off x="5156208" y="2552688"/>
              <a:ext cx="255591" cy="474669"/>
            </a:xfrm>
            <a:prstGeom prst="arc">
              <a:avLst/>
            </a:prstGeom>
            <a:noFill/>
            <a:ln w="9525" cap="flat" cmpd="sng" algn="ctr">
              <a:solidFill>
                <a:srgbClr val="FF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</p:grpSp>
      <p:grpSp>
        <p:nvGrpSpPr>
          <p:cNvPr id="24" name="Gruppe 234"/>
          <p:cNvGrpSpPr>
            <a:grpSpLocks/>
          </p:cNvGrpSpPr>
          <p:nvPr/>
        </p:nvGrpSpPr>
        <p:grpSpPr bwMode="auto">
          <a:xfrm>
            <a:off x="5162550" y="2967038"/>
            <a:ext cx="247650" cy="498475"/>
            <a:chOff x="5156208" y="2552688"/>
            <a:chExt cx="255591" cy="474669"/>
          </a:xfrm>
        </p:grpSpPr>
        <p:sp>
          <p:nvSpPr>
            <p:cNvPr id="236" name="Bue 235"/>
            <p:cNvSpPr/>
            <p:nvPr/>
          </p:nvSpPr>
          <p:spPr bwMode="auto">
            <a:xfrm>
              <a:off x="5156208" y="2552688"/>
              <a:ext cx="255591" cy="474669"/>
            </a:xfrm>
            <a:prstGeom prst="arc">
              <a:avLst/>
            </a:prstGeom>
            <a:noFill/>
            <a:ln w="9525" cap="flat" cmpd="sng" algn="ctr">
              <a:solidFill>
                <a:srgbClr val="FF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237" name="Bue 236"/>
            <p:cNvSpPr/>
            <p:nvPr/>
          </p:nvSpPr>
          <p:spPr bwMode="auto">
            <a:xfrm flipV="1">
              <a:off x="5156208" y="2552688"/>
              <a:ext cx="255591" cy="474669"/>
            </a:xfrm>
            <a:prstGeom prst="arc">
              <a:avLst/>
            </a:prstGeom>
            <a:noFill/>
            <a:ln w="9525" cap="flat" cmpd="sng" algn="ctr">
              <a:solidFill>
                <a:srgbClr val="FF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</p:grpSp>
      <p:grpSp>
        <p:nvGrpSpPr>
          <p:cNvPr id="25" name="Gruppe 237"/>
          <p:cNvGrpSpPr>
            <a:grpSpLocks/>
          </p:cNvGrpSpPr>
          <p:nvPr/>
        </p:nvGrpSpPr>
        <p:grpSpPr bwMode="auto">
          <a:xfrm>
            <a:off x="6053138" y="2967038"/>
            <a:ext cx="247650" cy="498475"/>
            <a:chOff x="5156208" y="2552688"/>
            <a:chExt cx="255591" cy="474669"/>
          </a:xfrm>
        </p:grpSpPr>
        <p:sp>
          <p:nvSpPr>
            <p:cNvPr id="239" name="Bue 238"/>
            <p:cNvSpPr/>
            <p:nvPr/>
          </p:nvSpPr>
          <p:spPr bwMode="auto">
            <a:xfrm>
              <a:off x="5156208" y="2552688"/>
              <a:ext cx="255591" cy="474669"/>
            </a:xfrm>
            <a:prstGeom prst="arc">
              <a:avLst/>
            </a:prstGeom>
            <a:noFill/>
            <a:ln w="9525" cap="flat" cmpd="sng" algn="ctr">
              <a:solidFill>
                <a:srgbClr val="FF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240" name="Bue 239"/>
            <p:cNvSpPr/>
            <p:nvPr/>
          </p:nvSpPr>
          <p:spPr bwMode="auto">
            <a:xfrm flipV="1">
              <a:off x="5156208" y="2552688"/>
              <a:ext cx="255591" cy="474669"/>
            </a:xfrm>
            <a:prstGeom prst="arc">
              <a:avLst/>
            </a:prstGeom>
            <a:noFill/>
            <a:ln w="9525" cap="flat" cmpd="sng" algn="ctr">
              <a:solidFill>
                <a:srgbClr val="FF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</p:grpSp>
      <p:grpSp>
        <p:nvGrpSpPr>
          <p:cNvPr id="26" name="Gruppe 240"/>
          <p:cNvGrpSpPr>
            <a:grpSpLocks/>
          </p:cNvGrpSpPr>
          <p:nvPr/>
        </p:nvGrpSpPr>
        <p:grpSpPr bwMode="auto">
          <a:xfrm>
            <a:off x="6350000" y="2967038"/>
            <a:ext cx="247650" cy="498475"/>
            <a:chOff x="5156208" y="2552688"/>
            <a:chExt cx="255591" cy="474669"/>
          </a:xfrm>
        </p:grpSpPr>
        <p:sp>
          <p:nvSpPr>
            <p:cNvPr id="242" name="Bue 241"/>
            <p:cNvSpPr/>
            <p:nvPr/>
          </p:nvSpPr>
          <p:spPr bwMode="auto">
            <a:xfrm>
              <a:off x="5156208" y="2552688"/>
              <a:ext cx="255591" cy="474669"/>
            </a:xfrm>
            <a:prstGeom prst="arc">
              <a:avLst/>
            </a:prstGeom>
            <a:noFill/>
            <a:ln w="9525" cap="flat" cmpd="sng" algn="ctr">
              <a:solidFill>
                <a:srgbClr val="FF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243" name="Bue 242"/>
            <p:cNvSpPr/>
            <p:nvPr/>
          </p:nvSpPr>
          <p:spPr bwMode="auto">
            <a:xfrm flipV="1">
              <a:off x="5156208" y="2552688"/>
              <a:ext cx="255591" cy="474669"/>
            </a:xfrm>
            <a:prstGeom prst="arc">
              <a:avLst/>
            </a:prstGeom>
            <a:noFill/>
            <a:ln w="9525" cap="flat" cmpd="sng" algn="ctr">
              <a:solidFill>
                <a:srgbClr val="FF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</p:grpSp>
      <p:grpSp>
        <p:nvGrpSpPr>
          <p:cNvPr id="27" name="Gruppe 243"/>
          <p:cNvGrpSpPr>
            <a:grpSpLocks/>
          </p:cNvGrpSpPr>
          <p:nvPr/>
        </p:nvGrpSpPr>
        <p:grpSpPr bwMode="auto">
          <a:xfrm>
            <a:off x="6646863" y="2967038"/>
            <a:ext cx="247650" cy="498475"/>
            <a:chOff x="5156208" y="2552688"/>
            <a:chExt cx="255591" cy="474669"/>
          </a:xfrm>
        </p:grpSpPr>
        <p:sp>
          <p:nvSpPr>
            <p:cNvPr id="245" name="Bue 244"/>
            <p:cNvSpPr/>
            <p:nvPr/>
          </p:nvSpPr>
          <p:spPr bwMode="auto">
            <a:xfrm>
              <a:off x="5156208" y="2552688"/>
              <a:ext cx="255591" cy="474669"/>
            </a:xfrm>
            <a:prstGeom prst="arc">
              <a:avLst/>
            </a:prstGeom>
            <a:noFill/>
            <a:ln w="9525" cap="flat" cmpd="sng" algn="ctr">
              <a:solidFill>
                <a:srgbClr val="FF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246" name="Bue 245"/>
            <p:cNvSpPr/>
            <p:nvPr/>
          </p:nvSpPr>
          <p:spPr bwMode="auto">
            <a:xfrm flipV="1">
              <a:off x="5156208" y="2552688"/>
              <a:ext cx="255591" cy="474669"/>
            </a:xfrm>
            <a:prstGeom prst="arc">
              <a:avLst/>
            </a:prstGeom>
            <a:noFill/>
            <a:ln w="9525" cap="flat" cmpd="sng" algn="ctr">
              <a:solidFill>
                <a:srgbClr val="FF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</p:grpSp>
      <p:grpSp>
        <p:nvGrpSpPr>
          <p:cNvPr id="28" name="Gruppe 246"/>
          <p:cNvGrpSpPr>
            <a:grpSpLocks/>
          </p:cNvGrpSpPr>
          <p:nvPr/>
        </p:nvGrpSpPr>
        <p:grpSpPr bwMode="auto">
          <a:xfrm>
            <a:off x="3232150" y="2967038"/>
            <a:ext cx="249238" cy="498475"/>
            <a:chOff x="5156208" y="2552688"/>
            <a:chExt cx="255591" cy="474669"/>
          </a:xfrm>
        </p:grpSpPr>
        <p:sp>
          <p:nvSpPr>
            <p:cNvPr id="248" name="Bue 247"/>
            <p:cNvSpPr/>
            <p:nvPr/>
          </p:nvSpPr>
          <p:spPr bwMode="auto">
            <a:xfrm>
              <a:off x="5156208" y="2552688"/>
              <a:ext cx="255591" cy="474669"/>
            </a:xfrm>
            <a:prstGeom prst="arc">
              <a:avLst/>
            </a:prstGeom>
            <a:noFill/>
            <a:ln w="9525" cap="flat" cmpd="sng" algn="ctr">
              <a:solidFill>
                <a:srgbClr val="FF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249" name="Bue 248"/>
            <p:cNvSpPr/>
            <p:nvPr/>
          </p:nvSpPr>
          <p:spPr bwMode="auto">
            <a:xfrm flipV="1">
              <a:off x="5156208" y="2552688"/>
              <a:ext cx="255591" cy="474669"/>
            </a:xfrm>
            <a:prstGeom prst="arc">
              <a:avLst/>
            </a:prstGeom>
            <a:noFill/>
            <a:ln w="9525" cap="flat" cmpd="sng" algn="ctr">
              <a:solidFill>
                <a:srgbClr val="FF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</p:grpSp>
      <p:grpSp>
        <p:nvGrpSpPr>
          <p:cNvPr id="29" name="Gruppe 249"/>
          <p:cNvGrpSpPr>
            <a:grpSpLocks/>
          </p:cNvGrpSpPr>
          <p:nvPr/>
        </p:nvGrpSpPr>
        <p:grpSpPr bwMode="auto">
          <a:xfrm>
            <a:off x="3825875" y="2967038"/>
            <a:ext cx="249238" cy="498475"/>
            <a:chOff x="5156208" y="2552688"/>
            <a:chExt cx="255591" cy="474669"/>
          </a:xfrm>
        </p:grpSpPr>
        <p:sp>
          <p:nvSpPr>
            <p:cNvPr id="251" name="Bue 250"/>
            <p:cNvSpPr/>
            <p:nvPr/>
          </p:nvSpPr>
          <p:spPr bwMode="auto">
            <a:xfrm>
              <a:off x="5156208" y="2552688"/>
              <a:ext cx="255591" cy="474669"/>
            </a:xfrm>
            <a:prstGeom prst="arc">
              <a:avLst/>
            </a:prstGeom>
            <a:noFill/>
            <a:ln w="9525" cap="flat" cmpd="sng" algn="ctr">
              <a:solidFill>
                <a:srgbClr val="FF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252" name="Bue 251"/>
            <p:cNvSpPr/>
            <p:nvPr/>
          </p:nvSpPr>
          <p:spPr bwMode="auto">
            <a:xfrm flipV="1">
              <a:off x="5156208" y="2552688"/>
              <a:ext cx="255591" cy="474669"/>
            </a:xfrm>
            <a:prstGeom prst="arc">
              <a:avLst/>
            </a:prstGeom>
            <a:noFill/>
            <a:ln w="9525" cap="flat" cmpd="sng" algn="ctr">
              <a:solidFill>
                <a:srgbClr val="FF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</p:grpSp>
      <p:grpSp>
        <p:nvGrpSpPr>
          <p:cNvPr id="30" name="Gruppe 252"/>
          <p:cNvGrpSpPr>
            <a:grpSpLocks/>
          </p:cNvGrpSpPr>
          <p:nvPr/>
        </p:nvGrpSpPr>
        <p:grpSpPr bwMode="auto">
          <a:xfrm>
            <a:off x="4865688" y="2967038"/>
            <a:ext cx="247650" cy="498475"/>
            <a:chOff x="5156208" y="2552688"/>
            <a:chExt cx="255591" cy="474669"/>
          </a:xfrm>
        </p:grpSpPr>
        <p:sp>
          <p:nvSpPr>
            <p:cNvPr id="254" name="Bue 253"/>
            <p:cNvSpPr/>
            <p:nvPr/>
          </p:nvSpPr>
          <p:spPr bwMode="auto">
            <a:xfrm>
              <a:off x="5156208" y="2552688"/>
              <a:ext cx="255591" cy="474669"/>
            </a:xfrm>
            <a:prstGeom prst="arc">
              <a:avLst/>
            </a:prstGeom>
            <a:noFill/>
            <a:ln w="9525" cap="flat" cmpd="sng" algn="ctr">
              <a:solidFill>
                <a:srgbClr val="FF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255" name="Bue 254"/>
            <p:cNvSpPr/>
            <p:nvPr/>
          </p:nvSpPr>
          <p:spPr bwMode="auto">
            <a:xfrm flipV="1">
              <a:off x="5156208" y="2552688"/>
              <a:ext cx="255591" cy="474669"/>
            </a:xfrm>
            <a:prstGeom prst="arc">
              <a:avLst/>
            </a:prstGeom>
            <a:noFill/>
            <a:ln w="9525" cap="flat" cmpd="sng" algn="ctr">
              <a:solidFill>
                <a:srgbClr val="FF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</p:grpSp>
      <p:grpSp>
        <p:nvGrpSpPr>
          <p:cNvPr id="31" name="Gruppe 255"/>
          <p:cNvGrpSpPr>
            <a:grpSpLocks/>
          </p:cNvGrpSpPr>
          <p:nvPr/>
        </p:nvGrpSpPr>
        <p:grpSpPr bwMode="auto">
          <a:xfrm>
            <a:off x="3529013" y="2967038"/>
            <a:ext cx="249237" cy="498475"/>
            <a:chOff x="5156208" y="2552688"/>
            <a:chExt cx="255591" cy="474669"/>
          </a:xfrm>
        </p:grpSpPr>
        <p:sp>
          <p:nvSpPr>
            <p:cNvPr id="257" name="Bue 256"/>
            <p:cNvSpPr/>
            <p:nvPr/>
          </p:nvSpPr>
          <p:spPr bwMode="auto">
            <a:xfrm>
              <a:off x="5156208" y="2552688"/>
              <a:ext cx="255591" cy="474669"/>
            </a:xfrm>
            <a:prstGeom prst="arc">
              <a:avLst/>
            </a:prstGeom>
            <a:noFill/>
            <a:ln w="9525" cap="flat" cmpd="sng" algn="ctr">
              <a:solidFill>
                <a:srgbClr val="FF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258" name="Bue 257"/>
            <p:cNvSpPr/>
            <p:nvPr/>
          </p:nvSpPr>
          <p:spPr bwMode="auto">
            <a:xfrm flipV="1">
              <a:off x="5156208" y="2552688"/>
              <a:ext cx="255591" cy="474669"/>
            </a:xfrm>
            <a:prstGeom prst="arc">
              <a:avLst/>
            </a:prstGeom>
            <a:noFill/>
            <a:ln w="9525" cap="flat" cmpd="sng" algn="ctr">
              <a:solidFill>
                <a:srgbClr val="FF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</p:grpSp>
      <p:grpSp>
        <p:nvGrpSpPr>
          <p:cNvPr id="226" name="Gruppe 258"/>
          <p:cNvGrpSpPr>
            <a:grpSpLocks/>
          </p:cNvGrpSpPr>
          <p:nvPr/>
        </p:nvGrpSpPr>
        <p:grpSpPr bwMode="auto">
          <a:xfrm>
            <a:off x="4271963" y="2967038"/>
            <a:ext cx="247650" cy="498475"/>
            <a:chOff x="5156208" y="2552688"/>
            <a:chExt cx="255591" cy="474669"/>
          </a:xfrm>
        </p:grpSpPr>
        <p:sp>
          <p:nvSpPr>
            <p:cNvPr id="260" name="Bue 259"/>
            <p:cNvSpPr/>
            <p:nvPr/>
          </p:nvSpPr>
          <p:spPr bwMode="auto">
            <a:xfrm>
              <a:off x="5156208" y="2552688"/>
              <a:ext cx="255591" cy="474669"/>
            </a:xfrm>
            <a:prstGeom prst="arc">
              <a:avLst/>
            </a:prstGeom>
            <a:noFill/>
            <a:ln w="9525" cap="flat" cmpd="sng" algn="ctr">
              <a:solidFill>
                <a:srgbClr val="FF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261" name="Bue 260"/>
            <p:cNvSpPr/>
            <p:nvPr/>
          </p:nvSpPr>
          <p:spPr bwMode="auto">
            <a:xfrm flipV="1">
              <a:off x="5156208" y="2552688"/>
              <a:ext cx="255591" cy="474669"/>
            </a:xfrm>
            <a:prstGeom prst="arc">
              <a:avLst/>
            </a:prstGeom>
            <a:noFill/>
            <a:ln w="9525" cap="flat" cmpd="sng" algn="ctr">
              <a:solidFill>
                <a:srgbClr val="FF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</p:grpSp>
      <p:grpSp>
        <p:nvGrpSpPr>
          <p:cNvPr id="229" name="Gruppe 261"/>
          <p:cNvGrpSpPr>
            <a:grpSpLocks/>
          </p:cNvGrpSpPr>
          <p:nvPr/>
        </p:nvGrpSpPr>
        <p:grpSpPr bwMode="auto">
          <a:xfrm>
            <a:off x="5459413" y="2967038"/>
            <a:ext cx="247650" cy="498475"/>
            <a:chOff x="5156208" y="2552688"/>
            <a:chExt cx="255591" cy="474669"/>
          </a:xfrm>
        </p:grpSpPr>
        <p:sp>
          <p:nvSpPr>
            <p:cNvPr id="263" name="Bue 262"/>
            <p:cNvSpPr/>
            <p:nvPr/>
          </p:nvSpPr>
          <p:spPr bwMode="auto">
            <a:xfrm>
              <a:off x="5156208" y="2552688"/>
              <a:ext cx="255591" cy="474669"/>
            </a:xfrm>
            <a:prstGeom prst="arc">
              <a:avLst/>
            </a:prstGeom>
            <a:noFill/>
            <a:ln w="9525" cap="flat" cmpd="sng" algn="ctr">
              <a:solidFill>
                <a:srgbClr val="FF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264" name="Bue 263"/>
            <p:cNvSpPr/>
            <p:nvPr/>
          </p:nvSpPr>
          <p:spPr bwMode="auto">
            <a:xfrm flipV="1">
              <a:off x="5156208" y="2552688"/>
              <a:ext cx="255591" cy="474669"/>
            </a:xfrm>
            <a:prstGeom prst="arc">
              <a:avLst/>
            </a:prstGeom>
            <a:noFill/>
            <a:ln w="9525" cap="flat" cmpd="sng" algn="ctr">
              <a:solidFill>
                <a:srgbClr val="FF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</p:grpSp>
      <p:grpSp>
        <p:nvGrpSpPr>
          <p:cNvPr id="232" name="Gruppe 264"/>
          <p:cNvGrpSpPr>
            <a:grpSpLocks/>
          </p:cNvGrpSpPr>
          <p:nvPr/>
        </p:nvGrpSpPr>
        <p:grpSpPr bwMode="auto">
          <a:xfrm>
            <a:off x="4716463" y="2967038"/>
            <a:ext cx="249237" cy="498475"/>
            <a:chOff x="5156208" y="2552688"/>
            <a:chExt cx="255591" cy="474669"/>
          </a:xfrm>
        </p:grpSpPr>
        <p:sp>
          <p:nvSpPr>
            <p:cNvPr id="266" name="Bue 265"/>
            <p:cNvSpPr/>
            <p:nvPr/>
          </p:nvSpPr>
          <p:spPr bwMode="auto">
            <a:xfrm>
              <a:off x="5156208" y="2552688"/>
              <a:ext cx="255591" cy="474669"/>
            </a:xfrm>
            <a:prstGeom prst="arc">
              <a:avLst/>
            </a:prstGeom>
            <a:noFill/>
            <a:ln w="9525" cap="flat" cmpd="sng" algn="ctr">
              <a:solidFill>
                <a:srgbClr val="FF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267" name="Bue 266"/>
            <p:cNvSpPr/>
            <p:nvPr/>
          </p:nvSpPr>
          <p:spPr bwMode="auto">
            <a:xfrm flipV="1">
              <a:off x="5156208" y="2552688"/>
              <a:ext cx="255591" cy="474669"/>
            </a:xfrm>
            <a:prstGeom prst="arc">
              <a:avLst/>
            </a:prstGeom>
            <a:noFill/>
            <a:ln w="9525" cap="flat" cmpd="sng" algn="ctr">
              <a:solidFill>
                <a:srgbClr val="FF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</p:grpSp>
      <p:grpSp>
        <p:nvGrpSpPr>
          <p:cNvPr id="235" name="Gruppe 267"/>
          <p:cNvGrpSpPr>
            <a:grpSpLocks/>
          </p:cNvGrpSpPr>
          <p:nvPr/>
        </p:nvGrpSpPr>
        <p:grpSpPr bwMode="auto">
          <a:xfrm>
            <a:off x="4122738" y="2967038"/>
            <a:ext cx="249237" cy="498475"/>
            <a:chOff x="5156208" y="2552688"/>
            <a:chExt cx="255591" cy="474669"/>
          </a:xfrm>
        </p:grpSpPr>
        <p:sp>
          <p:nvSpPr>
            <p:cNvPr id="269" name="Bue 268"/>
            <p:cNvSpPr/>
            <p:nvPr/>
          </p:nvSpPr>
          <p:spPr bwMode="auto">
            <a:xfrm>
              <a:off x="5156208" y="2552688"/>
              <a:ext cx="255591" cy="474669"/>
            </a:xfrm>
            <a:prstGeom prst="arc">
              <a:avLst/>
            </a:prstGeom>
            <a:noFill/>
            <a:ln w="9525" cap="flat" cmpd="sng" algn="ctr">
              <a:solidFill>
                <a:srgbClr val="FF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270" name="Bue 269"/>
            <p:cNvSpPr/>
            <p:nvPr/>
          </p:nvSpPr>
          <p:spPr bwMode="auto">
            <a:xfrm flipV="1">
              <a:off x="5156208" y="2552688"/>
              <a:ext cx="255591" cy="474669"/>
            </a:xfrm>
            <a:prstGeom prst="arc">
              <a:avLst/>
            </a:prstGeom>
            <a:noFill/>
            <a:ln w="9525" cap="flat" cmpd="sng" algn="ctr">
              <a:solidFill>
                <a:srgbClr val="FF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</p:grpSp>
      <p:grpSp>
        <p:nvGrpSpPr>
          <p:cNvPr id="238" name="Gruppe 270"/>
          <p:cNvGrpSpPr>
            <a:grpSpLocks/>
          </p:cNvGrpSpPr>
          <p:nvPr/>
        </p:nvGrpSpPr>
        <p:grpSpPr bwMode="auto">
          <a:xfrm>
            <a:off x="5310188" y="2967038"/>
            <a:ext cx="249237" cy="498475"/>
            <a:chOff x="5156208" y="2552688"/>
            <a:chExt cx="255591" cy="474669"/>
          </a:xfrm>
        </p:grpSpPr>
        <p:sp>
          <p:nvSpPr>
            <p:cNvPr id="272" name="Bue 271"/>
            <p:cNvSpPr/>
            <p:nvPr/>
          </p:nvSpPr>
          <p:spPr bwMode="auto">
            <a:xfrm>
              <a:off x="5156208" y="2552688"/>
              <a:ext cx="255591" cy="474669"/>
            </a:xfrm>
            <a:prstGeom prst="arc">
              <a:avLst/>
            </a:prstGeom>
            <a:noFill/>
            <a:ln w="9525" cap="flat" cmpd="sng" algn="ctr">
              <a:solidFill>
                <a:srgbClr val="FF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273" name="Bue 272"/>
            <p:cNvSpPr/>
            <p:nvPr/>
          </p:nvSpPr>
          <p:spPr bwMode="auto">
            <a:xfrm flipV="1">
              <a:off x="5156208" y="2552688"/>
              <a:ext cx="255591" cy="474669"/>
            </a:xfrm>
            <a:prstGeom prst="arc">
              <a:avLst/>
            </a:prstGeom>
            <a:noFill/>
            <a:ln w="9525" cap="flat" cmpd="sng" algn="ctr">
              <a:solidFill>
                <a:srgbClr val="FF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</p:grpSp>
      <p:grpSp>
        <p:nvGrpSpPr>
          <p:cNvPr id="241" name="Gruppe 273"/>
          <p:cNvGrpSpPr>
            <a:grpSpLocks/>
          </p:cNvGrpSpPr>
          <p:nvPr/>
        </p:nvGrpSpPr>
        <p:grpSpPr bwMode="auto">
          <a:xfrm>
            <a:off x="5013325" y="2967038"/>
            <a:ext cx="249238" cy="498475"/>
            <a:chOff x="5156208" y="2552688"/>
            <a:chExt cx="255591" cy="474669"/>
          </a:xfrm>
        </p:grpSpPr>
        <p:sp>
          <p:nvSpPr>
            <p:cNvPr id="275" name="Bue 274"/>
            <p:cNvSpPr/>
            <p:nvPr/>
          </p:nvSpPr>
          <p:spPr bwMode="auto">
            <a:xfrm>
              <a:off x="5156208" y="2552688"/>
              <a:ext cx="255591" cy="474669"/>
            </a:xfrm>
            <a:prstGeom prst="arc">
              <a:avLst/>
            </a:prstGeom>
            <a:noFill/>
            <a:ln w="9525" cap="flat" cmpd="sng" algn="ctr">
              <a:solidFill>
                <a:srgbClr val="FF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276" name="Bue 275"/>
            <p:cNvSpPr/>
            <p:nvPr/>
          </p:nvSpPr>
          <p:spPr bwMode="auto">
            <a:xfrm flipV="1">
              <a:off x="5156208" y="2552688"/>
              <a:ext cx="255591" cy="474669"/>
            </a:xfrm>
            <a:prstGeom prst="arc">
              <a:avLst/>
            </a:prstGeom>
            <a:noFill/>
            <a:ln w="9525" cap="flat" cmpd="sng" algn="ctr">
              <a:solidFill>
                <a:srgbClr val="FF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</p:grpSp>
      <p:grpSp>
        <p:nvGrpSpPr>
          <p:cNvPr id="244" name="Gruppe 276"/>
          <p:cNvGrpSpPr>
            <a:grpSpLocks/>
          </p:cNvGrpSpPr>
          <p:nvPr/>
        </p:nvGrpSpPr>
        <p:grpSpPr bwMode="auto">
          <a:xfrm>
            <a:off x="4419600" y="2967038"/>
            <a:ext cx="249238" cy="498475"/>
            <a:chOff x="5156208" y="2552688"/>
            <a:chExt cx="255591" cy="474669"/>
          </a:xfrm>
        </p:grpSpPr>
        <p:sp>
          <p:nvSpPr>
            <p:cNvPr id="278" name="Bue 277"/>
            <p:cNvSpPr/>
            <p:nvPr/>
          </p:nvSpPr>
          <p:spPr bwMode="auto">
            <a:xfrm>
              <a:off x="5156208" y="2552688"/>
              <a:ext cx="255591" cy="474669"/>
            </a:xfrm>
            <a:prstGeom prst="arc">
              <a:avLst/>
            </a:prstGeom>
            <a:noFill/>
            <a:ln w="9525" cap="flat" cmpd="sng" algn="ctr">
              <a:solidFill>
                <a:srgbClr val="FF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279" name="Bue 278"/>
            <p:cNvSpPr/>
            <p:nvPr/>
          </p:nvSpPr>
          <p:spPr bwMode="auto">
            <a:xfrm flipV="1">
              <a:off x="5156208" y="2552688"/>
              <a:ext cx="255591" cy="474669"/>
            </a:xfrm>
            <a:prstGeom prst="arc">
              <a:avLst/>
            </a:prstGeom>
            <a:noFill/>
            <a:ln w="9525" cap="flat" cmpd="sng" algn="ctr">
              <a:solidFill>
                <a:srgbClr val="FF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</p:grpSp>
      <p:sp>
        <p:nvSpPr>
          <p:cNvPr id="118" name="Tekstboks 117"/>
          <p:cNvSpPr txBox="1"/>
          <p:nvPr/>
        </p:nvSpPr>
        <p:spPr>
          <a:xfrm>
            <a:off x="2943398" y="872259"/>
            <a:ext cx="54366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 err="1" smtClean="0"/>
              <a:t>Irradiate</a:t>
            </a:r>
            <a:r>
              <a:rPr lang="da-DK" dirty="0" smtClean="0"/>
              <a:t> V79 CELLS – </a:t>
            </a:r>
            <a:r>
              <a:rPr lang="da-DK" dirty="0" err="1" smtClean="0"/>
              <a:t>Chinese</a:t>
            </a:r>
            <a:r>
              <a:rPr lang="da-DK" dirty="0" smtClean="0"/>
              <a:t> hamster </a:t>
            </a:r>
            <a:r>
              <a:rPr lang="da-DK" dirty="0" err="1" smtClean="0"/>
              <a:t>lung</a:t>
            </a:r>
            <a:r>
              <a:rPr lang="da-DK" dirty="0" smtClean="0"/>
              <a:t> </a:t>
            </a:r>
            <a:r>
              <a:rPr lang="da-DK" dirty="0" err="1" smtClean="0"/>
              <a:t>fibroblasts</a:t>
            </a:r>
            <a:endParaRPr lang="da-DK" dirty="0" smtClean="0"/>
          </a:p>
          <a:p>
            <a:r>
              <a:rPr lang="da-DK" dirty="0" err="1" smtClean="0"/>
              <a:t>Use</a:t>
            </a:r>
            <a:r>
              <a:rPr lang="da-DK" dirty="0" smtClean="0"/>
              <a:t> </a:t>
            </a:r>
            <a:r>
              <a:rPr lang="da-DK" dirty="0" err="1" smtClean="0"/>
              <a:t>different</a:t>
            </a:r>
            <a:r>
              <a:rPr lang="da-DK" dirty="0" smtClean="0"/>
              <a:t> </a:t>
            </a:r>
            <a:r>
              <a:rPr lang="da-DK" dirty="0" err="1" smtClean="0"/>
              <a:t>dose</a:t>
            </a:r>
            <a:r>
              <a:rPr lang="da-DK" dirty="0" smtClean="0"/>
              <a:t> </a:t>
            </a:r>
            <a:r>
              <a:rPr lang="da-DK" dirty="0" err="1" smtClean="0"/>
              <a:t>levels</a:t>
            </a:r>
            <a:r>
              <a:rPr lang="da-DK" dirty="0" smtClean="0"/>
              <a:t> to cover 100% to 0.1% </a:t>
            </a:r>
            <a:r>
              <a:rPr lang="da-DK" dirty="0" err="1" smtClean="0"/>
              <a:t>survival</a:t>
            </a:r>
            <a:endParaRPr lang="da-DK" dirty="0" smtClean="0"/>
          </a:p>
          <a:p>
            <a:r>
              <a:rPr lang="da-DK" dirty="0" smtClean="0"/>
              <a:t>Seed </a:t>
            </a:r>
            <a:r>
              <a:rPr lang="da-DK" dirty="0" err="1" smtClean="0"/>
              <a:t>number</a:t>
            </a:r>
            <a:r>
              <a:rPr lang="da-DK" dirty="0" smtClean="0"/>
              <a:t> of </a:t>
            </a:r>
            <a:r>
              <a:rPr lang="da-DK" dirty="0" err="1" smtClean="0"/>
              <a:t>cells</a:t>
            </a:r>
            <a:r>
              <a:rPr lang="da-DK" dirty="0" smtClean="0"/>
              <a:t> for </a:t>
            </a:r>
            <a:r>
              <a:rPr lang="da-DK" dirty="0" err="1" smtClean="0"/>
              <a:t>expected</a:t>
            </a:r>
            <a:r>
              <a:rPr lang="da-DK" dirty="0" smtClean="0"/>
              <a:t> </a:t>
            </a:r>
            <a:r>
              <a:rPr lang="da-DK" dirty="0" err="1" smtClean="0"/>
              <a:t>survival</a:t>
            </a:r>
            <a:r>
              <a:rPr lang="da-DK" dirty="0" smtClean="0"/>
              <a:t> of 100 </a:t>
            </a:r>
            <a:r>
              <a:rPr lang="da-DK" dirty="0" err="1" smtClean="0"/>
              <a:t>cells</a:t>
            </a:r>
            <a:r>
              <a:rPr lang="da-DK" dirty="0" smtClean="0"/>
              <a:t> </a:t>
            </a:r>
          </a:p>
          <a:p>
            <a:endParaRPr lang="da-DK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3" name="Billede 4" descr="P8080059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99125" y="1147763"/>
            <a:ext cx="3035300" cy="4046537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  <p:pic>
        <p:nvPicPr>
          <p:cNvPr id="25604" name="Billede 5" descr="P8080070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8788" y="1147763"/>
            <a:ext cx="3035300" cy="4046537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  <p:pic>
        <p:nvPicPr>
          <p:cNvPr id="25605" name="Billede 6" descr="P8080061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79663" y="3602038"/>
            <a:ext cx="4154487" cy="311467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95325"/>
          </a:xfrm>
        </p:spPr>
        <p:txBody>
          <a:bodyPr>
            <a:normAutofit/>
          </a:bodyPr>
          <a:lstStyle/>
          <a:p>
            <a:r>
              <a:rPr lang="da-DK" sz="3200" b="1" dirty="0" smtClean="0">
                <a:solidFill>
                  <a:srgbClr val="FF0000"/>
                </a:solidFill>
              </a:rPr>
              <a:t>The tube approach – not a trivial </a:t>
            </a:r>
            <a:r>
              <a:rPr lang="da-DK" sz="3200" b="1" dirty="0" err="1" smtClean="0">
                <a:solidFill>
                  <a:srgbClr val="FF0000"/>
                </a:solidFill>
              </a:rPr>
              <a:t>task</a:t>
            </a:r>
            <a:r>
              <a:rPr lang="da-DK" sz="3200" b="1" dirty="0" smtClean="0">
                <a:solidFill>
                  <a:srgbClr val="FF0000"/>
                </a:solidFill>
              </a:rPr>
              <a:t> </a:t>
            </a:r>
            <a:endParaRPr lang="en-GB" sz="3200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457200" y="133510"/>
            <a:ext cx="8229600" cy="695325"/>
          </a:xfrm>
        </p:spPr>
        <p:txBody>
          <a:bodyPr>
            <a:normAutofit/>
          </a:bodyPr>
          <a:lstStyle/>
          <a:p>
            <a:r>
              <a:rPr lang="da-DK" sz="3200" b="1" dirty="0" smtClean="0">
                <a:solidFill>
                  <a:srgbClr val="FF0000"/>
                </a:solidFill>
              </a:rPr>
              <a:t>Monte Carlo </a:t>
            </a:r>
            <a:r>
              <a:rPr lang="da-DK" sz="3200" b="1" dirty="0" err="1" smtClean="0">
                <a:solidFill>
                  <a:srgbClr val="FF0000"/>
                </a:solidFill>
              </a:rPr>
              <a:t>Assisted</a:t>
            </a:r>
            <a:r>
              <a:rPr lang="da-DK" sz="3200" b="1" dirty="0" smtClean="0">
                <a:solidFill>
                  <a:srgbClr val="FF0000"/>
                </a:solidFill>
              </a:rPr>
              <a:t> </a:t>
            </a:r>
            <a:r>
              <a:rPr lang="da-DK" sz="3200" b="1" dirty="0" err="1" smtClean="0">
                <a:solidFill>
                  <a:srgbClr val="FF0000"/>
                </a:solidFill>
              </a:rPr>
              <a:t>Dosimetry</a:t>
            </a:r>
            <a:endParaRPr lang="en-GB" sz="3200" b="1" dirty="0" smtClean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94244" y="891188"/>
            <a:ext cx="53918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Correction for change in experimental set-up after 2008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406461" y="6149222"/>
            <a:ext cx="4425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x-Axis for 2008 needed to be shifted by 4 mm </a:t>
            </a:r>
            <a:endParaRPr lang="en-US" dirty="0"/>
          </a:p>
        </p:txBody>
      </p:sp>
      <p:pic>
        <p:nvPicPr>
          <p:cNvPr id="8" name="Picture 7" descr="Depth Correction for Slices_2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134470" y="0"/>
            <a:ext cx="8875059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457200" y="133510"/>
            <a:ext cx="8229600" cy="695325"/>
          </a:xfrm>
        </p:spPr>
        <p:txBody>
          <a:bodyPr>
            <a:normAutofit/>
          </a:bodyPr>
          <a:lstStyle/>
          <a:p>
            <a:r>
              <a:rPr lang="da-DK" sz="3200" b="1" dirty="0" smtClean="0">
                <a:solidFill>
                  <a:srgbClr val="FF0000"/>
                </a:solidFill>
              </a:rPr>
              <a:t>Building the </a:t>
            </a:r>
            <a:r>
              <a:rPr lang="da-DK" sz="3200" b="1" dirty="0" err="1" smtClean="0">
                <a:solidFill>
                  <a:srgbClr val="FF0000"/>
                </a:solidFill>
              </a:rPr>
              <a:t>Spread-Out</a:t>
            </a:r>
            <a:r>
              <a:rPr lang="da-DK" sz="3200" b="1" dirty="0" smtClean="0">
                <a:solidFill>
                  <a:srgbClr val="FF0000"/>
                </a:solidFill>
              </a:rPr>
              <a:t> </a:t>
            </a:r>
            <a:r>
              <a:rPr lang="da-DK" sz="3200" b="1" dirty="0" err="1" smtClean="0">
                <a:solidFill>
                  <a:srgbClr val="FF0000"/>
                </a:solidFill>
              </a:rPr>
              <a:t>Bragg</a:t>
            </a:r>
            <a:r>
              <a:rPr lang="da-DK" sz="3200" b="1" dirty="0" smtClean="0">
                <a:solidFill>
                  <a:srgbClr val="FF0000"/>
                </a:solidFill>
              </a:rPr>
              <a:t> </a:t>
            </a:r>
            <a:r>
              <a:rPr lang="da-DK" sz="3200" b="1" dirty="0" err="1" smtClean="0">
                <a:solidFill>
                  <a:srgbClr val="FF0000"/>
                </a:solidFill>
              </a:rPr>
              <a:t>Peak</a:t>
            </a:r>
            <a:r>
              <a:rPr lang="da-DK" sz="3200" b="1" dirty="0" smtClean="0">
                <a:solidFill>
                  <a:srgbClr val="FF0000"/>
                </a:solidFill>
              </a:rPr>
              <a:t> (SOBP)</a:t>
            </a:r>
            <a:endParaRPr lang="en-GB" sz="3200" b="1" dirty="0" smtClean="0">
              <a:solidFill>
                <a:srgbClr val="FF0000"/>
              </a:solidFill>
            </a:endParaRPr>
          </a:p>
        </p:txBody>
      </p:sp>
      <p:pic>
        <p:nvPicPr>
          <p:cNvPr id="3" name="Picture 2" descr="SOBP's 2012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34470" y="0"/>
            <a:ext cx="8875059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457200" y="133510"/>
            <a:ext cx="8229600" cy="695325"/>
          </a:xfrm>
        </p:spPr>
        <p:txBody>
          <a:bodyPr>
            <a:normAutofit/>
          </a:bodyPr>
          <a:lstStyle/>
          <a:p>
            <a:r>
              <a:rPr lang="da-DK" sz="3200" b="1" dirty="0" smtClean="0">
                <a:solidFill>
                  <a:srgbClr val="FF0000"/>
                </a:solidFill>
              </a:rPr>
              <a:t>SOBP </a:t>
            </a:r>
            <a:r>
              <a:rPr lang="da-DK" sz="3200" b="1" dirty="0" err="1" smtClean="0">
                <a:solidFill>
                  <a:srgbClr val="FF0000"/>
                </a:solidFill>
              </a:rPr>
              <a:t>Comparison</a:t>
            </a:r>
            <a:r>
              <a:rPr lang="da-DK" sz="3200" b="1" dirty="0" smtClean="0">
                <a:solidFill>
                  <a:srgbClr val="FF0000"/>
                </a:solidFill>
              </a:rPr>
              <a:t> </a:t>
            </a:r>
            <a:r>
              <a:rPr lang="da-DK" sz="3200" b="1" dirty="0" err="1" smtClean="0">
                <a:solidFill>
                  <a:srgbClr val="FF0000"/>
                </a:solidFill>
              </a:rPr>
              <a:t>between</a:t>
            </a:r>
            <a:r>
              <a:rPr lang="da-DK" sz="3200" b="1" dirty="0" smtClean="0">
                <a:solidFill>
                  <a:srgbClr val="FF0000"/>
                </a:solidFill>
              </a:rPr>
              <a:t> </a:t>
            </a:r>
            <a:r>
              <a:rPr lang="da-DK" sz="3200" b="1" dirty="0" err="1" smtClean="0">
                <a:solidFill>
                  <a:srgbClr val="FF0000"/>
                </a:solidFill>
              </a:rPr>
              <a:t>Years</a:t>
            </a:r>
            <a:endParaRPr lang="en-GB" sz="3200" b="1" dirty="0" smtClean="0">
              <a:solidFill>
                <a:srgbClr val="FF0000"/>
              </a:solidFill>
            </a:endParaRPr>
          </a:p>
        </p:txBody>
      </p:sp>
      <p:pic>
        <p:nvPicPr>
          <p:cNvPr id="6" name="Picture 5" descr="SOBP Comparison_Plateau_2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34470" y="0"/>
            <a:ext cx="8875059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95325"/>
          </a:xfrm>
        </p:spPr>
        <p:txBody>
          <a:bodyPr>
            <a:normAutofit/>
          </a:bodyPr>
          <a:lstStyle/>
          <a:p>
            <a:r>
              <a:rPr lang="da-DK" sz="3200" b="1" dirty="0" smtClean="0">
                <a:solidFill>
                  <a:srgbClr val="FF0000"/>
                </a:solidFill>
              </a:rPr>
              <a:t>RBE </a:t>
            </a:r>
            <a:r>
              <a:rPr lang="da-DK" sz="3200" b="1" dirty="0" err="1" smtClean="0">
                <a:solidFill>
                  <a:srgbClr val="FF0000"/>
                </a:solidFill>
              </a:rPr>
              <a:t>Analysis</a:t>
            </a:r>
            <a:endParaRPr lang="en-GB" sz="3200" b="1" dirty="0" smtClean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66097" y="857574"/>
            <a:ext cx="7572205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rgbClr val="0000FF"/>
                </a:solidFill>
              </a:rPr>
              <a:t>Correct survival fraction for Plating Efficiency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			(obtained from </a:t>
            </a:r>
            <a:r>
              <a:rPr lang="en-US" dirty="0" err="1" smtClean="0"/>
              <a:t>unirradiated</a:t>
            </a:r>
            <a:r>
              <a:rPr lang="en-US" dirty="0" smtClean="0"/>
              <a:t> tubes and/or from unrestricted fits)</a:t>
            </a:r>
          </a:p>
          <a:p>
            <a:r>
              <a:rPr lang="en-US" sz="2200" b="1" dirty="0" smtClean="0">
                <a:solidFill>
                  <a:srgbClr val="0000FF"/>
                </a:solidFill>
              </a:rPr>
              <a:t>Fit data to </a:t>
            </a:r>
            <a:r>
              <a:rPr lang="en-US" sz="2200" b="1" dirty="0" err="1" smtClean="0">
                <a:solidFill>
                  <a:srgbClr val="0000FF"/>
                </a:solidFill>
              </a:rPr>
              <a:t>ln(SF</a:t>
            </a:r>
            <a:r>
              <a:rPr lang="en-US" sz="2200" b="1" dirty="0" smtClean="0">
                <a:solidFill>
                  <a:srgbClr val="0000FF"/>
                </a:solidFill>
              </a:rPr>
              <a:t>) = -</a:t>
            </a:r>
            <a:r>
              <a:rPr lang="en-US" sz="2200" b="1" dirty="0" smtClean="0">
                <a:solidFill>
                  <a:srgbClr val="0000FF"/>
                </a:solidFill>
                <a:latin typeface="Symbol" charset="2"/>
                <a:cs typeface="Symbol" charset="2"/>
              </a:rPr>
              <a:t>a</a:t>
            </a:r>
            <a:r>
              <a:rPr lang="en-US" sz="2200" b="1" dirty="0" smtClean="0">
                <a:solidFill>
                  <a:srgbClr val="0000FF"/>
                </a:solidFill>
              </a:rPr>
              <a:t>x-</a:t>
            </a:r>
            <a:r>
              <a:rPr lang="en-US" sz="2200" b="1" dirty="0" smtClean="0">
                <a:solidFill>
                  <a:srgbClr val="0000FF"/>
                </a:solidFill>
                <a:latin typeface="Symbol" charset="2"/>
                <a:cs typeface="Symbol" charset="2"/>
              </a:rPr>
              <a:t>b</a:t>
            </a:r>
            <a:r>
              <a:rPr lang="en-US" sz="2200" b="1" dirty="0" smtClean="0">
                <a:solidFill>
                  <a:srgbClr val="0000FF"/>
                </a:solidFill>
              </a:rPr>
              <a:t>x</a:t>
            </a:r>
            <a:r>
              <a:rPr lang="en-US" sz="2200" b="1" baseline="30000" dirty="0" smtClean="0">
                <a:solidFill>
                  <a:srgbClr val="0000FF"/>
                </a:solidFill>
              </a:rPr>
              <a:t>2</a:t>
            </a:r>
            <a:r>
              <a:rPr lang="en-US" sz="2200" b="1" dirty="0" smtClean="0">
                <a:solidFill>
                  <a:srgbClr val="0000FF"/>
                </a:solidFill>
              </a:rPr>
              <a:t>,</a:t>
            </a:r>
            <a:r>
              <a:rPr lang="en-US" sz="2200" b="1" baseline="30000" dirty="0" smtClean="0">
                <a:solidFill>
                  <a:srgbClr val="0000FF"/>
                </a:solidFill>
              </a:rPr>
              <a:t> </a:t>
            </a:r>
            <a:r>
              <a:rPr lang="en-US" sz="2200" b="1" dirty="0" smtClean="0">
                <a:solidFill>
                  <a:srgbClr val="0000FF"/>
                </a:solidFill>
              </a:rPr>
              <a:t>obtain </a:t>
            </a:r>
            <a:r>
              <a:rPr lang="en-US" sz="2200" b="1" dirty="0" smtClean="0">
                <a:solidFill>
                  <a:srgbClr val="0000FF"/>
                </a:solidFill>
                <a:latin typeface="Symbol" charset="2"/>
                <a:cs typeface="Symbol" charset="2"/>
              </a:rPr>
              <a:t>a, </a:t>
            </a:r>
            <a:r>
              <a:rPr lang="en-US" sz="2200" b="1" dirty="0" err="1" smtClean="0">
                <a:solidFill>
                  <a:srgbClr val="0000FF"/>
                </a:solidFill>
                <a:latin typeface="Symbol" charset="2"/>
                <a:cs typeface="Symbol" charset="2"/>
              </a:rPr>
              <a:t>b</a:t>
            </a:r>
            <a:r>
              <a:rPr lang="en-US" sz="2200" b="1" dirty="0" smtClean="0">
                <a:solidFill>
                  <a:srgbClr val="0000FF"/>
                </a:solidFill>
                <a:latin typeface="Symbol" charset="2"/>
                <a:cs typeface="Symbol" charset="2"/>
              </a:rPr>
              <a:t>,</a:t>
            </a:r>
            <a:r>
              <a:rPr lang="en-US" sz="2200" b="1" dirty="0" smtClean="0">
                <a:solidFill>
                  <a:srgbClr val="0000FF"/>
                </a:solidFill>
              </a:rPr>
              <a:t> and </a:t>
            </a:r>
            <a:r>
              <a:rPr lang="en-US" sz="2200" b="1" dirty="0" err="1" smtClean="0">
                <a:solidFill>
                  <a:srgbClr val="0000FF"/>
                </a:solidFill>
              </a:rPr>
              <a:t>sigma(</a:t>
            </a:r>
            <a:r>
              <a:rPr lang="en-US" sz="2200" b="1" dirty="0" err="1" smtClean="0">
                <a:solidFill>
                  <a:srgbClr val="0000FF"/>
                </a:solidFill>
                <a:latin typeface="Symbol" charset="2"/>
                <a:cs typeface="Symbol" charset="2"/>
              </a:rPr>
              <a:t>a</a:t>
            </a:r>
            <a:r>
              <a:rPr lang="en-US" sz="2200" b="1" dirty="0" smtClean="0">
                <a:solidFill>
                  <a:srgbClr val="0000FF"/>
                </a:solidFill>
              </a:rPr>
              <a:t>), </a:t>
            </a:r>
            <a:r>
              <a:rPr lang="en-US" sz="2200" b="1" dirty="0" err="1" smtClean="0">
                <a:solidFill>
                  <a:srgbClr val="0000FF"/>
                </a:solidFill>
              </a:rPr>
              <a:t>sigma(</a:t>
            </a:r>
            <a:r>
              <a:rPr lang="en-US" sz="2200" b="1" dirty="0" err="1" smtClean="0">
                <a:solidFill>
                  <a:srgbClr val="0000FF"/>
                </a:solidFill>
                <a:latin typeface="Symbol" charset="2"/>
                <a:cs typeface="Symbol" charset="2"/>
              </a:rPr>
              <a:t>b</a:t>
            </a:r>
            <a:r>
              <a:rPr lang="en-US" sz="2200" b="1" dirty="0" smtClean="0">
                <a:solidFill>
                  <a:srgbClr val="0000FF"/>
                </a:solidFill>
              </a:rPr>
              <a:t>)</a:t>
            </a:r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mv="urn:schemas-microsoft-com:mac:vml" xmlns:p="http://schemas.openxmlformats.org/presentationml/2006/main" xmlns="" xmlns:wpc="http://schemas.microsoft.com/office/word/2010/wordprocessingCanvas" xmlns:mc="http://schemas.openxmlformats.org/markup-compatibility/2006" xmlns:o="urn:schemas-microsoft-com:office:office" xmlns:r="http://schemas.openxmlformats.org/officeDocument/2006/relationships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="http://schemas.openxmlformats.org/drawingml/2006/main" xmlns:pic="http://schemas.openxmlformats.org/drawingml/2006/picture" xmlns:a14="http://schemas.microsoft.com/office/drawing/2010/main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056152" y="2344781"/>
            <a:ext cx="5074796" cy="3568382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3884017" y="2117756"/>
            <a:ext cx="15977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84 mm 2012</a:t>
            </a:r>
            <a:endParaRPr lang="en-US" sz="1400" dirty="0"/>
          </a:p>
        </p:txBody>
      </p:sp>
      <p:sp>
        <p:nvSpPr>
          <p:cNvPr id="8" name="Oval 7"/>
          <p:cNvSpPr/>
          <p:nvPr/>
        </p:nvSpPr>
        <p:spPr>
          <a:xfrm>
            <a:off x="4883470" y="3549719"/>
            <a:ext cx="185825" cy="185825"/>
          </a:xfrm>
          <a:prstGeom prst="ellipse">
            <a:avLst/>
          </a:prstGeom>
          <a:noFill/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71216" y="6043435"/>
            <a:ext cx="52245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Extract Dose for 10% survival D</a:t>
            </a:r>
            <a:r>
              <a:rPr lang="en-US" sz="2800" b="1" baseline="-25000" dirty="0" smtClean="0">
                <a:solidFill>
                  <a:srgbClr val="FF0000"/>
                </a:solidFill>
              </a:rPr>
              <a:t>10%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7" grpId="0"/>
      <p:bldP spid="8" grpId="0" animBg="1"/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95390" y="857608"/>
            <a:ext cx="8792569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00FF"/>
                </a:solidFill>
              </a:rPr>
              <a:t>Use </a:t>
            </a:r>
            <a:r>
              <a:rPr lang="en-US" sz="2400" b="1" dirty="0" err="1" smtClean="0">
                <a:solidFill>
                  <a:srgbClr val="0000FF"/>
                </a:solidFill>
                <a:latin typeface="Symbol" charset="2"/>
                <a:cs typeface="Symbol" charset="2"/>
              </a:rPr>
              <a:t>s(a</a:t>
            </a:r>
            <a:r>
              <a:rPr lang="en-US" sz="2400" b="1" dirty="0" smtClean="0">
                <a:solidFill>
                  <a:srgbClr val="0000FF"/>
                </a:solidFill>
                <a:latin typeface="Symbol" charset="2"/>
                <a:cs typeface="Symbol" charset="2"/>
              </a:rPr>
              <a:t>)</a:t>
            </a:r>
            <a:r>
              <a:rPr lang="en-US" sz="2400" b="1" dirty="0" smtClean="0">
                <a:solidFill>
                  <a:srgbClr val="0000FF"/>
                </a:solidFill>
              </a:rPr>
              <a:t> and </a:t>
            </a:r>
            <a:r>
              <a:rPr lang="en-US" sz="2400" b="1" dirty="0" err="1" smtClean="0">
                <a:solidFill>
                  <a:srgbClr val="0000FF"/>
                </a:solidFill>
                <a:latin typeface="Symbol" charset="2"/>
                <a:cs typeface="Symbol" charset="2"/>
              </a:rPr>
              <a:t>s(b</a:t>
            </a:r>
            <a:r>
              <a:rPr lang="en-US" sz="2400" b="1" dirty="0" smtClean="0">
                <a:solidFill>
                  <a:srgbClr val="0000FF"/>
                </a:solidFill>
                <a:latin typeface="Symbol" charset="2"/>
                <a:cs typeface="Symbol" charset="2"/>
              </a:rPr>
              <a:t>) </a:t>
            </a:r>
            <a:r>
              <a:rPr lang="en-US" sz="2400" b="1" dirty="0" smtClean="0">
                <a:solidFill>
                  <a:srgbClr val="0000FF"/>
                </a:solidFill>
                <a:cs typeface="Symbol" charset="2"/>
              </a:rPr>
              <a:t>from fit to establish error band and </a:t>
            </a:r>
            <a:r>
              <a:rPr lang="en-US" sz="2400" b="1" dirty="0" smtClean="0">
                <a:solidFill>
                  <a:srgbClr val="0000FF"/>
                </a:solidFill>
                <a:latin typeface="Symbol" charset="2"/>
                <a:cs typeface="Symbol" charset="2"/>
              </a:rPr>
              <a:t>s</a:t>
            </a:r>
            <a:r>
              <a:rPr lang="en-US" sz="2400" b="1" dirty="0" smtClean="0">
                <a:solidFill>
                  <a:srgbClr val="0000FF"/>
                </a:solidFill>
                <a:cs typeface="Symbol" charset="2"/>
              </a:rPr>
              <a:t>(D10%)</a:t>
            </a:r>
            <a:br>
              <a:rPr lang="en-US" sz="2400" b="1" dirty="0" smtClean="0">
                <a:solidFill>
                  <a:srgbClr val="0000FF"/>
                </a:solidFill>
                <a:cs typeface="Symbol" charset="2"/>
              </a:rPr>
            </a:br>
            <a:endParaRPr lang="en-US" sz="800" b="1" dirty="0" smtClean="0">
              <a:solidFill>
                <a:srgbClr val="0000FF"/>
              </a:solidFill>
              <a:cs typeface="Symbol" charset="2"/>
            </a:endParaRPr>
          </a:p>
          <a:p>
            <a:pPr algn="ctr"/>
            <a:r>
              <a:rPr lang="en-US" sz="2400" b="1" dirty="0" err="1" smtClean="0">
                <a:solidFill>
                  <a:srgbClr val="FF0000"/>
                </a:solidFill>
                <a:cs typeface="Symbol" charset="2"/>
              </a:rPr>
              <a:t>ln(SF</a:t>
            </a:r>
            <a:r>
              <a:rPr lang="en-US" sz="2400" b="1" dirty="0" smtClean="0">
                <a:solidFill>
                  <a:srgbClr val="FF0000"/>
                </a:solidFill>
                <a:cs typeface="Symbol" charset="2"/>
              </a:rPr>
              <a:t>) = -</a:t>
            </a:r>
            <a:r>
              <a:rPr lang="en-US" sz="2400" b="1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a</a:t>
            </a:r>
            <a:r>
              <a:rPr lang="en-US" sz="2400" b="1" dirty="0" smtClean="0">
                <a:solidFill>
                  <a:srgbClr val="FF0000"/>
                </a:solidFill>
                <a:cs typeface="Symbol" charset="2"/>
              </a:rPr>
              <a:t>x-</a:t>
            </a:r>
            <a:r>
              <a:rPr lang="en-US" sz="2400" b="1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b</a:t>
            </a:r>
            <a:r>
              <a:rPr lang="en-US" sz="2400" b="1" dirty="0" smtClean="0">
                <a:solidFill>
                  <a:srgbClr val="FF0000"/>
                </a:solidFill>
                <a:cs typeface="Symbol" charset="2"/>
              </a:rPr>
              <a:t>x</a:t>
            </a:r>
            <a:r>
              <a:rPr lang="en-US" sz="2400" b="1" baseline="30000" dirty="0" smtClean="0">
                <a:solidFill>
                  <a:srgbClr val="FF0000"/>
                </a:solidFill>
                <a:cs typeface="Symbol" charset="2"/>
              </a:rPr>
              <a:t>2</a:t>
            </a:r>
            <a:r>
              <a:rPr lang="en-US" sz="2400" b="1" dirty="0" smtClean="0">
                <a:solidFill>
                  <a:srgbClr val="FF0000"/>
                </a:solidFill>
                <a:cs typeface="Symbol" charset="2"/>
              </a:rPr>
              <a:t> </a:t>
            </a:r>
            <a:r>
              <a:rPr lang="en-US" sz="2400" b="1" dirty="0" err="1" smtClean="0">
                <a:solidFill>
                  <a:srgbClr val="FF0000"/>
                </a:solidFill>
                <a:cs typeface="Symbol" charset="2"/>
                <a:sym typeface="Wingdings"/>
              </a:rPr>
              <a:t></a:t>
            </a:r>
            <a:r>
              <a:rPr lang="en-US" sz="2400" b="1" dirty="0" smtClean="0">
                <a:solidFill>
                  <a:srgbClr val="FF0000"/>
                </a:solidFill>
                <a:cs typeface="Symbol" charset="2"/>
                <a:sym typeface="Wingdings"/>
              </a:rPr>
              <a:t> </a:t>
            </a:r>
            <a:r>
              <a:rPr lang="en-US" sz="2400" b="1" dirty="0" err="1" smtClean="0">
                <a:solidFill>
                  <a:srgbClr val="FF0000"/>
                </a:solidFill>
                <a:cs typeface="Symbol" charset="2"/>
                <a:sym typeface="Wingdings"/>
              </a:rPr>
              <a:t>ln(SF</a:t>
            </a:r>
            <a:r>
              <a:rPr lang="en-US" sz="2400" b="1" dirty="0" smtClean="0">
                <a:solidFill>
                  <a:srgbClr val="FF0000"/>
                </a:solidFill>
                <a:cs typeface="Symbol" charset="2"/>
                <a:sym typeface="Wingdings"/>
              </a:rPr>
              <a:t>) = -</a:t>
            </a:r>
            <a:r>
              <a:rPr lang="en-US" sz="2400" b="1" dirty="0" smtClean="0">
                <a:solidFill>
                  <a:srgbClr val="FF0000"/>
                </a:solidFill>
                <a:latin typeface="Symbol" charset="2"/>
                <a:cs typeface="Symbol" charset="2"/>
                <a:sym typeface="Wingdings"/>
              </a:rPr>
              <a:t>(</a:t>
            </a:r>
            <a:r>
              <a:rPr lang="en-US" sz="2400" b="1" dirty="0" err="1" smtClean="0">
                <a:solidFill>
                  <a:srgbClr val="FF0000"/>
                </a:solidFill>
                <a:latin typeface="Symbol" charset="2"/>
                <a:cs typeface="Symbol" charset="2"/>
                <a:sym typeface="Wingdings"/>
              </a:rPr>
              <a:t>a±k</a:t>
            </a:r>
            <a:r>
              <a:rPr lang="en-US" sz="2400" b="1" dirty="0" smtClean="0">
                <a:solidFill>
                  <a:srgbClr val="FF0000"/>
                </a:solidFill>
                <a:latin typeface="Symbol" charset="2"/>
                <a:cs typeface="Symbol" charset="2"/>
                <a:sym typeface="Wingdings"/>
              </a:rPr>
              <a:t>*</a:t>
            </a:r>
            <a:r>
              <a:rPr lang="en-US" sz="2400" b="1" dirty="0" err="1" smtClean="0">
                <a:solidFill>
                  <a:srgbClr val="FF0000"/>
                </a:solidFill>
                <a:latin typeface="Symbol" charset="2"/>
                <a:cs typeface="Symbol" charset="2"/>
                <a:sym typeface="Wingdings"/>
              </a:rPr>
              <a:t>s(a))</a:t>
            </a:r>
            <a:r>
              <a:rPr lang="en-US" sz="2400" b="1" dirty="0" err="1" smtClean="0">
                <a:solidFill>
                  <a:srgbClr val="FF0000"/>
                </a:solidFill>
                <a:cs typeface="Symbol" charset="2"/>
                <a:sym typeface="Wingdings"/>
              </a:rPr>
              <a:t>x</a:t>
            </a:r>
            <a:r>
              <a:rPr lang="en-US" sz="2400" b="1" dirty="0" smtClean="0">
                <a:solidFill>
                  <a:srgbClr val="FF0000"/>
                </a:solidFill>
                <a:cs typeface="Symbol" charset="2"/>
                <a:sym typeface="Wingdings"/>
              </a:rPr>
              <a:t> – </a:t>
            </a:r>
            <a:r>
              <a:rPr lang="en-US" sz="2400" b="1" dirty="0" smtClean="0">
                <a:solidFill>
                  <a:srgbClr val="FF0000"/>
                </a:solidFill>
                <a:latin typeface="Symbol" charset="2"/>
                <a:cs typeface="Symbol" charset="2"/>
                <a:sym typeface="Wingdings"/>
              </a:rPr>
              <a:t>(</a:t>
            </a:r>
            <a:r>
              <a:rPr lang="en-US" sz="2400" b="1" dirty="0" err="1" smtClean="0">
                <a:solidFill>
                  <a:srgbClr val="FF0000"/>
                </a:solidFill>
                <a:latin typeface="Symbol" charset="2"/>
                <a:cs typeface="Symbol" charset="2"/>
                <a:sym typeface="Wingdings"/>
              </a:rPr>
              <a:t>b±k</a:t>
            </a:r>
            <a:r>
              <a:rPr lang="en-US" sz="2400" b="1" dirty="0" smtClean="0">
                <a:solidFill>
                  <a:srgbClr val="FF0000"/>
                </a:solidFill>
                <a:latin typeface="Symbol" charset="2"/>
                <a:cs typeface="Symbol" charset="2"/>
                <a:sym typeface="Wingdings"/>
              </a:rPr>
              <a:t>*s(b))</a:t>
            </a:r>
            <a:r>
              <a:rPr lang="en-US" sz="2400" b="1" dirty="0" smtClean="0">
                <a:solidFill>
                  <a:srgbClr val="FF0000"/>
                </a:solidFill>
                <a:cs typeface="Symbol" charset="2"/>
                <a:sym typeface="Wingdings"/>
              </a:rPr>
              <a:t>x</a:t>
            </a:r>
            <a:r>
              <a:rPr lang="en-US" sz="2400" b="1" baseline="30000" dirty="0" smtClean="0">
                <a:solidFill>
                  <a:srgbClr val="FF0000"/>
                </a:solidFill>
                <a:cs typeface="Symbol" charset="2"/>
                <a:sym typeface="Wingdings"/>
              </a:rPr>
              <a:t>2</a:t>
            </a:r>
            <a:br>
              <a:rPr lang="en-US" sz="2400" b="1" baseline="30000" dirty="0" smtClean="0">
                <a:solidFill>
                  <a:srgbClr val="FF0000"/>
                </a:solidFill>
                <a:cs typeface="Symbol" charset="2"/>
                <a:sym typeface="Wingdings"/>
              </a:rPr>
            </a:br>
            <a:r>
              <a:rPr lang="en-US" sz="800" b="1" dirty="0" smtClean="0">
                <a:solidFill>
                  <a:srgbClr val="FF0000"/>
                </a:solidFill>
                <a:cs typeface="Symbol" charset="2"/>
              </a:rPr>
              <a:t> </a:t>
            </a:r>
          </a:p>
          <a:p>
            <a:pPr algn="ctr"/>
            <a:r>
              <a:rPr lang="en-US" sz="2200" b="1" dirty="0" err="1" smtClean="0">
                <a:latin typeface="Symbol" charset="2"/>
                <a:cs typeface="Symbol" charset="2"/>
              </a:rPr>
              <a:t>k</a:t>
            </a:r>
            <a:r>
              <a:rPr lang="en-US" sz="2200" b="1" dirty="0" smtClean="0">
                <a:cs typeface="Symbol" charset="2"/>
              </a:rPr>
              <a:t> is chosen so that ≈ 68 % of data points are in between the two curves</a:t>
            </a:r>
            <a:r>
              <a:rPr lang="en-US" sz="2200" b="1" dirty="0" smtClean="0"/>
              <a:t> </a:t>
            </a:r>
            <a:endParaRPr lang="en-US" sz="2200" b="1" dirty="0"/>
          </a:p>
        </p:txBody>
      </p:sp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95325"/>
          </a:xfrm>
        </p:spPr>
        <p:txBody>
          <a:bodyPr>
            <a:normAutofit/>
          </a:bodyPr>
          <a:lstStyle/>
          <a:p>
            <a:r>
              <a:rPr lang="da-DK" sz="3200" b="1" dirty="0" smtClean="0">
                <a:solidFill>
                  <a:srgbClr val="FF0000"/>
                </a:solidFill>
              </a:rPr>
              <a:t>RBE </a:t>
            </a:r>
            <a:r>
              <a:rPr lang="da-DK" sz="3200" b="1" dirty="0" err="1" smtClean="0">
                <a:solidFill>
                  <a:srgbClr val="FF0000"/>
                </a:solidFill>
              </a:rPr>
              <a:t>Analysis</a:t>
            </a:r>
            <a:r>
              <a:rPr lang="da-DK" sz="3200" b="1" dirty="0" smtClean="0">
                <a:solidFill>
                  <a:srgbClr val="FF0000"/>
                </a:solidFill>
              </a:rPr>
              <a:t> - </a:t>
            </a:r>
            <a:r>
              <a:rPr lang="da-DK" sz="3200" b="1" dirty="0" err="1" smtClean="0">
                <a:solidFill>
                  <a:srgbClr val="FF0000"/>
                </a:solidFill>
              </a:rPr>
              <a:t>Errors</a:t>
            </a:r>
            <a:endParaRPr lang="en-GB" sz="3200" b="1" dirty="0" smtClean="0">
              <a:solidFill>
                <a:srgbClr val="FF0000"/>
              </a:solidFill>
            </a:endParaRPr>
          </a:p>
        </p:txBody>
      </p:sp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lc="http://schemas.openxmlformats.org/drawingml/2006/lockedCanvas" xmlns:a14="http://schemas.microsoft.com/office/drawing/2010/main" xmlns:pic="http://schemas.openxmlformats.org/drawingml/2006/picture" xmlns:a="http://schemas.openxmlformats.org/drawingml/2006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r="http://schemas.openxmlformats.org/officeDocument/2006/relationships" xmlns:o="urn:schemas-microsoft-com:office:office" xmlns:mc="http://schemas.openxmlformats.org/markup-compatibility/2006" xmlns:wpc="http://schemas.microsoft.com/office/word/2010/wordprocessingCanvas" xmlns="" xmlns:p="http://schemas.openxmlformats.org/presentationml/2006/main" xmlns:mv="urn:schemas-microsoft-com:mac:vml" val="0"/>
              </a:ext>
            </a:extLst>
          </a:blip>
          <a:srcRect/>
          <a:stretch>
            <a:fillRect/>
          </a:stretch>
        </p:blipFill>
        <p:spPr bwMode="auto">
          <a:xfrm>
            <a:off x="1401003" y="2587625"/>
            <a:ext cx="6073140" cy="427037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3890655" y="2440770"/>
            <a:ext cx="13597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84 mm 2012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4840050" y="4059951"/>
            <a:ext cx="185825" cy="185825"/>
          </a:xfrm>
          <a:prstGeom prst="ellipse">
            <a:avLst/>
          </a:prstGeom>
          <a:noFill/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7" grpId="0"/>
      <p:bldP spid="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95325"/>
          </a:xfrm>
        </p:spPr>
        <p:txBody>
          <a:bodyPr>
            <a:normAutofit/>
          </a:bodyPr>
          <a:lstStyle/>
          <a:p>
            <a:r>
              <a:rPr lang="da-DK" sz="3200" b="1" dirty="0" smtClean="0">
                <a:solidFill>
                  <a:srgbClr val="FF0000"/>
                </a:solidFill>
              </a:rPr>
              <a:t>RBE </a:t>
            </a:r>
            <a:r>
              <a:rPr lang="da-DK" sz="3200" b="1" dirty="0" err="1" smtClean="0">
                <a:solidFill>
                  <a:srgbClr val="FF0000"/>
                </a:solidFill>
              </a:rPr>
              <a:t>Analysis</a:t>
            </a:r>
            <a:endParaRPr lang="en-GB" sz="3200" b="1" dirty="0" smtClean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4648" y="770725"/>
            <a:ext cx="7005043" cy="24622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00FF"/>
                </a:solidFill>
              </a:rPr>
              <a:t>Repeat procedure for all years (2008, 2010, and 2012)</a:t>
            </a:r>
            <a:br>
              <a:rPr lang="en-US" sz="2400" b="1" dirty="0" smtClean="0">
                <a:solidFill>
                  <a:srgbClr val="0000FF"/>
                </a:solidFill>
              </a:rPr>
            </a:br>
            <a:endParaRPr lang="en-US" sz="800" b="1" dirty="0" smtClean="0">
              <a:solidFill>
                <a:srgbClr val="0000FF"/>
              </a:solidFill>
            </a:endParaRPr>
          </a:p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RBE = D</a:t>
            </a:r>
            <a:r>
              <a:rPr lang="en-US" sz="2800" b="1" baseline="-25000" dirty="0" smtClean="0">
                <a:solidFill>
                  <a:srgbClr val="FF0000"/>
                </a:solidFill>
              </a:rPr>
              <a:t>10%,x-rays</a:t>
            </a:r>
            <a:r>
              <a:rPr lang="en-US" sz="2800" b="1" dirty="0" smtClean="0">
                <a:solidFill>
                  <a:srgbClr val="FF0000"/>
                </a:solidFill>
              </a:rPr>
              <a:t>/D</a:t>
            </a:r>
            <a:r>
              <a:rPr lang="en-US" sz="2800" b="1" baseline="-25000" dirty="0" smtClean="0">
                <a:solidFill>
                  <a:srgbClr val="FF0000"/>
                </a:solidFill>
              </a:rPr>
              <a:t>10%, </a:t>
            </a:r>
            <a:r>
              <a:rPr lang="en-US" sz="2800" b="1" baseline="-25000" dirty="0" err="1" smtClean="0">
                <a:solidFill>
                  <a:srgbClr val="FF0000"/>
                </a:solidFill>
              </a:rPr>
              <a:t>pbars</a:t>
            </a:r>
            <a:endParaRPr lang="en-US" sz="2800" b="1" baseline="-25000" dirty="0" smtClean="0">
              <a:solidFill>
                <a:srgbClr val="FF0000"/>
              </a:solidFill>
            </a:endParaRPr>
          </a:p>
          <a:p>
            <a:pPr algn="ctr"/>
            <a:endParaRPr lang="en-US" sz="800" b="1" dirty="0" smtClean="0">
              <a:solidFill>
                <a:srgbClr val="FF0000"/>
              </a:solidFill>
            </a:endParaRPr>
          </a:p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 Plot Average of </a:t>
            </a:r>
            <a:r>
              <a:rPr lang="en-US" sz="2800" b="1" dirty="0" err="1" smtClean="0">
                <a:solidFill>
                  <a:srgbClr val="FF0000"/>
                </a:solidFill>
              </a:rPr>
              <a:t>RBE’s</a:t>
            </a:r>
            <a:r>
              <a:rPr lang="en-US" sz="2800" b="1" dirty="0" smtClean="0">
                <a:solidFill>
                  <a:srgbClr val="FF0000"/>
                </a:solidFill>
              </a:rPr>
              <a:t> for each slice</a:t>
            </a:r>
            <a:br>
              <a:rPr lang="en-US" sz="2800" b="1" dirty="0" smtClean="0">
                <a:solidFill>
                  <a:srgbClr val="FF0000"/>
                </a:solidFill>
              </a:rPr>
            </a:br>
            <a:endParaRPr lang="en-US" sz="800" b="1" dirty="0" smtClean="0">
              <a:solidFill>
                <a:srgbClr val="FF0000"/>
              </a:solidFill>
            </a:endParaRPr>
          </a:p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Combine statistical errors in </a:t>
            </a:r>
            <a:r>
              <a:rPr lang="en-US" sz="2800" b="1" dirty="0" err="1" smtClean="0">
                <a:solidFill>
                  <a:srgbClr val="FF0000"/>
                </a:solidFill>
              </a:rPr>
              <a:t>quadrature</a:t>
            </a:r>
            <a:r>
              <a:rPr lang="en-US" sz="2800" b="1" dirty="0" smtClean="0">
                <a:solidFill>
                  <a:srgbClr val="FF0000"/>
                </a:solidFill>
              </a:rPr>
              <a:t/>
            </a:r>
            <a:br>
              <a:rPr lang="en-US" sz="2800" b="1" dirty="0" smtClean="0">
                <a:solidFill>
                  <a:srgbClr val="FF0000"/>
                </a:solidFill>
              </a:rPr>
            </a:br>
            <a:r>
              <a:rPr lang="en-US" sz="2200" b="1" dirty="0" smtClean="0"/>
              <a:t>(as long as variance of values is less than 2 sigma) </a:t>
            </a:r>
          </a:p>
        </p:txBody>
      </p:sp>
      <p:graphicFrame>
        <p:nvGraphicFramePr>
          <p:cNvPr id="6" name="Chart 5"/>
          <p:cNvGraphicFramePr>
            <a:graphicFrameLocks noGrp="1"/>
          </p:cNvGraphicFramePr>
          <p:nvPr/>
        </p:nvGraphicFramePr>
        <p:xfrm>
          <a:off x="2529220" y="3397790"/>
          <a:ext cx="4058094" cy="27576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8646"/>
            <a:ext cx="8229600" cy="702362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Historical Background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29425"/>
            <a:ext cx="8229600" cy="656156"/>
          </a:xfrm>
        </p:spPr>
        <p:txBody>
          <a:bodyPr>
            <a:normAutofit/>
          </a:bodyPr>
          <a:lstStyle/>
          <a:p>
            <a:r>
              <a:rPr lang="en-US" sz="1800" b="1" dirty="0" smtClean="0">
                <a:solidFill>
                  <a:srgbClr val="0000FF"/>
                </a:solidFill>
              </a:rPr>
              <a:t>Heavy Charged Particles proposed for cancer treatment by Robert Wilson in 1946 </a:t>
            </a:r>
            <a:r>
              <a:rPr lang="en-US" sz="1800" b="1" dirty="0" smtClean="0"/>
              <a:t>(R R Wilson; Radiology 47 (1946) pp. 487 – 491</a:t>
            </a:r>
            <a:r>
              <a:rPr lang="en-US" sz="1800" b="1" dirty="0" smtClean="0">
                <a:solidFill>
                  <a:srgbClr val="000000"/>
                </a:solidFill>
              </a:rPr>
              <a:t>)</a:t>
            </a:r>
          </a:p>
          <a:p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0036" y="1521552"/>
            <a:ext cx="4064000" cy="2844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166991" y="1543832"/>
            <a:ext cx="3422114" cy="2831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dirty="0" smtClean="0"/>
              <a:t>“Higher-energy machines are now under construction, however, and the ions from them will in general be energetic enough to have a range in tissue comparable to body dimensions. It must have occurred to many people that the particles themselves now become of considerable therapeutic interest.”</a:t>
            </a:r>
          </a:p>
          <a:p>
            <a:pPr algn="just"/>
            <a:endParaRPr lang="en-US" sz="1000" dirty="0" smtClean="0"/>
          </a:p>
          <a:p>
            <a:pPr algn="just"/>
            <a:r>
              <a:rPr lang="en-US" sz="1400" dirty="0" smtClean="0"/>
              <a:t>“The object of this paper is to acquaint medical and biological workers with some of the physical properties and possibilities of such rays.”</a:t>
            </a:r>
            <a:endParaRPr lang="en-US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359505" y="4494527"/>
            <a:ext cx="8433064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Wilson already includes all essential elements: Straggling in target, ionization density, relative biological effectiveness, and the benefits and dangers of using heavier particles.</a:t>
            </a:r>
            <a:br>
              <a:rPr lang="en-US" dirty="0" smtClean="0"/>
            </a:br>
            <a:endParaRPr lang="en-US" sz="800" dirty="0" smtClean="0"/>
          </a:p>
          <a:p>
            <a:r>
              <a:rPr lang="en-US" dirty="0" smtClean="0"/>
              <a:t>Initial work at Berkeley laid foundation for cancer treatment with heavy ions (C, Ne, </a:t>
            </a:r>
            <a:r>
              <a:rPr lang="en-US" dirty="0" err="1" smtClean="0"/>
              <a:t>Ar</a:t>
            </a:r>
            <a:r>
              <a:rPr lang="en-US" dirty="0" smtClean="0"/>
              <a:t>), but only proton treatment survived the funding cuts by NSF and NIH.</a:t>
            </a:r>
            <a:br>
              <a:rPr lang="en-US" dirty="0" smtClean="0"/>
            </a:br>
            <a:endParaRPr lang="en-US" sz="800" dirty="0" smtClean="0"/>
          </a:p>
          <a:p>
            <a:r>
              <a:rPr lang="en-US" dirty="0" smtClean="0"/>
              <a:t>Luckily two post docs involved in the work at Berkeley (G. Kraft and H. </a:t>
            </a:r>
            <a:r>
              <a:rPr lang="en-US" dirty="0" err="1" smtClean="0"/>
              <a:t>Tsujii</a:t>
            </a:r>
            <a:r>
              <a:rPr lang="en-US" dirty="0" smtClean="0"/>
              <a:t>) took the knowledge home to Europe and Japan allowing the development of carbon ion therapy.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  <p:bldP spid="6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>
            <a:graphicFrameLocks noGrp="1"/>
          </p:cNvGraphicFramePr>
          <p:nvPr/>
        </p:nvGraphicFramePr>
        <p:xfrm>
          <a:off x="287986" y="517838"/>
          <a:ext cx="8568028" cy="58223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/>
          </p:cNvSpPr>
          <p:nvPr/>
        </p:nvSpPr>
        <p:spPr>
          <a:xfrm>
            <a:off x="457200" y="0"/>
            <a:ext cx="8229600" cy="6953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Discussion</a:t>
            </a:r>
            <a:endParaRPr kumimoji="0" lang="en-GB" sz="32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999612"/>
            <a:ext cx="8229600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smtClean="0">
                <a:solidFill>
                  <a:srgbClr val="FF0000"/>
                </a:solidFill>
              </a:rPr>
              <a:t>Error bars contain only statistical variations (counting of survival)</a:t>
            </a:r>
          </a:p>
          <a:p>
            <a:endParaRPr lang="en-US" sz="800" dirty="0" smtClean="0"/>
          </a:p>
          <a:p>
            <a:pPr algn="ctr"/>
            <a:r>
              <a:rPr lang="en-US" sz="2200" b="1" dirty="0" smtClean="0">
                <a:solidFill>
                  <a:srgbClr val="0000FF"/>
                </a:solidFill>
              </a:rPr>
              <a:t>Systematic errors affecting the result for each set are probably</a:t>
            </a:r>
            <a:br>
              <a:rPr lang="en-US" sz="2200" b="1" dirty="0" smtClean="0">
                <a:solidFill>
                  <a:srgbClr val="0000FF"/>
                </a:solidFill>
              </a:rPr>
            </a:br>
            <a:r>
              <a:rPr lang="en-US" sz="2200" b="1" dirty="0" smtClean="0">
                <a:solidFill>
                  <a:srgbClr val="0000FF"/>
                </a:solidFill>
              </a:rPr>
              <a:t>“covered” by averaging all sets. These are:</a:t>
            </a:r>
            <a:r>
              <a:rPr lang="en-US" sz="2200" dirty="0" smtClean="0"/>
              <a:t/>
            </a:r>
            <a:br>
              <a:rPr lang="en-US" sz="2200" dirty="0" smtClean="0"/>
            </a:br>
            <a:endParaRPr lang="en-US" sz="800" dirty="0" smtClean="0"/>
          </a:p>
          <a:p>
            <a:r>
              <a:rPr lang="en-US" dirty="0" smtClean="0"/>
              <a:t>	</a:t>
            </a:r>
            <a:r>
              <a:rPr lang="en-US" sz="2200" b="1" dirty="0" smtClean="0">
                <a:solidFill>
                  <a:srgbClr val="FF0000"/>
                </a:solidFill>
              </a:rPr>
              <a:t>Error in Plating efficiency (11% - 15%)</a:t>
            </a:r>
          </a:p>
          <a:p>
            <a:r>
              <a:rPr lang="en-US" dirty="0" smtClean="0"/>
              <a:t>	</a:t>
            </a:r>
            <a:r>
              <a:rPr lang="en-US" sz="2200" b="1" dirty="0" smtClean="0">
                <a:solidFill>
                  <a:srgbClr val="FF0000"/>
                </a:solidFill>
              </a:rPr>
              <a:t>Error in Dose calculation (&lt;10%)</a:t>
            </a:r>
            <a:r>
              <a:rPr lang="en-US" sz="2200" dirty="0" smtClean="0"/>
              <a:t/>
            </a:r>
            <a:br>
              <a:rPr lang="en-US" sz="2200" dirty="0" smtClean="0"/>
            </a:br>
            <a:r>
              <a:rPr lang="en-US" sz="2200" dirty="0" smtClean="0"/>
              <a:t>		</a:t>
            </a:r>
            <a:r>
              <a:rPr lang="en-US" sz="2200" b="1" dirty="0" smtClean="0"/>
              <a:t>Definition of beam spot size and position and beam divergence</a:t>
            </a:r>
          </a:p>
          <a:p>
            <a:r>
              <a:rPr lang="en-US" sz="2200" b="1" dirty="0" smtClean="0"/>
              <a:t>		</a:t>
            </a:r>
            <a:r>
              <a:rPr lang="en-US" b="1" dirty="0" smtClean="0"/>
              <a:t>(Dose calculations with all parameters changed by respective sigma’s </a:t>
            </a:r>
            <a:br>
              <a:rPr lang="en-US" b="1" dirty="0" smtClean="0"/>
            </a:br>
            <a:r>
              <a:rPr lang="en-US" b="1" dirty="0" smtClean="0"/>
              <a:t>		 and variations added in </a:t>
            </a:r>
            <a:r>
              <a:rPr lang="en-US" b="1" dirty="0" err="1" smtClean="0"/>
              <a:t>quadrature</a:t>
            </a:r>
            <a:r>
              <a:rPr lang="en-US" b="1" dirty="0" smtClean="0"/>
              <a:t>)</a:t>
            </a:r>
            <a:br>
              <a:rPr lang="en-US" b="1" dirty="0" smtClean="0"/>
            </a:br>
            <a:endParaRPr lang="en-US" b="1" dirty="0" smtClean="0"/>
          </a:p>
          <a:p>
            <a:pPr algn="ctr"/>
            <a:r>
              <a:rPr lang="en-US" sz="2200" b="1" dirty="0" smtClean="0">
                <a:solidFill>
                  <a:srgbClr val="FF0000"/>
                </a:solidFill>
              </a:rPr>
              <a:t>Both would shift the individual RBE vs. Depth curves up and down</a:t>
            </a:r>
            <a:br>
              <a:rPr lang="en-US" sz="2200" b="1" dirty="0" smtClean="0">
                <a:solidFill>
                  <a:srgbClr val="FF0000"/>
                </a:solidFill>
              </a:rPr>
            </a:br>
            <a:r>
              <a:rPr lang="en-US" b="1" dirty="0" smtClean="0"/>
              <a:t>Alternative: normalize RBE in plateau? Fit in plateau carries largest errors</a:t>
            </a:r>
          </a:p>
          <a:p>
            <a:pPr algn="ctr"/>
            <a:endParaRPr lang="en-US" sz="800" b="1" dirty="0" smtClean="0">
              <a:solidFill>
                <a:srgbClr val="FF0000"/>
              </a:solidFill>
            </a:endParaRPr>
          </a:p>
          <a:p>
            <a:pPr algn="ctr"/>
            <a:r>
              <a:rPr lang="en-US" sz="2200" b="1" dirty="0" smtClean="0">
                <a:solidFill>
                  <a:srgbClr val="FF0000"/>
                </a:solidFill>
              </a:rPr>
              <a:t>Dose error affecting Peak and Plateau region differently:</a:t>
            </a:r>
            <a:br>
              <a:rPr lang="en-US" sz="2200" b="1" dirty="0" smtClean="0">
                <a:solidFill>
                  <a:srgbClr val="FF0000"/>
                </a:solidFill>
              </a:rPr>
            </a:br>
            <a:r>
              <a:rPr lang="en-US" sz="2200" b="1" dirty="0" smtClean="0">
                <a:solidFill>
                  <a:srgbClr val="FF0000"/>
                </a:solidFill>
              </a:rPr>
              <a:t>Final uncertainty of FLUKA dose</a:t>
            </a:r>
            <a:br>
              <a:rPr lang="en-US" sz="2200" b="1" dirty="0" smtClean="0">
                <a:solidFill>
                  <a:srgbClr val="FF0000"/>
                </a:solidFill>
              </a:rPr>
            </a:br>
            <a:endParaRPr lang="en-US" sz="800" b="1" dirty="0" smtClean="0">
              <a:solidFill>
                <a:srgbClr val="FF0000"/>
              </a:solidFill>
            </a:endParaRPr>
          </a:p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2014 Benchmark Experiment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/>
          </p:cNvSpPr>
          <p:nvPr/>
        </p:nvSpPr>
        <p:spPr>
          <a:xfrm>
            <a:off x="457200" y="0"/>
            <a:ext cx="8229600" cy="6953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Benchmark</a:t>
            </a:r>
            <a:r>
              <a:rPr kumimoji="0" lang="da-DK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da-DK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Experiment</a:t>
            </a:r>
            <a:r>
              <a:rPr kumimoji="0" lang="da-DK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2014 - </a:t>
            </a:r>
            <a:r>
              <a:rPr kumimoji="0" lang="da-DK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Preliminary</a:t>
            </a:r>
            <a:endParaRPr kumimoji="0" lang="en-GB" sz="32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3" name="Chart 2"/>
          <p:cNvGraphicFramePr>
            <a:graphicFrameLocks noGrp="1"/>
          </p:cNvGraphicFramePr>
          <p:nvPr/>
        </p:nvGraphicFramePr>
        <p:xfrm>
          <a:off x="987806" y="695325"/>
          <a:ext cx="7268013" cy="49392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40528" y="5818570"/>
            <a:ext cx="844381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Over-estimation of dose in Peak would result in increase of RBE values.</a:t>
            </a:r>
          </a:p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Analysis including correction factors for pressure and temperature in progress</a:t>
            </a:r>
          </a:p>
        </p:txBody>
      </p:sp>
      <p:sp>
        <p:nvSpPr>
          <p:cNvPr id="5" name="Left Arrow 4"/>
          <p:cNvSpPr/>
          <p:nvPr/>
        </p:nvSpPr>
        <p:spPr>
          <a:xfrm>
            <a:off x="6284094" y="1809068"/>
            <a:ext cx="466767" cy="231202"/>
          </a:xfrm>
          <a:prstGeom prst="lef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750861" y="1693467"/>
            <a:ext cx="914400" cy="445078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 smtClean="0">
                <a:solidFill>
                  <a:srgbClr val="FF0000"/>
                </a:solidFill>
              </a:rPr>
              <a:t>14 %</a:t>
            </a:r>
            <a:endParaRPr lang="en-US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  <p:bldP spid="4" grpId="0"/>
      <p:bldP spid="5" grpId="0" animBg="1"/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/>
          </p:cNvSpPr>
          <p:nvPr/>
        </p:nvSpPr>
        <p:spPr>
          <a:xfrm>
            <a:off x="457200" y="0"/>
            <a:ext cx="8229600" cy="6953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Summary and </a:t>
            </a:r>
            <a:r>
              <a:rPr kumimoji="0" lang="da-DK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Discussions</a:t>
            </a:r>
            <a:endParaRPr kumimoji="0" lang="en-GB" sz="32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944434"/>
            <a:ext cx="8366393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Primary Goal: </a:t>
            </a:r>
          </a:p>
          <a:p>
            <a:pPr>
              <a:buFont typeface="Wingdings" charset="2"/>
              <a:buChar char="ü"/>
            </a:pPr>
            <a:r>
              <a:rPr lang="en-US" sz="2200" b="1" dirty="0" smtClean="0">
                <a:solidFill>
                  <a:srgbClr val="FF0000"/>
                </a:solidFill>
              </a:rPr>
              <a:t>RBE of antiprotons vs. depth up to the distal edge of the Bragg Peak.</a:t>
            </a:r>
          </a:p>
          <a:p>
            <a:pPr>
              <a:buFont typeface="Wingdings" charset="2"/>
              <a:buChar char="ü"/>
            </a:pPr>
            <a:r>
              <a:rPr lang="en-US" sz="2200" b="1" dirty="0" smtClean="0">
                <a:solidFill>
                  <a:srgbClr val="FF0000"/>
                </a:solidFill>
              </a:rPr>
              <a:t>Steep increase of RBE confined to the SOBP region.</a:t>
            </a:r>
            <a:endParaRPr lang="en-US" sz="22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2312234"/>
            <a:ext cx="8007884" cy="38164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0000"/>
                </a:solidFill>
              </a:rPr>
              <a:t>Lessons learnt?</a:t>
            </a:r>
          </a:p>
          <a:p>
            <a:pPr>
              <a:buFont typeface="Wingdings" charset="2"/>
              <a:buChar char="²"/>
            </a:pPr>
            <a:r>
              <a:rPr lang="en-US" sz="2200" b="1" dirty="0" smtClean="0"/>
              <a:t>Biology experiments are hard!!</a:t>
            </a:r>
          </a:p>
          <a:p>
            <a:pPr>
              <a:buFont typeface="Wingdings" charset="2"/>
              <a:buChar char="²"/>
            </a:pPr>
            <a:r>
              <a:rPr lang="en-US" sz="2200" b="1" dirty="0" smtClean="0"/>
              <a:t>Need best possible diagnostic for beam!</a:t>
            </a:r>
            <a:br>
              <a:rPr lang="en-US" sz="2200" b="1" dirty="0" smtClean="0"/>
            </a:br>
            <a:r>
              <a:rPr lang="en-US" sz="2200" b="1" dirty="0" smtClean="0"/>
              <a:t>		Mimotera only installed in 2010, multiple monitors better</a:t>
            </a:r>
          </a:p>
          <a:p>
            <a:pPr>
              <a:buFont typeface="Wingdings" charset="2"/>
              <a:buChar char="²"/>
            </a:pPr>
            <a:r>
              <a:rPr lang="en-US" sz="2200" b="1" dirty="0" smtClean="0"/>
              <a:t>Clinical beam would have been much better, but unrealistic!</a:t>
            </a:r>
            <a:br>
              <a:rPr lang="en-US" sz="2200" b="1" dirty="0" smtClean="0"/>
            </a:br>
            <a:r>
              <a:rPr lang="en-US" sz="2200" b="1" dirty="0" smtClean="0"/>
              <a:t>		Flat field of 5 </a:t>
            </a:r>
            <a:r>
              <a:rPr lang="en-US" sz="2200" b="1" dirty="0" err="1" smtClean="0"/>
              <a:t>x</a:t>
            </a:r>
            <a:r>
              <a:rPr lang="en-US" sz="2200" b="1" dirty="0" smtClean="0"/>
              <a:t> 5 cm to eliminate divergence and scatter</a:t>
            </a:r>
          </a:p>
          <a:p>
            <a:pPr>
              <a:buFont typeface="Wingdings" charset="2"/>
              <a:buChar char="²"/>
            </a:pPr>
            <a:r>
              <a:rPr lang="en-US" sz="2200" b="1" dirty="0" smtClean="0"/>
              <a:t>Compress experiment to 1 year to avoid changes over time </a:t>
            </a:r>
            <a:br>
              <a:rPr lang="en-US" sz="2200" b="1" dirty="0" smtClean="0"/>
            </a:br>
            <a:r>
              <a:rPr lang="en-US" sz="2200" b="1" dirty="0" smtClean="0"/>
              <a:t>		(Set-up changes, alignment, MC assisted </a:t>
            </a:r>
            <a:r>
              <a:rPr lang="en-US" sz="2200" b="1" dirty="0" err="1" smtClean="0"/>
              <a:t>dosimetry</a:t>
            </a:r>
            <a:r>
              <a:rPr lang="en-US" sz="2200" b="1" dirty="0" smtClean="0"/>
              <a:t> - </a:t>
            </a:r>
            <a:br>
              <a:rPr lang="en-US" sz="2200" b="1" dirty="0" smtClean="0"/>
            </a:br>
            <a:r>
              <a:rPr lang="en-US" sz="2200" b="1" dirty="0" smtClean="0"/>
              <a:t>		 but that would have inhibited the “learning curve”).</a:t>
            </a:r>
          </a:p>
          <a:p>
            <a:pPr>
              <a:buFont typeface="Wingdings" charset="2"/>
              <a:buChar char="²"/>
            </a:pPr>
            <a:r>
              <a:rPr lang="en-US" sz="2200" b="1" dirty="0" smtClean="0"/>
              <a:t> Leave experiment mounted at all times</a:t>
            </a:r>
            <a:br>
              <a:rPr lang="en-US" sz="2200" b="1" dirty="0" smtClean="0"/>
            </a:br>
            <a:r>
              <a:rPr lang="en-US" sz="2200" b="1" dirty="0" smtClean="0"/>
              <a:t>		Survey of experiment impossible after installation of </a:t>
            </a:r>
            <a:r>
              <a:rPr lang="en-US" sz="2200" b="1" dirty="0" err="1" smtClean="0"/>
              <a:t>AeGIS</a:t>
            </a:r>
            <a:r>
              <a:rPr lang="en-US" sz="2200" b="1" dirty="0" smtClean="0"/>
              <a:t> </a:t>
            </a:r>
            <a:endParaRPr lang="en-US" sz="2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60427" y="1367801"/>
            <a:ext cx="795158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No further real progress achievable with beam at CERN.</a:t>
            </a:r>
            <a:br>
              <a:rPr lang="en-US" sz="2400" b="1" dirty="0" smtClean="0">
                <a:solidFill>
                  <a:srgbClr val="FF0000"/>
                </a:solidFill>
              </a:rPr>
            </a:br>
            <a:r>
              <a:rPr lang="en-US" sz="2400" b="1" dirty="0" smtClean="0">
                <a:solidFill>
                  <a:srgbClr val="FF0000"/>
                </a:solidFill>
              </a:rPr>
              <a:t>Original FAIR/FLAIR facility should have been running by now </a:t>
            </a:r>
            <a:br>
              <a:rPr lang="en-US" sz="2400" b="1" dirty="0" smtClean="0">
                <a:solidFill>
                  <a:srgbClr val="FF0000"/>
                </a:solidFill>
              </a:rPr>
            </a:br>
            <a:r>
              <a:rPr lang="en-US" sz="2400" b="1" dirty="0" smtClean="0">
                <a:solidFill>
                  <a:srgbClr val="FF0000"/>
                </a:solidFill>
              </a:rPr>
              <a:t>offering higher intensity and continuous extraction.</a:t>
            </a:r>
            <a:br>
              <a:rPr lang="en-US" sz="2400" b="1" dirty="0" smtClean="0">
                <a:solidFill>
                  <a:srgbClr val="FF0000"/>
                </a:solidFill>
              </a:rPr>
            </a:br>
            <a:endParaRPr lang="en-US" sz="1200" b="1" dirty="0" smtClean="0">
              <a:solidFill>
                <a:srgbClr val="FF0000"/>
              </a:solidFill>
            </a:endParaRPr>
          </a:p>
          <a:p>
            <a:r>
              <a:rPr lang="en-US" sz="2400" b="1" dirty="0" smtClean="0">
                <a:solidFill>
                  <a:srgbClr val="FF0000"/>
                </a:solidFill>
              </a:rPr>
              <a:t>Theoretical predictions in general confirmed, </a:t>
            </a:r>
            <a:br>
              <a:rPr lang="en-US" sz="2400" b="1" dirty="0" smtClean="0">
                <a:solidFill>
                  <a:srgbClr val="FF0000"/>
                </a:solidFill>
              </a:rPr>
            </a:br>
            <a:r>
              <a:rPr lang="en-US" sz="2400" b="1" dirty="0" smtClean="0">
                <a:solidFill>
                  <a:srgbClr val="FF0000"/>
                </a:solidFill>
              </a:rPr>
              <a:t>replacing theoretical “guesses” with experimental data.</a:t>
            </a:r>
            <a:br>
              <a:rPr lang="en-US" sz="2400" b="1" dirty="0" smtClean="0">
                <a:solidFill>
                  <a:srgbClr val="FF0000"/>
                </a:solidFill>
              </a:rPr>
            </a:br>
            <a:endParaRPr lang="en-US" sz="1200" b="1" dirty="0" smtClean="0">
              <a:solidFill>
                <a:srgbClr val="FF0000"/>
              </a:solidFill>
            </a:endParaRPr>
          </a:p>
          <a:p>
            <a:r>
              <a:rPr lang="en-US" sz="2400" b="1" smtClean="0">
                <a:solidFill>
                  <a:srgbClr val="FF0000"/>
                </a:solidFill>
              </a:rPr>
              <a:t>Principle </a:t>
            </a:r>
            <a:r>
              <a:rPr lang="en-US" sz="2400" b="1" dirty="0" smtClean="0">
                <a:solidFill>
                  <a:srgbClr val="FF0000"/>
                </a:solidFill>
              </a:rPr>
              <a:t>of real-time imaging confirmed.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96004" y="4377980"/>
            <a:ext cx="6170529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0000FF"/>
                </a:solidFill>
              </a:rPr>
              <a:t>Thank you AD Team </a:t>
            </a:r>
            <a:br>
              <a:rPr lang="en-US" sz="3600" b="1" dirty="0" smtClean="0">
                <a:solidFill>
                  <a:srgbClr val="0000FF"/>
                </a:solidFill>
              </a:rPr>
            </a:br>
            <a:r>
              <a:rPr lang="en-US" sz="3600" b="1" dirty="0" smtClean="0">
                <a:solidFill>
                  <a:srgbClr val="0000FF"/>
                </a:solidFill>
              </a:rPr>
              <a:t>						AD users </a:t>
            </a:r>
            <a:br>
              <a:rPr lang="en-US" sz="3600" b="1" dirty="0" smtClean="0">
                <a:solidFill>
                  <a:srgbClr val="0000FF"/>
                </a:solidFill>
              </a:rPr>
            </a:br>
            <a:r>
              <a:rPr lang="en-US" sz="3600" b="1" dirty="0" smtClean="0">
                <a:solidFill>
                  <a:srgbClr val="0000FF"/>
                </a:solidFill>
              </a:rPr>
              <a:t>									and CERN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68647" y="673166"/>
            <a:ext cx="672652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0000FF"/>
                </a:solidFill>
              </a:rPr>
              <a:t>We close the chapter but not the book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198646"/>
            <a:ext cx="8229600" cy="702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Historical Background II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1495" y="933625"/>
            <a:ext cx="839991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More exotic particles were proposed early on:</a:t>
            </a:r>
          </a:p>
          <a:p>
            <a:endParaRPr lang="en-US" sz="800" dirty="0" smtClean="0"/>
          </a:p>
          <a:p>
            <a:r>
              <a:rPr lang="en-US" b="1" dirty="0" err="1" smtClean="0"/>
              <a:t>Pion</a:t>
            </a:r>
            <a:r>
              <a:rPr lang="en-US" b="1" dirty="0" smtClean="0"/>
              <a:t> Therapy </a:t>
            </a:r>
            <a:r>
              <a:rPr lang="en-US" dirty="0" smtClean="0"/>
              <a:t>was established at Los Alamos, SIN, and TRIUMF. Enhancements in </a:t>
            </a:r>
            <a:r>
              <a:rPr lang="en-US" dirty="0" err="1" smtClean="0"/>
              <a:t>therapeutical</a:t>
            </a:r>
            <a:r>
              <a:rPr lang="en-US" dirty="0" smtClean="0"/>
              <a:t> efficiency was expected due to annihilation of </a:t>
            </a:r>
            <a:r>
              <a:rPr lang="en-US" dirty="0" err="1" smtClean="0"/>
              <a:t>pions</a:t>
            </a:r>
            <a:r>
              <a:rPr lang="en-US" dirty="0" smtClean="0"/>
              <a:t> (Star formation).</a:t>
            </a:r>
            <a:br>
              <a:rPr lang="en-US" dirty="0" smtClean="0"/>
            </a:br>
            <a:r>
              <a:rPr lang="en-US" dirty="0" err="1" smtClean="0"/>
              <a:t>Pion</a:t>
            </a:r>
            <a:r>
              <a:rPr lang="en-US" dirty="0" smtClean="0"/>
              <a:t> Therapy eventually faded away due to poor spatial conformity of high dose region.  </a:t>
            </a:r>
            <a:endParaRPr lang="en-US" dirty="0"/>
          </a:p>
        </p:txBody>
      </p:sp>
      <p:pic>
        <p:nvPicPr>
          <p:cNvPr id="6" name="Picture 5" descr="Pions Contaminated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3513" y="2257064"/>
            <a:ext cx="2934273" cy="2034937"/>
          </a:xfrm>
          <a:prstGeom prst="rect">
            <a:avLst/>
          </a:prstGeom>
        </p:spPr>
      </p:pic>
      <p:pic>
        <p:nvPicPr>
          <p:cNvPr id="7" name="Picture 6" descr="Pions Pure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1495" y="2257064"/>
            <a:ext cx="2562019" cy="203493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897786" y="3556075"/>
            <a:ext cx="29036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S.B. Curtis and M.R. </a:t>
            </a:r>
            <a:r>
              <a:rPr lang="en-US" sz="1400" dirty="0" err="1" smtClean="0"/>
              <a:t>Raju</a:t>
            </a:r>
            <a:r>
              <a:rPr lang="en-US" sz="1400" dirty="0" smtClean="0"/>
              <a:t>; </a:t>
            </a:r>
            <a:br>
              <a:rPr lang="en-US" sz="1400" dirty="0" smtClean="0"/>
            </a:br>
            <a:r>
              <a:rPr lang="en-US" sz="1400" dirty="0" smtClean="0"/>
              <a:t>Rad. Res. 34 (1968) 239-255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5897786" y="2291454"/>
            <a:ext cx="31265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LANL: 227 patients 1974 – 81</a:t>
            </a:r>
            <a:br>
              <a:rPr lang="en-US" dirty="0" smtClean="0"/>
            </a:br>
            <a:r>
              <a:rPr lang="en-US" dirty="0" smtClean="0"/>
              <a:t>SIN: 126 patients 1982 - 84 </a:t>
            </a:r>
          </a:p>
          <a:p>
            <a:r>
              <a:rPr lang="en-US" dirty="0" smtClean="0"/>
              <a:t>TRIUMF: 1982 - 85 randomized </a:t>
            </a:r>
            <a:br>
              <a:rPr lang="en-US" dirty="0" smtClean="0"/>
            </a:br>
            <a:r>
              <a:rPr lang="en-US" dirty="0" smtClean="0"/>
              <a:t>trials of </a:t>
            </a:r>
            <a:r>
              <a:rPr lang="en-US" dirty="0" err="1" smtClean="0"/>
              <a:t>pions</a:t>
            </a:r>
            <a:r>
              <a:rPr lang="en-US" dirty="0" smtClean="0"/>
              <a:t> versus photons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85749" y="4465040"/>
            <a:ext cx="8770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Antiproton Therapy </a:t>
            </a:r>
            <a:r>
              <a:rPr lang="en-US" dirty="0" smtClean="0"/>
              <a:t>was first proposed in 1984 by L. Gray and T. </a:t>
            </a:r>
            <a:r>
              <a:rPr lang="en-US" dirty="0" err="1" smtClean="0"/>
              <a:t>Kalogeropoulos</a:t>
            </a:r>
            <a:r>
              <a:rPr lang="en-US" dirty="0" smtClean="0"/>
              <a:t>: High concentration of dose around annihilation vertex predicted. (Rad. Res. 97 (1984) 246-252). 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85750" y="5234001"/>
            <a:ext cx="85156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A. Sullivan, CERN: Measured relative energy deposition antiproton to proton: ONLY 30 </a:t>
            </a:r>
            <a:r>
              <a:rPr lang="en-US" dirty="0" err="1" smtClean="0"/>
              <a:t>MeV</a:t>
            </a:r>
            <a:r>
              <a:rPr lang="en-US" dirty="0" smtClean="0"/>
              <a:t> of 1.9 </a:t>
            </a:r>
            <a:r>
              <a:rPr lang="en-US" dirty="0" err="1" smtClean="0"/>
              <a:t>GeV</a:t>
            </a:r>
            <a:r>
              <a:rPr lang="en-US" dirty="0" smtClean="0"/>
              <a:t> deposited in target – BUT </a:t>
            </a:r>
            <a:r>
              <a:rPr lang="en-US" dirty="0" err="1" smtClean="0"/>
              <a:t>THAT’s</a:t>
            </a:r>
            <a:r>
              <a:rPr lang="en-US" dirty="0" smtClean="0"/>
              <a:t> FACTOR OF TWO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02155" y="910167"/>
            <a:ext cx="831850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Letter of Intent I-225 submitted August 2002</a:t>
            </a:r>
          </a:p>
          <a:p>
            <a:r>
              <a:rPr lang="en-US" dirty="0" smtClean="0"/>
              <a:t>Proposal PS-324 submitted October 2002 and accepted February 2003.</a:t>
            </a:r>
          </a:p>
          <a:p>
            <a:endParaRPr lang="en-US" sz="800" dirty="0" smtClean="0"/>
          </a:p>
          <a:p>
            <a:r>
              <a:rPr lang="en-US" b="1" dirty="0" smtClean="0"/>
              <a:t>MINUTES OF THE 162nd MEETING OF THE RESEARCH BOARD:</a:t>
            </a:r>
          </a:p>
          <a:p>
            <a:r>
              <a:rPr lang="en-US" dirty="0" smtClean="0"/>
              <a:t>6. REPORTS AND MATTERS ARISING FROM THE SPSC MEETING OF 14 JANUARY 2003:</a:t>
            </a:r>
          </a:p>
          <a:p>
            <a:endParaRPr lang="en-US" sz="800" dirty="0" smtClean="0"/>
          </a:p>
          <a:p>
            <a:r>
              <a:rPr lang="en-US" i="1" dirty="0" smtClean="0"/>
              <a:t>K. </a:t>
            </a:r>
            <a:r>
              <a:rPr lang="en-US" i="1" dirty="0" err="1" smtClean="0"/>
              <a:t>Königsmann</a:t>
            </a:r>
            <a:r>
              <a:rPr lang="en-US" i="1" dirty="0" smtClean="0"/>
              <a:t> reported on the recent meeting of the SPSC. He first discussed proposal</a:t>
            </a:r>
          </a:p>
          <a:p>
            <a:r>
              <a:rPr lang="en-US" i="1" dirty="0" smtClean="0"/>
              <a:t>P324, to study the biological effectiveness of antiprotons for cancer treatment [12]. The</a:t>
            </a:r>
          </a:p>
          <a:p>
            <a:r>
              <a:rPr lang="en-US" i="1" dirty="0" smtClean="0"/>
              <a:t>experiment involves exposing cells to the antiproton beam from the AD, and measuring</a:t>
            </a:r>
          </a:p>
          <a:p>
            <a:r>
              <a:rPr lang="en-US" i="1" dirty="0" smtClean="0"/>
              <a:t>their survival fraction as a function of the position in the target. ……….</a:t>
            </a:r>
          </a:p>
          <a:p>
            <a:endParaRPr lang="en-US" sz="800" i="1" dirty="0" smtClean="0"/>
          </a:p>
          <a:p>
            <a:r>
              <a:rPr lang="en-US" i="1" dirty="0" smtClean="0"/>
              <a:t>The Research Board approved the experiment for 9 shifts…….The experiment is to be</a:t>
            </a:r>
          </a:p>
          <a:p>
            <a:r>
              <a:rPr lang="en-US" i="1" dirty="0" smtClean="0"/>
              <a:t>known as AD-4.</a:t>
            </a:r>
            <a:endParaRPr lang="en-US" i="1" dirty="0"/>
          </a:p>
        </p:txBody>
      </p:sp>
      <p:sp>
        <p:nvSpPr>
          <p:cNvPr id="6" name="TextBox 5"/>
          <p:cNvSpPr txBox="1"/>
          <p:nvPr/>
        </p:nvSpPr>
        <p:spPr>
          <a:xfrm>
            <a:off x="2582352" y="148173"/>
            <a:ext cx="386776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The birth of AD-4 ACE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2155" y="4275668"/>
            <a:ext cx="8318500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AD-4 ran at 46.7 </a:t>
            </a:r>
            <a:r>
              <a:rPr lang="en-US" dirty="0" err="1" smtClean="0"/>
              <a:t>MeV</a:t>
            </a:r>
            <a:r>
              <a:rPr lang="en-US" dirty="0" smtClean="0"/>
              <a:t> for 17 individual shifts between June 2003 and November 2004.</a:t>
            </a:r>
            <a:br>
              <a:rPr lang="en-US" dirty="0" smtClean="0"/>
            </a:br>
            <a:r>
              <a:rPr lang="en-US" dirty="0" smtClean="0"/>
              <a:t>	No absolute </a:t>
            </a:r>
            <a:r>
              <a:rPr lang="en-US" dirty="0" err="1" smtClean="0"/>
              <a:t>dosimetry</a:t>
            </a:r>
            <a:r>
              <a:rPr lang="en-US" dirty="0" smtClean="0"/>
              <a:t> of antiproton beam</a:t>
            </a:r>
            <a:br>
              <a:rPr lang="en-US" dirty="0" smtClean="0"/>
            </a:br>
            <a:r>
              <a:rPr lang="en-US" dirty="0" smtClean="0"/>
              <a:t>	Measured relative biological effect Peak-to-Plateau compared to protons (BEDR)</a:t>
            </a:r>
          </a:p>
          <a:p>
            <a:endParaRPr lang="en-US" sz="800" dirty="0" smtClean="0"/>
          </a:p>
          <a:p>
            <a:r>
              <a:rPr lang="en-US" dirty="0" smtClean="0"/>
              <a:t>We have produced the first measurements of the biological consequences of antiproton irradiation. These data </a:t>
            </a:r>
            <a:r>
              <a:rPr lang="en-US" b="1" dirty="0" smtClean="0"/>
              <a:t>substantiate theoretical predictions of the biological effects of antiproton annihilation within the Bragg peak</a:t>
            </a:r>
            <a:r>
              <a:rPr lang="en-US" dirty="0" smtClean="0"/>
              <a:t>, and suggest antiprotons warrant further investigation. “Antiprotons are 4x times more powerful in killing cancer cells.”</a:t>
            </a:r>
            <a:br>
              <a:rPr lang="en-US" dirty="0" smtClean="0"/>
            </a:br>
            <a:r>
              <a:rPr lang="en-US" dirty="0" smtClean="0"/>
              <a:t>	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939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7782" y="1393134"/>
            <a:ext cx="3862183" cy="4387625"/>
          </a:xfrm>
          <a:prstGeom prst="rect">
            <a:avLst/>
          </a:prstGeom>
          <a:noFill/>
        </p:spPr>
      </p:pic>
      <p:pic>
        <p:nvPicPr>
          <p:cNvPr id="69939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1354" y="1259244"/>
            <a:ext cx="4909467" cy="4462105"/>
          </a:xfrm>
          <a:prstGeom prst="rect">
            <a:avLst/>
          </a:prstGeom>
          <a:noFill/>
        </p:spPr>
      </p:pic>
      <p:sp>
        <p:nvSpPr>
          <p:cNvPr id="699395" name="Text Box 3"/>
          <p:cNvSpPr txBox="1">
            <a:spLocks noChangeArrowheads="1"/>
          </p:cNvSpPr>
          <p:nvPr/>
        </p:nvSpPr>
        <p:spPr bwMode="auto">
          <a:xfrm>
            <a:off x="5307074" y="1054469"/>
            <a:ext cx="3698448" cy="14465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l"/>
            <a:r>
              <a:rPr lang="en-US" sz="1400" b="1" dirty="0">
                <a:solidFill>
                  <a:srgbClr val="000099"/>
                </a:solidFill>
                <a:latin typeface="Comic Sans MS" charset="0"/>
              </a:rPr>
              <a:t>INGREDIENTS:</a:t>
            </a:r>
          </a:p>
          <a:p>
            <a:pPr algn="l"/>
            <a:endParaRPr lang="en-US" sz="1400" b="1" dirty="0">
              <a:solidFill>
                <a:srgbClr val="000099"/>
              </a:solidFill>
              <a:latin typeface="Comic Sans MS" charset="0"/>
            </a:endParaRPr>
          </a:p>
          <a:p>
            <a:pPr algn="l">
              <a:buFont typeface="Wingdings" charset="2"/>
              <a:buChar char="Ø"/>
            </a:pPr>
            <a:r>
              <a:rPr lang="en-US" sz="1400" b="1" dirty="0">
                <a:solidFill>
                  <a:srgbClr val="000099"/>
                </a:solidFill>
                <a:latin typeface="Comic Sans MS" charset="0"/>
              </a:rPr>
              <a:t> V-79 Chinese Hamster cells  </a:t>
            </a:r>
            <a:br>
              <a:rPr lang="en-US" sz="1400" b="1" dirty="0">
                <a:solidFill>
                  <a:srgbClr val="000099"/>
                </a:solidFill>
                <a:latin typeface="Comic Sans MS" charset="0"/>
              </a:rPr>
            </a:br>
            <a:r>
              <a:rPr lang="en-US" sz="1400" b="1" dirty="0">
                <a:solidFill>
                  <a:srgbClr val="000099"/>
                </a:solidFill>
                <a:latin typeface="Comic Sans MS" charset="0"/>
              </a:rPr>
              <a:t>    embedded in gelatin</a:t>
            </a:r>
            <a:endParaRPr lang="en-US" sz="800" b="1" dirty="0">
              <a:solidFill>
                <a:srgbClr val="000099"/>
              </a:solidFill>
            </a:endParaRPr>
          </a:p>
          <a:p>
            <a:pPr algn="l">
              <a:buFont typeface="Wingdings" charset="2"/>
              <a:buChar char="Ø"/>
            </a:pPr>
            <a:r>
              <a:rPr lang="en-US" sz="1400" b="1" dirty="0">
                <a:solidFill>
                  <a:srgbClr val="000099"/>
                </a:solidFill>
                <a:latin typeface="Comic Sans MS" charset="0"/>
              </a:rPr>
              <a:t> Antiproton beam from AD</a:t>
            </a:r>
            <a:r>
              <a:rPr lang="en-US" b="1" dirty="0">
                <a:solidFill>
                  <a:srgbClr val="000099"/>
                </a:solidFill>
              </a:rPr>
              <a:t> </a:t>
            </a:r>
            <a:r>
              <a:rPr lang="en-US" sz="1400" b="1" dirty="0">
                <a:solidFill>
                  <a:srgbClr val="000099"/>
                </a:solidFill>
                <a:latin typeface="Comic Sans MS" charset="0"/>
              </a:rPr>
              <a:t>(46.7 </a:t>
            </a:r>
            <a:r>
              <a:rPr lang="en-US" sz="1400" b="1" dirty="0" err="1">
                <a:solidFill>
                  <a:srgbClr val="000099"/>
                </a:solidFill>
                <a:latin typeface="Comic Sans MS" charset="0"/>
              </a:rPr>
              <a:t>MeV</a:t>
            </a:r>
            <a:r>
              <a:rPr lang="en-US" sz="1400" b="1" dirty="0">
                <a:solidFill>
                  <a:srgbClr val="000099"/>
                </a:solidFill>
                <a:latin typeface="Comic Sans MS" charset="0"/>
              </a:rPr>
              <a:t>)</a:t>
            </a:r>
          </a:p>
          <a:p>
            <a:pPr algn="l">
              <a:buFont typeface="Wingdings" charset="2"/>
              <a:buChar char="Ø"/>
            </a:pPr>
            <a:endParaRPr lang="en-US" sz="1400" b="1" dirty="0">
              <a:solidFill>
                <a:srgbClr val="000099"/>
              </a:solidFill>
              <a:latin typeface="Comic Sans MS" charset="0"/>
            </a:endParaRPr>
          </a:p>
        </p:txBody>
      </p:sp>
      <p:sp>
        <p:nvSpPr>
          <p:cNvPr id="699398" name="Text Box 6"/>
          <p:cNvSpPr txBox="1">
            <a:spLocks noChangeArrowheads="1"/>
          </p:cNvSpPr>
          <p:nvPr/>
        </p:nvSpPr>
        <p:spPr bwMode="auto">
          <a:xfrm>
            <a:off x="5308540" y="2498469"/>
            <a:ext cx="3839513" cy="193899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1400" b="1" dirty="0">
                <a:solidFill>
                  <a:srgbClr val="FF0000"/>
                </a:solidFill>
                <a:latin typeface="Comic Sans MS" charset="0"/>
              </a:rPr>
              <a:t>METHOD:</a:t>
            </a:r>
          </a:p>
          <a:p>
            <a:pPr algn="l"/>
            <a:endParaRPr lang="en-US" sz="1400" b="1" dirty="0">
              <a:solidFill>
                <a:srgbClr val="FF0000"/>
              </a:solidFill>
              <a:latin typeface="Comic Sans MS" charset="0"/>
            </a:endParaRPr>
          </a:p>
          <a:p>
            <a:pPr algn="l">
              <a:buFont typeface="Wingdings" charset="2"/>
              <a:buChar char="Ø"/>
            </a:pPr>
            <a:r>
              <a:rPr lang="en-US" sz="1400" b="1" dirty="0">
                <a:solidFill>
                  <a:srgbClr val="FF0000"/>
                </a:solidFill>
                <a:latin typeface="Comic Sans MS" charset="0"/>
              </a:rPr>
              <a:t> Irradiate cells for prescribed fluencies</a:t>
            </a:r>
            <a:br>
              <a:rPr lang="en-US" sz="1400" b="1" dirty="0">
                <a:solidFill>
                  <a:srgbClr val="FF0000"/>
                </a:solidFill>
                <a:latin typeface="Comic Sans MS" charset="0"/>
              </a:rPr>
            </a:br>
            <a:r>
              <a:rPr lang="en-US" sz="1400" b="1" dirty="0">
                <a:solidFill>
                  <a:srgbClr val="FF0000"/>
                </a:solidFill>
                <a:latin typeface="Comic Sans MS" charset="0"/>
              </a:rPr>
              <a:t>   to give dose values where survival in </a:t>
            </a:r>
            <a:br>
              <a:rPr lang="en-US" sz="1400" b="1" dirty="0">
                <a:solidFill>
                  <a:srgbClr val="FF0000"/>
                </a:solidFill>
                <a:latin typeface="Comic Sans MS" charset="0"/>
              </a:rPr>
            </a:br>
            <a:r>
              <a:rPr lang="en-US" sz="1400" b="1" dirty="0">
                <a:solidFill>
                  <a:srgbClr val="FF0000"/>
                </a:solidFill>
                <a:latin typeface="Comic Sans MS" charset="0"/>
              </a:rPr>
              <a:t>   the peak is between 0 and 90 %</a:t>
            </a:r>
          </a:p>
          <a:p>
            <a:pPr algn="l">
              <a:buFont typeface="Wingdings" charset="2"/>
              <a:buNone/>
            </a:pPr>
            <a:endParaRPr lang="en-US" sz="800" b="1" dirty="0">
              <a:solidFill>
                <a:srgbClr val="FF0000"/>
              </a:solidFill>
              <a:latin typeface="Comic Sans MS" charset="0"/>
            </a:endParaRPr>
          </a:p>
          <a:p>
            <a:pPr algn="l">
              <a:buFont typeface="Wingdings" charset="2"/>
              <a:buChar char="Ø"/>
            </a:pPr>
            <a:r>
              <a:rPr lang="en-US" sz="1400" b="1" dirty="0">
                <a:solidFill>
                  <a:srgbClr val="FF0000"/>
                </a:solidFill>
                <a:latin typeface="Comic Sans MS" charset="0"/>
              </a:rPr>
              <a:t> Slice samples, dissolve gel, incubate </a:t>
            </a:r>
            <a:br>
              <a:rPr lang="en-US" sz="1400" b="1" dirty="0">
                <a:solidFill>
                  <a:srgbClr val="FF0000"/>
                </a:solidFill>
                <a:latin typeface="Comic Sans MS" charset="0"/>
              </a:rPr>
            </a:br>
            <a:r>
              <a:rPr lang="en-US" sz="1400" b="1" dirty="0">
                <a:solidFill>
                  <a:srgbClr val="FF0000"/>
                </a:solidFill>
                <a:latin typeface="Comic Sans MS" charset="0"/>
              </a:rPr>
              <a:t>   cells, and look for number of colonies</a:t>
            </a:r>
          </a:p>
          <a:p>
            <a:pPr algn="l">
              <a:buFont typeface="Wingdings" charset="2"/>
              <a:buNone/>
            </a:pPr>
            <a:endParaRPr lang="en-US" sz="1400" b="1" dirty="0">
              <a:solidFill>
                <a:srgbClr val="FF0000"/>
              </a:solidFill>
              <a:latin typeface="Comic Sans MS" charset="0"/>
            </a:endParaRPr>
          </a:p>
        </p:txBody>
      </p:sp>
      <p:sp>
        <p:nvSpPr>
          <p:cNvPr id="699399" name="Text Box 7"/>
          <p:cNvSpPr txBox="1">
            <a:spLocks noChangeArrowheads="1"/>
          </p:cNvSpPr>
          <p:nvPr/>
        </p:nvSpPr>
        <p:spPr bwMode="auto">
          <a:xfrm>
            <a:off x="5307073" y="4520944"/>
            <a:ext cx="3480440" cy="1169551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>
              <a:buFont typeface="Wingdings" charset="2"/>
              <a:buNone/>
            </a:pPr>
            <a:r>
              <a:rPr lang="en-US" sz="1400" b="1" dirty="0">
                <a:solidFill>
                  <a:srgbClr val="660066"/>
                </a:solidFill>
                <a:latin typeface="Comic Sans MS" charset="0"/>
              </a:rPr>
              <a:t>ANALYSIS:</a:t>
            </a:r>
          </a:p>
          <a:p>
            <a:pPr algn="l">
              <a:buFont typeface="Wingdings" charset="2"/>
              <a:buNone/>
            </a:pPr>
            <a:endParaRPr lang="en-US" sz="1400" b="1" dirty="0">
              <a:solidFill>
                <a:srgbClr val="660066"/>
              </a:solidFill>
              <a:latin typeface="Comic Sans MS" charset="0"/>
            </a:endParaRPr>
          </a:p>
          <a:p>
            <a:pPr algn="l">
              <a:buFont typeface="Wingdings" charset="2"/>
              <a:buChar char="Ø"/>
            </a:pPr>
            <a:r>
              <a:rPr lang="en-US" sz="1400" b="1" dirty="0">
                <a:solidFill>
                  <a:srgbClr val="660066"/>
                </a:solidFill>
                <a:latin typeface="Comic Sans MS" charset="0"/>
              </a:rPr>
              <a:t> Study survival vs. dose in peak and </a:t>
            </a:r>
            <a:br>
              <a:rPr lang="en-US" sz="1400" b="1" dirty="0">
                <a:solidFill>
                  <a:srgbClr val="660066"/>
                </a:solidFill>
                <a:latin typeface="Comic Sans MS" charset="0"/>
              </a:rPr>
            </a:br>
            <a:r>
              <a:rPr lang="en-US" sz="1400" b="1" dirty="0">
                <a:solidFill>
                  <a:srgbClr val="660066"/>
                </a:solidFill>
                <a:latin typeface="Comic Sans MS" charset="0"/>
              </a:rPr>
              <a:t>    plateau and compare to protons </a:t>
            </a:r>
          </a:p>
          <a:p>
            <a:pPr algn="l">
              <a:buFont typeface="Wingdings" charset="2"/>
              <a:buNone/>
            </a:pPr>
            <a:r>
              <a:rPr lang="en-US" sz="1400" b="1" dirty="0">
                <a:solidFill>
                  <a:srgbClr val="660066"/>
                </a:solidFill>
                <a:latin typeface="Comic Sans MS" charset="0"/>
              </a:rPr>
              <a:t>    (and carbon ions)</a:t>
            </a:r>
            <a:endParaRPr lang="en-US" dirty="0">
              <a:solidFill>
                <a:srgbClr val="660066"/>
              </a:solidFill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685800" y="195400"/>
            <a:ext cx="7772400" cy="7164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AD-4 ACE Phase I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9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9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9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993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993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9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99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9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993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993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9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9395" grpId="0"/>
      <p:bldP spid="699398" grpId="0" autoUpdateAnimBg="0"/>
      <p:bldP spid="699399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685800" y="195400"/>
            <a:ext cx="7772400" cy="7164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AD-4 ACE Phase I - Results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Picture 2" descr="AD-4 Phase 1 a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920638"/>
            <a:ext cx="7494037" cy="501320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070746" y="6030081"/>
            <a:ext cx="51090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From: M.H. </a:t>
            </a:r>
            <a:r>
              <a:rPr lang="en-US" sz="1200" dirty="0" err="1" smtClean="0"/>
              <a:t>Holzscheiter</a:t>
            </a:r>
            <a:r>
              <a:rPr lang="en-US" sz="1200" dirty="0" smtClean="0"/>
              <a:t> et al. / Radiotherapy and Oncology 81 (2006) 233–242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367194" y="6024836"/>
            <a:ext cx="509100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/>
              <a:t>From: M.H. </a:t>
            </a:r>
            <a:r>
              <a:rPr lang="en-US" sz="1200" dirty="0" err="1" smtClean="0"/>
              <a:t>Holzscheiter</a:t>
            </a:r>
            <a:r>
              <a:rPr lang="en-US" sz="1200" dirty="0" smtClean="0"/>
              <a:t> et al. / Radiotherapy and Oncology 81 (2006) 233–242</a:t>
            </a:r>
            <a:endParaRPr lang="en-US" sz="12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85800" y="195400"/>
            <a:ext cx="7772400" cy="7164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AD-4 ACE Phase I - Results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" name="Picture 3" descr="AD-4 Phase 1 b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1150689"/>
            <a:ext cx="7875411" cy="48741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685800" y="195400"/>
            <a:ext cx="7772400" cy="7164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AD-4 ACE Phase II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5801" y="1063845"/>
            <a:ext cx="77724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Goals:</a:t>
            </a:r>
          </a:p>
          <a:p>
            <a:endParaRPr lang="en-US" sz="800" b="1" dirty="0" smtClean="0"/>
          </a:p>
          <a:p>
            <a:r>
              <a:rPr lang="en-US" sz="2400" b="1" dirty="0" smtClean="0">
                <a:solidFill>
                  <a:srgbClr val="0000FF"/>
                </a:solidFill>
              </a:rPr>
              <a:t>Build clinically relevant Spread Out Bragg Peak (SOBP)</a:t>
            </a: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en-US" sz="2400" b="1" dirty="0" smtClean="0"/>
              <a:t>Penetration in Target ≈ 10 cm/Width of SOBP ≈ 1 cm.</a:t>
            </a:r>
          </a:p>
          <a:p>
            <a:endParaRPr lang="en-US" sz="800" b="1" dirty="0" smtClean="0"/>
          </a:p>
          <a:p>
            <a:r>
              <a:rPr lang="en-US" sz="2400" b="1" dirty="0" smtClean="0">
                <a:solidFill>
                  <a:srgbClr val="FF0000"/>
                </a:solidFill>
              </a:rPr>
              <a:t>Include absolute </a:t>
            </a:r>
            <a:r>
              <a:rPr lang="en-US" sz="2400" b="1" dirty="0" err="1" smtClean="0">
                <a:solidFill>
                  <a:srgbClr val="FF0000"/>
                </a:solidFill>
              </a:rPr>
              <a:t>Dosimetry</a:t>
            </a:r>
            <a:r>
              <a:rPr lang="en-US" sz="2400" b="1" dirty="0" smtClean="0">
                <a:solidFill>
                  <a:srgbClr val="FF0000"/>
                </a:solidFill>
              </a:rPr>
              <a:t> in order to measure Relative Biological Efficiency (RBE)</a:t>
            </a:r>
            <a:r>
              <a:rPr lang="en-US" sz="2400" b="1" dirty="0" smtClean="0"/>
              <a:t>  </a:t>
            </a:r>
            <a:br>
              <a:rPr lang="en-US" sz="2400" b="1" dirty="0" smtClean="0"/>
            </a:br>
            <a:r>
              <a:rPr lang="en-US" sz="2400" b="1" dirty="0" smtClean="0"/>
              <a:t>which then can be used for dose planning </a:t>
            </a:r>
            <a:r>
              <a:rPr lang="en-US" sz="2400" b="1" dirty="0" err="1" smtClean="0"/>
              <a:t>excercises</a:t>
            </a:r>
            <a:r>
              <a:rPr lang="en-US" sz="2400" b="1" dirty="0" smtClean="0"/>
              <a:t>.</a:t>
            </a:r>
            <a:endParaRPr lang="en-US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738142" y="4049124"/>
            <a:ext cx="7720058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Requirements to AD:</a:t>
            </a:r>
            <a:br>
              <a:rPr lang="en-US" sz="2400" b="1" dirty="0" smtClean="0"/>
            </a:br>
            <a:endParaRPr lang="en-US" sz="800" b="1" dirty="0" smtClean="0"/>
          </a:p>
          <a:p>
            <a:r>
              <a:rPr lang="en-US" sz="2400" b="1" dirty="0" smtClean="0">
                <a:solidFill>
                  <a:srgbClr val="FF0000"/>
                </a:solidFill>
              </a:rPr>
              <a:t>Increase beam energy to 500 </a:t>
            </a:r>
            <a:r>
              <a:rPr lang="en-US" sz="2400" b="1" dirty="0" err="1" smtClean="0">
                <a:solidFill>
                  <a:srgbClr val="FF0000"/>
                </a:solidFill>
              </a:rPr>
              <a:t>MeV/c</a:t>
            </a:r>
            <a:r>
              <a:rPr lang="en-US" sz="2400" b="1" dirty="0" smtClean="0">
                <a:solidFill>
                  <a:srgbClr val="FF0000"/>
                </a:solidFill>
              </a:rPr>
              <a:t> (126 </a:t>
            </a:r>
            <a:r>
              <a:rPr lang="en-US" sz="2400" b="1" dirty="0" err="1" smtClean="0">
                <a:solidFill>
                  <a:srgbClr val="FF0000"/>
                </a:solidFill>
              </a:rPr>
              <a:t>MeV</a:t>
            </a:r>
            <a:r>
              <a:rPr lang="en-US" sz="2400" b="1" dirty="0" smtClean="0">
                <a:solidFill>
                  <a:srgbClr val="FF0000"/>
                </a:solidFill>
              </a:rPr>
              <a:t> kinetic)</a:t>
            </a:r>
          </a:p>
          <a:p>
            <a:endParaRPr lang="en-US" sz="800" b="1" dirty="0" smtClean="0"/>
          </a:p>
          <a:p>
            <a:r>
              <a:rPr lang="en-US" sz="2400" b="1" dirty="0" smtClean="0"/>
              <a:t>Resulting in fewer but longer shifts due to more difficult switch-over of accelerator</a:t>
            </a:r>
            <a:br>
              <a:rPr lang="en-US" sz="2400" b="1" dirty="0" smtClean="0"/>
            </a:br>
            <a:endParaRPr lang="en-US" sz="24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685800" y="195400"/>
            <a:ext cx="7772400" cy="7164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AD-4 ACE Phase II – Experimental Set-Up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1041" y="911867"/>
            <a:ext cx="434032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Minor, but essential, changes:</a:t>
            </a:r>
          </a:p>
          <a:p>
            <a:r>
              <a:rPr lang="en-US" dirty="0" smtClean="0"/>
              <a:t>Mimotera for shot-by-shot beam monitoring</a:t>
            </a:r>
          </a:p>
          <a:p>
            <a:r>
              <a:rPr lang="en-US" dirty="0" smtClean="0"/>
              <a:t>Calibrated Ion Chamber for </a:t>
            </a:r>
            <a:r>
              <a:rPr lang="en-US" dirty="0" err="1" smtClean="0"/>
              <a:t>Dosimetry</a:t>
            </a:r>
            <a:endParaRPr lang="en-US" dirty="0" smtClean="0"/>
          </a:p>
          <a:p>
            <a:r>
              <a:rPr lang="en-US" dirty="0" smtClean="0"/>
              <a:t>EBT-2 Film on Tank for Beam Profile</a:t>
            </a:r>
          </a:p>
          <a:p>
            <a:r>
              <a:rPr lang="en-US" dirty="0" smtClean="0"/>
              <a:t>Automated 7-Step Degrader System</a:t>
            </a:r>
            <a:endParaRPr lang="en-US" dirty="0"/>
          </a:p>
        </p:txBody>
      </p:sp>
      <p:pic>
        <p:nvPicPr>
          <p:cNvPr id="6" name="Picture 5" descr="AD-4 Phase 2c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0" y="194683"/>
            <a:ext cx="9144000" cy="6468634"/>
          </a:xfrm>
          <a:prstGeom prst="rect">
            <a:avLst/>
          </a:prstGeom>
          <a:effectLst/>
        </p:spPr>
      </p:pic>
      <p:sp>
        <p:nvSpPr>
          <p:cNvPr id="7" name="Rectangle 6"/>
          <p:cNvSpPr/>
          <p:nvPr/>
        </p:nvSpPr>
        <p:spPr>
          <a:xfrm>
            <a:off x="3712418" y="4624469"/>
            <a:ext cx="911822" cy="28224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7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4203</TotalTime>
  <Words>1966</Words>
  <Application>Microsoft Macintosh PowerPoint</Application>
  <PresentationFormat>On-screen Show (4:3)</PresentationFormat>
  <Paragraphs>164</Paragraphs>
  <Slides>24</Slides>
  <Notes>2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6" baseType="lpstr">
      <vt:lpstr>Office Theme</vt:lpstr>
      <vt:lpstr>SPW 9.0 Graph</vt:lpstr>
      <vt:lpstr>Relative Biological Efficiency of Antiprotons The AD-4 ACE Experiment Michael H. Holzscheiter University of New Mexico, Albuquerque</vt:lpstr>
      <vt:lpstr>Historical Background</vt:lpstr>
      <vt:lpstr>Slide 3</vt:lpstr>
      <vt:lpstr>Slide 4</vt:lpstr>
      <vt:lpstr>Slide 5</vt:lpstr>
      <vt:lpstr>Slide 6</vt:lpstr>
      <vt:lpstr>Slide 7</vt:lpstr>
      <vt:lpstr>Slide 8</vt:lpstr>
      <vt:lpstr>Slide 9</vt:lpstr>
      <vt:lpstr>Relative Biological Effect</vt:lpstr>
      <vt:lpstr>Slide 11</vt:lpstr>
      <vt:lpstr>Biological Effect - The tube approach</vt:lpstr>
      <vt:lpstr>The tube approach – not a trivial task </vt:lpstr>
      <vt:lpstr>Monte Carlo Assisted Dosimetry</vt:lpstr>
      <vt:lpstr>Building the Spread-Out Bragg Peak (SOBP)</vt:lpstr>
      <vt:lpstr>SOBP Comparison between Years</vt:lpstr>
      <vt:lpstr>RBE Analysis</vt:lpstr>
      <vt:lpstr>RBE Analysis - Errors</vt:lpstr>
      <vt:lpstr>RBE Analysis</vt:lpstr>
      <vt:lpstr>Slide 20</vt:lpstr>
      <vt:lpstr>Slide 21</vt:lpstr>
      <vt:lpstr>Slide 22</vt:lpstr>
      <vt:lpstr>Slide 23</vt:lpstr>
      <vt:lpstr>Slide 24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Michael Holzscheiter</dc:creator>
  <cp:lastModifiedBy>Michael Holzscheiter</cp:lastModifiedBy>
  <cp:revision>24</cp:revision>
  <dcterms:created xsi:type="dcterms:W3CDTF">2016-01-17T13:40:46Z</dcterms:created>
  <dcterms:modified xsi:type="dcterms:W3CDTF">2016-01-17T13:42:10Z</dcterms:modified>
</cp:coreProperties>
</file>