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AFE9E-5BCF-43CE-A63E-9ADA54176926}" type="datetimeFigureOut">
              <a:rPr lang="en-GB" smtClean="0"/>
              <a:t>12/01/2016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BF8B4-D6EB-4B5F-8F84-8995830A0F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721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62D6-C726-4CFA-9C25-0F8B4B9B3548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434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AF409-907D-47A7-B707-153C386DA370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3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3E329-878E-45E9-920B-CAB7E11E3ADF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05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BA1A-19BE-4405-B0B0-AD4150500D8E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89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17262-84C2-46BE-A6F1-3F03A68D4A52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98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C2389-18D3-4CC2-913E-C6CF7E4A9136}" type="datetime1">
              <a:rPr lang="en-GB" smtClean="0"/>
              <a:t>12/01/2016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11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A9D29-F8A9-409F-B1AC-658B39D5DDD5}" type="datetime1">
              <a:rPr lang="en-GB" smtClean="0"/>
              <a:t>12/01/2016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15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B681E-6AB8-41D2-A35E-C6F77F83AE58}" type="datetime1">
              <a:rPr lang="en-GB" smtClean="0"/>
              <a:t>12/01/2016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50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B52EA-1371-43C4-99EF-A3B1EFA0AF17}" type="datetime1">
              <a:rPr lang="en-GB" smtClean="0"/>
              <a:t>12/01/2016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7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8FFA1-D0EF-4AE1-8726-26831ED26409}" type="datetime1">
              <a:rPr lang="en-GB" smtClean="0"/>
              <a:t>12/01/2016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86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210A1-1A87-4DD3-889D-63A8DB70F5C0}" type="datetime1">
              <a:rPr lang="en-GB" smtClean="0"/>
              <a:t>12/01/2016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81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119E9-B819-416E-B9D2-FC91EA4C5A36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81100-8F0B-4410-943E-56A0625251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62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0542"/>
          </a:xfrm>
        </p:spPr>
        <p:txBody>
          <a:bodyPr/>
          <a:lstStyle/>
          <a:p>
            <a:r>
              <a:rPr lang="en-GB" dirty="0" smtClean="0"/>
              <a:t>Milestones for AWAKE p+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054"/>
            <a:ext cx="10515600" cy="4771909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GB" dirty="0" smtClean="0"/>
              <a:t>Definition of which electronics (VFC / DAB?) for which channels (diagram)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Memory map for VFC modules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Specification for settings and acquisitions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Specification for </a:t>
            </a:r>
            <a:r>
              <a:rPr lang="en-GB" dirty="0" smtClean="0"/>
              <a:t>calibration and normalis</a:t>
            </a:r>
            <a:r>
              <a:rPr lang="en-GB" dirty="0" smtClean="0"/>
              <a:t>ation (position/intensity)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Low-level software testing in the lab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FESA software design, implementation and test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BI Expert application design, implementation and test</a:t>
            </a:r>
          </a:p>
          <a:p>
            <a:pPr marL="228600" lvl="1">
              <a:spcBef>
                <a:spcPts val="1000"/>
              </a:spcBef>
            </a:pPr>
            <a:r>
              <a:rPr lang="en-GB" dirty="0" smtClean="0"/>
              <a:t>OP software Interfaces (YASP, Logging, Fixed-display)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BA1A-19BE-4405-B0B0-AD4150500D8E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805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3021"/>
          </a:xfrm>
        </p:spPr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8146"/>
            <a:ext cx="10515600" cy="4838817"/>
          </a:xfrm>
        </p:spPr>
        <p:txBody>
          <a:bodyPr/>
          <a:lstStyle/>
          <a:p>
            <a:r>
              <a:rPr lang="en-GB" dirty="0" smtClean="0"/>
              <a:t>Production of lab software</a:t>
            </a:r>
          </a:p>
          <a:p>
            <a:r>
              <a:rPr lang="en-GB" dirty="0" smtClean="0"/>
              <a:t>Production of software for hardware commissioning (if any)</a:t>
            </a:r>
          </a:p>
          <a:p>
            <a:r>
              <a:rPr lang="en-GB" dirty="0" smtClean="0"/>
              <a:t>Production of FESA server (configuration, setting, acquisition)</a:t>
            </a:r>
          </a:p>
          <a:p>
            <a:r>
              <a:rPr lang="en-GB" dirty="0" smtClean="0"/>
              <a:t>Production of Java Expert application (calibration)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BA1A-19BE-4405-B0B0-AD4150500D8E}" type="datetime1">
              <a:rPr lang="en-GB" smtClean="0"/>
              <a:t>12/01/2016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81100-8F0B-4410-943E-56A06252516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792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119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Milestones for AWAKE p+ software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BPM Software</dc:title>
  <dc:creator>Lars Jensen</dc:creator>
  <cp:lastModifiedBy>Lars Jensen</cp:lastModifiedBy>
  <cp:revision>3</cp:revision>
  <dcterms:created xsi:type="dcterms:W3CDTF">2016-01-12T11:43:15Z</dcterms:created>
  <dcterms:modified xsi:type="dcterms:W3CDTF">2016-01-12T12:00:47Z</dcterms:modified>
</cp:coreProperties>
</file>