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303" r:id="rId3"/>
    <p:sldId id="306" r:id="rId4"/>
    <p:sldId id="310" r:id="rId5"/>
    <p:sldId id="302" r:id="rId6"/>
    <p:sldId id="307" r:id="rId7"/>
    <p:sldId id="312" r:id="rId8"/>
    <p:sldId id="314" r:id="rId9"/>
    <p:sldId id="315" r:id="rId10"/>
    <p:sldId id="304" r:id="rId11"/>
    <p:sldId id="308" r:id="rId12"/>
    <p:sldId id="311" r:id="rId13"/>
    <p:sldId id="305" r:id="rId14"/>
    <p:sldId id="309" r:id="rId15"/>
    <p:sldId id="313" r:id="rId16"/>
    <p:sldId id="316" r:id="rId17"/>
    <p:sldId id="301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06" autoAdjust="0"/>
    <p:restoredTop sz="94660"/>
  </p:normalViewPr>
  <p:slideViewPr>
    <p:cSldViewPr snapToGrid="0">
      <p:cViewPr>
        <p:scale>
          <a:sx n="90" d="100"/>
          <a:sy n="90" d="100"/>
        </p:scale>
        <p:origin x="-246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9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23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950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88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48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166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011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73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51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3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35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F3F3E-D8A4-4998-BCFB-CC7BCE34228C}" type="datetimeFigureOut">
              <a:rPr lang="fr-FR" smtClean="0"/>
              <a:t>13/01/2016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64A94-9C96-4F07-8992-C121FD3D8F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8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0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8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3717" y="2551814"/>
            <a:ext cx="10523040" cy="185928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br>
              <a:rPr lang="fr-FR" sz="8800" i="1" dirty="0">
                <a:solidFill>
                  <a:srgbClr val="FFC000"/>
                </a:solidFill>
                <a:latin typeface="Bookman Old Style" pitchFamily="18" charset="0"/>
              </a:rPr>
            </a:br>
            <a:r>
              <a:rPr lang="en-US" sz="4000" b="1" i="1" dirty="0" smtClean="0">
                <a:latin typeface="Bookman Old Style" pitchFamily="18" charset="0"/>
              </a:rPr>
              <a:t/>
            </a:r>
            <a:br>
              <a:rPr lang="en-US" sz="4000" b="1" i="1" dirty="0" smtClean="0">
                <a:latin typeface="Bookman Old Style" pitchFamily="18" charset="0"/>
              </a:rPr>
            </a:br>
            <a:r>
              <a:rPr lang="en-US" sz="4000" i="1" dirty="0" smtClean="0">
                <a:latin typeface="Bookman Old Style" pitchFamily="18" charset="0"/>
              </a:rPr>
              <a:t>          </a:t>
            </a:r>
            <a: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40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/>
            </a:r>
            <a:br>
              <a:rPr lang="en-US" sz="5400" i="1" dirty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</a:br>
            <a:r>
              <a:rPr lang="fr-FR" sz="4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ATLAS </a:t>
            </a:r>
            <a:r>
              <a:rPr lang="fr-FR" sz="4800" b="1" i="1" dirty="0" err="1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Forward</a:t>
            </a:r>
            <a:r>
              <a:rPr lang="fr-FR" sz="4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Calorimeter’s</a:t>
            </a:r>
            <a:r>
              <a:rPr lang="fr-FR" sz="4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fr-FR" sz="48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Analysis</a:t>
            </a:r>
            <a:r>
              <a:rPr lang="fr-FR" sz="48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: Electrons-Position </a:t>
            </a:r>
            <a:r>
              <a:rPr lang="fr-FR" sz="4800" b="1" i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Resolution</a:t>
            </a:r>
            <a:endParaRPr lang="fr-FR" sz="4800" b="1" i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620" y="0"/>
            <a:ext cx="1084401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logo u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9796" y="0"/>
            <a:ext cx="857224" cy="840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logo-f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87912" y="63330"/>
            <a:ext cx="714348" cy="72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-71708" y="856095"/>
            <a:ext cx="2000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University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  <a:p>
            <a:pPr algn="ctr">
              <a:defRPr/>
            </a:pP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   Mohammed  I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109112" y="902758"/>
            <a:ext cx="15969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fr-FR" sz="1200" b="1" kern="0" dirty="0" err="1">
                <a:solidFill>
                  <a:sysClr val="windowText" lastClr="000000"/>
                </a:solidFill>
                <a:latin typeface="Gill Sans MT" pitchFamily="34" charset="0"/>
              </a:rPr>
              <a:t>Faculty</a:t>
            </a:r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of Sciences</a:t>
            </a:r>
          </a:p>
          <a:p>
            <a:pPr algn="ctr"/>
            <a:r>
              <a:rPr lang="fr-FR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 Oujda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61598" y="942297"/>
            <a:ext cx="22860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1400" b="1" kern="0" dirty="0">
                <a:solidFill>
                  <a:sysClr val="windowText" lastClr="000000"/>
                </a:solidFill>
                <a:latin typeface="Gill Sans MT" pitchFamily="34" charset="0"/>
              </a:rPr>
              <a:t>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Physics </a:t>
            </a:r>
            <a:r>
              <a:rPr lang="en-US" sz="1200" b="1" kern="0" dirty="0" smtClean="0">
                <a:solidFill>
                  <a:sysClr val="windowText" lastClr="000000"/>
                </a:solidFill>
                <a:latin typeface="Gill Sans MT" pitchFamily="34" charset="0"/>
              </a:rPr>
              <a:t>of </a:t>
            </a:r>
            <a:r>
              <a:rPr lang="en-US" sz="1200" b="1" kern="0" dirty="0">
                <a:solidFill>
                  <a:sysClr val="windowText" lastClr="000000"/>
                </a:solidFill>
                <a:latin typeface="Gill Sans MT" pitchFamily="34" charset="0"/>
              </a:rPr>
              <a:t>Matter and Radiation Laboratory</a:t>
            </a:r>
            <a:endParaRPr lang="fr-FR" sz="1200" b="1" kern="0" dirty="0">
              <a:solidFill>
                <a:sysClr val="windowText" lastClr="000000"/>
              </a:solidFill>
              <a:latin typeface="Gill Sans MT" pitchFamily="34" charset="0"/>
            </a:endParaRPr>
          </a:p>
        </p:txBody>
      </p:sp>
      <p:sp>
        <p:nvSpPr>
          <p:cNvPr id="13" name="Arrondir un rectangle avec un coin diagonal 12"/>
          <p:cNvSpPr/>
          <p:nvPr/>
        </p:nvSpPr>
        <p:spPr>
          <a:xfrm>
            <a:off x="1016133" y="5665428"/>
            <a:ext cx="4737507" cy="733318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Malika TOUIL – </a:t>
            </a:r>
            <a:r>
              <a:rPr lang="fr-FR" sz="3200" b="1" dirty="0" err="1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Yahya</a:t>
            </a:r>
            <a:r>
              <a:rPr lang="fr-FR" sz="3200" b="1" dirty="0" smtClean="0">
                <a:solidFill>
                  <a:schemeClr val="tx2">
                    <a:lumMod val="7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 TAYALATI</a:t>
            </a:r>
            <a:endParaRPr lang="fr-FR" sz="3200" b="1" dirty="0">
              <a:solidFill>
                <a:schemeClr val="tx2">
                  <a:lumMod val="75000"/>
                </a:schemeClr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6" name="Arrondir un rectangle avec un coin diagonal 15"/>
          <p:cNvSpPr/>
          <p:nvPr/>
        </p:nvSpPr>
        <p:spPr>
          <a:xfrm>
            <a:off x="7642302" y="4293497"/>
            <a:ext cx="3466325" cy="10556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i="1" dirty="0" smtClean="0">
                <a:latin typeface="Garamond" pitchFamily="18" charset="0"/>
              </a:rPr>
              <a:t> </a:t>
            </a:r>
            <a:r>
              <a:rPr lang="fr-FR" sz="2800" b="1" i="1" dirty="0" smtClean="0">
                <a:latin typeface="Garamond" pitchFamily="18" charset="0"/>
              </a:rPr>
              <a:t>KTH/ FSO </a:t>
            </a:r>
            <a:r>
              <a:rPr lang="fr-FR" sz="2800" b="1" dirty="0" smtClean="0">
                <a:latin typeface="Garamond" pitchFamily="18" charset="0"/>
              </a:rPr>
              <a:t>meeting</a:t>
            </a:r>
            <a:r>
              <a:rPr lang="fr-FR" sz="2800" b="1" i="1" dirty="0" smtClean="0">
                <a:latin typeface="Garamond" pitchFamily="18" charset="0"/>
              </a:rPr>
              <a:t> </a:t>
            </a:r>
          </a:p>
          <a:p>
            <a:pPr algn="ctr"/>
            <a:r>
              <a:rPr lang="fr-FR" sz="2800" b="1" i="1" dirty="0" smtClean="0">
                <a:latin typeface="Garamond" pitchFamily="18" charset="0"/>
              </a:rPr>
              <a:t>13/ 01/ 2016 </a:t>
            </a:r>
            <a:endParaRPr lang="fr-FR" sz="2800" b="1" i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3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415" y="3668233"/>
            <a:ext cx="4401878" cy="303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24" y="733415"/>
            <a:ext cx="4582634" cy="293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415" y="733415"/>
            <a:ext cx="4401878" cy="289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11610754" y="6462000"/>
            <a:ext cx="581246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10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8" name="Picture 105" descr="atlas_logo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25" y="3763925"/>
            <a:ext cx="4582633" cy="2990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0370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515" y="698207"/>
            <a:ext cx="4454433" cy="274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31" y="698213"/>
            <a:ext cx="4433777" cy="273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516" y="3678865"/>
            <a:ext cx="4454433" cy="289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433" y="3678865"/>
            <a:ext cx="4433776" cy="289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11663916" y="6462000"/>
            <a:ext cx="528083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11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9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88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536326" y="6462000"/>
            <a:ext cx="655673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12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979132"/>
            <a:ext cx="8096250" cy="5174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 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7185012" y="3745731"/>
                <a:ext cx="4217227" cy="40197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𝟏𝟗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𝟖𝟔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𝒎𝒓𝒂𝒅</m:t>
                      </m:r>
                      <m:rad>
                        <m:radPr>
                          <m:degHide m:val="on"/>
                          <m:ctrlPr>
                            <a:rPr lang="fr-FR" b="1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b="1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𝐺𝑒𝑉</m:t>
                          </m:r>
                        </m:e>
                      </m:rad>
                    </m:oMath>
                  </m:oMathPara>
                </a14:m>
                <a:endParaRPr lang="fr-FR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012" y="3745731"/>
                <a:ext cx="4217227" cy="401970"/>
              </a:xfrm>
              <a:prstGeom prst="rect">
                <a:avLst/>
              </a:prstGeom>
              <a:blipFill rotWithShape="1">
                <a:blip r:embed="rId4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7185012" y="4147701"/>
                <a:ext cx="4217227" cy="369332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𝟏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.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𝟖</m:t>
                    </m:r>
                  </m:oMath>
                </a14:m>
                <a:r>
                  <a:rPr lang="fr-FR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012" y="4147701"/>
                <a:ext cx="4217227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9524" b="-301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367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426" y="3753293"/>
            <a:ext cx="4591903" cy="297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756" y="649577"/>
            <a:ext cx="4713050" cy="296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061" y="649576"/>
            <a:ext cx="4518837" cy="294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11632020" y="6462000"/>
            <a:ext cx="55998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9" name="Picture 105" descr="atlas_logo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756" y="3753293"/>
            <a:ext cx="4713049" cy="2971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corrected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66" y="1008403"/>
            <a:ext cx="4499556" cy="25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460" y="1008403"/>
            <a:ext cx="4339855" cy="258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966" y="3785191"/>
            <a:ext cx="4499556" cy="28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461" y="3785191"/>
            <a:ext cx="4339855" cy="280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numéro de diapositive 6"/>
          <p:cNvSpPr txBox="1">
            <a:spLocks/>
          </p:cNvSpPr>
          <p:nvPr/>
        </p:nvSpPr>
        <p:spPr>
          <a:xfrm>
            <a:off x="11653284" y="6462000"/>
            <a:ext cx="538715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14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9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corrected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752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642652" y="6462000"/>
            <a:ext cx="549348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15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52106" y="0"/>
            <a:ext cx="554356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550" y="1147763"/>
            <a:ext cx="7348316" cy="499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 Corrected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193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71" y="1499190"/>
            <a:ext cx="4583629" cy="309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6"/>
          <p:cNvSpPr txBox="1">
            <a:spLocks/>
          </p:cNvSpPr>
          <p:nvPr/>
        </p:nvSpPr>
        <p:spPr>
          <a:xfrm>
            <a:off x="11642652" y="6462000"/>
            <a:ext cx="549348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16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52106" y="0"/>
            <a:ext cx="554356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03261" y="297042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 Corrected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Tile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146" y="1222190"/>
            <a:ext cx="672465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471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538284" y="6429396"/>
            <a:ext cx="534018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fld id="{D2F7C314-A22B-4AC0-91F2-2190084500A8}" type="slidenum">
              <a:rPr lang="fr-FR" sz="1200">
                <a:solidFill>
                  <a:srgbClr val="000000"/>
                </a:solidFill>
              </a:rPr>
              <a:pPr algn="r">
                <a:defRPr/>
              </a:pPr>
              <a:t>17</a:t>
            </a:fld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192187" y="0"/>
            <a:ext cx="743230" cy="124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pied de page 12"/>
          <p:cNvSpPr>
            <a:spLocks noGrp="1"/>
          </p:cNvSpPr>
          <p:nvPr>
            <p:ph type="ftr" sz="quarter" idx="11"/>
          </p:nvPr>
        </p:nvSpPr>
        <p:spPr>
          <a:xfrm>
            <a:off x="66067" y="6306916"/>
            <a:ext cx="3916502" cy="560520"/>
          </a:xfrm>
          <a:prstGeom prst="rect">
            <a:avLst/>
          </a:prstGeom>
          <a:solidFill>
            <a:srgbClr val="8064A2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Malika TOUIL  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à coins arrondis 6"/>
          <p:cNvSpPr>
            <a:spLocks noChangeArrowheads="1"/>
          </p:cNvSpPr>
          <p:nvPr/>
        </p:nvSpPr>
        <p:spPr bwMode="auto">
          <a:xfrm>
            <a:off x="5872434" y="3519817"/>
            <a:ext cx="4291070" cy="1102462"/>
          </a:xfrm>
          <a:prstGeom prst="roundRect">
            <a:avLst>
              <a:gd name="adj" fmla="val 16667"/>
            </a:avLst>
          </a:prstGeom>
          <a:blipFill>
            <a:blip r:embed="rId3"/>
            <a:tile tx="0" ty="0" sx="100000" sy="100000" flip="none" algn="tl"/>
          </a:blip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0" b="1" u="none" strike="noStrike" kern="0" cap="none" spc="0" normalizeH="0" baseline="0" noProof="0" dirty="0" err="1" smtClean="0">
                <a:ln>
                  <a:noFill/>
                </a:ln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ivaldi" pitchFamily="66" charset="0"/>
                <a:ea typeface="+mn-ea"/>
                <a:cs typeface="+mn-cs"/>
              </a:rPr>
              <a:t>Thank</a:t>
            </a:r>
            <a:r>
              <a:rPr kumimoji="0" lang="fr-FR" sz="6000" b="1" u="none" strike="noStrike" kern="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ivaldi" pitchFamily="66" charset="0"/>
                <a:ea typeface="+mn-ea"/>
                <a:cs typeface="+mn-cs"/>
              </a:rPr>
              <a:t> </a:t>
            </a:r>
            <a:r>
              <a:rPr kumimoji="0" lang="fr-FR" sz="6000" b="1" u="none" strike="noStrike" kern="0" cap="none" spc="0" normalizeH="0" baseline="0" noProof="0" dirty="0" err="1" smtClean="0">
                <a:ln>
                  <a:noFill/>
                </a:ln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ivaldi" pitchFamily="66" charset="0"/>
                <a:ea typeface="+mn-ea"/>
                <a:cs typeface="+mn-cs"/>
              </a:rPr>
              <a:t>you</a:t>
            </a:r>
            <a:endParaRPr kumimoji="0" lang="fr-FR" sz="6000" b="1" u="none" strike="noStrike" kern="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Vivaldi" pitchFamily="66" charset="0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03589" y="6429396"/>
            <a:ext cx="8188411" cy="428604"/>
          </a:xfrm>
          <a:prstGeom prst="rect">
            <a:avLst/>
          </a:prstGeom>
          <a:solidFill>
            <a:srgbClr val="C0504D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i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KTH/FSO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  meeting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	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      </a:t>
            </a:r>
            <a:r>
              <a:rPr lang="fr-FR" sz="1600" kern="0" dirty="0" smtClean="0">
                <a:solidFill>
                  <a:srgbClr val="FFFFFF"/>
                </a:solidFill>
                <a:latin typeface="Arial" charset="0"/>
              </a:rPr>
              <a:t>13/01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</a:rPr>
              <a:t>/ 2016                                                      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3590" y="5816009"/>
            <a:ext cx="583096" cy="613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98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321" y="3762911"/>
            <a:ext cx="4699591" cy="2945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22" y="657761"/>
            <a:ext cx="4838522" cy="3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322" y="657761"/>
            <a:ext cx="4699591" cy="304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>
                <a:solidFill>
                  <a:srgbClr val="000000"/>
                </a:solidFill>
              </a:rPr>
              <a:t>2</a:t>
            </a:r>
          </a:p>
        </p:txBody>
      </p:sp>
      <p:pic>
        <p:nvPicPr>
          <p:cNvPr id="10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22" y="3762911"/>
            <a:ext cx="4838522" cy="293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1514637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60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00" y="661435"/>
            <a:ext cx="4610876" cy="301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660" y="608271"/>
            <a:ext cx="4721963" cy="301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56" y="3753295"/>
            <a:ext cx="4640447" cy="2931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1514637" cy="48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9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3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10" name="Picture 105" descr="atlas_logo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659" y="3625702"/>
            <a:ext cx="4721963" cy="3127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13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4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269" y="1166435"/>
            <a:ext cx="7963344" cy="4991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951086" y="3437374"/>
                <a:ext cx="4217227" cy="401970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𝒂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𝟐𝟔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.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𝟎𝟑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𝒎𝒓𝒂𝒅</m:t>
                      </m:r>
                      <m:rad>
                        <m:radPr>
                          <m:degHide m:val="on"/>
                          <m:ctrlPr>
                            <a:rPr lang="fr-FR" b="1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b="1" i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𝐺𝑒𝑉</m:t>
                          </m:r>
                        </m:e>
                      </m:rad>
                    </m:oMath>
                  </m:oMathPara>
                </a14:m>
                <a:endParaRPr lang="fr-FR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086" y="3437374"/>
                <a:ext cx="4217227" cy="401970"/>
              </a:xfrm>
              <a:prstGeom prst="rect">
                <a:avLst/>
              </a:prstGeom>
              <a:blipFill rotWithShape="1"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6951086" y="3839344"/>
                <a:ext cx="4217227" cy="369332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𝟕</m:t>
                    </m:r>
                  </m:oMath>
                </a14:m>
                <a:r>
                  <a:rPr lang="fr-FR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mrad</a:t>
                </a:r>
                <a:endParaRPr lang="fr-FR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086" y="3839344"/>
                <a:ext cx="4217227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11290" b="-306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4892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742835" y="6462000"/>
            <a:ext cx="396000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>
                <a:solidFill>
                  <a:srgbClr val="000000"/>
                </a:solidFill>
              </a:rPr>
              <a:t>5</a:t>
            </a: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38" y="3624404"/>
            <a:ext cx="4322001" cy="3035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806" y="674691"/>
            <a:ext cx="4678214" cy="280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38" y="652195"/>
            <a:ext cx="4322001" cy="280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538" y="3624405"/>
            <a:ext cx="4632749" cy="3035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corrected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77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13" y="666640"/>
            <a:ext cx="4397050" cy="29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700" y="666641"/>
            <a:ext cx="4728942" cy="29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413" y="3572540"/>
            <a:ext cx="4397050" cy="2948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6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8" name="Picture 105" descr="atlas_logo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786" y="3572540"/>
            <a:ext cx="4720856" cy="296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3.1 </m:t>
                    </m:r>
                    <m:r>
                      <m:rPr>
                        <m:nor/>
                      </m:rPr>
                      <a:rPr lang="fr-FR" sz="2400" b="1" i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</a:rPr>
                      <m:t>&lt;  </m:t>
                    </m:r>
                    <m:sSub>
                      <m:sSubPr>
                        <m:ctrl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fr-FR" sz="2400" b="1" i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 </m:t>
                        </m:r>
                        <m:r>
                          <a:rPr lang="fr-FR" sz="2400" b="1" i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</a:rPr>
                          <m:t>𝒕𝒓𝒖𝒕𝒉</m:t>
                        </m:r>
                      </m:sub>
                    </m:sSub>
                  </m:oMath>
                </a14:m>
                <a:r>
                  <a:rPr lang="fr-FR" sz="2000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  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&lt; </a:t>
                </a:r>
                <a:r>
                  <a:rPr lang="fr-FR" sz="2000" b="1" i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3</a:t>
                </a:r>
                <a:r>
                  <a:rPr lang="fr-FR" sz="20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mbria Math"/>
                  </a:rPr>
                  <a:t>.2</a:t>
                </a:r>
                <a:endParaRPr lang="fr-FR" sz="2000" b="1" i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mbria Math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842" y="143306"/>
                <a:ext cx="3033360" cy="461665"/>
              </a:xfrm>
              <a:prstGeom prst="rect">
                <a:avLst/>
              </a:prstGeom>
              <a:blipFill rotWithShape="1">
                <a:blip r:embed="rId7"/>
                <a:stretch>
                  <a:fillRect b="-24675"/>
                </a:stretch>
              </a:blipFill>
              <a:ln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corrected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807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>
                <a:solidFill>
                  <a:srgbClr val="000000"/>
                </a:solidFill>
              </a:rPr>
              <a:t>7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5" name="Picture 105" descr="atlas_logo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 Corrected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199" y="1147763"/>
            <a:ext cx="7378995" cy="492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6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75" y="510683"/>
            <a:ext cx="474201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8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6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803261" y="63116"/>
            <a:ext cx="439606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Example of 5 </a:t>
            </a:r>
            <a:r>
              <a:rPr lang="en-US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GeV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500" y="479449"/>
            <a:ext cx="4704242" cy="314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505566" y="373084"/>
            <a:ext cx="236574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nbr</a:t>
            </a:r>
            <a:r>
              <a:rPr lang="fr-FR" dirty="0" smtClean="0"/>
              <a:t> of </a:t>
            </a:r>
            <a:r>
              <a:rPr lang="fr-FR" dirty="0" err="1" smtClean="0"/>
              <a:t>bins</a:t>
            </a:r>
            <a:r>
              <a:rPr lang="fr-FR" dirty="0" smtClean="0"/>
              <a:t> =</a:t>
            </a:r>
            <a:r>
              <a:rPr lang="fr-FR" dirty="0"/>
              <a:t> 1000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48" y="3710764"/>
            <a:ext cx="4799937" cy="305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35" y="3673551"/>
            <a:ext cx="4677107" cy="304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3490410" y="5009340"/>
            <a:ext cx="20491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nbr</a:t>
            </a:r>
            <a:r>
              <a:rPr lang="fr-FR" dirty="0" smtClean="0"/>
              <a:t> of </a:t>
            </a:r>
            <a:r>
              <a:rPr lang="fr-FR" dirty="0" err="1" smtClean="0"/>
              <a:t>bins</a:t>
            </a:r>
            <a:r>
              <a:rPr lang="fr-FR" dirty="0" smtClean="0"/>
              <a:t> =</a:t>
            </a:r>
            <a:r>
              <a:rPr lang="fr-FR" dirty="0"/>
              <a:t> 5</a:t>
            </a:r>
            <a:r>
              <a:rPr lang="fr-FR" dirty="0" smtClean="0"/>
              <a:t>00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966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1143000"/>
            <a:ext cx="67246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803261" y="137547"/>
            <a:ext cx="817061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 Corrected </a:t>
            </a:r>
            <a:r>
              <a:rPr lang="el-G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φ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group Position </a:t>
            </a:r>
            <a:r>
              <a:rPr lang="fr-FR" sz="2800" b="1" dirty="0" err="1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Resolution</a:t>
            </a:r>
            <a:r>
              <a:rPr lang="fr-FR" sz="2800" b="1" dirty="0" smtClean="0">
                <a:solidFill>
                  <a:srgbClr val="7030A0"/>
                </a:solidFill>
                <a:latin typeface="Garamond" pitchFamily="18" charset="0"/>
                <a:ea typeface="+mj-ea"/>
                <a:cs typeface="+mj-cs"/>
              </a:rPr>
              <a:t> </a:t>
            </a:r>
            <a:endParaRPr lang="en-US" sz="2800" b="1" dirty="0">
              <a:solidFill>
                <a:srgbClr val="7030A0"/>
              </a:solidFill>
              <a:latin typeface="Garamond" pitchFamily="18" charset="0"/>
              <a:ea typeface="+mj-ea"/>
              <a:cs typeface="+mj-cs"/>
            </a:endParaRPr>
          </a:p>
        </p:txBody>
      </p:sp>
      <p:sp>
        <p:nvSpPr>
          <p:cNvPr id="6" name="Espace réservé du numéro de diapositive 6"/>
          <p:cNvSpPr txBox="1">
            <a:spLocks/>
          </p:cNvSpPr>
          <p:nvPr/>
        </p:nvSpPr>
        <p:spPr>
          <a:xfrm>
            <a:off x="11759608" y="6462000"/>
            <a:ext cx="432391" cy="396000"/>
          </a:xfrm>
          <a:prstGeom prst="flowChartMagneticTap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anchor="b"/>
          <a:lstStyle/>
          <a:p>
            <a:pPr algn="r">
              <a:defRPr/>
            </a:pPr>
            <a:r>
              <a:rPr lang="fr-FR" sz="1200" dirty="0" smtClean="0">
                <a:solidFill>
                  <a:srgbClr val="000000"/>
                </a:solidFill>
              </a:rPr>
              <a:t>9</a:t>
            </a:r>
            <a:endParaRPr lang="fr-FR" sz="1200" dirty="0">
              <a:solidFill>
                <a:srgbClr val="000000"/>
              </a:solidFill>
            </a:endParaRPr>
          </a:p>
        </p:txBody>
      </p:sp>
      <p:pic>
        <p:nvPicPr>
          <p:cNvPr id="7" name="Picture 105" descr="atlas_log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l="10001" t="5463" r="11667" b="6760"/>
          <a:stretch>
            <a:fillRect/>
          </a:stretch>
        </p:blipFill>
        <p:spPr bwMode="auto">
          <a:xfrm>
            <a:off x="0" y="0"/>
            <a:ext cx="436333" cy="73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458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6178</TotalTime>
  <Words>230</Words>
  <Application>Microsoft Office PowerPoint</Application>
  <PresentationFormat>Personnalisé</PresentationFormat>
  <Paragraphs>57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               ATLAS Forward Calorimeter’s Analysis : Electrons-Position Resolution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Minfo</dc:creator>
  <cp:lastModifiedBy>Toshiba</cp:lastModifiedBy>
  <cp:revision>221</cp:revision>
  <dcterms:created xsi:type="dcterms:W3CDTF">2015-09-09T07:09:01Z</dcterms:created>
  <dcterms:modified xsi:type="dcterms:W3CDTF">2016-01-13T15:39:19Z</dcterms:modified>
</cp:coreProperties>
</file>