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
  </p:notesMasterIdLst>
  <p:sldIdLst>
    <p:sldId id="256" r:id="rId2"/>
    <p:sldId id="257" r:id="rId3"/>
    <p:sldId id="258" r:id="rId4"/>
    <p:sldId id="259" r:id="rId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8" d="100"/>
          <a:sy n="78" d="100"/>
        </p:scale>
        <p:origin x="-240"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notesMaster" Target="notesMasters/notesMaster1.xml"/><Relationship Id="rId7" Type="http://schemas.openxmlformats.org/officeDocument/2006/relationships/printerSettings" Target="printerSettings/printerSettings1.bin"/><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4F3D7ED-38D8-A74D-BA96-EA50D5DD6E6F}" type="datetimeFigureOut">
              <a:rPr lang="en-US" smtClean="0"/>
              <a:t>13/01/16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C5991CB-2C19-2E42-B77A-2FC8F173FFFB}" type="slidenum">
              <a:rPr lang="en-US" smtClean="0"/>
              <a:t>‹#›</a:t>
            </a:fld>
            <a:endParaRPr lang="en-US"/>
          </a:p>
        </p:txBody>
      </p:sp>
    </p:spTree>
    <p:extLst>
      <p:ext uri="{BB962C8B-B14F-4D97-AF65-F5344CB8AC3E}">
        <p14:creationId xmlns:p14="http://schemas.microsoft.com/office/powerpoint/2010/main" val="19685876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C5991CB-2C19-2E42-B77A-2FC8F173FFFB}" type="slidenum">
              <a:rPr lang="en-US" smtClean="0"/>
              <a:t>2</a:t>
            </a:fld>
            <a:endParaRPr lang="en-US"/>
          </a:p>
        </p:txBody>
      </p:sp>
    </p:spTree>
    <p:extLst>
      <p:ext uri="{BB962C8B-B14F-4D97-AF65-F5344CB8AC3E}">
        <p14:creationId xmlns:p14="http://schemas.microsoft.com/office/powerpoint/2010/main" val="31444357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E9F8B36-C005-134A-A529-263636728FAE}" type="datetimeFigureOut">
              <a:rPr lang="en-US" smtClean="0"/>
              <a:t>13/01/16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376F24-44FE-9B47-B139-29FBE4A89300}" type="slidenum">
              <a:rPr lang="en-US" smtClean="0"/>
              <a:t>‹#›</a:t>
            </a:fld>
            <a:endParaRPr lang="en-US"/>
          </a:p>
        </p:txBody>
      </p:sp>
    </p:spTree>
    <p:extLst>
      <p:ext uri="{BB962C8B-B14F-4D97-AF65-F5344CB8AC3E}">
        <p14:creationId xmlns:p14="http://schemas.microsoft.com/office/powerpoint/2010/main" val="18288907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9F8B36-C005-134A-A529-263636728FAE}" type="datetimeFigureOut">
              <a:rPr lang="en-US" smtClean="0"/>
              <a:t>13/01/16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376F24-44FE-9B47-B139-29FBE4A89300}" type="slidenum">
              <a:rPr lang="en-US" smtClean="0"/>
              <a:t>‹#›</a:t>
            </a:fld>
            <a:endParaRPr lang="en-US"/>
          </a:p>
        </p:txBody>
      </p:sp>
    </p:spTree>
    <p:extLst>
      <p:ext uri="{BB962C8B-B14F-4D97-AF65-F5344CB8AC3E}">
        <p14:creationId xmlns:p14="http://schemas.microsoft.com/office/powerpoint/2010/main" val="25390333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9F8B36-C005-134A-A529-263636728FAE}" type="datetimeFigureOut">
              <a:rPr lang="en-US" smtClean="0"/>
              <a:t>13/01/16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376F24-44FE-9B47-B139-29FBE4A89300}" type="slidenum">
              <a:rPr lang="en-US" smtClean="0"/>
              <a:t>‹#›</a:t>
            </a:fld>
            <a:endParaRPr lang="en-US"/>
          </a:p>
        </p:txBody>
      </p:sp>
    </p:spTree>
    <p:extLst>
      <p:ext uri="{BB962C8B-B14F-4D97-AF65-F5344CB8AC3E}">
        <p14:creationId xmlns:p14="http://schemas.microsoft.com/office/powerpoint/2010/main" val="28952872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9F8B36-C005-134A-A529-263636728FAE}" type="datetimeFigureOut">
              <a:rPr lang="en-US" smtClean="0"/>
              <a:t>13/01/16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376F24-44FE-9B47-B139-29FBE4A89300}" type="slidenum">
              <a:rPr lang="en-US" smtClean="0"/>
              <a:t>‹#›</a:t>
            </a:fld>
            <a:endParaRPr lang="en-US"/>
          </a:p>
        </p:txBody>
      </p:sp>
    </p:spTree>
    <p:extLst>
      <p:ext uri="{BB962C8B-B14F-4D97-AF65-F5344CB8AC3E}">
        <p14:creationId xmlns:p14="http://schemas.microsoft.com/office/powerpoint/2010/main" val="21805270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E9F8B36-C005-134A-A529-263636728FAE}" type="datetimeFigureOut">
              <a:rPr lang="en-US" smtClean="0"/>
              <a:t>13/01/16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376F24-44FE-9B47-B139-29FBE4A89300}" type="slidenum">
              <a:rPr lang="en-US" smtClean="0"/>
              <a:t>‹#›</a:t>
            </a:fld>
            <a:endParaRPr lang="en-US"/>
          </a:p>
        </p:txBody>
      </p:sp>
    </p:spTree>
    <p:extLst>
      <p:ext uri="{BB962C8B-B14F-4D97-AF65-F5344CB8AC3E}">
        <p14:creationId xmlns:p14="http://schemas.microsoft.com/office/powerpoint/2010/main" val="5965043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E9F8B36-C005-134A-A529-263636728FAE}" type="datetimeFigureOut">
              <a:rPr lang="en-US" smtClean="0"/>
              <a:t>13/01/16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376F24-44FE-9B47-B139-29FBE4A89300}" type="slidenum">
              <a:rPr lang="en-US" smtClean="0"/>
              <a:t>‹#›</a:t>
            </a:fld>
            <a:endParaRPr lang="en-US"/>
          </a:p>
        </p:txBody>
      </p:sp>
    </p:spTree>
    <p:extLst>
      <p:ext uri="{BB962C8B-B14F-4D97-AF65-F5344CB8AC3E}">
        <p14:creationId xmlns:p14="http://schemas.microsoft.com/office/powerpoint/2010/main" val="31634884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E9F8B36-C005-134A-A529-263636728FAE}" type="datetimeFigureOut">
              <a:rPr lang="en-US" smtClean="0"/>
              <a:t>13/01/16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3376F24-44FE-9B47-B139-29FBE4A89300}" type="slidenum">
              <a:rPr lang="en-US" smtClean="0"/>
              <a:t>‹#›</a:t>
            </a:fld>
            <a:endParaRPr lang="en-US"/>
          </a:p>
        </p:txBody>
      </p:sp>
    </p:spTree>
    <p:extLst>
      <p:ext uri="{BB962C8B-B14F-4D97-AF65-F5344CB8AC3E}">
        <p14:creationId xmlns:p14="http://schemas.microsoft.com/office/powerpoint/2010/main" val="958178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E9F8B36-C005-134A-A529-263636728FAE}" type="datetimeFigureOut">
              <a:rPr lang="en-US" smtClean="0"/>
              <a:t>13/01/16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3376F24-44FE-9B47-B139-29FBE4A89300}" type="slidenum">
              <a:rPr lang="en-US" smtClean="0"/>
              <a:t>‹#›</a:t>
            </a:fld>
            <a:endParaRPr lang="en-US"/>
          </a:p>
        </p:txBody>
      </p:sp>
    </p:spTree>
    <p:extLst>
      <p:ext uri="{BB962C8B-B14F-4D97-AF65-F5344CB8AC3E}">
        <p14:creationId xmlns:p14="http://schemas.microsoft.com/office/powerpoint/2010/main" val="28388103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9F8B36-C005-134A-A529-263636728FAE}" type="datetimeFigureOut">
              <a:rPr lang="en-US" smtClean="0"/>
              <a:t>13/01/16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3376F24-44FE-9B47-B139-29FBE4A89300}" type="slidenum">
              <a:rPr lang="en-US" smtClean="0"/>
              <a:t>‹#›</a:t>
            </a:fld>
            <a:endParaRPr lang="en-US"/>
          </a:p>
        </p:txBody>
      </p:sp>
    </p:spTree>
    <p:extLst>
      <p:ext uri="{BB962C8B-B14F-4D97-AF65-F5344CB8AC3E}">
        <p14:creationId xmlns:p14="http://schemas.microsoft.com/office/powerpoint/2010/main" val="2912214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9F8B36-C005-134A-A529-263636728FAE}" type="datetimeFigureOut">
              <a:rPr lang="en-US" smtClean="0"/>
              <a:t>13/01/16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376F24-44FE-9B47-B139-29FBE4A89300}" type="slidenum">
              <a:rPr lang="en-US" smtClean="0"/>
              <a:t>‹#›</a:t>
            </a:fld>
            <a:endParaRPr lang="en-US"/>
          </a:p>
        </p:txBody>
      </p:sp>
    </p:spTree>
    <p:extLst>
      <p:ext uri="{BB962C8B-B14F-4D97-AF65-F5344CB8AC3E}">
        <p14:creationId xmlns:p14="http://schemas.microsoft.com/office/powerpoint/2010/main" val="26612605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9F8B36-C005-134A-A529-263636728FAE}" type="datetimeFigureOut">
              <a:rPr lang="en-US" smtClean="0"/>
              <a:t>13/01/16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376F24-44FE-9B47-B139-29FBE4A89300}" type="slidenum">
              <a:rPr lang="en-US" smtClean="0"/>
              <a:t>‹#›</a:t>
            </a:fld>
            <a:endParaRPr lang="en-US"/>
          </a:p>
        </p:txBody>
      </p:sp>
    </p:spTree>
    <p:extLst>
      <p:ext uri="{BB962C8B-B14F-4D97-AF65-F5344CB8AC3E}">
        <p14:creationId xmlns:p14="http://schemas.microsoft.com/office/powerpoint/2010/main" val="338237391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9F8B36-C005-134A-A529-263636728FAE}" type="datetimeFigureOut">
              <a:rPr lang="en-US" smtClean="0"/>
              <a:t>13/01/16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3376F24-44FE-9B47-B139-29FBE4A89300}" type="slidenum">
              <a:rPr lang="en-US" smtClean="0"/>
              <a:t>‹#›</a:t>
            </a:fld>
            <a:endParaRPr lang="en-US"/>
          </a:p>
        </p:txBody>
      </p:sp>
    </p:spTree>
    <p:extLst>
      <p:ext uri="{BB962C8B-B14F-4D97-AF65-F5344CB8AC3E}">
        <p14:creationId xmlns:p14="http://schemas.microsoft.com/office/powerpoint/2010/main" val="4059158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2130425"/>
            <a:ext cx="9144000" cy="865117"/>
          </a:xfrm>
        </p:spPr>
        <p:txBody>
          <a:bodyPr>
            <a:normAutofit fontScale="90000"/>
          </a:bodyPr>
          <a:lstStyle/>
          <a:p>
            <a:r>
              <a:rPr lang="en-US" dirty="0" smtClean="0"/>
              <a:t>Comment to FNAL slides:</a:t>
            </a:r>
            <a:br>
              <a:rPr lang="en-US" dirty="0" smtClean="0"/>
            </a:br>
            <a:r>
              <a:rPr lang="en-US" sz="1600" dirty="0" smtClean="0"/>
              <a:t>https://</a:t>
            </a:r>
            <a:r>
              <a:rPr lang="en-US" sz="1600" dirty="0" err="1" smtClean="0"/>
              <a:t>indico.cern.ch</a:t>
            </a:r>
            <a:r>
              <a:rPr lang="en-US" sz="1600" dirty="0" smtClean="0"/>
              <a:t>/event/482835/contribution/1/attachments/1210550/1765498/G4Validation_Jan13.pdf</a:t>
            </a:r>
            <a:r>
              <a:rPr lang="en-US" dirty="0" smtClean="0"/>
              <a:t/>
            </a:r>
            <a:br>
              <a:rPr lang="en-US" dirty="0" smtClean="0"/>
            </a:br>
            <a:endParaRPr lang="en-US" dirty="0"/>
          </a:p>
        </p:txBody>
      </p:sp>
      <p:sp>
        <p:nvSpPr>
          <p:cNvPr id="3" name="Subtitle 2"/>
          <p:cNvSpPr>
            <a:spLocks noGrp="1"/>
          </p:cNvSpPr>
          <p:nvPr>
            <p:ph type="subTitle" idx="1"/>
          </p:nvPr>
        </p:nvSpPr>
        <p:spPr/>
        <p:txBody>
          <a:bodyPr/>
          <a:lstStyle/>
          <a:p>
            <a:r>
              <a:rPr lang="en-US" dirty="0" smtClean="0"/>
              <a:t>D Konstantinov</a:t>
            </a:r>
          </a:p>
          <a:p>
            <a:r>
              <a:rPr lang="en-US" dirty="0" smtClean="0"/>
              <a:t>CERN</a:t>
            </a:r>
            <a:endParaRPr lang="en-US" dirty="0"/>
          </a:p>
        </p:txBody>
      </p:sp>
    </p:spTree>
    <p:extLst>
      <p:ext uri="{BB962C8B-B14F-4D97-AF65-F5344CB8AC3E}">
        <p14:creationId xmlns:p14="http://schemas.microsoft.com/office/powerpoint/2010/main" val="12661675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
            </a:r>
            <a:r>
              <a:rPr lang="en-US" dirty="0" smtClean="0"/>
              <a:t>ata types proposal</a:t>
            </a:r>
            <a:endParaRPr lang="en-US" dirty="0"/>
          </a:p>
        </p:txBody>
      </p:sp>
      <p:sp>
        <p:nvSpPr>
          <p:cNvPr id="3" name="Content Placeholder 2"/>
          <p:cNvSpPr>
            <a:spLocks noGrp="1"/>
          </p:cNvSpPr>
          <p:nvPr>
            <p:ph idx="1"/>
          </p:nvPr>
        </p:nvSpPr>
        <p:spPr>
          <a:xfrm>
            <a:off x="457200" y="4258109"/>
            <a:ext cx="8481248" cy="2599891"/>
          </a:xfrm>
        </p:spPr>
        <p:txBody>
          <a:bodyPr>
            <a:normAutofit fontScale="70000" lnSpcReduction="20000"/>
          </a:bodyPr>
          <a:lstStyle/>
          <a:p>
            <a:pPr marL="0" indent="0">
              <a:buNone/>
            </a:pPr>
            <a:endParaRPr lang="en-US" dirty="0" smtClean="0"/>
          </a:p>
          <a:p>
            <a:r>
              <a:rPr lang="en-US" dirty="0" smtClean="0"/>
              <a:t>The proposal suggests too many different types of data.  </a:t>
            </a:r>
          </a:p>
          <a:p>
            <a:r>
              <a:rPr lang="en-US" dirty="0" smtClean="0"/>
              <a:t>The way of putting data into “content” row suggests that “reading in” algorithm depends on data type (if we have statistical errors we put then if not we do not put them, </a:t>
            </a:r>
            <a:r>
              <a:rPr lang="en-US" dirty="0" err="1" smtClean="0"/>
              <a:t>etc</a:t>
            </a:r>
            <a:r>
              <a:rPr lang="en-US" dirty="0" smtClean="0"/>
              <a:t>)  </a:t>
            </a:r>
          </a:p>
          <a:p>
            <a:r>
              <a:rPr lang="en-US" dirty="0" smtClean="0"/>
              <a:t>Proposal: reduce of different classes, i.e. to use more common cases Hitsogram1D, Histogram2D, Chart1D, Chart2D </a:t>
            </a:r>
            <a:r>
              <a:rPr lang="en-US" dirty="0" err="1" smtClean="0"/>
              <a:t>etc</a:t>
            </a:r>
            <a:endParaRPr lang="en-US" dirty="0"/>
          </a:p>
        </p:txBody>
      </p:sp>
      <p:pic>
        <p:nvPicPr>
          <p:cNvPr id="4" name="Picture 3" descr="Screen Shot 2016-01-13 at 15.21.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30445" y="1417638"/>
            <a:ext cx="5910122" cy="3114315"/>
          </a:xfrm>
          <a:prstGeom prst="rect">
            <a:avLst/>
          </a:prstGeom>
        </p:spPr>
      </p:pic>
      <p:sp>
        <p:nvSpPr>
          <p:cNvPr id="5" name="Rectangle 4"/>
          <p:cNvSpPr/>
          <p:nvPr/>
        </p:nvSpPr>
        <p:spPr>
          <a:xfrm>
            <a:off x="2987621" y="5137225"/>
            <a:ext cx="928037" cy="923330"/>
          </a:xfrm>
          <a:prstGeom prst="rect">
            <a:avLst/>
          </a:prstGeom>
          <a:noFill/>
          <a:ln>
            <a:noFill/>
          </a:ln>
        </p:spPr>
        <p:txBody>
          <a:bodyPr wrap="square" lIns="91440" tIns="45720" rIns="91440" bIns="45720">
            <a:spAutoFit/>
          </a:bodyPr>
          <a:lstStyle/>
          <a:p>
            <a:pPr algn="ctr"/>
            <a:r>
              <a:rPr lang="en-US" sz="5400"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a:t>
            </a:r>
            <a:endParaRPr lang="en-US" sz="5400" b="1" cap="none" spc="0"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48157424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 row for data table </a:t>
            </a:r>
            <a:endParaRPr lang="en-US" dirty="0"/>
          </a:p>
        </p:txBody>
      </p:sp>
      <p:sp>
        <p:nvSpPr>
          <p:cNvPr id="3" name="Content Placeholder 2"/>
          <p:cNvSpPr>
            <a:spLocks noGrp="1"/>
          </p:cNvSpPr>
          <p:nvPr>
            <p:ph idx="1"/>
          </p:nvPr>
        </p:nvSpPr>
        <p:spPr>
          <a:xfrm>
            <a:off x="169332" y="2553343"/>
            <a:ext cx="8348133" cy="1866272"/>
          </a:xfrm>
        </p:spPr>
        <p:txBody>
          <a:bodyPr>
            <a:normAutofit fontScale="70000" lnSpcReduction="20000"/>
          </a:bodyPr>
          <a:lstStyle/>
          <a:p>
            <a:r>
              <a:rPr lang="en-US" dirty="0" smtClean="0"/>
              <a:t>Any type of data(1D, 2D) is supposed to be streamed to double dimensional array of </a:t>
            </a:r>
            <a:r>
              <a:rPr lang="en-US" dirty="0" err="1" smtClean="0"/>
              <a:t>reals</a:t>
            </a:r>
            <a:r>
              <a:rPr lang="en-US" dirty="0" smtClean="0"/>
              <a:t> (“content” row).</a:t>
            </a:r>
            <a:endParaRPr lang="en-US" dirty="0"/>
          </a:p>
          <a:p>
            <a:r>
              <a:rPr lang="en-US" dirty="0" smtClean="0"/>
              <a:t>The presented example of insertion of  2D histogram works in particular case only when numbers of bins of 2D histogram in X and Y are equal (</a:t>
            </a:r>
            <a:r>
              <a:rPr lang="en-US" dirty="0" err="1" smtClean="0"/>
              <a:t>ie</a:t>
            </a:r>
            <a:r>
              <a:rPr lang="en-US" dirty="0"/>
              <a:t> </a:t>
            </a:r>
            <a:r>
              <a:rPr lang="en-US" dirty="0" smtClean="0"/>
              <a:t>one can not insert histogram where m!=n)</a:t>
            </a:r>
          </a:p>
          <a:p>
            <a:endParaRPr lang="en-US" dirty="0"/>
          </a:p>
        </p:txBody>
      </p:sp>
      <p:pic>
        <p:nvPicPr>
          <p:cNvPr id="5" name="Picture 4" descr="Screen Shot 2016-01-13 at 15.27.3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97166" y="1189716"/>
            <a:ext cx="4672967" cy="1365422"/>
          </a:xfrm>
          <a:prstGeom prst="rect">
            <a:avLst/>
          </a:prstGeom>
        </p:spPr>
      </p:pic>
      <p:pic>
        <p:nvPicPr>
          <p:cNvPr id="6" name="Picture 5" descr="Screen Shot 2016-01-13 at 15.32.3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99302" y="4256814"/>
            <a:ext cx="4504267" cy="2175790"/>
          </a:xfrm>
          <a:prstGeom prst="rect">
            <a:avLst/>
          </a:prstGeom>
        </p:spPr>
      </p:pic>
    </p:spTree>
    <p:extLst>
      <p:ext uri="{BB962C8B-B14F-4D97-AF65-F5344CB8AC3E}">
        <p14:creationId xmlns:p14="http://schemas.microsoft.com/office/powerpoint/2010/main" val="167721741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lstStyle/>
          <a:p>
            <a:pPr>
              <a:buFont typeface="Wingdings" charset="2"/>
              <a:buChar char="Ø"/>
            </a:pPr>
            <a:r>
              <a:rPr lang="en-US" dirty="0" smtClean="0"/>
              <a:t> too many data types which are implicating different "read in" algorithms</a:t>
            </a:r>
          </a:p>
          <a:p>
            <a:pPr>
              <a:buFont typeface="Wingdings" charset="2"/>
              <a:buChar char="Ø"/>
            </a:pPr>
            <a:r>
              <a:rPr lang="en-US" dirty="0" smtClean="0"/>
              <a:t> the data table is not able to keep 2D histogram with arbitrary dimensions</a:t>
            </a:r>
            <a:endParaRPr lang="en-US" dirty="0"/>
          </a:p>
        </p:txBody>
      </p:sp>
    </p:spTree>
    <p:extLst>
      <p:ext uri="{BB962C8B-B14F-4D97-AF65-F5344CB8AC3E}">
        <p14:creationId xmlns:p14="http://schemas.microsoft.com/office/powerpoint/2010/main" val="2101902646"/>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26</TotalTime>
  <Words>187</Words>
  <Application>Microsoft Macintosh PowerPoint</Application>
  <PresentationFormat>On-screen Show (4:3)</PresentationFormat>
  <Paragraphs>16</Paragraphs>
  <Slides>4</Slides>
  <Notes>1</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Comment to FNAL slides: https://indico.cern.ch/event/482835/contribution/1/attachments/1210550/1765498/G4Validation_Jan13.pdf </vt:lpstr>
      <vt:lpstr>data types proposal</vt:lpstr>
      <vt:lpstr>“content” row for data table </vt:lpstr>
      <vt:lpstr>Summary</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Comment to FNAL slides</dc:title>
  <dc:creator>Dmitry Konstantinov</dc:creator>
  <cp:lastModifiedBy>Dmitry Konstantinov</cp:lastModifiedBy>
  <cp:revision>3</cp:revision>
  <dcterms:created xsi:type="dcterms:W3CDTF">2016-01-13T14:17:12Z</dcterms:created>
  <dcterms:modified xsi:type="dcterms:W3CDTF">2016-01-13T14:43:21Z</dcterms:modified>
</cp:coreProperties>
</file>