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/>
              <a:t>BWSRE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 smtClean="0"/>
              <a:t>Lessons learned during the assembly, installation and maintenance of the first SPSBWSRE prototype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0402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49116" y="1475873"/>
            <a:ext cx="966482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Assembly and test of the first prototype lead to a first series of modifications</a:t>
            </a:r>
          </a:p>
          <a:p>
            <a:r>
              <a:rPr lang="en-GB" dirty="0" smtClean="0"/>
              <a:t>to improve the design(optical disk holder, type of screws,…)</a:t>
            </a:r>
          </a:p>
          <a:p>
            <a:endParaRPr lang="en-GB" dirty="0"/>
          </a:p>
          <a:p>
            <a:r>
              <a:rPr lang="en-GB" dirty="0" smtClean="0"/>
              <a:t>3 instruments have been mounted and dismounted several times. The procedures</a:t>
            </a:r>
          </a:p>
          <a:p>
            <a:r>
              <a:rPr lang="en-GB" dirty="0" smtClean="0"/>
              <a:t>have been modified </a:t>
            </a:r>
            <a:r>
              <a:rPr lang="en-GB" smtClean="0"/>
              <a:t>in order </a:t>
            </a:r>
            <a:r>
              <a:rPr lang="en-GB" dirty="0" smtClean="0"/>
              <a:t>to optimise the process</a:t>
            </a:r>
          </a:p>
          <a:p>
            <a:endParaRPr lang="en-GB" dirty="0"/>
          </a:p>
          <a:p>
            <a:r>
              <a:rPr lang="en-GB" dirty="0" smtClean="0"/>
              <a:t>A lot of experience gained during the first maintenance into the SPS</a:t>
            </a:r>
          </a:p>
          <a:p>
            <a:endParaRPr lang="en-GB" dirty="0"/>
          </a:p>
          <a:p>
            <a:r>
              <a:rPr lang="en-GB" dirty="0" smtClean="0"/>
              <a:t>All the factors together have been very useful during the design of the PSB prototype</a:t>
            </a:r>
          </a:p>
          <a:p>
            <a:r>
              <a:rPr lang="en-GB" dirty="0" smtClean="0"/>
              <a:t>and enable us to clearly identify critical and/or weak points of the new model.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640291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105</TotalTime>
  <Words>103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Wisp</vt:lpstr>
      <vt:lpstr>BWSRE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BWSRE</dc:title>
  <dc:creator>William Andreazza</dc:creator>
  <cp:lastModifiedBy>William Andreazza</cp:lastModifiedBy>
  <cp:revision>5</cp:revision>
  <dcterms:created xsi:type="dcterms:W3CDTF">2016-01-19T08:22:44Z</dcterms:created>
  <dcterms:modified xsi:type="dcterms:W3CDTF">2016-01-19T10:08:42Z</dcterms:modified>
</cp:coreProperties>
</file>