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967" autoAdjust="0"/>
  </p:normalViewPr>
  <p:slideViewPr>
    <p:cSldViewPr snapToGrid="0" snapToObjects="1">
      <p:cViewPr varScale="1">
        <p:scale>
          <a:sx n="58" d="100"/>
          <a:sy n="58" d="100"/>
        </p:scale>
        <p:origin x="-145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EA6EA-8BCE-CB4E-9387-BA2323B16798}" type="datetimeFigureOut">
              <a:rPr lang="en-US" smtClean="0"/>
              <a:t>24/01/16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37717-4200-3046-9700-29891CDF50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7533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33C46-95DC-1546-AE9B-9770FCE20F82}" type="datetimeFigureOut">
              <a:rPr lang="en-US" smtClean="0"/>
              <a:t>24/01/16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50A30-D53C-3640-8E9E-AC8E35627B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6282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892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941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31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4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646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89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23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123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998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64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1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E27DC-0A73-5449-95D4-77D8F47D9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230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00FF"/>
                </a:solidFill>
              </a:rPr>
              <a:t>Status of the </a:t>
            </a:r>
            <a:r>
              <a:rPr lang="en-US" dirty="0" smtClean="0">
                <a:solidFill>
                  <a:srgbClr val="0000FF"/>
                </a:solidFill>
              </a:rPr>
              <a:t>Hardware </a:t>
            </a:r>
            <a:r>
              <a:rPr lang="en-US" dirty="0">
                <a:solidFill>
                  <a:srgbClr val="0000FF"/>
                </a:solidFill>
              </a:rPr>
              <a:t>work @ RPC lab in </a:t>
            </a:r>
            <a:r>
              <a:rPr lang="en-US" dirty="0" err="1">
                <a:solidFill>
                  <a:srgbClr val="0000FF"/>
                </a:solidFill>
              </a:rPr>
              <a:t>Helwan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Yasser Assran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Gabriella </a:t>
            </a:r>
            <a:r>
              <a:rPr lang="en-US" dirty="0" err="1" smtClean="0">
                <a:solidFill>
                  <a:srgbClr val="FF0000"/>
                </a:solidFill>
              </a:rPr>
              <a:t>Pugliese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122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What we miss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Scintillators</a:t>
            </a: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Low voltage cable.</a:t>
            </a:r>
          </a:p>
          <a:p>
            <a:pPr marL="342900" indent="-342900">
              <a:buFont typeface="Arial"/>
              <a:buChar char="•"/>
            </a:pP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Gas.</a:t>
            </a:r>
          </a:p>
          <a:p>
            <a:pPr marL="342900" indent="-342900">
              <a:buFont typeface="Arial"/>
              <a:buChar char="•"/>
            </a:pP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Gas system</a:t>
            </a: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.</a:t>
            </a:r>
          </a:p>
          <a:p>
            <a:pPr marL="342900" indent="-342900">
              <a:buFont typeface="Arial"/>
              <a:buChar char="•"/>
            </a:pP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Two RPCs (type 2).</a:t>
            </a:r>
            <a:endParaRPr lang="en-US" sz="36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44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Isobutane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Gas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-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The names of three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European gas companies were sent to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Ian and he will Contact one of them as soon as possible to order the gas.</a:t>
            </a:r>
            <a:endParaRPr lang="en-US" dirty="0" smtClean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437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Gas System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There 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are two options</a:t>
            </a:r>
            <a:r>
              <a:rPr lang="en-US" b="1" dirty="0" smtClean="0">
                <a:solidFill>
                  <a:srgbClr val="0000FF"/>
                </a:solidFill>
                <a:latin typeface="Times New Roman"/>
                <a:cs typeface="Times New Roman"/>
              </a:rPr>
              <a:t>:</a:t>
            </a:r>
          </a:p>
          <a:p>
            <a:pPr lvl="1">
              <a:buFont typeface="Wingdings" charset="2"/>
              <a:buChar char="§"/>
            </a:pPr>
            <a:r>
              <a:rPr lang="en-US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Two buy only two mixer.</a:t>
            </a:r>
          </a:p>
          <a:p>
            <a:pPr lvl="1">
              <a:buFont typeface="Wingdings" charset="2"/>
              <a:buChar char="§"/>
            </a:pPr>
            <a:r>
              <a:rPr lang="en-US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To buy the full system.</a:t>
            </a:r>
          </a:p>
          <a:p>
            <a:pPr marL="457200" lvl="1" indent="0">
              <a:buNone/>
            </a:pPr>
            <a:endParaRPr lang="en-US" sz="32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457200" lvl="1" indent="-457200">
              <a:buFont typeface="Arial"/>
              <a:buChar char="•"/>
            </a:pPr>
            <a:r>
              <a:rPr lang="en-US" sz="32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We decide to have the second option, we already order it and hopefully we will have it by April 2016.</a:t>
            </a:r>
            <a:endParaRPr lang="en-US" sz="3200" dirty="0">
              <a:solidFill>
                <a:srgbClr val="0000FF"/>
              </a:solidFill>
              <a:latin typeface="Times New Roman"/>
              <a:cs typeface="Times New Roman"/>
            </a:endParaRPr>
          </a:p>
          <a:p>
            <a:pPr marL="88900" lvl="1" indent="368300">
              <a:buFont typeface="Wingdings" charset="2"/>
              <a:buChar char="§"/>
            </a:pPr>
            <a:endParaRPr lang="en-US" sz="3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878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Scintillators</a:t>
            </a: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Scintillators </a:t>
            </a:r>
            <a:r>
              <a:rPr lang="en-US" dirty="0">
                <a:solidFill>
                  <a:srgbClr val="0000FF"/>
                </a:solidFill>
                <a:latin typeface="Times New Roman"/>
                <a:cs typeface="Times New Roman"/>
              </a:rPr>
              <a:t>are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ready by the help of </a:t>
            </a:r>
            <a:r>
              <a:rPr lang="en-US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Mr.Raphael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 Dumps who took care of preparing them including the </a:t>
            </a:r>
            <a:r>
              <a:rPr lang="en-US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hv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 connectors to fit the power supply in </a:t>
            </a:r>
            <a:r>
              <a:rPr lang="en-US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H</a:t>
            </a:r>
            <a:r>
              <a:rPr lang="en-US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elwan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US" dirty="0">
                <a:solidFill>
                  <a:srgbClr val="0000FF"/>
                </a:solidFill>
                <a:latin typeface="Times New Roman"/>
                <a:cs typeface="Times New Roman"/>
              </a:rPr>
              <a:t>and can be picked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up from CERN.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819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LV cable.</a:t>
            </a:r>
            <a:endParaRPr lang="en-US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LV cable is ready at CERN.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In two weeks, one person from Egypt will travel to CERN in order to prepare shipment (with the help of Ian and </a:t>
            </a:r>
            <a:r>
              <a:rPr lang="en-US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Nicols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) of the scintillators, LV cable, coincident unit and two RPCs (type-2). </a:t>
            </a:r>
            <a:endParaRPr lang="en-US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03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495" y="2551516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THANKS</a:t>
            </a:r>
            <a:endParaRPr lang="en-US" sz="9600" dirty="0">
              <a:solidFill>
                <a:srgbClr val="0000FF"/>
              </a:solidFill>
              <a:latin typeface="Times New Roman"/>
              <a:cs typeface="Times New Roman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/>
              <a:t>21/01/16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RPC WP2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E27DC-0A73-5449-95D4-77D8F47D9FA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112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259</Words>
  <Application>Microsoft Macintosh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Status of the Hardware work @ RPC lab in Helwan</vt:lpstr>
      <vt:lpstr>What we miss</vt:lpstr>
      <vt:lpstr>Isobutane Gas</vt:lpstr>
      <vt:lpstr>Gas System</vt:lpstr>
      <vt:lpstr>Scintillators</vt:lpstr>
      <vt:lpstr>LV cable.</vt:lpstr>
      <vt:lpstr>THANKS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the Hardare work @ RPC lab in Helwan</dc:title>
  <dc:creator>yasser Assran</dc:creator>
  <cp:lastModifiedBy>yasser Assran</cp:lastModifiedBy>
  <cp:revision>4</cp:revision>
  <dcterms:created xsi:type="dcterms:W3CDTF">2016-01-24T11:05:26Z</dcterms:created>
  <dcterms:modified xsi:type="dcterms:W3CDTF">2016-01-24T11:36:38Z</dcterms:modified>
</cp:coreProperties>
</file>