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4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932" r:id="rId4"/>
    <p:sldMasterId id="2147483952" r:id="rId5"/>
  </p:sldMasterIdLst>
  <p:notesMasterIdLst>
    <p:notesMasterId r:id="rId22"/>
  </p:notesMasterIdLst>
  <p:handoutMasterIdLst>
    <p:handoutMasterId r:id="rId23"/>
  </p:handoutMasterIdLst>
  <p:sldIdLst>
    <p:sldId id="406" r:id="rId6"/>
    <p:sldId id="461" r:id="rId7"/>
    <p:sldId id="488" r:id="rId8"/>
    <p:sldId id="492" r:id="rId9"/>
    <p:sldId id="500" r:id="rId10"/>
    <p:sldId id="493" r:id="rId11"/>
    <p:sldId id="494" r:id="rId12"/>
    <p:sldId id="495" r:id="rId13"/>
    <p:sldId id="496" r:id="rId14"/>
    <p:sldId id="497" r:id="rId15"/>
    <p:sldId id="498" r:id="rId16"/>
    <p:sldId id="499" r:id="rId17"/>
    <p:sldId id="501" r:id="rId18"/>
    <p:sldId id="505" r:id="rId19"/>
    <p:sldId id="504" r:id="rId20"/>
    <p:sldId id="467" r:id="rId21"/>
  </p:sldIdLst>
  <p:sldSz cx="9144000" cy="6858000" type="screen4x3"/>
  <p:notesSz cx="68580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505"/>
    <a:srgbClr val="2BFF0C"/>
    <a:srgbClr val="FF0D91"/>
    <a:srgbClr val="FF0A02"/>
    <a:srgbClr val="000000"/>
    <a:srgbClr val="F48024"/>
    <a:srgbClr val="90BD31"/>
    <a:srgbClr val="18A3AC"/>
    <a:srgbClr val="178CCB"/>
    <a:srgbClr val="EC184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149" autoAdjust="0"/>
    <p:restoredTop sz="89011" autoAdjust="0"/>
  </p:normalViewPr>
  <p:slideViewPr>
    <p:cSldViewPr snapToGrid="0" showGuides="1">
      <p:cViewPr varScale="1">
        <p:scale>
          <a:sx n="92" d="100"/>
          <a:sy n="92" d="100"/>
        </p:scale>
        <p:origin x="-760" y="-96"/>
      </p:cViewPr>
      <p:guideLst>
        <p:guide orient="horz" pos="1052"/>
        <p:guide orient="horz" pos="3477"/>
        <p:guide orient="horz" pos="4032"/>
        <p:guide orient="horz" pos="2183"/>
        <p:guide orient="horz" pos="287"/>
        <p:guide orient="horz" pos="1471"/>
        <p:guide orient="horz" pos="535"/>
        <p:guide orient="horz" pos="3938"/>
        <p:guide orient="horz" pos="231"/>
        <p:guide pos="230"/>
        <p:guide pos="5530"/>
        <p:guide pos="2880"/>
        <p:guide pos="776"/>
        <p:guide pos="1411"/>
        <p:guide pos="5287"/>
        <p:guide pos="474"/>
        <p:guide pos="4551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1" d="100"/>
        <a:sy n="71" d="100"/>
      </p:scale>
      <p:origin x="0" y="0"/>
    </p:cViewPr>
  </p:sorterViewPr>
  <p:notesViewPr>
    <p:cSldViewPr snapToGrid="0">
      <p:cViewPr varScale="1">
        <p:scale>
          <a:sx n="70" d="100"/>
          <a:sy n="70" d="100"/>
        </p:scale>
        <p:origin x="-3450" y="-114"/>
      </p:cViewPr>
      <p:guideLst>
        <p:guide orient="horz" pos="2592"/>
        <p:guide orient="horz" pos="5542"/>
        <p:guide orient="horz" pos="5777"/>
        <p:guide pos="286"/>
        <p:guide pos="4033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4.xml"/><Relationship Id="rId20" Type="http://schemas.openxmlformats.org/officeDocument/2006/relationships/slide" Target="slides/slide15.xml"/><Relationship Id="rId21" Type="http://schemas.openxmlformats.org/officeDocument/2006/relationships/slide" Target="slides/slide16.xml"/><Relationship Id="rId22" Type="http://schemas.openxmlformats.org/officeDocument/2006/relationships/notesMaster" Target="notesMasters/notesMaster1.xml"/><Relationship Id="rId23" Type="http://schemas.openxmlformats.org/officeDocument/2006/relationships/handoutMaster" Target="handoutMasters/handoutMaster1.xml"/><Relationship Id="rId24" Type="http://schemas.openxmlformats.org/officeDocument/2006/relationships/printerSettings" Target="printerSettings/printerSettings1.bin"/><Relationship Id="rId25" Type="http://schemas.openxmlformats.org/officeDocument/2006/relationships/presProps" Target="presProps.xml"/><Relationship Id="rId26" Type="http://schemas.openxmlformats.org/officeDocument/2006/relationships/viewProps" Target="viewProps.xml"/><Relationship Id="rId27" Type="http://schemas.openxmlformats.org/officeDocument/2006/relationships/theme" Target="theme/theme1.xml"/><Relationship Id="rId28" Type="http://schemas.openxmlformats.org/officeDocument/2006/relationships/tableStyles" Target="tableStyles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Master" Target="slideMasters/slideMaster2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Relationship Id="rId2" Type="http://schemas.openxmlformats.org/officeDocument/2006/relationships/image" Target="../media/image11.emf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Header Placeholder 1"/>
          <p:cNvSpPr>
            <a:spLocks noGrp="1"/>
          </p:cNvSpPr>
          <p:nvPr>
            <p:ph type="hdr" sz="quarter"/>
          </p:nvPr>
        </p:nvSpPr>
        <p:spPr>
          <a:xfrm>
            <a:off x="2220616" y="8863084"/>
            <a:ext cx="2664646" cy="137851"/>
          </a:xfrm>
          <a:prstGeom prst="rect">
            <a:avLst/>
          </a:prstGeom>
        </p:spPr>
        <p:txBody>
          <a:bodyPr vert="horz" wrap="square" lIns="0" tIns="0" rIns="0" bIns="0" rtlCol="0" anchor="t" anchorCtr="0"/>
          <a:lstStyle>
            <a:lvl1pPr algn="l">
              <a:defRPr sz="800"/>
            </a:lvl1pPr>
          </a:lstStyle>
          <a:p>
            <a:pPr>
              <a:lnSpc>
                <a:spcPct val="95000"/>
              </a:lnSpc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[ADD PRESENTATION TITLE: INSERT TAB &gt; HEADER &amp; FOOTER &gt; NOTES AND HANDOUTS]</a:t>
            </a:r>
          </a:p>
        </p:txBody>
      </p:sp>
      <p:sp>
        <p:nvSpPr>
          <p:cNvPr id="7" name="Date Placeholder 2"/>
          <p:cNvSpPr>
            <a:spLocks noGrp="1"/>
          </p:cNvSpPr>
          <p:nvPr>
            <p:ph type="dt" idx="1"/>
          </p:nvPr>
        </p:nvSpPr>
        <p:spPr>
          <a:xfrm>
            <a:off x="1199311" y="8856576"/>
            <a:ext cx="880135" cy="146304"/>
          </a:xfrm>
          <a:prstGeom prst="rect">
            <a:avLst/>
          </a:prstGeom>
        </p:spPr>
        <p:txBody>
          <a:bodyPr vert="horz" lIns="0" tIns="0" rIns="0" bIns="0" rtlCol="0"/>
          <a:lstStyle>
            <a:lvl1pPr algn="r">
              <a:defRPr sz="800"/>
            </a:lvl1pPr>
          </a:lstStyle>
          <a:p>
            <a:pPr algn="l"/>
            <a:fld id="{9535A4AE-AB74-4BDA-B84A-019528CC2B4D}" type="datetimeFigureOut">
              <a:rPr lang="en-US" smtClean="0">
                <a:latin typeface="Arial" pitchFamily="34" charset="0"/>
                <a:cs typeface="Arial" pitchFamily="34" charset="0"/>
              </a:rPr>
              <a:pPr algn="l"/>
              <a:t>2/14/16</a:t>
            </a:fld>
            <a:endParaRPr lang="en-US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44" name="Straight Connector 43"/>
          <p:cNvCxnSpPr/>
          <p:nvPr/>
        </p:nvCxnSpPr>
        <p:spPr>
          <a:xfrm>
            <a:off x="455585" y="8795705"/>
            <a:ext cx="5943600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Slide Number Placeholder 6"/>
          <p:cNvSpPr>
            <a:spLocks noGrp="1"/>
          </p:cNvSpPr>
          <p:nvPr>
            <p:ph type="sldNum" sz="quarter" idx="3"/>
          </p:nvPr>
        </p:nvSpPr>
        <p:spPr>
          <a:xfrm>
            <a:off x="441507" y="8857103"/>
            <a:ext cx="554100" cy="105317"/>
          </a:xfrm>
          <a:prstGeom prst="rect">
            <a:avLst/>
          </a:prstGeom>
        </p:spPr>
        <p:txBody>
          <a:bodyPr vert="horz" wrap="square" lIns="0" tIns="0" rIns="0" bIns="0" rtlCol="0" anchor="b" anchorCtr="0"/>
          <a:lstStyle>
            <a:lvl1pPr marL="0" algn="l" defTabSz="914400" rtl="0" eaLnBrk="1" latinLnBrk="0" hangingPunct="1">
              <a:defRPr lang="en-US" sz="8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111E5896-917A-4035-A860-408E1EC3CD51}" type="slidenum">
              <a:rPr lang="en-US">
                <a:latin typeface="Arial" pitchFamily="34" charset="0"/>
                <a:cs typeface="Arial" pitchFamily="34" charset="0"/>
              </a:rPr>
              <a:pPr/>
              <a:t>‹#›</a:t>
            </a:fld>
            <a:endParaRPr lang="en-US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0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2406" y="8866372"/>
            <a:ext cx="599982" cy="2911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28329429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image" Target="../media/image11.emf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8028" y="399934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441268" y="4080297"/>
            <a:ext cx="5961120" cy="448056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1" name="Header Placeholder 1"/>
          <p:cNvSpPr>
            <a:spLocks noGrp="1"/>
          </p:cNvSpPr>
          <p:nvPr>
            <p:ph type="hdr" sz="quarter"/>
          </p:nvPr>
        </p:nvSpPr>
        <p:spPr>
          <a:xfrm>
            <a:off x="2227340" y="8863084"/>
            <a:ext cx="2664646" cy="137851"/>
          </a:xfrm>
          <a:prstGeom prst="rect">
            <a:avLst/>
          </a:prstGeom>
        </p:spPr>
        <p:txBody>
          <a:bodyPr vert="horz" wrap="square" lIns="0" tIns="0" rIns="0" bIns="0" rtlCol="0" anchor="t" anchorCtr="0"/>
          <a:lstStyle>
            <a:lvl1pPr algn="l">
              <a:defRPr sz="800" i="0"/>
            </a:lvl1pPr>
          </a:lstStyle>
          <a:p>
            <a:pPr>
              <a:lnSpc>
                <a:spcPct val="95000"/>
              </a:lnSpc>
            </a:pPr>
            <a:r>
              <a:rPr lang="en-US" smtClean="0">
                <a:latin typeface="Arial" pitchFamily="34" charset="0"/>
                <a:cs typeface="Arial" pitchFamily="34" charset="0"/>
              </a:rPr>
              <a:t>[ADD PRESENTATION TITLE: INSERT TAB &gt; HEADER &amp; FOOTER &gt; NOTES AND HANDOUTS]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Date Placeholder 2"/>
          <p:cNvSpPr>
            <a:spLocks noGrp="1"/>
          </p:cNvSpPr>
          <p:nvPr>
            <p:ph type="dt" idx="1"/>
          </p:nvPr>
        </p:nvSpPr>
        <p:spPr>
          <a:xfrm>
            <a:off x="1206035" y="8856576"/>
            <a:ext cx="880135" cy="146304"/>
          </a:xfrm>
          <a:prstGeom prst="rect">
            <a:avLst/>
          </a:prstGeom>
        </p:spPr>
        <p:txBody>
          <a:bodyPr vert="horz" lIns="0" tIns="0" rIns="0" bIns="0" rtlCol="0"/>
          <a:lstStyle>
            <a:lvl1pPr algn="r">
              <a:defRPr sz="800" i="0"/>
            </a:lvl1pPr>
          </a:lstStyle>
          <a:p>
            <a:pPr algn="l"/>
            <a:fld id="{9535A4AE-AB74-4BDA-B84A-019528CC2B4D}" type="datetimeFigureOut">
              <a:rPr lang="en-US" smtClean="0">
                <a:latin typeface="Arial" pitchFamily="34" charset="0"/>
                <a:cs typeface="Arial" pitchFamily="34" charset="0"/>
              </a:rPr>
              <a:pPr algn="l"/>
              <a:t>2/14/16</a:t>
            </a:fld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48231" y="8857103"/>
            <a:ext cx="554100" cy="105317"/>
          </a:xfrm>
          <a:prstGeom prst="rect">
            <a:avLst/>
          </a:prstGeom>
        </p:spPr>
        <p:txBody>
          <a:bodyPr vert="horz" wrap="square" lIns="0" tIns="0" rIns="0" bIns="0" rtlCol="0" anchor="b" anchorCtr="0"/>
          <a:lstStyle>
            <a:lvl1pPr marL="0" algn="l" defTabSz="914400" rtl="0" eaLnBrk="1" latinLnBrk="0" hangingPunct="1">
              <a:defRPr lang="en-US" sz="800" i="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111E5896-917A-4035-A860-408E1EC3CD51}" type="slidenum">
              <a:rPr lang="en-US" smtClean="0">
                <a:latin typeface="Arial" pitchFamily="34" charset="0"/>
                <a:cs typeface="Arial" pitchFamily="34" charset="0"/>
              </a:rPr>
              <a:pPr/>
              <a:t>‹#›</a:t>
            </a:fld>
            <a:endParaRPr lang="en-US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9" name="Straight Connector 28"/>
          <p:cNvCxnSpPr/>
          <p:nvPr/>
        </p:nvCxnSpPr>
        <p:spPr>
          <a:xfrm>
            <a:off x="455585" y="8795705"/>
            <a:ext cx="5943600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2406" y="8866372"/>
            <a:ext cx="599982" cy="2911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50748310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114300" indent="-114300" algn="l" defTabSz="914400" rtl="0" eaLnBrk="1" latinLnBrk="0" hangingPunct="1">
      <a:spcBef>
        <a:spcPts val="800"/>
      </a:spcBef>
      <a:buFont typeface="Arial" pitchFamily="34" charset="0"/>
      <a:buChar char="•"/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285750" indent="-112713" algn="l" defTabSz="914400" rtl="0" eaLnBrk="1" latinLnBrk="0" hangingPunct="1">
      <a:spcBef>
        <a:spcPts val="200"/>
      </a:spcBef>
      <a:buFont typeface="Arial" pitchFamily="34" charset="0"/>
      <a:buChar char="•"/>
      <a:defRPr sz="11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403225" indent="-117475" algn="l" defTabSz="914400" rtl="0" eaLnBrk="1" latinLnBrk="0" hangingPunct="1">
      <a:spcBef>
        <a:spcPts val="200"/>
      </a:spcBef>
      <a:buFont typeface="Arial" pitchFamily="34" charset="0"/>
      <a:buChar char="•"/>
      <a:defRPr sz="105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569913" indent="-112713" algn="l" defTabSz="914400" rtl="0" eaLnBrk="1" latinLnBrk="0" hangingPunct="1">
      <a:spcBef>
        <a:spcPts val="200"/>
      </a:spcBef>
      <a:buFont typeface="Arial" pitchFamily="34" charset="0"/>
      <a:buChar char="•"/>
      <a:defRPr sz="105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457200" indent="114300" algn="l" defTabSz="914400" rtl="0" eaLnBrk="1" latinLnBrk="0" hangingPunct="1">
      <a:buFont typeface="Arial" pitchFamily="34" charset="0"/>
      <a:buChar char="•"/>
      <a:defRPr sz="1050" kern="1200">
        <a:solidFill>
          <a:schemeClr val="tx1"/>
        </a:solidFill>
        <a:latin typeface="+mn-lt"/>
        <a:ea typeface="+mn-ea"/>
        <a:cs typeface="Arial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lide Image Placeholder 21"/>
          <p:cNvSpPr>
            <a:spLocks noGrp="1" noRot="1" noChangeAspect="1"/>
          </p:cNvSpPr>
          <p:nvPr>
            <p:ph type="sldImg"/>
          </p:nvPr>
        </p:nvSpPr>
        <p:spPr>
          <a:xfrm>
            <a:off x="1187450" y="400050"/>
            <a:ext cx="4648200" cy="3486150"/>
          </a:xfrm>
        </p:spPr>
      </p:sp>
      <p:sp>
        <p:nvSpPr>
          <p:cNvPr id="23" name="Notes Placeholder 2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24" name="Header Placeholder 1"/>
          <p:cNvSpPr>
            <a:spLocks noGrp="1"/>
          </p:cNvSpPr>
          <p:nvPr>
            <p:ph type="hdr" sz="quarter"/>
          </p:nvPr>
        </p:nvSpPr>
        <p:spPr>
          <a:xfrm>
            <a:off x="2482852" y="8863084"/>
            <a:ext cx="2664646" cy="137851"/>
          </a:xfrm>
          <a:prstGeom prst="rect">
            <a:avLst/>
          </a:prstGeom>
        </p:spPr>
        <p:txBody>
          <a:bodyPr vert="horz" wrap="square" lIns="0" tIns="0" rIns="0" bIns="0" rtlCol="0" anchor="t" anchorCtr="0"/>
          <a:lstStyle>
            <a:lvl1pPr algn="l">
              <a:defRPr sz="800"/>
            </a:lvl1pPr>
          </a:lstStyle>
          <a:p>
            <a:pPr>
              <a:lnSpc>
                <a:spcPct val="95000"/>
              </a:lnSpc>
            </a:pPr>
            <a:r>
              <a:rPr lang="en-US" sz="600" i="1" dirty="0" smtClean="0">
                <a:latin typeface="Arial" pitchFamily="34" charset="0"/>
                <a:cs typeface="Arial" pitchFamily="34" charset="0"/>
              </a:rPr>
              <a:t>[ADD PRESENTATION TITLE: INSERT TAB &gt; HEADER &amp; FOOTER &gt; NOTES AND HANDOUTS]</a:t>
            </a:r>
          </a:p>
        </p:txBody>
      </p:sp>
      <p:sp>
        <p:nvSpPr>
          <p:cNvPr id="25" name="Date Placeholder 2"/>
          <p:cNvSpPr>
            <a:spLocks noGrp="1"/>
          </p:cNvSpPr>
          <p:nvPr>
            <p:ph type="dt" idx="1"/>
          </p:nvPr>
        </p:nvSpPr>
        <p:spPr>
          <a:xfrm>
            <a:off x="1461547" y="8856576"/>
            <a:ext cx="880135" cy="146304"/>
          </a:xfrm>
          <a:prstGeom prst="rect">
            <a:avLst/>
          </a:prstGeom>
        </p:spPr>
        <p:txBody>
          <a:bodyPr vert="horz" lIns="0" tIns="0" rIns="0" bIns="0" rtlCol="0"/>
          <a:lstStyle>
            <a:lvl1pPr algn="r">
              <a:defRPr sz="800"/>
            </a:lvl1pPr>
          </a:lstStyle>
          <a:p>
            <a:pPr algn="l"/>
            <a:fld id="{9535A4AE-AB74-4BDA-B84A-019528CC2B4D}" type="datetimeFigureOut">
              <a:rPr lang="en-US" sz="600" i="1" smtClean="0">
                <a:latin typeface="Arial" pitchFamily="34" charset="0"/>
                <a:cs typeface="Arial" pitchFamily="34" charset="0"/>
              </a:rPr>
              <a:pPr algn="l"/>
              <a:t>2/14/16</a:t>
            </a:fld>
            <a:endParaRPr lang="en-US" sz="600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703743" y="8836931"/>
            <a:ext cx="554100" cy="105317"/>
          </a:xfrm>
          <a:prstGeom prst="rect">
            <a:avLst/>
          </a:prstGeom>
        </p:spPr>
        <p:txBody>
          <a:bodyPr vert="horz" wrap="square" lIns="0" tIns="0" rIns="0" bIns="0" rtlCol="0" anchor="b" anchorCtr="0"/>
          <a:lstStyle>
            <a:lvl1pPr marL="0" algn="l" defTabSz="914400" rtl="0" eaLnBrk="1" latinLnBrk="0" hangingPunct="1">
              <a:defRPr lang="en-US" sz="8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111E5896-917A-4035-A860-408E1EC3CD51}" type="slidenum">
              <a:rPr lang="en-US" sz="600" i="1">
                <a:latin typeface="Arial" pitchFamily="34" charset="0"/>
                <a:cs typeface="Arial" pitchFamily="34" charset="0"/>
              </a:rPr>
              <a:pPr/>
              <a:t>1</a:t>
            </a:fld>
            <a:endParaRPr lang="en-US" sz="600" i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87450" y="400050"/>
            <a:ext cx="46482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lnSpc>
                <a:spcPct val="95000"/>
              </a:lnSpc>
            </a:pPr>
            <a:r>
              <a:rPr lang="en-US" sz="600" i="1" dirty="0" smtClean="0">
                <a:latin typeface="Arial" pitchFamily="34" charset="0"/>
                <a:cs typeface="Arial" pitchFamily="34" charset="0"/>
              </a:rPr>
              <a:t>[ADD PRESENTATION TITLE: INSERT TAB &gt; HEADER &amp; FOOTER &gt; NOTES AND HANDOUTS]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 algn="l"/>
            <a:fld id="{A7E8D41B-AE01-416D-A608-C540C4F8D0F5}" type="datetime1">
              <a:rPr lang="en-US" sz="600" i="1" smtClean="0">
                <a:latin typeface="Arial" pitchFamily="34" charset="0"/>
                <a:cs typeface="Arial" pitchFamily="34" charset="0"/>
              </a:rPr>
              <a:t>2/14/16</a:t>
            </a:fld>
            <a:endParaRPr lang="en-US" sz="600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1E5896-917A-4035-A860-408E1EC3CD51}" type="slidenum">
              <a:rPr lang="en-US" sz="600" i="1" smtClean="0">
                <a:latin typeface="Arial" pitchFamily="34" charset="0"/>
                <a:cs typeface="Arial" pitchFamily="34" charset="0"/>
              </a:rPr>
              <a:pPr/>
              <a:t>2</a:t>
            </a:fld>
            <a:endParaRPr lang="en-US" sz="600" i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40565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jp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emf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png"/><Relationship Id="rId3" Type="http://schemas.openxmlformats.org/officeDocument/2006/relationships/image" Target="../media/image2.emf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4" Type="http://schemas.openxmlformats.org/officeDocument/2006/relationships/image" Target="../media/image2.emf"/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2.emf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4" Type="http://schemas.openxmlformats.org/officeDocument/2006/relationships/image" Target="../media/image2.emf"/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6.png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4" Type="http://schemas.openxmlformats.org/officeDocument/2006/relationships/image" Target="../media/image2.emf"/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7.png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4" Type="http://schemas.openxmlformats.org/officeDocument/2006/relationships/image" Target="../media/image2.emf"/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8.png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9.jpeg"/><Relationship Id="rId3" Type="http://schemas.openxmlformats.org/officeDocument/2006/relationships/image" Target="../media/image2.emf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4" Type="http://schemas.openxmlformats.org/officeDocument/2006/relationships/image" Target="../media/image2.emf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0.jpg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emf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4" Type="http://schemas.openxmlformats.org/officeDocument/2006/relationships/image" Target="../media/image2.emf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4" Type="http://schemas.openxmlformats.org/officeDocument/2006/relationships/image" Target="../media/image2.emf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4" Type="http://schemas.openxmlformats.org/officeDocument/2006/relationships/image" Target="../media/image2.emf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jpeg"/><Relationship Id="rId3" Type="http://schemas.openxmlformats.org/officeDocument/2006/relationships/image" Target="../media/image2.emf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itle 34"/>
          <p:cNvSpPr>
            <a:spLocks noGrp="1"/>
          </p:cNvSpPr>
          <p:nvPr>
            <p:ph type="title" hasCustomPrompt="1"/>
          </p:nvPr>
        </p:nvSpPr>
        <p:spPr>
          <a:xfrm>
            <a:off x="648605" y="2883538"/>
            <a:ext cx="6595720" cy="618631"/>
          </a:xfrm>
        </p:spPr>
        <p:txBody>
          <a:bodyPr vert="horz" wrap="square" lIns="91440" tIns="45720" rIns="91440" bIns="45720" rtlCol="0" anchor="b">
            <a:spAutoFit/>
          </a:bodyPr>
          <a:lstStyle>
            <a:lvl1pPr>
              <a:lnSpc>
                <a:spcPct val="95000"/>
              </a:lnSpc>
              <a:defRPr kumimoji="0" lang="en-US" sz="3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Title Slide Here</a:t>
            </a:r>
            <a:endParaRPr lang="en-US" dirty="0"/>
          </a:p>
        </p:txBody>
      </p:sp>
      <p:sp>
        <p:nvSpPr>
          <p:cNvPr id="38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654697" y="3436978"/>
            <a:ext cx="6570016" cy="507831"/>
          </a:xfrm>
        </p:spPr>
        <p:txBody>
          <a:bodyPr anchor="t" anchorCtr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None/>
              <a:defRPr sz="3800" i="1" spc="0" baseline="0">
                <a:solidFill>
                  <a:schemeClr val="bg1"/>
                </a:solidFill>
                <a:latin typeface="+mn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914400" rtl="0" eaLnBrk="1" latinLnBrk="0" hangingPunct="1">
              <a:lnSpc>
                <a:spcPct val="75000"/>
              </a:lnSpc>
              <a:spcBef>
                <a:spcPts val="1400"/>
              </a:spcBef>
              <a:buFont typeface="Arial" pitchFamily="34" charset="0"/>
              <a:buNone/>
            </a:pPr>
            <a:r>
              <a:rPr lang="en-US" dirty="0" smtClean="0"/>
              <a:t>Subtitle Title Here</a:t>
            </a:r>
          </a:p>
        </p:txBody>
      </p:sp>
      <p:sp>
        <p:nvSpPr>
          <p:cNvPr id="46" name="Date Placeholder 4"/>
          <p:cNvSpPr>
            <a:spLocks noGrp="1"/>
          </p:cNvSpPr>
          <p:nvPr>
            <p:ph type="dt" sz="half" idx="2"/>
          </p:nvPr>
        </p:nvSpPr>
        <p:spPr>
          <a:xfrm>
            <a:off x="748092" y="6045890"/>
            <a:ext cx="1925338" cy="238606"/>
          </a:xfrm>
          <a:prstGeom prst="rect">
            <a:avLst/>
          </a:prstGeom>
        </p:spPr>
        <p:txBody>
          <a:bodyPr vert="horz" wrap="square" lIns="0" tIns="0" rIns="0" bIns="0" rtlCol="0" anchor="b" anchorCtr="0"/>
          <a:lstStyle>
            <a:lvl1pPr algn="l">
              <a:defRPr sz="1200" i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87431B66-2D65-4398-A930-0D30EC9EE69D}" type="datetime1">
              <a:rPr lang="en-US" smtClean="0"/>
              <a:t>2/14/16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747713" y="4350040"/>
            <a:ext cx="6477000" cy="193675"/>
          </a:xfrm>
        </p:spPr>
        <p:txBody>
          <a:bodyPr vert="horz" wrap="square" lIns="0" tIns="0" rIns="0" bIns="0" rtlCol="0" anchor="t" anchorCtr="0"/>
          <a:lstStyle>
            <a:lvl1pPr marL="0" indent="0">
              <a:spcBef>
                <a:spcPts val="0"/>
              </a:spcBef>
              <a:buFontTx/>
              <a:buNone/>
              <a:defRPr lang="en-US" sz="1800" i="0" dirty="0" smtClean="0">
                <a:solidFill>
                  <a:schemeClr val="bg1"/>
                </a:solidFill>
                <a:cs typeface="Arial" pitchFamily="34" charset="0"/>
              </a:defRPr>
            </a:lvl1pPr>
            <a:lvl2pPr>
              <a:defRPr lang="en-US" sz="1800" dirty="0" smtClean="0">
                <a:latin typeface="+mn-lt"/>
              </a:defRPr>
            </a:lvl2pPr>
            <a:lvl3pPr>
              <a:defRPr lang="en-US" sz="1800" dirty="0" smtClean="0">
                <a:latin typeface="+mn-lt"/>
              </a:defRPr>
            </a:lvl3pPr>
            <a:lvl4pPr>
              <a:defRPr lang="en-US" sz="1800" dirty="0" smtClean="0">
                <a:latin typeface="+mn-lt"/>
              </a:defRPr>
            </a:lvl4pPr>
            <a:lvl5pPr>
              <a:defRPr lang="en-US" sz="1800" dirty="0">
                <a:latin typeface="+mn-lt"/>
              </a:defRPr>
            </a:lvl5pPr>
          </a:lstStyle>
          <a:p>
            <a:pPr marL="0" lvl="0"/>
            <a:r>
              <a:rPr lang="en-US" dirty="0" smtClean="0"/>
              <a:t>Click to edit Master text styles</a:t>
            </a:r>
            <a:endParaRPr lang="en-US" dirty="0"/>
          </a:p>
        </p:txBody>
      </p:sp>
      <p:pic>
        <p:nvPicPr>
          <p:cNvPr id="10" name="Picture 9" descr="UCSF_MC+Benioff_pl_white_CMYK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300" y="918088"/>
            <a:ext cx="2692400" cy="596678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ad and Content w/Subhe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53732" y="438912"/>
            <a:ext cx="8089901" cy="563231"/>
          </a:xfrm>
        </p:spPr>
        <p:txBody>
          <a:bodyPr vert="horz" wrap="square" lIns="91440" tIns="45720" rIns="91440" bIns="45720" rtlCol="0" anchor="t" anchorCtr="0">
            <a:spAutoFit/>
          </a:bodyPr>
          <a:lstStyle>
            <a:lvl1pPr>
              <a:defRPr lang="en-US" dirty="0"/>
            </a:lvl1pPr>
          </a:lstStyle>
          <a:p>
            <a:pPr lvl="0"/>
            <a:r>
              <a:rPr lang="en-US" dirty="0" smtClean="0"/>
              <a:t>Slide Title Here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661375" y="2021792"/>
            <a:ext cx="8325548" cy="3731308"/>
          </a:xfrm>
        </p:spPr>
        <p:txBody>
          <a:bodyPr vert="horz" wrap="square" lIns="91440" tIns="45720" rIns="91440" bIns="45720" rtlCol="0">
            <a:noAutofit/>
          </a:bodyPr>
          <a:lstStyle>
            <a:lvl1pPr>
              <a:defRPr lang="en-US" dirty="0" smtClean="0"/>
            </a:lvl1pPr>
            <a:lvl2pPr>
              <a:defRPr lang="en-US" dirty="0" smtClean="0"/>
            </a:lvl2pPr>
            <a:lvl3pPr>
              <a:defRPr lang="en-US" dirty="0" smtClean="0"/>
            </a:lvl3pPr>
            <a:lvl4pPr>
              <a:defRPr lang="en-US" dirty="0" smtClean="0"/>
            </a:lvl4pPr>
            <a:lvl5pPr>
              <a:defRPr lang="en-US" dirty="0"/>
            </a:lvl5pPr>
          </a:lstStyle>
          <a:p>
            <a:pPr lvl="0"/>
            <a:r>
              <a:rPr lang="en-US" dirty="0" smtClean="0"/>
              <a:t>Click to edit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Text Placeholder 2"/>
          <p:cNvSpPr>
            <a:spLocks noGrp="1"/>
          </p:cNvSpPr>
          <p:nvPr>
            <p:ph type="body" idx="10" hasCustomPrompt="1"/>
          </p:nvPr>
        </p:nvSpPr>
        <p:spPr>
          <a:xfrm>
            <a:off x="638226" y="1563684"/>
            <a:ext cx="8087171" cy="313932"/>
          </a:xfrm>
        </p:spPr>
        <p:txBody>
          <a:bodyPr anchor="t"/>
          <a:lstStyle>
            <a:lvl1pPr marL="0" indent="0">
              <a:buNone/>
              <a:defRPr sz="2100" b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Subhead</a:t>
            </a:r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2"/>
          </p:nvPr>
        </p:nvSpPr>
        <p:spPr>
          <a:xfrm>
            <a:off x="5496437" y="6338060"/>
            <a:ext cx="675763" cy="164340"/>
          </a:xfrm>
          <a:prstGeom prst="rect">
            <a:avLst/>
          </a:prstGeom>
        </p:spPr>
        <p:txBody>
          <a:bodyPr vert="horz" wrap="square" lIns="0" tIns="0" rIns="0" bIns="0" rtlCol="0" anchor="b" anchorCtr="0"/>
          <a:lstStyle>
            <a:lvl1pPr algn="l">
              <a:defRPr sz="900" i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9EB3265C-F0D4-410E-8C75-9C1664655489}" type="datetime1">
              <a:rPr lang="en-US" smtClean="0"/>
              <a:t>2/14/16</a:t>
            </a:fld>
            <a:endParaRPr lang="en-US" dirty="0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729161" y="6355828"/>
            <a:ext cx="4310907" cy="137980"/>
          </a:xfrm>
          <a:prstGeom prst="rect">
            <a:avLst/>
          </a:prstGeom>
        </p:spPr>
        <p:txBody>
          <a:bodyPr vert="horz" wrap="square" lIns="0" tIns="0" rIns="0" bIns="0" rtlCol="0" anchor="b" anchorCtr="0"/>
          <a:lstStyle>
            <a:lvl1pPr algn="l">
              <a:defRPr sz="900" i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Presentation Title and/or Sub Brand Name Here</a:t>
            </a:r>
            <a:endParaRPr lang="en-US" dirty="0"/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358009" y="6339203"/>
            <a:ext cx="246061" cy="155233"/>
          </a:xfrm>
          <a:prstGeom prst="rect">
            <a:avLst/>
          </a:prstGeom>
        </p:spPr>
        <p:txBody>
          <a:bodyPr vert="horz" wrap="square" lIns="0" tIns="0" rIns="0" bIns="0" rtlCol="0" anchor="b" anchorCtr="0"/>
          <a:lstStyle>
            <a:lvl1pPr algn="l">
              <a:defRPr sz="900" i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7BCC8D0D-EAEC-449D-9161-023DFF90F2E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4316033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ad and 2-Column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58368" y="433999"/>
            <a:ext cx="8080375" cy="575094"/>
          </a:xfrm>
        </p:spPr>
        <p:txBody>
          <a:bodyPr vert="horz" wrap="square" lIns="91440" tIns="45720" rIns="91440" bIns="45720" rtlCol="0" anchor="t" anchorCtr="0">
            <a:spAutoFit/>
          </a:bodyPr>
          <a:lstStyle>
            <a:lvl1pPr>
              <a:defRPr lang="en-US" dirty="0"/>
            </a:lvl1pPr>
          </a:lstStyle>
          <a:p>
            <a:pPr marL="0" lvl="0"/>
            <a:r>
              <a:rPr lang="en-US" dirty="0" smtClean="0"/>
              <a:t>Slide Title Here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661464" y="1562634"/>
            <a:ext cx="3989387" cy="3978016"/>
          </a:xfrm>
        </p:spPr>
        <p:txBody>
          <a:bodyPr vert="horz" wrap="square" lIns="91440" tIns="45720" rIns="91440" bIns="45720" rtlCol="0">
            <a:noAutofit/>
          </a:bodyPr>
          <a:lstStyle>
            <a:lvl1pPr>
              <a:defRPr lang="en-US" dirty="0" smtClean="0"/>
            </a:lvl1pPr>
            <a:lvl2pPr>
              <a:defRPr lang="en-US" dirty="0" smtClean="0"/>
            </a:lvl2pPr>
            <a:lvl3pPr>
              <a:defRPr lang="en-US" dirty="0" smtClean="0"/>
            </a:lvl3pPr>
            <a:lvl4pPr>
              <a:defRPr lang="en-US" dirty="0" smtClean="0"/>
            </a:lvl4pPr>
            <a:lvl5pPr>
              <a:defRPr lang="en-US" dirty="0"/>
            </a:lvl5pPr>
          </a:lstStyle>
          <a:p>
            <a:pPr lvl="0"/>
            <a:r>
              <a:rPr lang="en-US" dirty="0" smtClean="0"/>
              <a:t>Click to edit bullet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Text Placeholder 2"/>
          <p:cNvSpPr>
            <a:spLocks noGrp="1"/>
          </p:cNvSpPr>
          <p:nvPr>
            <p:ph type="body" idx="10" hasCustomPrompt="1"/>
          </p:nvPr>
        </p:nvSpPr>
        <p:spPr>
          <a:xfrm>
            <a:off x="641062" y="1013951"/>
            <a:ext cx="8077645" cy="383182"/>
          </a:xfrm>
        </p:spPr>
        <p:txBody>
          <a:bodyPr vert="horz" wrap="square" lIns="91440" tIns="45720" rIns="91440" bIns="45720" rtlCol="0" anchor="t">
            <a:noAutofit/>
          </a:bodyPr>
          <a:lstStyle>
            <a:lvl1pPr>
              <a:defRPr lang="en-US" dirty="0" smtClean="0"/>
            </a:lvl1pPr>
          </a:lstStyle>
          <a:p>
            <a:pPr marL="0" lvl="0" indent="0">
              <a:buNone/>
            </a:pPr>
            <a:r>
              <a:rPr lang="en-US" dirty="0" smtClean="0"/>
              <a:t>Subhead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1" hasCustomPrompt="1"/>
          </p:nvPr>
        </p:nvSpPr>
        <p:spPr>
          <a:xfrm>
            <a:off x="4882627" y="1556703"/>
            <a:ext cx="4013199" cy="3978016"/>
          </a:xfrm>
        </p:spPr>
        <p:txBody>
          <a:bodyPr vert="horz" wrap="square" lIns="91440" tIns="45720" rIns="91440" bIns="45720" rtlCol="0">
            <a:noAutofit/>
          </a:bodyPr>
          <a:lstStyle>
            <a:lvl1pPr>
              <a:defRPr lang="en-US" dirty="0" smtClean="0"/>
            </a:lvl1pPr>
            <a:lvl2pPr>
              <a:defRPr lang="en-US" dirty="0" smtClean="0"/>
            </a:lvl2pPr>
            <a:lvl3pPr>
              <a:defRPr lang="en-US" dirty="0" smtClean="0"/>
            </a:lvl3pPr>
            <a:lvl4pPr>
              <a:defRPr lang="en-US" dirty="0" smtClean="0"/>
            </a:lvl4pPr>
            <a:lvl5pPr>
              <a:defRPr lang="en-US" dirty="0"/>
            </a:lvl5pPr>
          </a:lstStyle>
          <a:p>
            <a:pPr lvl="0"/>
            <a:r>
              <a:rPr lang="en-US" dirty="0" smtClean="0"/>
              <a:t>Click to edit bullet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3" name="Date Placeholder 4"/>
          <p:cNvSpPr>
            <a:spLocks noGrp="1"/>
          </p:cNvSpPr>
          <p:nvPr>
            <p:ph type="dt" sz="half" idx="2"/>
          </p:nvPr>
        </p:nvSpPr>
        <p:spPr>
          <a:xfrm>
            <a:off x="5496437" y="6338060"/>
            <a:ext cx="675763" cy="164340"/>
          </a:xfrm>
          <a:prstGeom prst="rect">
            <a:avLst/>
          </a:prstGeom>
        </p:spPr>
        <p:txBody>
          <a:bodyPr vert="horz" wrap="square" lIns="0" tIns="0" rIns="0" bIns="0" rtlCol="0" anchor="b" anchorCtr="0"/>
          <a:lstStyle>
            <a:lvl1pPr algn="l">
              <a:defRPr sz="900" i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9EB3265C-F0D4-410E-8C75-9C1664655489}" type="datetime1">
              <a:rPr lang="en-US" smtClean="0"/>
              <a:t>2/14/16</a:t>
            </a:fld>
            <a:endParaRPr lang="en-US" dirty="0"/>
          </a:p>
        </p:txBody>
      </p:sp>
      <p:sp>
        <p:nvSpPr>
          <p:cNvPr id="14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729161" y="6355828"/>
            <a:ext cx="4310907" cy="137980"/>
          </a:xfrm>
          <a:prstGeom prst="rect">
            <a:avLst/>
          </a:prstGeom>
        </p:spPr>
        <p:txBody>
          <a:bodyPr vert="horz" wrap="square" lIns="0" tIns="0" rIns="0" bIns="0" rtlCol="0" anchor="b" anchorCtr="0"/>
          <a:lstStyle>
            <a:lvl1pPr algn="l">
              <a:defRPr sz="900" i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Presentation Title and/or Sub Brand Name Here</a:t>
            </a:r>
            <a:endParaRPr lang="en-US" dirty="0"/>
          </a:p>
        </p:txBody>
      </p:sp>
      <p:sp>
        <p:nvSpPr>
          <p:cNvPr id="15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358009" y="6339203"/>
            <a:ext cx="246061" cy="155233"/>
          </a:xfrm>
          <a:prstGeom prst="rect">
            <a:avLst/>
          </a:prstGeom>
        </p:spPr>
        <p:txBody>
          <a:bodyPr vert="horz" wrap="square" lIns="0" tIns="0" rIns="0" bIns="0" rtlCol="0" anchor="b" anchorCtr="0"/>
          <a:lstStyle>
            <a:lvl1pPr algn="l">
              <a:defRPr sz="900" i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7BCC8D0D-EAEC-449D-9161-023DFF90F2E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ad and Subhead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58368" y="434801"/>
            <a:ext cx="8080375" cy="575094"/>
          </a:xfrm>
        </p:spPr>
        <p:txBody>
          <a:bodyPr vert="horz" wrap="square" lIns="91440" tIns="45720" rIns="91440" bIns="45720" rtlCol="0" anchor="t" anchorCtr="0">
            <a:spAutoFit/>
          </a:bodyPr>
          <a:lstStyle>
            <a:lvl1pPr>
              <a:defRPr lang="en-US" dirty="0"/>
            </a:lvl1pPr>
          </a:lstStyle>
          <a:p>
            <a:pPr marL="0" lvl="0"/>
            <a:r>
              <a:rPr lang="en-US" dirty="0" smtClean="0"/>
              <a:t>Slide Title Here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0" hasCustomPrompt="1"/>
          </p:nvPr>
        </p:nvSpPr>
        <p:spPr>
          <a:xfrm>
            <a:off x="640321" y="1011992"/>
            <a:ext cx="8077645" cy="383182"/>
          </a:xfrm>
        </p:spPr>
        <p:txBody>
          <a:bodyPr vert="horz" wrap="square" lIns="91440" tIns="45720" rIns="91440" bIns="45720" rtlCol="0" anchor="t">
            <a:noAutofit/>
          </a:bodyPr>
          <a:lstStyle>
            <a:lvl1pPr marL="168275" indent="-168275">
              <a:buNone/>
              <a:defRPr lang="en-US" dirty="0" smtClean="0"/>
            </a:lvl1pPr>
          </a:lstStyle>
          <a:p>
            <a:pPr marL="0" lvl="0" indent="0"/>
            <a:r>
              <a:rPr lang="en-US" dirty="0" smtClean="0"/>
              <a:t>Subhead</a:t>
            </a:r>
          </a:p>
        </p:txBody>
      </p:sp>
      <p:sp>
        <p:nvSpPr>
          <p:cNvPr id="10" name="Date Placeholder 4"/>
          <p:cNvSpPr>
            <a:spLocks noGrp="1"/>
          </p:cNvSpPr>
          <p:nvPr>
            <p:ph type="dt" sz="half" idx="2"/>
          </p:nvPr>
        </p:nvSpPr>
        <p:spPr>
          <a:xfrm>
            <a:off x="5496437" y="6338060"/>
            <a:ext cx="675763" cy="164340"/>
          </a:xfrm>
          <a:prstGeom prst="rect">
            <a:avLst/>
          </a:prstGeom>
        </p:spPr>
        <p:txBody>
          <a:bodyPr vert="horz" wrap="square" lIns="0" tIns="0" rIns="0" bIns="0" rtlCol="0" anchor="b" anchorCtr="0"/>
          <a:lstStyle>
            <a:lvl1pPr algn="l">
              <a:defRPr sz="900" i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9EB3265C-F0D4-410E-8C75-9C1664655489}" type="datetime1">
              <a:rPr lang="en-US" smtClean="0"/>
              <a:t>2/14/16</a:t>
            </a:fld>
            <a:endParaRPr lang="en-US" dirty="0"/>
          </a:p>
        </p:txBody>
      </p:sp>
      <p:sp>
        <p:nvSpPr>
          <p:cNvPr id="11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729161" y="6355828"/>
            <a:ext cx="4310907" cy="137980"/>
          </a:xfrm>
          <a:prstGeom prst="rect">
            <a:avLst/>
          </a:prstGeom>
        </p:spPr>
        <p:txBody>
          <a:bodyPr vert="horz" wrap="square" lIns="0" tIns="0" rIns="0" bIns="0" rtlCol="0" anchor="b" anchorCtr="0"/>
          <a:lstStyle>
            <a:lvl1pPr algn="l">
              <a:defRPr sz="900" i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Presentation Title and/or Sub Brand Name Here</a:t>
            </a:r>
            <a:endParaRPr lang="en-US" dirty="0"/>
          </a:p>
        </p:txBody>
      </p:sp>
      <p:sp>
        <p:nvSpPr>
          <p:cNvPr id="12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358009" y="6339203"/>
            <a:ext cx="246061" cy="155233"/>
          </a:xfrm>
          <a:prstGeom prst="rect">
            <a:avLst/>
          </a:prstGeom>
        </p:spPr>
        <p:txBody>
          <a:bodyPr vert="horz" wrap="square" lIns="0" tIns="0" rIns="0" bIns="0" rtlCol="0" anchor="b" anchorCtr="0"/>
          <a:lstStyle>
            <a:lvl1pPr algn="l">
              <a:defRPr sz="900" i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7BCC8D0D-EAEC-449D-9161-023DFF90F2E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4"/>
          <p:cNvSpPr>
            <a:spLocks noGrp="1"/>
          </p:cNvSpPr>
          <p:nvPr>
            <p:ph type="dt" sz="half" idx="2"/>
          </p:nvPr>
        </p:nvSpPr>
        <p:spPr>
          <a:xfrm>
            <a:off x="5496437" y="6338060"/>
            <a:ext cx="675763" cy="164340"/>
          </a:xfrm>
          <a:prstGeom prst="rect">
            <a:avLst/>
          </a:prstGeom>
        </p:spPr>
        <p:txBody>
          <a:bodyPr vert="horz" wrap="square" lIns="0" tIns="0" rIns="0" bIns="0" rtlCol="0" anchor="b" anchorCtr="0"/>
          <a:lstStyle>
            <a:lvl1pPr algn="l">
              <a:defRPr sz="900" i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9EB3265C-F0D4-410E-8C75-9C1664655489}" type="datetime1">
              <a:rPr lang="en-US" smtClean="0"/>
              <a:t>2/14/16</a:t>
            </a:fld>
            <a:endParaRPr lang="en-US" dirty="0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729161" y="6355828"/>
            <a:ext cx="4310907" cy="137980"/>
          </a:xfrm>
          <a:prstGeom prst="rect">
            <a:avLst/>
          </a:prstGeom>
        </p:spPr>
        <p:txBody>
          <a:bodyPr vert="horz" wrap="square" lIns="0" tIns="0" rIns="0" bIns="0" rtlCol="0" anchor="b" anchorCtr="0"/>
          <a:lstStyle>
            <a:lvl1pPr algn="l">
              <a:defRPr sz="900" i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Presentation Title and/or Sub Brand Name Here</a:t>
            </a:r>
            <a:endParaRPr lang="en-US" dirty="0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358009" y="6339203"/>
            <a:ext cx="246061" cy="155233"/>
          </a:xfrm>
          <a:prstGeom prst="rect">
            <a:avLst/>
          </a:prstGeom>
        </p:spPr>
        <p:txBody>
          <a:bodyPr vert="horz" wrap="square" lIns="0" tIns="0" rIns="0" bIns="0" rtlCol="0" anchor="b" anchorCtr="0"/>
          <a:lstStyle>
            <a:lvl1pPr algn="l">
              <a:defRPr sz="900" i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7BCC8D0D-EAEC-449D-9161-023DFF90F2E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0" y="-1"/>
            <a:ext cx="9144000" cy="5816601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0" name="Date Placeholder 4"/>
          <p:cNvSpPr>
            <a:spLocks noGrp="1"/>
          </p:cNvSpPr>
          <p:nvPr>
            <p:ph type="dt" sz="half" idx="2"/>
          </p:nvPr>
        </p:nvSpPr>
        <p:spPr>
          <a:xfrm>
            <a:off x="5496437" y="6338060"/>
            <a:ext cx="675763" cy="164340"/>
          </a:xfrm>
          <a:prstGeom prst="rect">
            <a:avLst/>
          </a:prstGeom>
        </p:spPr>
        <p:txBody>
          <a:bodyPr vert="horz" wrap="square" lIns="0" tIns="0" rIns="0" bIns="0" rtlCol="0" anchor="b" anchorCtr="0"/>
          <a:lstStyle>
            <a:lvl1pPr algn="l">
              <a:defRPr sz="900" i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9EB3265C-F0D4-410E-8C75-9C1664655489}" type="datetime1">
              <a:rPr lang="en-US" smtClean="0"/>
              <a:t>2/14/16</a:t>
            </a:fld>
            <a:endParaRPr lang="en-US" dirty="0"/>
          </a:p>
        </p:txBody>
      </p:sp>
      <p:sp>
        <p:nvSpPr>
          <p:cNvPr id="11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729161" y="6355828"/>
            <a:ext cx="4310907" cy="137980"/>
          </a:xfrm>
          <a:prstGeom prst="rect">
            <a:avLst/>
          </a:prstGeom>
        </p:spPr>
        <p:txBody>
          <a:bodyPr vert="horz" wrap="square" lIns="0" tIns="0" rIns="0" bIns="0" rtlCol="0" anchor="b" anchorCtr="0"/>
          <a:lstStyle>
            <a:lvl1pPr algn="l">
              <a:defRPr sz="900" i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Presentation Title and/or Sub Brand Name Here</a:t>
            </a:r>
            <a:endParaRPr lang="en-US" dirty="0"/>
          </a:p>
        </p:txBody>
      </p:sp>
      <p:sp>
        <p:nvSpPr>
          <p:cNvPr id="12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358009" y="6339203"/>
            <a:ext cx="246061" cy="155233"/>
          </a:xfrm>
          <a:prstGeom prst="rect">
            <a:avLst/>
          </a:prstGeom>
        </p:spPr>
        <p:txBody>
          <a:bodyPr vert="horz" wrap="square" lIns="0" tIns="0" rIns="0" bIns="0" rtlCol="0" anchor="b" anchorCtr="0"/>
          <a:lstStyle>
            <a:lvl1pPr algn="l">
              <a:defRPr sz="900" i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7BCC8D0D-EAEC-449D-9161-023DFF90F2E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1994352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losing with Singl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7318694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losing with Logo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UCSF_MC+Benioff_pl_white_CMYK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5600" y="3054711"/>
            <a:ext cx="3352800" cy="743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9827374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itle 34"/>
          <p:cNvSpPr>
            <a:spLocks noGrp="1"/>
          </p:cNvSpPr>
          <p:nvPr>
            <p:ph type="title" hasCustomPrompt="1"/>
          </p:nvPr>
        </p:nvSpPr>
        <p:spPr>
          <a:xfrm>
            <a:off x="648605" y="2883538"/>
            <a:ext cx="6576108" cy="618631"/>
          </a:xfrm>
        </p:spPr>
        <p:txBody>
          <a:bodyPr vert="horz" wrap="square" lIns="91440" tIns="45720" rIns="91440" bIns="45720" rtlCol="0" anchor="b">
            <a:spAutoFit/>
          </a:bodyPr>
          <a:lstStyle>
            <a:lvl1pPr>
              <a:lnSpc>
                <a:spcPct val="95000"/>
              </a:lnSpc>
              <a:defRPr kumimoji="0" lang="en-US" sz="3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Title Slide Here</a:t>
            </a:r>
            <a:endParaRPr lang="en-US" dirty="0"/>
          </a:p>
        </p:txBody>
      </p:sp>
      <p:sp>
        <p:nvSpPr>
          <p:cNvPr id="38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654697" y="3436978"/>
            <a:ext cx="6550480" cy="507831"/>
          </a:xfrm>
        </p:spPr>
        <p:txBody>
          <a:bodyPr anchor="t" anchorCtr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None/>
              <a:defRPr sz="3800" i="1" spc="0" baseline="0">
                <a:solidFill>
                  <a:schemeClr val="bg1"/>
                </a:solidFill>
                <a:latin typeface="+mn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914400" rtl="0" eaLnBrk="1" latinLnBrk="0" hangingPunct="1">
              <a:lnSpc>
                <a:spcPct val="75000"/>
              </a:lnSpc>
              <a:spcBef>
                <a:spcPts val="1400"/>
              </a:spcBef>
              <a:buFont typeface="Arial" pitchFamily="34" charset="0"/>
              <a:buNone/>
            </a:pPr>
            <a:r>
              <a:rPr lang="en-US" dirty="0" smtClean="0"/>
              <a:t>Subtitle Title Here</a:t>
            </a:r>
          </a:p>
        </p:txBody>
      </p:sp>
      <p:sp>
        <p:nvSpPr>
          <p:cNvPr id="46" name="Date Placeholder 4"/>
          <p:cNvSpPr>
            <a:spLocks noGrp="1"/>
          </p:cNvSpPr>
          <p:nvPr>
            <p:ph type="dt" sz="half" idx="2"/>
          </p:nvPr>
        </p:nvSpPr>
        <p:spPr>
          <a:xfrm>
            <a:off x="748092" y="6045890"/>
            <a:ext cx="1925338" cy="238606"/>
          </a:xfrm>
          <a:prstGeom prst="rect">
            <a:avLst/>
          </a:prstGeom>
        </p:spPr>
        <p:txBody>
          <a:bodyPr vert="horz" wrap="square" lIns="0" tIns="0" rIns="0" bIns="0" rtlCol="0" anchor="b" anchorCtr="0"/>
          <a:lstStyle>
            <a:lvl1pPr algn="l">
              <a:defRPr sz="1200" i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C42DCCBC-AA0F-44E9-9EDE-CB9B971EF028}" type="datetime1">
              <a:rPr lang="en-US" smtClean="0"/>
              <a:t>2/14/16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747714" y="4349650"/>
            <a:ext cx="6477000" cy="489939"/>
          </a:xfrm>
        </p:spPr>
        <p:txBody>
          <a:bodyPr vert="horz" wrap="square" lIns="0" tIns="0" rIns="0" bIns="0" rtlCol="0" anchor="t" anchorCtr="0"/>
          <a:lstStyle>
            <a:lvl1pPr marL="0" indent="0">
              <a:spcBef>
                <a:spcPts val="0"/>
              </a:spcBef>
              <a:buNone/>
              <a:defRPr lang="en-US" sz="1800" i="0" smtClean="0">
                <a:cs typeface="Arial" pitchFamily="34" charset="0"/>
              </a:defRPr>
            </a:lvl1pPr>
            <a:lvl2pPr>
              <a:defRPr lang="en-US" sz="1800" smtClean="0">
                <a:solidFill>
                  <a:schemeClr val="tx1"/>
                </a:solidFill>
                <a:latin typeface="+mn-lt"/>
              </a:defRPr>
            </a:lvl2pPr>
            <a:lvl3pPr>
              <a:defRPr lang="en-US" sz="1800" smtClean="0">
                <a:solidFill>
                  <a:schemeClr val="tx1"/>
                </a:solidFill>
                <a:latin typeface="+mn-lt"/>
              </a:defRPr>
            </a:lvl3pPr>
            <a:lvl4pPr>
              <a:defRPr lang="en-US" sz="1800" smtClean="0">
                <a:solidFill>
                  <a:schemeClr val="tx1"/>
                </a:solidFill>
                <a:latin typeface="+mn-lt"/>
              </a:defRPr>
            </a:lvl4pPr>
            <a:lvl5pPr>
              <a:defRPr lang="en-US" sz="1800">
                <a:solidFill>
                  <a:schemeClr val="tx1"/>
                </a:solidFill>
                <a:latin typeface="+mn-lt"/>
              </a:defRPr>
            </a:lvl5pPr>
          </a:lstStyle>
          <a:p>
            <a:pPr marL="0" lvl="0"/>
            <a:r>
              <a:rPr lang="en-US" dirty="0" smtClean="0"/>
              <a:t>Click to edit Master text styles</a:t>
            </a:r>
            <a:endParaRPr lang="en-US" dirty="0"/>
          </a:p>
        </p:txBody>
      </p:sp>
      <p:pic>
        <p:nvPicPr>
          <p:cNvPr id="7" name="Picture 6" descr="UCSF_MC+Benioff_pl_white_CMYK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300" y="918088"/>
            <a:ext cx="2692400" cy="5966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1407966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Image1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 bwMode="auto">
          <a:xfrm>
            <a:off x="365125" y="366713"/>
            <a:ext cx="6859588" cy="5153025"/>
          </a:xfrm>
          <a:prstGeom prst="rect">
            <a:avLst/>
          </a:prstGeom>
          <a:solidFill>
            <a:schemeClr val="tx1"/>
          </a:solidFill>
          <a:ln w="19050" algn="ctr">
            <a:noFill/>
            <a:miter lim="800000"/>
            <a:headEnd/>
            <a:tailEnd/>
          </a:ln>
        </p:spPr>
        <p:txBody>
          <a:bodyPr wrap="none" rtlCol="0" anchor="ctr"/>
          <a:lstStyle/>
          <a:p>
            <a:pPr algn="ctr">
              <a:lnSpc>
                <a:spcPct val="90000"/>
              </a:lnSpc>
            </a:pPr>
            <a:endParaRPr lang="en-US" sz="1600" b="1" dirty="0" err="1" smtClean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invGray"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 bwMode="invGray">
          <a:xfrm>
            <a:off x="365125" y="366713"/>
            <a:ext cx="6859588" cy="5153025"/>
          </a:xfrm>
          <a:prstGeom prst="rect">
            <a:avLst/>
          </a:prstGeom>
          <a:solidFill>
            <a:schemeClr val="tx1"/>
          </a:solidFill>
          <a:ln w="19050" algn="ctr">
            <a:noFill/>
            <a:miter lim="800000"/>
            <a:headEnd/>
            <a:tailEnd/>
          </a:ln>
        </p:spPr>
        <p:txBody>
          <a:bodyPr wrap="none" rtlCol="0" anchor="ctr"/>
          <a:lstStyle/>
          <a:p>
            <a:pPr algn="ctr">
              <a:lnSpc>
                <a:spcPct val="90000"/>
              </a:lnSpc>
            </a:pPr>
            <a:endParaRPr lang="en-US" sz="1600" b="1" dirty="0" err="1" smtClean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5" name="Title 34"/>
          <p:cNvSpPr>
            <a:spLocks noGrp="1"/>
          </p:cNvSpPr>
          <p:nvPr>
            <p:ph type="title" hasCustomPrompt="1"/>
          </p:nvPr>
        </p:nvSpPr>
        <p:spPr>
          <a:xfrm>
            <a:off x="648605" y="2446074"/>
            <a:ext cx="6576108" cy="618631"/>
          </a:xfrm>
        </p:spPr>
        <p:txBody>
          <a:bodyPr vert="horz" wrap="square" lIns="91440" tIns="45720" rIns="91440" bIns="45720" rtlCol="0" anchor="b">
            <a:spAutoFit/>
          </a:bodyPr>
          <a:lstStyle>
            <a:lvl1pPr>
              <a:lnSpc>
                <a:spcPct val="95000"/>
              </a:lnSpc>
              <a:defRPr kumimoji="0" lang="en-US" sz="3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Title Slide Here</a:t>
            </a:r>
            <a:endParaRPr lang="en-US" dirty="0"/>
          </a:p>
        </p:txBody>
      </p:sp>
      <p:sp>
        <p:nvSpPr>
          <p:cNvPr id="38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654696" y="2999514"/>
            <a:ext cx="6550481" cy="507831"/>
          </a:xfrm>
        </p:spPr>
        <p:txBody>
          <a:bodyPr anchor="t" anchorCtr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None/>
              <a:defRPr sz="3800" i="1" spc="0" baseline="0">
                <a:solidFill>
                  <a:schemeClr val="bg1"/>
                </a:solidFill>
                <a:latin typeface="+mn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914400" rtl="0" eaLnBrk="1" latinLnBrk="0" hangingPunct="1">
              <a:lnSpc>
                <a:spcPct val="75000"/>
              </a:lnSpc>
              <a:spcBef>
                <a:spcPts val="1400"/>
              </a:spcBef>
              <a:buFont typeface="Arial" pitchFamily="34" charset="0"/>
              <a:buNone/>
            </a:pPr>
            <a:r>
              <a:rPr lang="en-US" dirty="0" smtClean="0"/>
              <a:t>Subtitle Title Here</a:t>
            </a:r>
          </a:p>
        </p:txBody>
      </p:sp>
      <p:sp>
        <p:nvSpPr>
          <p:cNvPr id="46" name="Date Placeholder 4"/>
          <p:cNvSpPr>
            <a:spLocks noGrp="1"/>
          </p:cNvSpPr>
          <p:nvPr>
            <p:ph type="dt" sz="half" idx="2"/>
          </p:nvPr>
        </p:nvSpPr>
        <p:spPr>
          <a:xfrm>
            <a:off x="748092" y="4907753"/>
            <a:ext cx="1925338" cy="238606"/>
          </a:xfrm>
          <a:prstGeom prst="rect">
            <a:avLst/>
          </a:prstGeom>
        </p:spPr>
        <p:txBody>
          <a:bodyPr vert="horz" wrap="square" lIns="0" tIns="0" rIns="0" bIns="0" rtlCol="0" anchor="b" anchorCtr="0"/>
          <a:lstStyle>
            <a:lvl1pPr algn="l">
              <a:defRPr sz="1200" i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7CA65D26-67D5-4CD2-90EC-E629659F24B3}" type="datetime1">
              <a:rPr lang="en-US" smtClean="0"/>
              <a:t>2/14/16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746125" y="4045554"/>
            <a:ext cx="6478588" cy="365125"/>
          </a:xfrm>
        </p:spPr>
        <p:txBody>
          <a:bodyPr vert="horz" wrap="square" lIns="0" tIns="0" rIns="0" bIns="0" rtlCol="0" anchor="t" anchorCtr="0"/>
          <a:lstStyle>
            <a:lvl1pPr marL="0" indent="0">
              <a:spcBef>
                <a:spcPts val="0"/>
              </a:spcBef>
              <a:buNone/>
              <a:defRPr lang="en-US" sz="1800" i="0" dirty="0" smtClean="0">
                <a:solidFill>
                  <a:schemeClr val="bg1"/>
                </a:solidFill>
                <a:cs typeface="Arial" pitchFamily="34" charset="0"/>
              </a:defRPr>
            </a:lvl1pPr>
            <a:lvl2pPr>
              <a:defRPr lang="en-US" sz="1800" dirty="0" smtClean="0">
                <a:latin typeface="+mn-lt"/>
              </a:defRPr>
            </a:lvl2pPr>
            <a:lvl3pPr>
              <a:defRPr lang="en-US" sz="1800" dirty="0" smtClean="0">
                <a:latin typeface="+mn-lt"/>
              </a:defRPr>
            </a:lvl3pPr>
            <a:lvl4pPr>
              <a:defRPr lang="en-US" sz="1800" dirty="0" smtClean="0">
                <a:latin typeface="+mn-lt"/>
              </a:defRPr>
            </a:lvl4pPr>
            <a:lvl5pPr>
              <a:defRPr lang="en-US" sz="1800" dirty="0">
                <a:latin typeface="+mn-lt"/>
              </a:defRPr>
            </a:lvl5pPr>
          </a:lstStyle>
          <a:p>
            <a:pPr marL="0" lvl="0"/>
            <a:r>
              <a:rPr lang="en-US" dirty="0" smtClean="0"/>
              <a:t>Click to edit Master text styles</a:t>
            </a:r>
            <a:endParaRPr lang="en-US" dirty="0"/>
          </a:p>
        </p:txBody>
      </p:sp>
      <p:pic>
        <p:nvPicPr>
          <p:cNvPr id="12" name="Picture 11" descr="UCSF_MC+Benioff_pl_white_CMYK.eps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300" y="918088"/>
            <a:ext cx="2692400" cy="5966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0922155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Image2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 bwMode="auto">
          <a:xfrm>
            <a:off x="365125" y="366713"/>
            <a:ext cx="6859588" cy="5153025"/>
          </a:xfrm>
          <a:prstGeom prst="rect">
            <a:avLst/>
          </a:prstGeom>
          <a:solidFill>
            <a:schemeClr val="tx1"/>
          </a:solidFill>
          <a:ln w="19050" algn="ctr">
            <a:noFill/>
            <a:miter lim="800000"/>
            <a:headEnd/>
            <a:tailEnd/>
          </a:ln>
        </p:spPr>
        <p:txBody>
          <a:bodyPr wrap="none" rtlCol="0" anchor="ctr"/>
          <a:lstStyle/>
          <a:p>
            <a:pPr algn="ctr">
              <a:lnSpc>
                <a:spcPct val="90000"/>
              </a:lnSpc>
            </a:pPr>
            <a:endParaRPr lang="en-US" sz="1600" b="1" dirty="0" err="1" smtClean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670" y="742094"/>
            <a:ext cx="1041033" cy="6820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invGray"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 bwMode="invGray">
          <a:xfrm>
            <a:off x="365125" y="366713"/>
            <a:ext cx="6859588" cy="5153025"/>
          </a:xfrm>
          <a:prstGeom prst="rect">
            <a:avLst/>
          </a:prstGeom>
          <a:solidFill>
            <a:schemeClr val="tx1"/>
          </a:solidFill>
          <a:ln w="19050" algn="ctr">
            <a:noFill/>
            <a:miter lim="800000"/>
            <a:headEnd/>
            <a:tailEnd/>
          </a:ln>
        </p:spPr>
        <p:txBody>
          <a:bodyPr wrap="none" rtlCol="0" anchor="ctr"/>
          <a:lstStyle/>
          <a:p>
            <a:pPr algn="ctr">
              <a:lnSpc>
                <a:spcPct val="90000"/>
              </a:lnSpc>
            </a:pPr>
            <a:endParaRPr lang="en-US" sz="1600" b="1" dirty="0" err="1" smtClean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5" name="Title 34"/>
          <p:cNvSpPr>
            <a:spLocks noGrp="1"/>
          </p:cNvSpPr>
          <p:nvPr>
            <p:ph type="title" hasCustomPrompt="1"/>
          </p:nvPr>
        </p:nvSpPr>
        <p:spPr>
          <a:xfrm>
            <a:off x="648605" y="2446074"/>
            <a:ext cx="6576108" cy="618631"/>
          </a:xfrm>
        </p:spPr>
        <p:txBody>
          <a:bodyPr vert="horz" wrap="square" lIns="91440" tIns="45720" rIns="91440" bIns="45720" rtlCol="0" anchor="b">
            <a:spAutoFit/>
          </a:bodyPr>
          <a:lstStyle>
            <a:lvl1pPr>
              <a:lnSpc>
                <a:spcPct val="95000"/>
              </a:lnSpc>
              <a:defRPr kumimoji="0" lang="en-US" sz="3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Title Slide Here</a:t>
            </a:r>
            <a:endParaRPr lang="en-US" dirty="0"/>
          </a:p>
        </p:txBody>
      </p:sp>
      <p:sp>
        <p:nvSpPr>
          <p:cNvPr id="38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654697" y="2999514"/>
            <a:ext cx="6550480" cy="507831"/>
          </a:xfrm>
        </p:spPr>
        <p:txBody>
          <a:bodyPr anchor="t" anchorCtr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None/>
              <a:defRPr sz="3800" i="1" spc="0" baseline="0">
                <a:solidFill>
                  <a:schemeClr val="bg1"/>
                </a:solidFill>
                <a:latin typeface="+mn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914400" rtl="0" eaLnBrk="1" latinLnBrk="0" hangingPunct="1">
              <a:lnSpc>
                <a:spcPct val="75000"/>
              </a:lnSpc>
              <a:spcBef>
                <a:spcPts val="1400"/>
              </a:spcBef>
              <a:buFont typeface="Arial" pitchFamily="34" charset="0"/>
              <a:buNone/>
            </a:pPr>
            <a:r>
              <a:rPr lang="en-US" dirty="0" smtClean="0"/>
              <a:t>Subtitle Title Here</a:t>
            </a:r>
          </a:p>
        </p:txBody>
      </p:sp>
      <p:sp>
        <p:nvSpPr>
          <p:cNvPr id="46" name="Date Placeholder 4"/>
          <p:cNvSpPr>
            <a:spLocks noGrp="1"/>
          </p:cNvSpPr>
          <p:nvPr>
            <p:ph type="dt" sz="half" idx="2"/>
          </p:nvPr>
        </p:nvSpPr>
        <p:spPr>
          <a:xfrm>
            <a:off x="748092" y="4907753"/>
            <a:ext cx="1925338" cy="238606"/>
          </a:xfrm>
          <a:prstGeom prst="rect">
            <a:avLst/>
          </a:prstGeom>
        </p:spPr>
        <p:txBody>
          <a:bodyPr vert="horz" wrap="square" lIns="0" tIns="0" rIns="0" bIns="0" rtlCol="0" anchor="b" anchorCtr="0"/>
          <a:lstStyle>
            <a:lvl1pPr algn="l">
              <a:defRPr sz="1200" i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F3D771E1-46BB-4A41-837B-A28DD845D1F3}" type="datetime1">
              <a:rPr lang="en-US" smtClean="0"/>
              <a:t>2/14/16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745587" y="4046758"/>
            <a:ext cx="6451600" cy="325755"/>
          </a:xfrm>
        </p:spPr>
        <p:txBody>
          <a:bodyPr vert="horz" wrap="square" lIns="0" tIns="0" rIns="0" bIns="0" rtlCol="0" anchor="t" anchorCtr="0"/>
          <a:lstStyle>
            <a:lvl1pPr marL="0" indent="0">
              <a:spcBef>
                <a:spcPts val="0"/>
              </a:spcBef>
              <a:buNone/>
              <a:defRPr lang="en-US" sz="1800" i="0" smtClean="0">
                <a:solidFill>
                  <a:schemeClr val="bg1"/>
                </a:solidFill>
                <a:cs typeface="Arial" pitchFamily="34" charset="0"/>
              </a:defRPr>
            </a:lvl1pPr>
            <a:lvl2pPr>
              <a:defRPr lang="en-US" sz="1800" smtClean="0">
                <a:latin typeface="+mn-lt"/>
              </a:defRPr>
            </a:lvl2pPr>
            <a:lvl3pPr>
              <a:defRPr lang="en-US" sz="1800" smtClean="0">
                <a:latin typeface="+mn-lt"/>
              </a:defRPr>
            </a:lvl3pPr>
            <a:lvl4pPr>
              <a:defRPr lang="en-US" sz="1800" smtClean="0">
                <a:latin typeface="+mn-lt"/>
              </a:defRPr>
            </a:lvl4pPr>
            <a:lvl5pPr>
              <a:defRPr lang="en-US" sz="1800">
                <a:latin typeface="+mn-lt"/>
              </a:defRPr>
            </a:lvl5pPr>
          </a:lstStyle>
          <a:p>
            <a:pPr marL="0" lvl="0"/>
            <a:r>
              <a:rPr lang="en-US" dirty="0" smtClean="0"/>
              <a:t>Click to edit Master text styles</a:t>
            </a:r>
            <a:endParaRPr lang="en-US" dirty="0"/>
          </a:p>
        </p:txBody>
      </p:sp>
      <p:pic>
        <p:nvPicPr>
          <p:cNvPr id="12" name="Picture 11" descr="UCSF_MC+Benioff_pl_white_CMYK.eps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300" y="918088"/>
            <a:ext cx="2692400" cy="5966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3207502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Image1">
    <p:bg bwMode="ltGray"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 bwMode="auto">
          <a:xfrm>
            <a:off x="365125" y="366713"/>
            <a:ext cx="6859588" cy="5153025"/>
          </a:xfrm>
          <a:prstGeom prst="rect">
            <a:avLst/>
          </a:prstGeom>
          <a:solidFill>
            <a:schemeClr val="tx1"/>
          </a:solidFill>
          <a:ln w="19050" algn="ctr">
            <a:noFill/>
            <a:miter lim="800000"/>
            <a:headEnd/>
            <a:tailEnd/>
          </a:ln>
        </p:spPr>
        <p:txBody>
          <a:bodyPr wrap="none" rtlCol="0" anchor="ctr"/>
          <a:lstStyle/>
          <a:p>
            <a:pPr algn="ctr">
              <a:lnSpc>
                <a:spcPct val="90000"/>
              </a:lnSpc>
            </a:pPr>
            <a:endParaRPr lang="en-US" sz="1600" b="1" dirty="0" err="1" smtClean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invGray"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 bwMode="invGray">
          <a:xfrm>
            <a:off x="365125" y="366713"/>
            <a:ext cx="6859588" cy="5153025"/>
          </a:xfrm>
          <a:prstGeom prst="rect">
            <a:avLst/>
          </a:prstGeom>
          <a:solidFill>
            <a:schemeClr val="tx1"/>
          </a:solidFill>
          <a:ln w="19050" algn="ctr">
            <a:noFill/>
            <a:miter lim="800000"/>
            <a:headEnd/>
            <a:tailEnd/>
          </a:ln>
        </p:spPr>
        <p:txBody>
          <a:bodyPr wrap="none" rtlCol="0" anchor="ctr"/>
          <a:lstStyle/>
          <a:p>
            <a:pPr algn="ctr">
              <a:lnSpc>
                <a:spcPct val="90000"/>
              </a:lnSpc>
            </a:pPr>
            <a:endParaRPr lang="en-US" sz="1600" b="1" dirty="0" err="1" smtClean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5" name="Title 34"/>
          <p:cNvSpPr>
            <a:spLocks noGrp="1"/>
          </p:cNvSpPr>
          <p:nvPr>
            <p:ph type="title" hasCustomPrompt="1"/>
          </p:nvPr>
        </p:nvSpPr>
        <p:spPr>
          <a:xfrm>
            <a:off x="648605" y="2446074"/>
            <a:ext cx="6576108" cy="618631"/>
          </a:xfrm>
        </p:spPr>
        <p:txBody>
          <a:bodyPr vert="horz" wrap="square" lIns="91440" tIns="45720" rIns="91440" bIns="45720" rtlCol="0" anchor="b">
            <a:spAutoFit/>
          </a:bodyPr>
          <a:lstStyle>
            <a:lvl1pPr>
              <a:lnSpc>
                <a:spcPct val="95000"/>
              </a:lnSpc>
              <a:defRPr kumimoji="0" lang="en-US" sz="3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Title Slide Here</a:t>
            </a:r>
            <a:endParaRPr lang="en-US" dirty="0"/>
          </a:p>
        </p:txBody>
      </p:sp>
      <p:sp>
        <p:nvSpPr>
          <p:cNvPr id="38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654696" y="2999514"/>
            <a:ext cx="6550481" cy="507831"/>
          </a:xfrm>
        </p:spPr>
        <p:txBody>
          <a:bodyPr anchor="t" anchorCtr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None/>
              <a:defRPr sz="3800" i="1" spc="0" baseline="0">
                <a:solidFill>
                  <a:schemeClr val="bg1"/>
                </a:solidFill>
                <a:latin typeface="+mn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914400" rtl="0" eaLnBrk="1" latinLnBrk="0" hangingPunct="1">
              <a:lnSpc>
                <a:spcPct val="75000"/>
              </a:lnSpc>
              <a:spcBef>
                <a:spcPts val="1400"/>
              </a:spcBef>
              <a:buFont typeface="Arial" pitchFamily="34" charset="0"/>
              <a:buNone/>
            </a:pPr>
            <a:r>
              <a:rPr lang="en-US" dirty="0" smtClean="0"/>
              <a:t>Subtitle Title Here</a:t>
            </a:r>
          </a:p>
        </p:txBody>
      </p:sp>
      <p:sp>
        <p:nvSpPr>
          <p:cNvPr id="46" name="Date Placeholder 4"/>
          <p:cNvSpPr>
            <a:spLocks noGrp="1"/>
          </p:cNvSpPr>
          <p:nvPr>
            <p:ph type="dt" sz="half" idx="2"/>
          </p:nvPr>
        </p:nvSpPr>
        <p:spPr>
          <a:xfrm>
            <a:off x="748092" y="4907753"/>
            <a:ext cx="1925338" cy="238606"/>
          </a:xfrm>
          <a:prstGeom prst="rect">
            <a:avLst/>
          </a:prstGeom>
        </p:spPr>
        <p:txBody>
          <a:bodyPr vert="horz" wrap="square" lIns="0" tIns="0" rIns="0" bIns="0" rtlCol="0" anchor="b" anchorCtr="0"/>
          <a:lstStyle>
            <a:lvl1pPr algn="l">
              <a:defRPr sz="1200" i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7CA65D26-67D5-4CD2-90EC-E629659F24B3}" type="datetime1">
              <a:rPr lang="en-US" smtClean="0"/>
              <a:t>2/14/16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746125" y="4045554"/>
            <a:ext cx="6478588" cy="365125"/>
          </a:xfrm>
        </p:spPr>
        <p:txBody>
          <a:bodyPr vert="horz" wrap="square" lIns="0" tIns="0" rIns="0" bIns="0" rtlCol="0" anchor="t" anchorCtr="0"/>
          <a:lstStyle>
            <a:lvl1pPr marL="0" indent="0">
              <a:spcBef>
                <a:spcPts val="0"/>
              </a:spcBef>
              <a:buNone/>
              <a:defRPr lang="en-US" sz="1800" i="0" dirty="0" smtClean="0">
                <a:solidFill>
                  <a:schemeClr val="bg1"/>
                </a:solidFill>
                <a:cs typeface="Arial" pitchFamily="34" charset="0"/>
              </a:defRPr>
            </a:lvl1pPr>
            <a:lvl2pPr>
              <a:defRPr lang="en-US" sz="1800" dirty="0" smtClean="0">
                <a:latin typeface="+mn-lt"/>
              </a:defRPr>
            </a:lvl2pPr>
            <a:lvl3pPr>
              <a:defRPr lang="en-US" sz="1800" dirty="0" smtClean="0">
                <a:latin typeface="+mn-lt"/>
              </a:defRPr>
            </a:lvl3pPr>
            <a:lvl4pPr>
              <a:defRPr lang="en-US" sz="1800" dirty="0" smtClean="0">
                <a:latin typeface="+mn-lt"/>
              </a:defRPr>
            </a:lvl4pPr>
            <a:lvl5pPr>
              <a:defRPr lang="en-US" sz="1800" dirty="0">
                <a:latin typeface="+mn-lt"/>
              </a:defRPr>
            </a:lvl5pPr>
          </a:lstStyle>
          <a:p>
            <a:pPr marL="0" lvl="0"/>
            <a:r>
              <a:rPr lang="en-US" dirty="0" smtClean="0"/>
              <a:t>Click to edit Master text styles</a:t>
            </a:r>
            <a:endParaRPr lang="en-US" dirty="0"/>
          </a:p>
        </p:txBody>
      </p:sp>
      <p:pic>
        <p:nvPicPr>
          <p:cNvPr id="12" name="Picture 11" descr="UCSF_MC+Benioff_pl_white_CMYK.eps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300" y="918088"/>
            <a:ext cx="2692400" cy="5966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3848900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Image3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 bwMode="auto">
          <a:xfrm>
            <a:off x="365125" y="366713"/>
            <a:ext cx="6859588" cy="5153025"/>
          </a:xfrm>
          <a:prstGeom prst="rect">
            <a:avLst/>
          </a:prstGeom>
          <a:solidFill>
            <a:schemeClr val="accent5"/>
          </a:solidFill>
          <a:ln w="19050" algn="ctr">
            <a:noFill/>
            <a:miter lim="800000"/>
            <a:headEnd/>
            <a:tailEnd/>
          </a:ln>
        </p:spPr>
        <p:txBody>
          <a:bodyPr wrap="none" rtlCol="0" anchor="ctr"/>
          <a:lstStyle/>
          <a:p>
            <a:pPr algn="ctr">
              <a:lnSpc>
                <a:spcPct val="90000"/>
              </a:lnSpc>
            </a:pPr>
            <a:endParaRPr lang="en-US" sz="1600" b="1" dirty="0" err="1" smtClean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670" y="742094"/>
            <a:ext cx="1041033" cy="6820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invGray"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 bwMode="invGray">
          <a:xfrm>
            <a:off x="365125" y="366713"/>
            <a:ext cx="6859588" cy="5153025"/>
          </a:xfrm>
          <a:prstGeom prst="rect">
            <a:avLst/>
          </a:prstGeom>
          <a:solidFill>
            <a:schemeClr val="accent5"/>
          </a:solidFill>
          <a:ln w="19050" algn="ctr">
            <a:noFill/>
            <a:miter lim="800000"/>
            <a:headEnd/>
            <a:tailEnd/>
          </a:ln>
        </p:spPr>
        <p:txBody>
          <a:bodyPr wrap="none" rtlCol="0" anchor="ctr"/>
          <a:lstStyle/>
          <a:p>
            <a:pPr algn="ctr">
              <a:lnSpc>
                <a:spcPct val="90000"/>
              </a:lnSpc>
            </a:pPr>
            <a:endParaRPr lang="en-US" sz="1600" b="1" dirty="0" err="1" smtClean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5" name="Title 34"/>
          <p:cNvSpPr>
            <a:spLocks noGrp="1"/>
          </p:cNvSpPr>
          <p:nvPr>
            <p:ph type="title" hasCustomPrompt="1"/>
          </p:nvPr>
        </p:nvSpPr>
        <p:spPr>
          <a:xfrm>
            <a:off x="648605" y="2446074"/>
            <a:ext cx="6576108" cy="618631"/>
          </a:xfrm>
        </p:spPr>
        <p:txBody>
          <a:bodyPr vert="horz" wrap="square" lIns="91440" tIns="45720" rIns="91440" bIns="45720" rtlCol="0" anchor="b">
            <a:spAutoFit/>
          </a:bodyPr>
          <a:lstStyle>
            <a:lvl1pPr>
              <a:lnSpc>
                <a:spcPct val="95000"/>
              </a:lnSpc>
              <a:defRPr kumimoji="0" lang="en-US" sz="3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Title Slide Here</a:t>
            </a:r>
            <a:endParaRPr lang="en-US" dirty="0"/>
          </a:p>
        </p:txBody>
      </p:sp>
      <p:sp>
        <p:nvSpPr>
          <p:cNvPr id="38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654697" y="2999514"/>
            <a:ext cx="6550480" cy="507831"/>
          </a:xfrm>
        </p:spPr>
        <p:txBody>
          <a:bodyPr anchor="t" anchorCtr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None/>
              <a:defRPr sz="3800" i="1" spc="0" baseline="0">
                <a:solidFill>
                  <a:schemeClr val="bg1"/>
                </a:solidFill>
                <a:latin typeface="+mn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914400" rtl="0" eaLnBrk="1" latinLnBrk="0" hangingPunct="1">
              <a:lnSpc>
                <a:spcPct val="75000"/>
              </a:lnSpc>
              <a:spcBef>
                <a:spcPts val="1400"/>
              </a:spcBef>
              <a:buFont typeface="Arial" pitchFamily="34" charset="0"/>
              <a:buNone/>
            </a:pPr>
            <a:r>
              <a:rPr lang="en-US" dirty="0" smtClean="0"/>
              <a:t>Subtitle Title Here</a:t>
            </a:r>
          </a:p>
        </p:txBody>
      </p:sp>
      <p:sp>
        <p:nvSpPr>
          <p:cNvPr id="46" name="Date Placeholder 4"/>
          <p:cNvSpPr>
            <a:spLocks noGrp="1"/>
          </p:cNvSpPr>
          <p:nvPr>
            <p:ph type="dt" sz="half" idx="2"/>
          </p:nvPr>
        </p:nvSpPr>
        <p:spPr>
          <a:xfrm>
            <a:off x="748092" y="4907753"/>
            <a:ext cx="1925338" cy="238606"/>
          </a:xfrm>
          <a:prstGeom prst="rect">
            <a:avLst/>
          </a:prstGeom>
        </p:spPr>
        <p:txBody>
          <a:bodyPr vert="horz" wrap="square" lIns="0" tIns="0" rIns="0" bIns="0" rtlCol="0" anchor="b" anchorCtr="0"/>
          <a:lstStyle>
            <a:lvl1pPr algn="l">
              <a:defRPr sz="1200" i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B1DD14AD-E010-464A-BC72-115CD7ABDD27}" type="datetime1">
              <a:rPr lang="en-US" smtClean="0"/>
              <a:t>2/14/16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744762" y="4045137"/>
            <a:ext cx="6478043" cy="341475"/>
          </a:xfrm>
        </p:spPr>
        <p:txBody>
          <a:bodyPr vert="horz" wrap="square" lIns="0" tIns="0" rIns="0" bIns="0" rtlCol="0" anchor="t" anchorCtr="0"/>
          <a:lstStyle>
            <a:lvl1pPr marL="0" indent="0">
              <a:spcBef>
                <a:spcPts val="0"/>
              </a:spcBef>
              <a:buNone/>
              <a:defRPr lang="en-US" sz="1800" i="0" smtClean="0">
                <a:solidFill>
                  <a:schemeClr val="bg1"/>
                </a:solidFill>
                <a:cs typeface="Arial" pitchFamily="34" charset="0"/>
              </a:defRPr>
            </a:lvl1pPr>
            <a:lvl2pPr marL="230187" indent="0">
              <a:buNone/>
              <a:defRPr lang="en-US" sz="1800" smtClean="0">
                <a:latin typeface="+mn-lt"/>
              </a:defRPr>
            </a:lvl2pPr>
            <a:lvl3pPr marL="687387" indent="0">
              <a:buNone/>
              <a:defRPr lang="en-US" sz="1800" smtClean="0">
                <a:latin typeface="+mn-lt"/>
              </a:defRPr>
            </a:lvl3pPr>
            <a:lvl4pPr marL="1143000" indent="0">
              <a:buNone/>
              <a:defRPr lang="en-US" sz="1800" smtClean="0">
                <a:latin typeface="+mn-lt"/>
              </a:defRPr>
            </a:lvl4pPr>
            <a:lvl5pPr marL="1601787" indent="0">
              <a:buNone/>
              <a:defRPr lang="en-US" sz="1800">
                <a:latin typeface="+mn-lt"/>
              </a:defRPr>
            </a:lvl5pPr>
          </a:lstStyle>
          <a:p>
            <a:pPr marL="0" lvl="0"/>
            <a:r>
              <a:rPr lang="en-US" dirty="0" smtClean="0"/>
              <a:t>Click to edit Master text styles</a:t>
            </a:r>
            <a:endParaRPr lang="en-US" dirty="0"/>
          </a:p>
        </p:txBody>
      </p:sp>
      <p:pic>
        <p:nvPicPr>
          <p:cNvPr id="14" name="Picture 13" descr="UCSF_MC+Benioff_pl_white_CMYK.eps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300" y="918088"/>
            <a:ext cx="2692400" cy="5966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2214779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Image4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 bwMode="auto">
          <a:xfrm>
            <a:off x="365125" y="366713"/>
            <a:ext cx="6859588" cy="5153025"/>
          </a:xfrm>
          <a:prstGeom prst="rect">
            <a:avLst/>
          </a:prstGeom>
          <a:solidFill>
            <a:schemeClr val="accent6"/>
          </a:solidFill>
          <a:ln w="19050" algn="ctr">
            <a:noFill/>
            <a:miter lim="800000"/>
            <a:headEnd/>
            <a:tailEnd/>
          </a:ln>
        </p:spPr>
        <p:txBody>
          <a:bodyPr wrap="none" rtlCol="0" anchor="ctr"/>
          <a:lstStyle/>
          <a:p>
            <a:pPr algn="ctr">
              <a:lnSpc>
                <a:spcPct val="90000"/>
              </a:lnSpc>
            </a:pPr>
            <a:endParaRPr lang="en-US" sz="1600" b="1" dirty="0" err="1" smtClean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670" y="742094"/>
            <a:ext cx="1041033" cy="6820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invGray"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 bwMode="ltGray">
          <a:xfrm>
            <a:off x="365125" y="366713"/>
            <a:ext cx="6859588" cy="5153025"/>
          </a:xfrm>
          <a:prstGeom prst="rect">
            <a:avLst/>
          </a:prstGeom>
          <a:solidFill>
            <a:schemeClr val="accent6"/>
          </a:solidFill>
          <a:ln w="19050" algn="ctr">
            <a:noFill/>
            <a:miter lim="800000"/>
            <a:headEnd/>
            <a:tailEnd/>
          </a:ln>
        </p:spPr>
        <p:txBody>
          <a:bodyPr wrap="none" rtlCol="0" anchor="ctr"/>
          <a:lstStyle/>
          <a:p>
            <a:pPr algn="ctr">
              <a:lnSpc>
                <a:spcPct val="90000"/>
              </a:lnSpc>
            </a:pPr>
            <a:endParaRPr lang="en-US" sz="1600" b="1" dirty="0" err="1" smtClean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5" name="Title 34"/>
          <p:cNvSpPr>
            <a:spLocks noGrp="1"/>
          </p:cNvSpPr>
          <p:nvPr>
            <p:ph type="title" hasCustomPrompt="1"/>
          </p:nvPr>
        </p:nvSpPr>
        <p:spPr>
          <a:xfrm>
            <a:off x="648605" y="2446074"/>
            <a:ext cx="6576108" cy="618631"/>
          </a:xfrm>
        </p:spPr>
        <p:txBody>
          <a:bodyPr vert="horz" wrap="square" lIns="91440" tIns="45720" rIns="91440" bIns="45720" rtlCol="0" anchor="b">
            <a:spAutoFit/>
          </a:bodyPr>
          <a:lstStyle>
            <a:lvl1pPr>
              <a:lnSpc>
                <a:spcPct val="95000"/>
              </a:lnSpc>
              <a:defRPr kumimoji="0" lang="en-US" sz="3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Title Slide Here</a:t>
            </a:r>
            <a:endParaRPr lang="en-US" dirty="0"/>
          </a:p>
        </p:txBody>
      </p:sp>
      <p:sp>
        <p:nvSpPr>
          <p:cNvPr id="38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654697" y="2999514"/>
            <a:ext cx="6550480" cy="507831"/>
          </a:xfrm>
        </p:spPr>
        <p:txBody>
          <a:bodyPr anchor="t" anchorCtr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None/>
              <a:defRPr sz="3800" i="1" spc="0" baseline="0">
                <a:solidFill>
                  <a:schemeClr val="bg1"/>
                </a:solidFill>
                <a:latin typeface="+mn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914400" rtl="0" eaLnBrk="1" latinLnBrk="0" hangingPunct="1">
              <a:lnSpc>
                <a:spcPct val="75000"/>
              </a:lnSpc>
              <a:spcBef>
                <a:spcPts val="1400"/>
              </a:spcBef>
              <a:buFont typeface="Arial" pitchFamily="34" charset="0"/>
              <a:buNone/>
            </a:pPr>
            <a:r>
              <a:rPr lang="en-US" dirty="0" smtClean="0"/>
              <a:t>Subtitle Title Here</a:t>
            </a:r>
          </a:p>
        </p:txBody>
      </p:sp>
      <p:sp>
        <p:nvSpPr>
          <p:cNvPr id="46" name="Date Placeholder 4"/>
          <p:cNvSpPr>
            <a:spLocks noGrp="1"/>
          </p:cNvSpPr>
          <p:nvPr>
            <p:ph type="dt" sz="half" idx="2"/>
          </p:nvPr>
        </p:nvSpPr>
        <p:spPr>
          <a:xfrm>
            <a:off x="748092" y="4907753"/>
            <a:ext cx="1925338" cy="238606"/>
          </a:xfrm>
          <a:prstGeom prst="rect">
            <a:avLst/>
          </a:prstGeom>
        </p:spPr>
        <p:txBody>
          <a:bodyPr vert="horz" wrap="square" lIns="0" tIns="0" rIns="0" bIns="0" rtlCol="0" anchor="b" anchorCtr="0"/>
          <a:lstStyle>
            <a:lvl1pPr algn="l">
              <a:defRPr sz="1200" i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DBD169FF-1EB6-4E72-A743-2950EDD253FC}" type="datetime1">
              <a:rPr lang="en-US" smtClean="0"/>
              <a:t>2/14/16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746125" y="4044820"/>
            <a:ext cx="6478588" cy="406400"/>
          </a:xfrm>
        </p:spPr>
        <p:txBody>
          <a:bodyPr vert="horz" wrap="square" lIns="0" tIns="0" rIns="0" bIns="0" rtlCol="0" anchor="t" anchorCtr="0"/>
          <a:lstStyle>
            <a:lvl1pPr marL="0" indent="0">
              <a:spcBef>
                <a:spcPts val="0"/>
              </a:spcBef>
              <a:buNone/>
              <a:defRPr lang="en-US" sz="1800" i="0" smtClean="0">
                <a:solidFill>
                  <a:schemeClr val="bg1"/>
                </a:solidFill>
                <a:cs typeface="Arial" pitchFamily="34" charset="0"/>
              </a:defRPr>
            </a:lvl1pPr>
            <a:lvl2pPr>
              <a:defRPr lang="en-US" sz="1800" smtClean="0">
                <a:latin typeface="+mn-lt"/>
              </a:defRPr>
            </a:lvl2pPr>
            <a:lvl3pPr>
              <a:defRPr lang="en-US" sz="1800" smtClean="0">
                <a:latin typeface="+mn-lt"/>
              </a:defRPr>
            </a:lvl3pPr>
            <a:lvl4pPr>
              <a:defRPr lang="en-US" sz="1800" smtClean="0">
                <a:latin typeface="+mn-lt"/>
              </a:defRPr>
            </a:lvl4pPr>
            <a:lvl5pPr>
              <a:defRPr lang="en-US" sz="1800">
                <a:latin typeface="+mn-lt"/>
              </a:defRPr>
            </a:lvl5pPr>
          </a:lstStyle>
          <a:p>
            <a:pPr marL="0" lvl="0"/>
            <a:r>
              <a:rPr lang="en-US" dirty="0" smtClean="0"/>
              <a:t>Click to edit Master text styles</a:t>
            </a:r>
            <a:endParaRPr lang="en-US" dirty="0"/>
          </a:p>
        </p:txBody>
      </p:sp>
      <p:pic>
        <p:nvPicPr>
          <p:cNvPr id="12" name="Picture 11" descr="UCSF_MC+Benioff_pl_white_CMYK.eps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300" y="918088"/>
            <a:ext cx="2692400" cy="5966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7139673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Image5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ltGray"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ltGray"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 bwMode="auto">
          <a:xfrm>
            <a:off x="365125" y="366713"/>
            <a:ext cx="6859588" cy="5153025"/>
          </a:xfrm>
          <a:prstGeom prst="rect">
            <a:avLst/>
          </a:prstGeom>
          <a:solidFill>
            <a:schemeClr val="accent3"/>
          </a:solidFill>
          <a:ln w="19050" algn="ctr">
            <a:noFill/>
            <a:miter lim="800000"/>
            <a:headEnd/>
            <a:tailEnd/>
          </a:ln>
        </p:spPr>
        <p:txBody>
          <a:bodyPr wrap="none" rtlCol="0" anchor="ctr"/>
          <a:lstStyle/>
          <a:p>
            <a:pPr algn="ctr">
              <a:lnSpc>
                <a:spcPct val="90000"/>
              </a:lnSpc>
            </a:pPr>
            <a:endParaRPr lang="en-US" sz="1600" b="1" dirty="0" err="1" smtClean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670" y="742094"/>
            <a:ext cx="1041033" cy="6820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Rectangle 9"/>
          <p:cNvSpPr/>
          <p:nvPr userDrawn="1"/>
        </p:nvSpPr>
        <p:spPr bwMode="ltGray">
          <a:xfrm>
            <a:off x="365125" y="366713"/>
            <a:ext cx="6859588" cy="5153025"/>
          </a:xfrm>
          <a:prstGeom prst="rect">
            <a:avLst/>
          </a:prstGeom>
          <a:solidFill>
            <a:schemeClr val="accent3"/>
          </a:solidFill>
          <a:ln w="19050" algn="ctr">
            <a:noFill/>
            <a:miter lim="800000"/>
            <a:headEnd/>
            <a:tailEnd/>
          </a:ln>
        </p:spPr>
        <p:txBody>
          <a:bodyPr wrap="none" rtlCol="0" anchor="ctr"/>
          <a:lstStyle/>
          <a:p>
            <a:pPr algn="ctr">
              <a:lnSpc>
                <a:spcPct val="90000"/>
              </a:lnSpc>
            </a:pPr>
            <a:endParaRPr lang="en-US" sz="1600" b="1" dirty="0" err="1" smtClean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5" name="Title 34"/>
          <p:cNvSpPr>
            <a:spLocks noGrp="1"/>
          </p:cNvSpPr>
          <p:nvPr>
            <p:ph type="title" hasCustomPrompt="1"/>
          </p:nvPr>
        </p:nvSpPr>
        <p:spPr>
          <a:xfrm>
            <a:off x="648605" y="2446074"/>
            <a:ext cx="6576108" cy="618631"/>
          </a:xfrm>
        </p:spPr>
        <p:txBody>
          <a:bodyPr vert="horz" wrap="square" lIns="91440" tIns="45720" rIns="91440" bIns="45720" rtlCol="0" anchor="b">
            <a:spAutoFit/>
          </a:bodyPr>
          <a:lstStyle>
            <a:lvl1pPr>
              <a:lnSpc>
                <a:spcPct val="95000"/>
              </a:lnSpc>
              <a:defRPr kumimoji="0" lang="en-US" sz="3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Title Slide Here</a:t>
            </a:r>
            <a:endParaRPr lang="en-US" dirty="0"/>
          </a:p>
        </p:txBody>
      </p:sp>
      <p:sp>
        <p:nvSpPr>
          <p:cNvPr id="38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654697" y="2999514"/>
            <a:ext cx="6550480" cy="507831"/>
          </a:xfrm>
        </p:spPr>
        <p:txBody>
          <a:bodyPr anchor="t" anchorCtr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None/>
              <a:defRPr sz="3800" i="1" spc="0" baseline="0">
                <a:solidFill>
                  <a:schemeClr val="bg1"/>
                </a:solidFill>
                <a:latin typeface="+mn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914400" rtl="0" eaLnBrk="1" latinLnBrk="0" hangingPunct="1">
              <a:lnSpc>
                <a:spcPct val="75000"/>
              </a:lnSpc>
              <a:spcBef>
                <a:spcPts val="1400"/>
              </a:spcBef>
              <a:buFont typeface="Arial" pitchFamily="34" charset="0"/>
              <a:buNone/>
            </a:pPr>
            <a:r>
              <a:rPr lang="en-US" dirty="0" smtClean="0"/>
              <a:t>Subtitle Title Here</a:t>
            </a:r>
          </a:p>
        </p:txBody>
      </p:sp>
      <p:sp>
        <p:nvSpPr>
          <p:cNvPr id="46" name="Date Placeholder 4"/>
          <p:cNvSpPr>
            <a:spLocks noGrp="1"/>
          </p:cNvSpPr>
          <p:nvPr>
            <p:ph type="dt" sz="half" idx="2"/>
          </p:nvPr>
        </p:nvSpPr>
        <p:spPr>
          <a:xfrm>
            <a:off x="748092" y="4907753"/>
            <a:ext cx="1925338" cy="238606"/>
          </a:xfrm>
          <a:prstGeom prst="rect">
            <a:avLst/>
          </a:prstGeom>
        </p:spPr>
        <p:txBody>
          <a:bodyPr vert="horz" wrap="square" lIns="0" tIns="0" rIns="0" bIns="0" rtlCol="0" anchor="b" anchorCtr="0"/>
          <a:lstStyle>
            <a:lvl1pPr algn="l">
              <a:defRPr sz="1200" i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968B2403-7DF7-4776-922B-AE99AEA16D7C}" type="datetime1">
              <a:rPr lang="en-US" smtClean="0"/>
              <a:t>2/14/16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744351" y="4046607"/>
            <a:ext cx="6472238" cy="434178"/>
          </a:xfrm>
        </p:spPr>
        <p:txBody>
          <a:bodyPr vert="horz" wrap="square" lIns="0" tIns="0" rIns="0" bIns="0" rtlCol="0" anchor="t" anchorCtr="0"/>
          <a:lstStyle>
            <a:lvl1pPr marL="0" indent="0">
              <a:spcBef>
                <a:spcPts val="0"/>
              </a:spcBef>
              <a:buNone/>
              <a:defRPr lang="en-US" sz="1800" i="0" smtClean="0">
                <a:solidFill>
                  <a:schemeClr val="bg1"/>
                </a:solidFill>
                <a:cs typeface="Arial" pitchFamily="34" charset="0"/>
              </a:defRPr>
            </a:lvl1pPr>
            <a:lvl2pPr>
              <a:defRPr lang="en-US" sz="1800" smtClean="0">
                <a:latin typeface="+mn-lt"/>
              </a:defRPr>
            </a:lvl2pPr>
            <a:lvl3pPr>
              <a:defRPr lang="en-US" sz="1800" smtClean="0">
                <a:latin typeface="+mn-lt"/>
              </a:defRPr>
            </a:lvl3pPr>
            <a:lvl4pPr>
              <a:defRPr lang="en-US" sz="1800" smtClean="0">
                <a:latin typeface="+mn-lt"/>
              </a:defRPr>
            </a:lvl4pPr>
            <a:lvl5pPr>
              <a:defRPr lang="en-US" sz="1800">
                <a:latin typeface="+mn-lt"/>
              </a:defRPr>
            </a:lvl5pPr>
          </a:lstStyle>
          <a:p>
            <a:pPr marL="0" lvl="0"/>
            <a:r>
              <a:rPr lang="en-US" dirty="0" smtClean="0"/>
              <a:t>Click to edit Master text styles</a:t>
            </a:r>
            <a:endParaRPr lang="en-US" dirty="0"/>
          </a:p>
        </p:txBody>
      </p:sp>
      <p:pic>
        <p:nvPicPr>
          <p:cNvPr id="12" name="Picture 11" descr="UCSF_MC+Benioff_pl_white_CMYK.eps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300" y="918088"/>
            <a:ext cx="2692400" cy="5966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1492400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2"/>
          <a:stretch/>
        </p:blipFill>
        <p:spPr bwMode="ltGray">
          <a:xfrm>
            <a:off x="0" y="1"/>
            <a:ext cx="9144000" cy="6858000"/>
          </a:xfrm>
          <a:prstGeom prst="rect">
            <a:avLst/>
          </a:prstGeom>
        </p:spPr>
      </p:pic>
      <p:sp>
        <p:nvSpPr>
          <p:cNvPr id="6" name="Rectangle 5"/>
          <p:cNvSpPr/>
          <p:nvPr userDrawn="1"/>
        </p:nvSpPr>
        <p:spPr bwMode="invGray">
          <a:xfrm>
            <a:off x="0" y="-1"/>
            <a:ext cx="9144000" cy="6858001"/>
          </a:xfrm>
          <a:prstGeom prst="rect">
            <a:avLst/>
          </a:prstGeom>
          <a:solidFill>
            <a:srgbClr val="000000">
              <a:alpha val="40000"/>
            </a:srgbClr>
          </a:solidFill>
          <a:ln w="19050" algn="ctr">
            <a:noFill/>
            <a:miter lim="800000"/>
            <a:headEnd/>
            <a:tailEnd/>
          </a:ln>
        </p:spPr>
        <p:txBody>
          <a:bodyPr wrap="none" rtlCol="0" anchor="ctr"/>
          <a:lstStyle/>
          <a:p>
            <a:pPr algn="ctr">
              <a:lnSpc>
                <a:spcPct val="90000"/>
              </a:lnSpc>
            </a:pPr>
            <a:endParaRPr lang="en-US" sz="1600" b="1" dirty="0" err="1" smtClean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46334" y="2249896"/>
            <a:ext cx="8089901" cy="1421928"/>
          </a:xfrm>
        </p:spPr>
        <p:txBody>
          <a:bodyPr vert="horz" wrap="square" lIns="91440" tIns="45720" rIns="91440" bIns="45720" rtlCol="0" anchor="b" anchorCtr="0">
            <a:spAutoFit/>
          </a:bodyPr>
          <a:lstStyle>
            <a:lvl1pPr marL="280988" indent="-280988">
              <a:lnSpc>
                <a:spcPct val="90000"/>
              </a:lnSpc>
              <a:defRPr lang="en-US" sz="4800" spc="-20" baseline="0" dirty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 smtClean="0"/>
              <a:t>“Lorem ipsum dolor site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</a:t>
            </a:r>
            <a:r>
              <a:rPr lang="en-US" dirty="0" smtClean="0"/>
              <a:t> </a:t>
            </a:r>
            <a:r>
              <a:rPr lang="en-US" dirty="0" err="1" smtClean="0"/>
              <a:t>isicing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.”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645331" y="4083341"/>
            <a:ext cx="8325548" cy="721900"/>
          </a:xfrm>
        </p:spPr>
        <p:txBody>
          <a:bodyPr vert="horz" wrap="square" lIns="91440" tIns="45720" rIns="91440" bIns="45720" rtlCol="0">
            <a:noAutofit/>
          </a:bodyPr>
          <a:lstStyle>
            <a:lvl1pPr marL="0" indent="0">
              <a:spcBef>
                <a:spcPts val="300"/>
              </a:spcBef>
              <a:buNone/>
              <a:defRPr lang="en-US" sz="1600" baseline="0" dirty="0" smtClean="0">
                <a:solidFill>
                  <a:schemeClr val="bg2"/>
                </a:solidFill>
              </a:defRPr>
            </a:lvl1pPr>
            <a:lvl2pPr marL="230187" indent="0">
              <a:buNone/>
              <a:defRPr lang="en-US" dirty="0" smtClean="0"/>
            </a:lvl2pPr>
            <a:lvl3pPr marL="515937" indent="0">
              <a:buNone/>
              <a:defRPr lang="en-US" dirty="0" smtClean="0"/>
            </a:lvl3pPr>
            <a:lvl4pPr marL="800100" indent="0">
              <a:buNone/>
              <a:defRPr lang="en-US" dirty="0" smtClean="0"/>
            </a:lvl4pPr>
            <a:lvl5pPr marL="1085850" indent="0">
              <a:buNone/>
              <a:defRPr lang="en-US" dirty="0"/>
            </a:lvl5pPr>
          </a:lstStyle>
          <a:p>
            <a:pPr lvl="0"/>
            <a:r>
              <a:rPr lang="en-US" dirty="0" smtClean="0"/>
              <a:t>Author’s Name Here</a:t>
            </a:r>
          </a:p>
          <a:p>
            <a:pPr lvl="0"/>
            <a:r>
              <a:rPr lang="en-US" dirty="0" smtClean="0"/>
              <a:t>Position Title Here</a:t>
            </a:r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2"/>
          </p:nvPr>
        </p:nvSpPr>
        <p:spPr>
          <a:xfrm>
            <a:off x="5496437" y="6338060"/>
            <a:ext cx="675763" cy="164340"/>
          </a:xfrm>
          <a:prstGeom prst="rect">
            <a:avLst/>
          </a:prstGeom>
        </p:spPr>
        <p:txBody>
          <a:bodyPr vert="horz" wrap="square" lIns="0" tIns="0" rIns="0" bIns="0" rtlCol="0" anchor="b" anchorCtr="0"/>
          <a:lstStyle>
            <a:lvl1pPr algn="l">
              <a:defRPr sz="900" i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9EB3265C-F0D4-410E-8C75-9C1664655489}" type="datetime1">
              <a:rPr lang="en-US" smtClean="0"/>
              <a:pPr/>
              <a:t>2/14/16</a:t>
            </a:fld>
            <a:endParaRPr lang="en-US" dirty="0"/>
          </a:p>
        </p:txBody>
      </p:sp>
      <p:sp>
        <p:nvSpPr>
          <p:cNvPr id="14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729161" y="6355828"/>
            <a:ext cx="4310907" cy="137980"/>
          </a:xfrm>
          <a:prstGeom prst="rect">
            <a:avLst/>
          </a:prstGeom>
        </p:spPr>
        <p:txBody>
          <a:bodyPr vert="horz" wrap="square" lIns="0" tIns="0" rIns="0" bIns="0" rtlCol="0" anchor="b" anchorCtr="0"/>
          <a:lstStyle>
            <a:lvl1pPr algn="l">
              <a:defRPr sz="900" i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Presentation Title and/or Sub Brand Name Here</a:t>
            </a:r>
            <a:endParaRPr lang="en-US" dirty="0"/>
          </a:p>
        </p:txBody>
      </p:sp>
      <p:sp>
        <p:nvSpPr>
          <p:cNvPr id="21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358009" y="6339203"/>
            <a:ext cx="246061" cy="155233"/>
          </a:xfrm>
          <a:prstGeom prst="rect">
            <a:avLst/>
          </a:prstGeom>
        </p:spPr>
        <p:txBody>
          <a:bodyPr vert="horz" wrap="square" lIns="0" tIns="0" rIns="0" bIns="0" rtlCol="0" anchor="b" anchorCtr="0"/>
          <a:lstStyle>
            <a:lvl1pPr algn="l">
              <a:defRPr sz="900" i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7BCC8D0D-EAEC-449D-9161-023DFF90F2E2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22" name="Straight Connector 21"/>
          <p:cNvCxnSpPr/>
          <p:nvPr userDrawn="1"/>
        </p:nvCxnSpPr>
        <p:spPr>
          <a:xfrm>
            <a:off x="365125" y="5945280"/>
            <a:ext cx="8413750" cy="0"/>
          </a:xfrm>
          <a:prstGeom prst="line">
            <a:avLst/>
          </a:prstGeom>
          <a:noFill/>
          <a:ln w="3175" cap="flat">
            <a:solidFill>
              <a:schemeClr val="bg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3501" y="6148977"/>
            <a:ext cx="2362197" cy="52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1661690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on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46334" y="543207"/>
            <a:ext cx="8089901" cy="4081117"/>
          </a:xfrm>
        </p:spPr>
        <p:txBody>
          <a:bodyPr vert="horz" wrap="square" lIns="91440" tIns="45720" rIns="91440" bIns="45720" rtlCol="0" anchor="b" anchorCtr="0">
            <a:spAutoFit/>
          </a:bodyPr>
          <a:lstStyle>
            <a:lvl1pPr marL="280988" indent="-280988">
              <a:lnSpc>
                <a:spcPct val="90000"/>
              </a:lnSpc>
              <a:defRPr lang="en-US" sz="4800" spc="-20" baseline="0" dirty="0"/>
            </a:lvl1pPr>
          </a:lstStyle>
          <a:p>
            <a:pPr lvl="0"/>
            <a:r>
              <a:rPr lang="en-US" dirty="0" smtClean="0"/>
              <a:t>“</a:t>
            </a:r>
            <a:r>
              <a:rPr lang="en-US" dirty="0" err="1" smtClean="0"/>
              <a:t>Lorem</a:t>
            </a:r>
            <a:r>
              <a:rPr lang="en-US" dirty="0" smtClean="0"/>
              <a:t> </a:t>
            </a:r>
            <a:r>
              <a:rPr lang="en-US" dirty="0" err="1" smtClean="0"/>
              <a:t>ipsum</a:t>
            </a:r>
            <a:r>
              <a:rPr lang="en-US" dirty="0" smtClean="0"/>
              <a:t> dolor site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</a:t>
            </a:r>
            <a:r>
              <a:rPr lang="en-US" dirty="0" smtClean="0"/>
              <a:t> </a:t>
            </a:r>
            <a:r>
              <a:rPr lang="en-US" dirty="0" err="1" smtClean="0"/>
              <a:t>isicing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, </a:t>
            </a:r>
            <a:r>
              <a:rPr lang="en-US" dirty="0" err="1" smtClean="0"/>
              <a:t>sedo</a:t>
            </a:r>
            <a:r>
              <a:rPr lang="en-US" dirty="0" smtClean="0"/>
              <a:t> </a:t>
            </a:r>
            <a:r>
              <a:rPr lang="en-US" dirty="0" err="1" smtClean="0"/>
              <a:t>eiusmod</a:t>
            </a:r>
            <a:r>
              <a:rPr lang="en-US" dirty="0" smtClean="0"/>
              <a:t> </a:t>
            </a:r>
            <a:r>
              <a:rPr lang="en-US" dirty="0" err="1" smtClean="0"/>
              <a:t>tempor</a:t>
            </a:r>
            <a:r>
              <a:rPr lang="en-US" dirty="0" smtClean="0"/>
              <a:t> </a:t>
            </a:r>
            <a:r>
              <a:rPr lang="en-US" dirty="0" err="1" smtClean="0"/>
              <a:t>incididunt</a:t>
            </a:r>
            <a:r>
              <a:rPr lang="en-US" dirty="0" smtClean="0"/>
              <a:t> </a:t>
            </a:r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 smtClean="0"/>
              <a:t>labotre</a:t>
            </a:r>
            <a:r>
              <a:rPr lang="en-US" dirty="0" smtClean="0"/>
              <a:t> et </a:t>
            </a:r>
            <a:r>
              <a:rPr lang="en-US" dirty="0" err="1" smtClean="0"/>
              <a:t>dolore</a:t>
            </a:r>
            <a:r>
              <a:rPr lang="en-US" dirty="0" smtClean="0"/>
              <a:t> magna </a:t>
            </a:r>
            <a:r>
              <a:rPr lang="en-US" dirty="0" err="1" smtClean="0"/>
              <a:t>aliqua</a:t>
            </a:r>
            <a:r>
              <a:rPr lang="en-US" dirty="0" smtClean="0"/>
              <a:t>. </a:t>
            </a:r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 smtClean="0"/>
              <a:t>enim</a:t>
            </a:r>
            <a:r>
              <a:rPr lang="en-US" dirty="0" smtClean="0"/>
              <a:t> ad minim et </a:t>
            </a:r>
            <a:r>
              <a:rPr lang="en-US" dirty="0" err="1" smtClean="0"/>
              <a:t>venium</a:t>
            </a:r>
            <a:r>
              <a:rPr lang="en-US" dirty="0" smtClean="0"/>
              <a:t>, </a:t>
            </a:r>
            <a:r>
              <a:rPr lang="en-US" dirty="0" err="1" smtClean="0"/>
              <a:t>quis</a:t>
            </a:r>
            <a:r>
              <a:rPr lang="en-US" dirty="0" smtClean="0"/>
              <a:t> </a:t>
            </a:r>
            <a:r>
              <a:rPr lang="en-US" dirty="0" err="1" smtClean="0"/>
              <a:t>nostrud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.”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645331" y="4921541"/>
            <a:ext cx="8325548" cy="721900"/>
          </a:xfrm>
        </p:spPr>
        <p:txBody>
          <a:bodyPr vert="horz" wrap="square" lIns="91440" tIns="45720" rIns="91440" bIns="45720" rtlCol="0">
            <a:noAutofit/>
          </a:bodyPr>
          <a:lstStyle>
            <a:lvl1pPr marL="0" indent="0">
              <a:spcBef>
                <a:spcPts val="300"/>
              </a:spcBef>
              <a:buNone/>
              <a:defRPr lang="en-US" sz="1600" baseline="0" dirty="0" smtClean="0"/>
            </a:lvl1pPr>
            <a:lvl2pPr marL="230187" indent="0">
              <a:buNone/>
              <a:defRPr lang="en-US" dirty="0" smtClean="0"/>
            </a:lvl2pPr>
            <a:lvl3pPr marL="515937" indent="0">
              <a:buNone/>
              <a:defRPr lang="en-US" dirty="0" smtClean="0"/>
            </a:lvl3pPr>
            <a:lvl4pPr marL="800100" indent="0">
              <a:buNone/>
              <a:defRPr lang="en-US" dirty="0" smtClean="0"/>
            </a:lvl4pPr>
            <a:lvl5pPr marL="1085850" indent="0">
              <a:buNone/>
              <a:defRPr lang="en-US" dirty="0"/>
            </a:lvl5pPr>
          </a:lstStyle>
          <a:p>
            <a:pPr lvl="0"/>
            <a:r>
              <a:rPr lang="en-US" dirty="0" smtClean="0"/>
              <a:t>Author’s Name Here</a:t>
            </a:r>
          </a:p>
          <a:p>
            <a:pPr lvl="0"/>
            <a:r>
              <a:rPr lang="en-US" dirty="0" smtClean="0"/>
              <a:t>Position Title Here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2"/>
          </p:nvPr>
        </p:nvSpPr>
        <p:spPr>
          <a:xfrm>
            <a:off x="5496437" y="6338060"/>
            <a:ext cx="675763" cy="164340"/>
          </a:xfrm>
          <a:prstGeom prst="rect">
            <a:avLst/>
          </a:prstGeom>
        </p:spPr>
        <p:txBody>
          <a:bodyPr vert="horz" wrap="square" lIns="0" tIns="0" rIns="0" bIns="0" rtlCol="0" anchor="b" anchorCtr="0"/>
          <a:lstStyle>
            <a:lvl1pPr algn="l">
              <a:defRPr sz="900" i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9EB3265C-F0D4-410E-8C75-9C1664655489}" type="datetime1">
              <a:rPr lang="en-US" smtClean="0"/>
              <a:pPr/>
              <a:t>2/14/16</a:t>
            </a:fld>
            <a:endParaRPr lang="en-US" dirty="0"/>
          </a:p>
        </p:txBody>
      </p:sp>
      <p:sp>
        <p:nvSpPr>
          <p:cNvPr id="11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729161" y="6355828"/>
            <a:ext cx="4310907" cy="137980"/>
          </a:xfrm>
          <a:prstGeom prst="rect">
            <a:avLst/>
          </a:prstGeom>
        </p:spPr>
        <p:txBody>
          <a:bodyPr vert="horz" wrap="square" lIns="0" tIns="0" rIns="0" bIns="0" rtlCol="0" anchor="b" anchorCtr="0"/>
          <a:lstStyle>
            <a:lvl1pPr algn="l">
              <a:defRPr sz="900" i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Presentation Title and/or Sub Brand Name Here</a:t>
            </a:r>
            <a:endParaRPr lang="en-US" dirty="0"/>
          </a:p>
        </p:txBody>
      </p:sp>
      <p:sp>
        <p:nvSpPr>
          <p:cNvPr id="12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358009" y="6339203"/>
            <a:ext cx="246061" cy="155233"/>
          </a:xfrm>
          <a:prstGeom prst="rect">
            <a:avLst/>
          </a:prstGeom>
        </p:spPr>
        <p:txBody>
          <a:bodyPr vert="horz" wrap="square" lIns="0" tIns="0" rIns="0" bIns="0" rtlCol="0" anchor="b" anchorCtr="0"/>
          <a:lstStyle>
            <a:lvl1pPr algn="l">
              <a:defRPr sz="900" i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7BCC8D0D-EAEC-449D-9161-023DFF90F2E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8275623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53732" y="438912"/>
            <a:ext cx="8089901" cy="563231"/>
          </a:xfrm>
        </p:spPr>
        <p:txBody>
          <a:bodyPr vert="horz" wrap="square" lIns="91440" tIns="45720" rIns="91440" bIns="45720" rtlCol="0" anchor="t" anchorCtr="0">
            <a:spAutoFit/>
          </a:bodyPr>
          <a:lstStyle>
            <a:lvl1pPr>
              <a:defRPr lang="en-US" dirty="0"/>
            </a:lvl1pPr>
          </a:lstStyle>
          <a:p>
            <a:pPr lvl="0"/>
            <a:r>
              <a:rPr lang="en-US" dirty="0" smtClean="0"/>
              <a:t>Slide Title Here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661375" y="1563752"/>
            <a:ext cx="8325548" cy="4011502"/>
          </a:xfrm>
        </p:spPr>
        <p:txBody>
          <a:bodyPr vert="horz" wrap="square" lIns="91440" tIns="45720" rIns="91440" bIns="45720" rtlCol="0">
            <a:noAutofit/>
          </a:bodyPr>
          <a:lstStyle>
            <a:lvl1pPr>
              <a:defRPr lang="en-US" dirty="0" smtClean="0"/>
            </a:lvl1pPr>
            <a:lvl2pPr>
              <a:defRPr lang="en-US" dirty="0" smtClean="0"/>
            </a:lvl2pPr>
            <a:lvl3pPr>
              <a:defRPr lang="en-US" dirty="0" smtClean="0"/>
            </a:lvl3pPr>
            <a:lvl4pPr>
              <a:defRPr lang="en-US" dirty="0" smtClean="0"/>
            </a:lvl4pPr>
            <a:lvl5pPr>
              <a:defRPr lang="en-US" dirty="0"/>
            </a:lvl5pPr>
          </a:lstStyle>
          <a:p>
            <a:pPr lvl="0"/>
            <a:r>
              <a:rPr lang="en-US" dirty="0" smtClean="0"/>
              <a:t>Click to edit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2"/>
          </p:nvPr>
        </p:nvSpPr>
        <p:spPr>
          <a:xfrm>
            <a:off x="5496437" y="6338060"/>
            <a:ext cx="675763" cy="164340"/>
          </a:xfrm>
          <a:prstGeom prst="rect">
            <a:avLst/>
          </a:prstGeom>
        </p:spPr>
        <p:txBody>
          <a:bodyPr vert="horz" wrap="square" lIns="0" tIns="0" rIns="0" bIns="0" rtlCol="0" anchor="b" anchorCtr="0"/>
          <a:lstStyle>
            <a:lvl1pPr algn="l">
              <a:defRPr sz="900" i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9EB3265C-F0D4-410E-8C75-9C1664655489}" type="datetime1">
              <a:rPr lang="en-US" smtClean="0"/>
              <a:pPr/>
              <a:t>2/14/16</a:t>
            </a:fld>
            <a:endParaRPr lang="en-US" dirty="0"/>
          </a:p>
        </p:txBody>
      </p:sp>
      <p:sp>
        <p:nvSpPr>
          <p:cNvPr id="11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729161" y="6355828"/>
            <a:ext cx="4310907" cy="137980"/>
          </a:xfrm>
          <a:prstGeom prst="rect">
            <a:avLst/>
          </a:prstGeom>
        </p:spPr>
        <p:txBody>
          <a:bodyPr vert="horz" wrap="square" lIns="0" tIns="0" rIns="0" bIns="0" rtlCol="0" anchor="b" anchorCtr="0"/>
          <a:lstStyle>
            <a:lvl1pPr algn="l">
              <a:defRPr sz="900" i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Presentation Title and/or Sub Brand Name Here</a:t>
            </a:r>
            <a:endParaRPr lang="en-US" dirty="0"/>
          </a:p>
        </p:txBody>
      </p:sp>
      <p:sp>
        <p:nvSpPr>
          <p:cNvPr id="12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358009" y="6339203"/>
            <a:ext cx="246061" cy="155233"/>
          </a:xfrm>
          <a:prstGeom prst="rect">
            <a:avLst/>
          </a:prstGeom>
        </p:spPr>
        <p:txBody>
          <a:bodyPr vert="horz" wrap="square" lIns="0" tIns="0" rIns="0" bIns="0" rtlCol="0" anchor="b" anchorCtr="0"/>
          <a:lstStyle>
            <a:lvl1pPr algn="l">
              <a:defRPr sz="900" i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7BCC8D0D-EAEC-449D-9161-023DFF90F2E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4200225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ad and Content w/Subhe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53732" y="438912"/>
            <a:ext cx="8089901" cy="563231"/>
          </a:xfrm>
        </p:spPr>
        <p:txBody>
          <a:bodyPr vert="horz" wrap="square" lIns="91440" tIns="45720" rIns="91440" bIns="45720" rtlCol="0" anchor="t" anchorCtr="0">
            <a:spAutoFit/>
          </a:bodyPr>
          <a:lstStyle>
            <a:lvl1pPr>
              <a:defRPr lang="en-US" dirty="0"/>
            </a:lvl1pPr>
          </a:lstStyle>
          <a:p>
            <a:pPr lvl="0"/>
            <a:r>
              <a:rPr lang="en-US" dirty="0" smtClean="0"/>
              <a:t>Slide Title Here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661375" y="2021792"/>
            <a:ext cx="8325548" cy="4011502"/>
          </a:xfrm>
        </p:spPr>
        <p:txBody>
          <a:bodyPr vert="horz" wrap="square" lIns="91440" tIns="45720" rIns="91440" bIns="45720" rtlCol="0">
            <a:noAutofit/>
          </a:bodyPr>
          <a:lstStyle>
            <a:lvl1pPr>
              <a:defRPr lang="en-US" dirty="0" smtClean="0"/>
            </a:lvl1pPr>
            <a:lvl2pPr>
              <a:defRPr lang="en-US" dirty="0" smtClean="0"/>
            </a:lvl2pPr>
            <a:lvl3pPr>
              <a:defRPr lang="en-US" dirty="0" smtClean="0"/>
            </a:lvl3pPr>
            <a:lvl4pPr>
              <a:defRPr lang="en-US" dirty="0" smtClean="0"/>
            </a:lvl4pPr>
            <a:lvl5pPr>
              <a:defRPr lang="en-US" dirty="0"/>
            </a:lvl5pPr>
          </a:lstStyle>
          <a:p>
            <a:pPr lvl="0"/>
            <a:r>
              <a:rPr lang="en-US" dirty="0" smtClean="0"/>
              <a:t>Click to edit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Text Placeholder 2"/>
          <p:cNvSpPr>
            <a:spLocks noGrp="1"/>
          </p:cNvSpPr>
          <p:nvPr>
            <p:ph type="body" idx="10" hasCustomPrompt="1"/>
          </p:nvPr>
        </p:nvSpPr>
        <p:spPr>
          <a:xfrm>
            <a:off x="638226" y="1563684"/>
            <a:ext cx="8087171" cy="313932"/>
          </a:xfrm>
        </p:spPr>
        <p:txBody>
          <a:bodyPr anchor="t"/>
          <a:lstStyle>
            <a:lvl1pPr marL="0" indent="0">
              <a:buNone/>
              <a:defRPr sz="2100" b="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Subhead</a:t>
            </a:r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2"/>
          </p:nvPr>
        </p:nvSpPr>
        <p:spPr>
          <a:xfrm>
            <a:off x="5496437" y="6338060"/>
            <a:ext cx="675763" cy="164340"/>
          </a:xfrm>
          <a:prstGeom prst="rect">
            <a:avLst/>
          </a:prstGeom>
        </p:spPr>
        <p:txBody>
          <a:bodyPr vert="horz" wrap="square" lIns="0" tIns="0" rIns="0" bIns="0" rtlCol="0" anchor="b" anchorCtr="0"/>
          <a:lstStyle>
            <a:lvl1pPr algn="l">
              <a:defRPr sz="900" i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9EB3265C-F0D4-410E-8C75-9C1664655489}" type="datetime1">
              <a:rPr lang="en-US" smtClean="0"/>
              <a:pPr/>
              <a:t>2/14/16</a:t>
            </a:fld>
            <a:endParaRPr lang="en-US" dirty="0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729161" y="6355828"/>
            <a:ext cx="4310907" cy="137980"/>
          </a:xfrm>
          <a:prstGeom prst="rect">
            <a:avLst/>
          </a:prstGeom>
        </p:spPr>
        <p:txBody>
          <a:bodyPr vert="horz" wrap="square" lIns="0" tIns="0" rIns="0" bIns="0" rtlCol="0" anchor="b" anchorCtr="0"/>
          <a:lstStyle>
            <a:lvl1pPr algn="l">
              <a:defRPr sz="900" i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Presentation Title and/or Sub Brand Name Here</a:t>
            </a:r>
            <a:endParaRPr lang="en-US" dirty="0"/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358009" y="6339203"/>
            <a:ext cx="246061" cy="155233"/>
          </a:xfrm>
          <a:prstGeom prst="rect">
            <a:avLst/>
          </a:prstGeom>
        </p:spPr>
        <p:txBody>
          <a:bodyPr vert="horz" wrap="square" lIns="0" tIns="0" rIns="0" bIns="0" rtlCol="0" anchor="b" anchorCtr="0"/>
          <a:lstStyle>
            <a:lvl1pPr algn="l">
              <a:defRPr sz="900" i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7BCC8D0D-EAEC-449D-9161-023DFF90F2E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0499142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ad and 2-Column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58368" y="438912"/>
            <a:ext cx="8080375" cy="575094"/>
          </a:xfrm>
        </p:spPr>
        <p:txBody>
          <a:bodyPr vert="horz" wrap="square" lIns="91440" tIns="45720" rIns="91440" bIns="45720" rtlCol="0" anchor="t" anchorCtr="0">
            <a:spAutoFit/>
          </a:bodyPr>
          <a:lstStyle>
            <a:lvl1pPr>
              <a:defRPr lang="en-US" dirty="0"/>
            </a:lvl1pPr>
          </a:lstStyle>
          <a:p>
            <a:pPr marL="0" lvl="0"/>
            <a:r>
              <a:rPr lang="en-US" dirty="0" smtClean="0"/>
              <a:t>Slide Title Here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661464" y="1562634"/>
            <a:ext cx="3989387" cy="3978016"/>
          </a:xfrm>
        </p:spPr>
        <p:txBody>
          <a:bodyPr vert="horz" wrap="square" lIns="91440" tIns="45720" rIns="91440" bIns="45720" rtlCol="0">
            <a:noAutofit/>
          </a:bodyPr>
          <a:lstStyle>
            <a:lvl1pPr>
              <a:defRPr lang="en-US" dirty="0" smtClean="0"/>
            </a:lvl1pPr>
            <a:lvl2pPr>
              <a:defRPr lang="en-US" dirty="0" smtClean="0"/>
            </a:lvl2pPr>
            <a:lvl3pPr>
              <a:defRPr lang="en-US" dirty="0" smtClean="0"/>
            </a:lvl3pPr>
            <a:lvl4pPr>
              <a:defRPr lang="en-US" dirty="0" smtClean="0"/>
            </a:lvl4pPr>
            <a:lvl5pPr>
              <a:defRPr lang="en-US" dirty="0"/>
            </a:lvl5pPr>
          </a:lstStyle>
          <a:p>
            <a:pPr lvl="0"/>
            <a:r>
              <a:rPr lang="en-US" dirty="0" smtClean="0"/>
              <a:t>Click to edit bullet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Text Placeholder 2"/>
          <p:cNvSpPr>
            <a:spLocks noGrp="1"/>
          </p:cNvSpPr>
          <p:nvPr>
            <p:ph type="body" idx="10" hasCustomPrompt="1"/>
          </p:nvPr>
        </p:nvSpPr>
        <p:spPr>
          <a:xfrm>
            <a:off x="641062" y="1013951"/>
            <a:ext cx="8077645" cy="383182"/>
          </a:xfrm>
        </p:spPr>
        <p:txBody>
          <a:bodyPr vert="horz" wrap="square" lIns="91440" tIns="45720" rIns="91440" bIns="45720" rtlCol="0" anchor="t">
            <a:noAutofit/>
          </a:bodyPr>
          <a:lstStyle>
            <a:lvl1pPr>
              <a:defRPr lang="en-US" dirty="0" smtClean="0"/>
            </a:lvl1pPr>
          </a:lstStyle>
          <a:p>
            <a:pPr marL="0" lvl="0" indent="0">
              <a:buNone/>
            </a:pPr>
            <a:r>
              <a:rPr lang="en-US" dirty="0" smtClean="0"/>
              <a:t>Subhead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1" hasCustomPrompt="1"/>
          </p:nvPr>
        </p:nvSpPr>
        <p:spPr>
          <a:xfrm>
            <a:off x="4882627" y="1556703"/>
            <a:ext cx="4013199" cy="3978016"/>
          </a:xfrm>
        </p:spPr>
        <p:txBody>
          <a:bodyPr vert="horz" wrap="square" lIns="91440" tIns="45720" rIns="91440" bIns="45720" rtlCol="0">
            <a:noAutofit/>
          </a:bodyPr>
          <a:lstStyle>
            <a:lvl1pPr>
              <a:defRPr lang="en-US" dirty="0" smtClean="0"/>
            </a:lvl1pPr>
            <a:lvl2pPr>
              <a:defRPr lang="en-US" dirty="0" smtClean="0"/>
            </a:lvl2pPr>
            <a:lvl3pPr>
              <a:defRPr lang="en-US" dirty="0" smtClean="0"/>
            </a:lvl3pPr>
            <a:lvl4pPr>
              <a:defRPr lang="en-US" dirty="0" smtClean="0"/>
            </a:lvl4pPr>
            <a:lvl5pPr>
              <a:defRPr lang="en-US" dirty="0"/>
            </a:lvl5pPr>
          </a:lstStyle>
          <a:p>
            <a:pPr lvl="0"/>
            <a:r>
              <a:rPr lang="en-US" dirty="0" smtClean="0"/>
              <a:t>Click to edit bullet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3" name="Date Placeholder 4"/>
          <p:cNvSpPr>
            <a:spLocks noGrp="1"/>
          </p:cNvSpPr>
          <p:nvPr>
            <p:ph type="dt" sz="half" idx="2"/>
          </p:nvPr>
        </p:nvSpPr>
        <p:spPr>
          <a:xfrm>
            <a:off x="5496437" y="6338060"/>
            <a:ext cx="675763" cy="164340"/>
          </a:xfrm>
          <a:prstGeom prst="rect">
            <a:avLst/>
          </a:prstGeom>
        </p:spPr>
        <p:txBody>
          <a:bodyPr vert="horz" wrap="square" lIns="0" tIns="0" rIns="0" bIns="0" rtlCol="0" anchor="b" anchorCtr="0"/>
          <a:lstStyle>
            <a:lvl1pPr algn="l">
              <a:defRPr sz="900" i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9EB3265C-F0D4-410E-8C75-9C1664655489}" type="datetime1">
              <a:rPr lang="en-US" smtClean="0"/>
              <a:pPr/>
              <a:t>2/14/16</a:t>
            </a:fld>
            <a:endParaRPr lang="en-US" dirty="0"/>
          </a:p>
        </p:txBody>
      </p:sp>
      <p:sp>
        <p:nvSpPr>
          <p:cNvPr id="14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729161" y="6355828"/>
            <a:ext cx="4310907" cy="137980"/>
          </a:xfrm>
          <a:prstGeom prst="rect">
            <a:avLst/>
          </a:prstGeom>
        </p:spPr>
        <p:txBody>
          <a:bodyPr vert="horz" wrap="square" lIns="0" tIns="0" rIns="0" bIns="0" rtlCol="0" anchor="b" anchorCtr="0"/>
          <a:lstStyle>
            <a:lvl1pPr algn="l">
              <a:defRPr sz="900" i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Presentation Title and/or Sub Brand Name Here</a:t>
            </a:r>
            <a:endParaRPr lang="en-US" dirty="0"/>
          </a:p>
        </p:txBody>
      </p:sp>
      <p:sp>
        <p:nvSpPr>
          <p:cNvPr id="15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358009" y="6339203"/>
            <a:ext cx="246061" cy="155233"/>
          </a:xfrm>
          <a:prstGeom prst="rect">
            <a:avLst/>
          </a:prstGeom>
        </p:spPr>
        <p:txBody>
          <a:bodyPr vert="horz" wrap="square" lIns="0" tIns="0" rIns="0" bIns="0" rtlCol="0" anchor="b" anchorCtr="0"/>
          <a:lstStyle>
            <a:lvl1pPr algn="l">
              <a:defRPr sz="900" i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7BCC8D0D-EAEC-449D-9161-023DFF90F2E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4784965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ad and Subhead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58368" y="434166"/>
            <a:ext cx="8080375" cy="575094"/>
          </a:xfrm>
        </p:spPr>
        <p:txBody>
          <a:bodyPr vert="horz" wrap="square" lIns="91440" tIns="45720" rIns="91440" bIns="45720" rtlCol="0" anchor="t" anchorCtr="0">
            <a:spAutoFit/>
          </a:bodyPr>
          <a:lstStyle>
            <a:lvl1pPr>
              <a:defRPr lang="en-US" dirty="0"/>
            </a:lvl1pPr>
          </a:lstStyle>
          <a:p>
            <a:pPr marL="0" lvl="0"/>
            <a:r>
              <a:rPr lang="en-US" dirty="0" smtClean="0"/>
              <a:t>Slide Title Here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0" hasCustomPrompt="1"/>
          </p:nvPr>
        </p:nvSpPr>
        <p:spPr>
          <a:xfrm>
            <a:off x="640321" y="1011992"/>
            <a:ext cx="8077645" cy="383182"/>
          </a:xfrm>
        </p:spPr>
        <p:txBody>
          <a:bodyPr vert="horz" wrap="square" lIns="91440" tIns="45720" rIns="91440" bIns="45720" rtlCol="0" anchor="t">
            <a:noAutofit/>
          </a:bodyPr>
          <a:lstStyle>
            <a:lvl1pPr marL="168275" indent="-168275">
              <a:buNone/>
              <a:defRPr lang="en-US" dirty="0" smtClean="0"/>
            </a:lvl1pPr>
          </a:lstStyle>
          <a:p>
            <a:pPr marL="0" lvl="0" indent="0"/>
            <a:r>
              <a:rPr lang="en-US" dirty="0" smtClean="0"/>
              <a:t>Subhead</a:t>
            </a:r>
          </a:p>
        </p:txBody>
      </p:sp>
      <p:sp>
        <p:nvSpPr>
          <p:cNvPr id="10" name="Date Placeholder 4"/>
          <p:cNvSpPr>
            <a:spLocks noGrp="1"/>
          </p:cNvSpPr>
          <p:nvPr>
            <p:ph type="dt" sz="half" idx="2"/>
          </p:nvPr>
        </p:nvSpPr>
        <p:spPr>
          <a:xfrm>
            <a:off x="5496437" y="6338060"/>
            <a:ext cx="675763" cy="164340"/>
          </a:xfrm>
          <a:prstGeom prst="rect">
            <a:avLst/>
          </a:prstGeom>
        </p:spPr>
        <p:txBody>
          <a:bodyPr vert="horz" wrap="square" lIns="0" tIns="0" rIns="0" bIns="0" rtlCol="0" anchor="b" anchorCtr="0"/>
          <a:lstStyle>
            <a:lvl1pPr algn="l">
              <a:defRPr sz="900" i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9EB3265C-F0D4-410E-8C75-9C1664655489}" type="datetime1">
              <a:rPr lang="en-US" smtClean="0"/>
              <a:pPr/>
              <a:t>2/14/16</a:t>
            </a:fld>
            <a:endParaRPr lang="en-US" dirty="0"/>
          </a:p>
        </p:txBody>
      </p:sp>
      <p:sp>
        <p:nvSpPr>
          <p:cNvPr id="11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729161" y="6355828"/>
            <a:ext cx="4310907" cy="137980"/>
          </a:xfrm>
          <a:prstGeom prst="rect">
            <a:avLst/>
          </a:prstGeom>
        </p:spPr>
        <p:txBody>
          <a:bodyPr vert="horz" wrap="square" lIns="0" tIns="0" rIns="0" bIns="0" rtlCol="0" anchor="b" anchorCtr="0"/>
          <a:lstStyle>
            <a:lvl1pPr algn="l">
              <a:defRPr sz="900" i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Presentation Title and/or Sub Brand Name Here</a:t>
            </a:r>
            <a:endParaRPr lang="en-US" dirty="0"/>
          </a:p>
        </p:txBody>
      </p:sp>
      <p:sp>
        <p:nvSpPr>
          <p:cNvPr id="12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358009" y="6339203"/>
            <a:ext cx="246061" cy="155233"/>
          </a:xfrm>
          <a:prstGeom prst="rect">
            <a:avLst/>
          </a:prstGeom>
        </p:spPr>
        <p:txBody>
          <a:bodyPr vert="horz" wrap="square" lIns="0" tIns="0" rIns="0" bIns="0" rtlCol="0" anchor="b" anchorCtr="0"/>
          <a:lstStyle>
            <a:lvl1pPr algn="l">
              <a:defRPr sz="900" i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7BCC8D0D-EAEC-449D-9161-023DFF90F2E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5574396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4"/>
          <p:cNvSpPr>
            <a:spLocks noGrp="1"/>
          </p:cNvSpPr>
          <p:nvPr>
            <p:ph type="dt" sz="half" idx="2"/>
          </p:nvPr>
        </p:nvSpPr>
        <p:spPr>
          <a:xfrm>
            <a:off x="5496437" y="6338060"/>
            <a:ext cx="675763" cy="164340"/>
          </a:xfrm>
          <a:prstGeom prst="rect">
            <a:avLst/>
          </a:prstGeom>
        </p:spPr>
        <p:txBody>
          <a:bodyPr vert="horz" wrap="square" lIns="0" tIns="0" rIns="0" bIns="0" rtlCol="0" anchor="b" anchorCtr="0"/>
          <a:lstStyle>
            <a:lvl1pPr algn="l">
              <a:defRPr sz="900" i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9EB3265C-F0D4-410E-8C75-9C1664655489}" type="datetime1">
              <a:rPr lang="en-US" smtClean="0"/>
              <a:pPr/>
              <a:t>2/14/16</a:t>
            </a:fld>
            <a:endParaRPr lang="en-US" dirty="0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729161" y="6355828"/>
            <a:ext cx="4310907" cy="137980"/>
          </a:xfrm>
          <a:prstGeom prst="rect">
            <a:avLst/>
          </a:prstGeom>
        </p:spPr>
        <p:txBody>
          <a:bodyPr vert="horz" wrap="square" lIns="0" tIns="0" rIns="0" bIns="0" rtlCol="0" anchor="b" anchorCtr="0"/>
          <a:lstStyle>
            <a:lvl1pPr algn="l">
              <a:defRPr sz="900" i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Presentation Title and/or Sub Brand Name Here</a:t>
            </a:r>
            <a:endParaRPr lang="en-US" dirty="0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358009" y="6339203"/>
            <a:ext cx="246061" cy="155233"/>
          </a:xfrm>
          <a:prstGeom prst="rect">
            <a:avLst/>
          </a:prstGeom>
        </p:spPr>
        <p:txBody>
          <a:bodyPr vert="horz" wrap="square" lIns="0" tIns="0" rIns="0" bIns="0" rtlCol="0" anchor="b" anchorCtr="0"/>
          <a:lstStyle>
            <a:lvl1pPr algn="l">
              <a:defRPr sz="900" i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7BCC8D0D-EAEC-449D-9161-023DFF90F2E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7486719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Image2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 bwMode="auto">
          <a:xfrm>
            <a:off x="365125" y="366713"/>
            <a:ext cx="6859588" cy="5153025"/>
          </a:xfrm>
          <a:prstGeom prst="rect">
            <a:avLst/>
          </a:prstGeom>
          <a:solidFill>
            <a:schemeClr val="tx1"/>
          </a:solidFill>
          <a:ln w="19050" algn="ctr">
            <a:noFill/>
            <a:miter lim="800000"/>
            <a:headEnd/>
            <a:tailEnd/>
          </a:ln>
        </p:spPr>
        <p:txBody>
          <a:bodyPr wrap="none" rtlCol="0" anchor="ctr"/>
          <a:lstStyle/>
          <a:p>
            <a:pPr algn="ctr">
              <a:lnSpc>
                <a:spcPct val="90000"/>
              </a:lnSpc>
            </a:pPr>
            <a:endParaRPr lang="en-US" sz="1600" b="1" dirty="0" err="1" smtClean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670" y="742094"/>
            <a:ext cx="1041033" cy="6820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invGray"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 bwMode="invGray">
          <a:xfrm>
            <a:off x="365125" y="366713"/>
            <a:ext cx="6859588" cy="5153025"/>
          </a:xfrm>
          <a:prstGeom prst="rect">
            <a:avLst/>
          </a:prstGeom>
          <a:solidFill>
            <a:schemeClr val="tx1"/>
          </a:solidFill>
          <a:ln w="19050" algn="ctr">
            <a:noFill/>
            <a:miter lim="800000"/>
            <a:headEnd/>
            <a:tailEnd/>
          </a:ln>
        </p:spPr>
        <p:txBody>
          <a:bodyPr wrap="none" rtlCol="0" anchor="ctr"/>
          <a:lstStyle/>
          <a:p>
            <a:pPr algn="ctr">
              <a:lnSpc>
                <a:spcPct val="90000"/>
              </a:lnSpc>
            </a:pPr>
            <a:endParaRPr lang="en-US" sz="1600" b="1" dirty="0" err="1" smtClean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5" name="Title 34"/>
          <p:cNvSpPr>
            <a:spLocks noGrp="1"/>
          </p:cNvSpPr>
          <p:nvPr>
            <p:ph type="title" hasCustomPrompt="1"/>
          </p:nvPr>
        </p:nvSpPr>
        <p:spPr>
          <a:xfrm>
            <a:off x="648605" y="2446074"/>
            <a:ext cx="6576108" cy="618631"/>
          </a:xfrm>
        </p:spPr>
        <p:txBody>
          <a:bodyPr vert="horz" wrap="square" lIns="91440" tIns="45720" rIns="91440" bIns="45720" rtlCol="0" anchor="b">
            <a:spAutoFit/>
          </a:bodyPr>
          <a:lstStyle>
            <a:lvl1pPr>
              <a:lnSpc>
                <a:spcPct val="95000"/>
              </a:lnSpc>
              <a:defRPr kumimoji="0" lang="en-US" sz="3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Title Slide Here</a:t>
            </a:r>
            <a:endParaRPr lang="en-US" dirty="0"/>
          </a:p>
        </p:txBody>
      </p:sp>
      <p:sp>
        <p:nvSpPr>
          <p:cNvPr id="38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654697" y="2999514"/>
            <a:ext cx="6550480" cy="507831"/>
          </a:xfrm>
        </p:spPr>
        <p:txBody>
          <a:bodyPr anchor="t" anchorCtr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None/>
              <a:defRPr sz="3800" i="1" spc="0" baseline="0">
                <a:solidFill>
                  <a:schemeClr val="bg1"/>
                </a:solidFill>
                <a:latin typeface="+mn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914400" rtl="0" eaLnBrk="1" latinLnBrk="0" hangingPunct="1">
              <a:lnSpc>
                <a:spcPct val="75000"/>
              </a:lnSpc>
              <a:spcBef>
                <a:spcPts val="1400"/>
              </a:spcBef>
              <a:buFont typeface="Arial" pitchFamily="34" charset="0"/>
              <a:buNone/>
            </a:pPr>
            <a:r>
              <a:rPr lang="en-US" dirty="0" smtClean="0"/>
              <a:t>Subtitle Title Here</a:t>
            </a:r>
          </a:p>
        </p:txBody>
      </p:sp>
      <p:sp>
        <p:nvSpPr>
          <p:cNvPr id="46" name="Date Placeholder 4"/>
          <p:cNvSpPr>
            <a:spLocks noGrp="1"/>
          </p:cNvSpPr>
          <p:nvPr>
            <p:ph type="dt" sz="half" idx="2"/>
          </p:nvPr>
        </p:nvSpPr>
        <p:spPr>
          <a:xfrm>
            <a:off x="748092" y="4907753"/>
            <a:ext cx="1925338" cy="238606"/>
          </a:xfrm>
          <a:prstGeom prst="rect">
            <a:avLst/>
          </a:prstGeom>
        </p:spPr>
        <p:txBody>
          <a:bodyPr vert="horz" wrap="square" lIns="0" tIns="0" rIns="0" bIns="0" rtlCol="0" anchor="b" anchorCtr="0"/>
          <a:lstStyle>
            <a:lvl1pPr algn="l">
              <a:defRPr sz="1200" i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F3D771E1-46BB-4A41-837B-A28DD845D1F3}" type="datetime1">
              <a:rPr lang="en-US" smtClean="0"/>
              <a:t>2/14/16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745587" y="4046758"/>
            <a:ext cx="6451600" cy="325755"/>
          </a:xfrm>
        </p:spPr>
        <p:txBody>
          <a:bodyPr vert="horz" wrap="square" lIns="0" tIns="0" rIns="0" bIns="0" rtlCol="0" anchor="t" anchorCtr="0"/>
          <a:lstStyle>
            <a:lvl1pPr marL="0" indent="0">
              <a:spcBef>
                <a:spcPts val="0"/>
              </a:spcBef>
              <a:buNone/>
              <a:defRPr lang="en-US" sz="1800" i="0" smtClean="0">
                <a:solidFill>
                  <a:schemeClr val="bg1"/>
                </a:solidFill>
                <a:cs typeface="Arial" pitchFamily="34" charset="0"/>
              </a:defRPr>
            </a:lvl1pPr>
            <a:lvl2pPr>
              <a:defRPr lang="en-US" sz="1800" smtClean="0">
                <a:latin typeface="+mn-lt"/>
              </a:defRPr>
            </a:lvl2pPr>
            <a:lvl3pPr>
              <a:defRPr lang="en-US" sz="1800" smtClean="0">
                <a:latin typeface="+mn-lt"/>
              </a:defRPr>
            </a:lvl3pPr>
            <a:lvl4pPr>
              <a:defRPr lang="en-US" sz="1800" smtClean="0">
                <a:latin typeface="+mn-lt"/>
              </a:defRPr>
            </a:lvl4pPr>
            <a:lvl5pPr>
              <a:defRPr lang="en-US" sz="1800">
                <a:latin typeface="+mn-lt"/>
              </a:defRPr>
            </a:lvl5pPr>
          </a:lstStyle>
          <a:p>
            <a:pPr marL="0" lvl="0"/>
            <a:r>
              <a:rPr lang="en-US" dirty="0" smtClean="0"/>
              <a:t>Click to edit Master text styles</a:t>
            </a:r>
            <a:endParaRPr lang="en-US" dirty="0"/>
          </a:p>
        </p:txBody>
      </p:sp>
      <p:pic>
        <p:nvPicPr>
          <p:cNvPr id="13" name="Picture 12" descr="UCSF_MC+Benioff_pl_white_CMYK.eps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300" y="918088"/>
            <a:ext cx="2692400" cy="5966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8656751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0" y="-1"/>
            <a:ext cx="9144000" cy="5854701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0" name="Date Placeholder 4"/>
          <p:cNvSpPr>
            <a:spLocks noGrp="1"/>
          </p:cNvSpPr>
          <p:nvPr>
            <p:ph type="dt" sz="half" idx="2"/>
          </p:nvPr>
        </p:nvSpPr>
        <p:spPr>
          <a:xfrm>
            <a:off x="5496437" y="6338060"/>
            <a:ext cx="675763" cy="164340"/>
          </a:xfrm>
          <a:prstGeom prst="rect">
            <a:avLst/>
          </a:prstGeom>
        </p:spPr>
        <p:txBody>
          <a:bodyPr vert="horz" wrap="square" lIns="0" tIns="0" rIns="0" bIns="0" rtlCol="0" anchor="b" anchorCtr="0"/>
          <a:lstStyle>
            <a:lvl1pPr algn="l">
              <a:defRPr sz="900" i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9EB3265C-F0D4-410E-8C75-9C1664655489}" type="datetime1">
              <a:rPr lang="en-US" smtClean="0"/>
              <a:pPr/>
              <a:t>2/14/16</a:t>
            </a:fld>
            <a:endParaRPr lang="en-US" dirty="0"/>
          </a:p>
        </p:txBody>
      </p:sp>
      <p:sp>
        <p:nvSpPr>
          <p:cNvPr id="11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729161" y="6355828"/>
            <a:ext cx="4310907" cy="137980"/>
          </a:xfrm>
          <a:prstGeom prst="rect">
            <a:avLst/>
          </a:prstGeom>
        </p:spPr>
        <p:txBody>
          <a:bodyPr vert="horz" wrap="square" lIns="0" tIns="0" rIns="0" bIns="0" rtlCol="0" anchor="b" anchorCtr="0"/>
          <a:lstStyle>
            <a:lvl1pPr algn="l">
              <a:defRPr sz="900" i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Presentation Title and/or Sub Brand Name Here</a:t>
            </a:r>
            <a:endParaRPr lang="en-US" dirty="0"/>
          </a:p>
        </p:txBody>
      </p:sp>
      <p:sp>
        <p:nvSpPr>
          <p:cNvPr id="12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358009" y="6339203"/>
            <a:ext cx="246061" cy="155233"/>
          </a:xfrm>
          <a:prstGeom prst="rect">
            <a:avLst/>
          </a:prstGeom>
        </p:spPr>
        <p:txBody>
          <a:bodyPr vert="horz" wrap="square" lIns="0" tIns="0" rIns="0" bIns="0" rtlCol="0" anchor="b" anchorCtr="0"/>
          <a:lstStyle>
            <a:lvl1pPr algn="l">
              <a:defRPr sz="900" i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7BCC8D0D-EAEC-449D-9161-023DFF90F2E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0930700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losing with Singl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1710662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losing with Logo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UCSF_MC+Benioff_pl_white_CMYK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5600" y="3054711"/>
            <a:ext cx="3352800" cy="743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9200191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Image3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 bwMode="auto">
          <a:xfrm>
            <a:off x="365125" y="366713"/>
            <a:ext cx="6859588" cy="5153025"/>
          </a:xfrm>
          <a:prstGeom prst="rect">
            <a:avLst/>
          </a:prstGeom>
          <a:solidFill>
            <a:schemeClr val="accent5"/>
          </a:solidFill>
          <a:ln w="19050" algn="ctr">
            <a:noFill/>
            <a:miter lim="800000"/>
            <a:headEnd/>
            <a:tailEnd/>
          </a:ln>
        </p:spPr>
        <p:txBody>
          <a:bodyPr wrap="none" rtlCol="0" anchor="ctr"/>
          <a:lstStyle/>
          <a:p>
            <a:pPr algn="ctr">
              <a:lnSpc>
                <a:spcPct val="90000"/>
              </a:lnSpc>
            </a:pPr>
            <a:endParaRPr lang="en-US" sz="1600" b="1" dirty="0" err="1" smtClean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670" y="742094"/>
            <a:ext cx="1041033" cy="6820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invGray"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 bwMode="invGray">
          <a:xfrm>
            <a:off x="365125" y="366713"/>
            <a:ext cx="6859588" cy="5153025"/>
          </a:xfrm>
          <a:prstGeom prst="rect">
            <a:avLst/>
          </a:prstGeom>
          <a:solidFill>
            <a:schemeClr val="accent5"/>
          </a:solidFill>
          <a:ln w="19050" algn="ctr">
            <a:noFill/>
            <a:miter lim="800000"/>
            <a:headEnd/>
            <a:tailEnd/>
          </a:ln>
        </p:spPr>
        <p:txBody>
          <a:bodyPr wrap="none" rtlCol="0" anchor="ctr"/>
          <a:lstStyle/>
          <a:p>
            <a:pPr algn="ctr">
              <a:lnSpc>
                <a:spcPct val="90000"/>
              </a:lnSpc>
            </a:pPr>
            <a:endParaRPr lang="en-US" sz="1600" b="1" dirty="0" err="1" smtClean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5" name="Title 34"/>
          <p:cNvSpPr>
            <a:spLocks noGrp="1"/>
          </p:cNvSpPr>
          <p:nvPr>
            <p:ph type="title" hasCustomPrompt="1"/>
          </p:nvPr>
        </p:nvSpPr>
        <p:spPr>
          <a:xfrm>
            <a:off x="648605" y="2446074"/>
            <a:ext cx="6576108" cy="618631"/>
          </a:xfrm>
        </p:spPr>
        <p:txBody>
          <a:bodyPr vert="horz" wrap="square" lIns="91440" tIns="45720" rIns="91440" bIns="45720" rtlCol="0" anchor="b">
            <a:spAutoFit/>
          </a:bodyPr>
          <a:lstStyle>
            <a:lvl1pPr>
              <a:lnSpc>
                <a:spcPct val="95000"/>
              </a:lnSpc>
              <a:defRPr kumimoji="0" lang="en-US" sz="3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Title Slide Here</a:t>
            </a:r>
            <a:endParaRPr lang="en-US" dirty="0"/>
          </a:p>
        </p:txBody>
      </p:sp>
      <p:sp>
        <p:nvSpPr>
          <p:cNvPr id="38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654697" y="2999514"/>
            <a:ext cx="6550480" cy="507831"/>
          </a:xfrm>
        </p:spPr>
        <p:txBody>
          <a:bodyPr anchor="t" anchorCtr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None/>
              <a:defRPr sz="3800" i="1" spc="0" baseline="0">
                <a:solidFill>
                  <a:schemeClr val="bg1"/>
                </a:solidFill>
                <a:latin typeface="+mn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914400" rtl="0" eaLnBrk="1" latinLnBrk="0" hangingPunct="1">
              <a:lnSpc>
                <a:spcPct val="75000"/>
              </a:lnSpc>
              <a:spcBef>
                <a:spcPts val="1400"/>
              </a:spcBef>
              <a:buFont typeface="Arial" pitchFamily="34" charset="0"/>
              <a:buNone/>
            </a:pPr>
            <a:r>
              <a:rPr lang="en-US" dirty="0" smtClean="0"/>
              <a:t>Subtitle Title Here</a:t>
            </a:r>
          </a:p>
        </p:txBody>
      </p:sp>
      <p:sp>
        <p:nvSpPr>
          <p:cNvPr id="46" name="Date Placeholder 4"/>
          <p:cNvSpPr>
            <a:spLocks noGrp="1"/>
          </p:cNvSpPr>
          <p:nvPr>
            <p:ph type="dt" sz="half" idx="2"/>
          </p:nvPr>
        </p:nvSpPr>
        <p:spPr>
          <a:xfrm>
            <a:off x="748092" y="4907753"/>
            <a:ext cx="1925338" cy="238606"/>
          </a:xfrm>
          <a:prstGeom prst="rect">
            <a:avLst/>
          </a:prstGeom>
        </p:spPr>
        <p:txBody>
          <a:bodyPr vert="horz" wrap="square" lIns="0" tIns="0" rIns="0" bIns="0" rtlCol="0" anchor="b" anchorCtr="0"/>
          <a:lstStyle>
            <a:lvl1pPr algn="l">
              <a:defRPr sz="1200" i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B1DD14AD-E010-464A-BC72-115CD7ABDD27}" type="datetime1">
              <a:rPr lang="en-US" smtClean="0"/>
              <a:t>2/14/16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744762" y="4045137"/>
            <a:ext cx="6478043" cy="341475"/>
          </a:xfrm>
        </p:spPr>
        <p:txBody>
          <a:bodyPr vert="horz" wrap="square" lIns="0" tIns="0" rIns="0" bIns="0" rtlCol="0" anchor="t" anchorCtr="0"/>
          <a:lstStyle>
            <a:lvl1pPr marL="0" indent="0">
              <a:spcBef>
                <a:spcPts val="0"/>
              </a:spcBef>
              <a:buNone/>
              <a:defRPr lang="en-US" sz="1800" i="0" smtClean="0">
                <a:solidFill>
                  <a:schemeClr val="bg1"/>
                </a:solidFill>
                <a:cs typeface="Arial" pitchFamily="34" charset="0"/>
              </a:defRPr>
            </a:lvl1pPr>
            <a:lvl2pPr marL="230187" indent="0">
              <a:buNone/>
              <a:defRPr lang="en-US" sz="1800" smtClean="0">
                <a:latin typeface="+mn-lt"/>
              </a:defRPr>
            </a:lvl2pPr>
            <a:lvl3pPr marL="687387" indent="0">
              <a:buNone/>
              <a:defRPr lang="en-US" sz="1800" smtClean="0">
                <a:latin typeface="+mn-lt"/>
              </a:defRPr>
            </a:lvl3pPr>
            <a:lvl4pPr marL="1143000" indent="0">
              <a:buNone/>
              <a:defRPr lang="en-US" sz="1800" smtClean="0">
                <a:latin typeface="+mn-lt"/>
              </a:defRPr>
            </a:lvl4pPr>
            <a:lvl5pPr marL="1601787" indent="0">
              <a:buNone/>
              <a:defRPr lang="en-US" sz="1800">
                <a:latin typeface="+mn-lt"/>
              </a:defRPr>
            </a:lvl5pPr>
          </a:lstStyle>
          <a:p>
            <a:pPr marL="0" lvl="0"/>
            <a:r>
              <a:rPr lang="en-US" dirty="0" smtClean="0"/>
              <a:t>Click to edit Master text styles</a:t>
            </a:r>
            <a:endParaRPr lang="en-US" dirty="0"/>
          </a:p>
        </p:txBody>
      </p:sp>
      <p:pic>
        <p:nvPicPr>
          <p:cNvPr id="14" name="Picture 13" descr="UCSF_MC+Benioff_pl_white_CMYK.eps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300" y="918088"/>
            <a:ext cx="2692400" cy="5966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9383969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Image4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 bwMode="auto">
          <a:xfrm>
            <a:off x="365125" y="366713"/>
            <a:ext cx="6859588" cy="5153025"/>
          </a:xfrm>
          <a:prstGeom prst="rect">
            <a:avLst/>
          </a:prstGeom>
          <a:solidFill>
            <a:schemeClr val="accent6"/>
          </a:solidFill>
          <a:ln w="19050" algn="ctr">
            <a:noFill/>
            <a:miter lim="800000"/>
            <a:headEnd/>
            <a:tailEnd/>
          </a:ln>
        </p:spPr>
        <p:txBody>
          <a:bodyPr wrap="none" rtlCol="0" anchor="ctr"/>
          <a:lstStyle/>
          <a:p>
            <a:pPr algn="ctr">
              <a:lnSpc>
                <a:spcPct val="90000"/>
              </a:lnSpc>
            </a:pPr>
            <a:endParaRPr lang="en-US" sz="1600" b="1" dirty="0" err="1" smtClean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670" y="742094"/>
            <a:ext cx="1041033" cy="6820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invGray"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 bwMode="ltGray">
          <a:xfrm>
            <a:off x="365125" y="366713"/>
            <a:ext cx="6859588" cy="5153025"/>
          </a:xfrm>
          <a:prstGeom prst="rect">
            <a:avLst/>
          </a:prstGeom>
          <a:solidFill>
            <a:schemeClr val="accent6"/>
          </a:solidFill>
          <a:ln w="19050" algn="ctr">
            <a:noFill/>
            <a:miter lim="800000"/>
            <a:headEnd/>
            <a:tailEnd/>
          </a:ln>
        </p:spPr>
        <p:txBody>
          <a:bodyPr wrap="none" rtlCol="0" anchor="ctr"/>
          <a:lstStyle/>
          <a:p>
            <a:pPr algn="ctr">
              <a:lnSpc>
                <a:spcPct val="90000"/>
              </a:lnSpc>
            </a:pPr>
            <a:endParaRPr lang="en-US" sz="1600" b="1" dirty="0" err="1" smtClean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5" name="Title 34"/>
          <p:cNvSpPr>
            <a:spLocks noGrp="1"/>
          </p:cNvSpPr>
          <p:nvPr>
            <p:ph type="title" hasCustomPrompt="1"/>
          </p:nvPr>
        </p:nvSpPr>
        <p:spPr>
          <a:xfrm>
            <a:off x="648605" y="2446074"/>
            <a:ext cx="6576108" cy="618631"/>
          </a:xfrm>
        </p:spPr>
        <p:txBody>
          <a:bodyPr vert="horz" wrap="square" lIns="91440" tIns="45720" rIns="91440" bIns="45720" rtlCol="0" anchor="b">
            <a:spAutoFit/>
          </a:bodyPr>
          <a:lstStyle>
            <a:lvl1pPr>
              <a:lnSpc>
                <a:spcPct val="95000"/>
              </a:lnSpc>
              <a:defRPr kumimoji="0" lang="en-US" sz="3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Title Slide Here</a:t>
            </a:r>
            <a:endParaRPr lang="en-US" dirty="0"/>
          </a:p>
        </p:txBody>
      </p:sp>
      <p:sp>
        <p:nvSpPr>
          <p:cNvPr id="38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654697" y="2999514"/>
            <a:ext cx="6550480" cy="507831"/>
          </a:xfrm>
        </p:spPr>
        <p:txBody>
          <a:bodyPr anchor="t" anchorCtr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None/>
              <a:defRPr sz="3800" i="1" spc="0" baseline="0">
                <a:solidFill>
                  <a:schemeClr val="bg1"/>
                </a:solidFill>
                <a:latin typeface="+mn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914400" rtl="0" eaLnBrk="1" latinLnBrk="0" hangingPunct="1">
              <a:lnSpc>
                <a:spcPct val="75000"/>
              </a:lnSpc>
              <a:spcBef>
                <a:spcPts val="1400"/>
              </a:spcBef>
              <a:buFont typeface="Arial" pitchFamily="34" charset="0"/>
              <a:buNone/>
            </a:pPr>
            <a:r>
              <a:rPr lang="en-US" dirty="0" smtClean="0"/>
              <a:t>Subtitle Title Here</a:t>
            </a:r>
          </a:p>
        </p:txBody>
      </p:sp>
      <p:sp>
        <p:nvSpPr>
          <p:cNvPr id="46" name="Date Placeholder 4"/>
          <p:cNvSpPr>
            <a:spLocks noGrp="1"/>
          </p:cNvSpPr>
          <p:nvPr>
            <p:ph type="dt" sz="half" idx="2"/>
          </p:nvPr>
        </p:nvSpPr>
        <p:spPr>
          <a:xfrm>
            <a:off x="748092" y="4907753"/>
            <a:ext cx="1925338" cy="238606"/>
          </a:xfrm>
          <a:prstGeom prst="rect">
            <a:avLst/>
          </a:prstGeom>
        </p:spPr>
        <p:txBody>
          <a:bodyPr vert="horz" wrap="square" lIns="0" tIns="0" rIns="0" bIns="0" rtlCol="0" anchor="b" anchorCtr="0"/>
          <a:lstStyle>
            <a:lvl1pPr algn="l">
              <a:defRPr sz="1200" i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DBD169FF-1EB6-4E72-A743-2950EDD253FC}" type="datetime1">
              <a:rPr lang="en-US" smtClean="0"/>
              <a:t>2/14/16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746125" y="4044820"/>
            <a:ext cx="6478588" cy="406400"/>
          </a:xfrm>
        </p:spPr>
        <p:txBody>
          <a:bodyPr vert="horz" wrap="square" lIns="0" tIns="0" rIns="0" bIns="0" rtlCol="0" anchor="t" anchorCtr="0"/>
          <a:lstStyle>
            <a:lvl1pPr marL="0" indent="0">
              <a:spcBef>
                <a:spcPts val="0"/>
              </a:spcBef>
              <a:buNone/>
              <a:defRPr lang="en-US" sz="1800" i="0" smtClean="0">
                <a:solidFill>
                  <a:schemeClr val="bg1"/>
                </a:solidFill>
                <a:cs typeface="Arial" pitchFamily="34" charset="0"/>
              </a:defRPr>
            </a:lvl1pPr>
            <a:lvl2pPr>
              <a:defRPr lang="en-US" sz="1800" smtClean="0">
                <a:latin typeface="+mn-lt"/>
              </a:defRPr>
            </a:lvl2pPr>
            <a:lvl3pPr>
              <a:defRPr lang="en-US" sz="1800" smtClean="0">
                <a:latin typeface="+mn-lt"/>
              </a:defRPr>
            </a:lvl3pPr>
            <a:lvl4pPr>
              <a:defRPr lang="en-US" sz="1800" smtClean="0">
                <a:latin typeface="+mn-lt"/>
              </a:defRPr>
            </a:lvl4pPr>
            <a:lvl5pPr>
              <a:defRPr lang="en-US" sz="1800">
                <a:latin typeface="+mn-lt"/>
              </a:defRPr>
            </a:lvl5pPr>
          </a:lstStyle>
          <a:p>
            <a:pPr marL="0" lvl="0"/>
            <a:r>
              <a:rPr lang="en-US" dirty="0" smtClean="0"/>
              <a:t>Click to edit Master text styles</a:t>
            </a:r>
            <a:endParaRPr lang="en-US" dirty="0"/>
          </a:p>
        </p:txBody>
      </p:sp>
      <p:pic>
        <p:nvPicPr>
          <p:cNvPr id="14" name="Picture 13" descr="UCSF_MC+Benioff_pl_white_CMYK.eps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300" y="918088"/>
            <a:ext cx="2692400" cy="5966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1700658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Image5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 bwMode="auto">
          <a:xfrm>
            <a:off x="365125" y="366713"/>
            <a:ext cx="6859588" cy="5153025"/>
          </a:xfrm>
          <a:prstGeom prst="rect">
            <a:avLst/>
          </a:prstGeom>
          <a:solidFill>
            <a:schemeClr val="accent3"/>
          </a:solidFill>
          <a:ln w="19050" algn="ctr">
            <a:noFill/>
            <a:miter lim="800000"/>
            <a:headEnd/>
            <a:tailEnd/>
          </a:ln>
        </p:spPr>
        <p:txBody>
          <a:bodyPr wrap="none" rtlCol="0" anchor="ctr"/>
          <a:lstStyle/>
          <a:p>
            <a:pPr algn="ctr">
              <a:lnSpc>
                <a:spcPct val="90000"/>
              </a:lnSpc>
            </a:pPr>
            <a:endParaRPr lang="en-US" sz="1600" b="1" dirty="0" err="1" smtClean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670" y="742094"/>
            <a:ext cx="1041033" cy="6820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 bwMode="ltGray">
          <a:xfrm>
            <a:off x="365125" y="366713"/>
            <a:ext cx="6859588" cy="5153025"/>
          </a:xfrm>
          <a:prstGeom prst="rect">
            <a:avLst/>
          </a:prstGeom>
          <a:solidFill>
            <a:schemeClr val="accent3"/>
          </a:solidFill>
          <a:ln w="19050" algn="ctr">
            <a:noFill/>
            <a:miter lim="800000"/>
            <a:headEnd/>
            <a:tailEnd/>
          </a:ln>
        </p:spPr>
        <p:txBody>
          <a:bodyPr wrap="none" rtlCol="0" anchor="ctr"/>
          <a:lstStyle/>
          <a:p>
            <a:pPr algn="ctr">
              <a:lnSpc>
                <a:spcPct val="90000"/>
              </a:lnSpc>
            </a:pPr>
            <a:endParaRPr lang="en-US" sz="1600" b="1" dirty="0" err="1" smtClean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5" name="Title 34"/>
          <p:cNvSpPr>
            <a:spLocks noGrp="1"/>
          </p:cNvSpPr>
          <p:nvPr>
            <p:ph type="title" hasCustomPrompt="1"/>
          </p:nvPr>
        </p:nvSpPr>
        <p:spPr>
          <a:xfrm>
            <a:off x="648605" y="2446074"/>
            <a:ext cx="6576108" cy="618631"/>
          </a:xfrm>
        </p:spPr>
        <p:txBody>
          <a:bodyPr vert="horz" wrap="square" lIns="91440" tIns="45720" rIns="91440" bIns="45720" rtlCol="0" anchor="b">
            <a:spAutoFit/>
          </a:bodyPr>
          <a:lstStyle>
            <a:lvl1pPr>
              <a:lnSpc>
                <a:spcPct val="95000"/>
              </a:lnSpc>
              <a:defRPr kumimoji="0" lang="en-US" sz="3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Title Slide Here</a:t>
            </a:r>
            <a:endParaRPr lang="en-US" dirty="0"/>
          </a:p>
        </p:txBody>
      </p:sp>
      <p:sp>
        <p:nvSpPr>
          <p:cNvPr id="38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654697" y="2999514"/>
            <a:ext cx="6550480" cy="507831"/>
          </a:xfrm>
        </p:spPr>
        <p:txBody>
          <a:bodyPr anchor="t" anchorCtr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None/>
              <a:defRPr sz="3800" i="1" spc="0" baseline="0">
                <a:solidFill>
                  <a:schemeClr val="bg1"/>
                </a:solidFill>
                <a:latin typeface="+mn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914400" rtl="0" eaLnBrk="1" latinLnBrk="0" hangingPunct="1">
              <a:lnSpc>
                <a:spcPct val="75000"/>
              </a:lnSpc>
              <a:spcBef>
                <a:spcPts val="1400"/>
              </a:spcBef>
              <a:buFont typeface="Arial" pitchFamily="34" charset="0"/>
              <a:buNone/>
            </a:pPr>
            <a:r>
              <a:rPr lang="en-US" dirty="0" smtClean="0"/>
              <a:t>Subtitle Title Here</a:t>
            </a:r>
          </a:p>
        </p:txBody>
      </p:sp>
      <p:sp>
        <p:nvSpPr>
          <p:cNvPr id="46" name="Date Placeholder 4"/>
          <p:cNvSpPr>
            <a:spLocks noGrp="1"/>
          </p:cNvSpPr>
          <p:nvPr>
            <p:ph type="dt" sz="half" idx="2"/>
          </p:nvPr>
        </p:nvSpPr>
        <p:spPr>
          <a:xfrm>
            <a:off x="748092" y="4907753"/>
            <a:ext cx="1925338" cy="238606"/>
          </a:xfrm>
          <a:prstGeom prst="rect">
            <a:avLst/>
          </a:prstGeom>
        </p:spPr>
        <p:txBody>
          <a:bodyPr vert="horz" wrap="square" lIns="0" tIns="0" rIns="0" bIns="0" rtlCol="0" anchor="b" anchorCtr="0"/>
          <a:lstStyle>
            <a:lvl1pPr algn="l">
              <a:defRPr sz="1200" i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968B2403-7DF7-4776-922B-AE99AEA16D7C}" type="datetime1">
              <a:rPr lang="en-US" smtClean="0"/>
              <a:t>2/14/16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744351" y="4046607"/>
            <a:ext cx="6472238" cy="434178"/>
          </a:xfrm>
        </p:spPr>
        <p:txBody>
          <a:bodyPr vert="horz" wrap="square" lIns="0" tIns="0" rIns="0" bIns="0" rtlCol="0" anchor="t" anchorCtr="0"/>
          <a:lstStyle>
            <a:lvl1pPr marL="0" indent="0">
              <a:spcBef>
                <a:spcPts val="0"/>
              </a:spcBef>
              <a:buNone/>
              <a:defRPr lang="en-US" sz="1800" i="0" smtClean="0">
                <a:solidFill>
                  <a:schemeClr val="bg1"/>
                </a:solidFill>
                <a:cs typeface="Arial" pitchFamily="34" charset="0"/>
              </a:defRPr>
            </a:lvl1pPr>
            <a:lvl2pPr>
              <a:defRPr lang="en-US" sz="1800" smtClean="0">
                <a:latin typeface="+mn-lt"/>
              </a:defRPr>
            </a:lvl2pPr>
            <a:lvl3pPr>
              <a:defRPr lang="en-US" sz="1800" smtClean="0">
                <a:latin typeface="+mn-lt"/>
              </a:defRPr>
            </a:lvl3pPr>
            <a:lvl4pPr>
              <a:defRPr lang="en-US" sz="1800" smtClean="0">
                <a:latin typeface="+mn-lt"/>
              </a:defRPr>
            </a:lvl4pPr>
            <a:lvl5pPr>
              <a:defRPr lang="en-US" sz="1800">
                <a:latin typeface="+mn-lt"/>
              </a:defRPr>
            </a:lvl5pPr>
          </a:lstStyle>
          <a:p>
            <a:pPr marL="0" lvl="0"/>
            <a:r>
              <a:rPr lang="en-US" dirty="0" smtClean="0"/>
              <a:t>Click to edit Master text styles</a:t>
            </a:r>
            <a:endParaRPr lang="en-US" dirty="0"/>
          </a:p>
        </p:txBody>
      </p:sp>
      <p:pic>
        <p:nvPicPr>
          <p:cNvPr id="14" name="Picture 13" descr="UCSF_MC+Benioff_pl_white_CMYK.eps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300" y="918088"/>
            <a:ext cx="2692400" cy="5966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6614879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2"/>
          <a:stretch/>
        </p:blipFill>
        <p:spPr bwMode="ltGray">
          <a:xfrm>
            <a:off x="0" y="1"/>
            <a:ext cx="9144000" cy="6858000"/>
          </a:xfrm>
          <a:prstGeom prst="rect">
            <a:avLst/>
          </a:prstGeom>
        </p:spPr>
      </p:pic>
      <p:sp>
        <p:nvSpPr>
          <p:cNvPr id="6" name="Rectangle 5"/>
          <p:cNvSpPr/>
          <p:nvPr userDrawn="1"/>
        </p:nvSpPr>
        <p:spPr bwMode="invGray">
          <a:xfrm>
            <a:off x="0" y="-1"/>
            <a:ext cx="9144000" cy="6858001"/>
          </a:xfrm>
          <a:prstGeom prst="rect">
            <a:avLst/>
          </a:prstGeom>
          <a:solidFill>
            <a:srgbClr val="000000">
              <a:alpha val="40000"/>
            </a:srgbClr>
          </a:solidFill>
          <a:ln w="19050" algn="ctr">
            <a:noFill/>
            <a:miter lim="800000"/>
            <a:headEnd/>
            <a:tailEnd/>
          </a:ln>
        </p:spPr>
        <p:txBody>
          <a:bodyPr wrap="none" rtlCol="0" anchor="ctr"/>
          <a:lstStyle/>
          <a:p>
            <a:pPr algn="ctr">
              <a:lnSpc>
                <a:spcPct val="90000"/>
              </a:lnSpc>
            </a:pPr>
            <a:endParaRPr lang="en-US" sz="1600" b="1" dirty="0" err="1" smtClean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46334" y="2249896"/>
            <a:ext cx="8089901" cy="1421928"/>
          </a:xfrm>
        </p:spPr>
        <p:txBody>
          <a:bodyPr vert="horz" wrap="square" lIns="91440" tIns="45720" rIns="91440" bIns="45720" rtlCol="0" anchor="b" anchorCtr="0">
            <a:spAutoFit/>
          </a:bodyPr>
          <a:lstStyle>
            <a:lvl1pPr marL="280988" indent="-280988">
              <a:lnSpc>
                <a:spcPct val="90000"/>
              </a:lnSpc>
              <a:defRPr lang="en-US" sz="4800" spc="-20" baseline="0" dirty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 smtClean="0"/>
              <a:t>“Lorem ipsum dolor site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</a:t>
            </a:r>
            <a:r>
              <a:rPr lang="en-US" dirty="0" smtClean="0"/>
              <a:t> </a:t>
            </a:r>
            <a:r>
              <a:rPr lang="en-US" dirty="0" err="1" smtClean="0"/>
              <a:t>isicing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.”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645331" y="4083341"/>
            <a:ext cx="8325548" cy="721900"/>
          </a:xfrm>
        </p:spPr>
        <p:txBody>
          <a:bodyPr vert="horz" wrap="square" lIns="91440" tIns="45720" rIns="91440" bIns="45720" rtlCol="0">
            <a:noAutofit/>
          </a:bodyPr>
          <a:lstStyle>
            <a:lvl1pPr marL="0" indent="0">
              <a:spcBef>
                <a:spcPts val="300"/>
              </a:spcBef>
              <a:buNone/>
              <a:defRPr lang="en-US" sz="1600" baseline="0" dirty="0" smtClean="0">
                <a:solidFill>
                  <a:schemeClr val="bg2"/>
                </a:solidFill>
              </a:defRPr>
            </a:lvl1pPr>
            <a:lvl2pPr marL="230187" indent="0">
              <a:buNone/>
              <a:defRPr lang="en-US" dirty="0" smtClean="0"/>
            </a:lvl2pPr>
            <a:lvl3pPr marL="515937" indent="0">
              <a:buNone/>
              <a:defRPr lang="en-US" dirty="0" smtClean="0"/>
            </a:lvl3pPr>
            <a:lvl4pPr marL="800100" indent="0">
              <a:buNone/>
              <a:defRPr lang="en-US" dirty="0" smtClean="0"/>
            </a:lvl4pPr>
            <a:lvl5pPr marL="1085850" indent="0">
              <a:buNone/>
              <a:defRPr lang="en-US" dirty="0"/>
            </a:lvl5pPr>
          </a:lstStyle>
          <a:p>
            <a:pPr lvl="0"/>
            <a:r>
              <a:rPr lang="en-US" dirty="0" smtClean="0"/>
              <a:t>Author’s Name Here</a:t>
            </a:r>
          </a:p>
          <a:p>
            <a:pPr lvl="0"/>
            <a:r>
              <a:rPr lang="en-US" dirty="0" smtClean="0"/>
              <a:t>Position Title Here</a:t>
            </a:r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2"/>
          </p:nvPr>
        </p:nvSpPr>
        <p:spPr>
          <a:xfrm>
            <a:off x="5496437" y="6338060"/>
            <a:ext cx="675763" cy="164340"/>
          </a:xfrm>
          <a:prstGeom prst="rect">
            <a:avLst/>
          </a:prstGeom>
        </p:spPr>
        <p:txBody>
          <a:bodyPr vert="horz" wrap="square" lIns="0" tIns="0" rIns="0" bIns="0" rtlCol="0" anchor="b" anchorCtr="0"/>
          <a:lstStyle>
            <a:lvl1pPr algn="l">
              <a:defRPr sz="900" i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9EB3265C-F0D4-410E-8C75-9C1664655489}" type="datetime1">
              <a:rPr lang="en-US" smtClean="0"/>
              <a:pPr/>
              <a:t>2/14/16</a:t>
            </a:fld>
            <a:endParaRPr lang="en-US" dirty="0"/>
          </a:p>
        </p:txBody>
      </p:sp>
      <p:sp>
        <p:nvSpPr>
          <p:cNvPr id="14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729161" y="6355828"/>
            <a:ext cx="4310907" cy="137980"/>
          </a:xfrm>
          <a:prstGeom prst="rect">
            <a:avLst/>
          </a:prstGeom>
        </p:spPr>
        <p:txBody>
          <a:bodyPr vert="horz" wrap="square" lIns="0" tIns="0" rIns="0" bIns="0" rtlCol="0" anchor="b" anchorCtr="0"/>
          <a:lstStyle>
            <a:lvl1pPr algn="l">
              <a:defRPr sz="900" i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Presentation Title and/or Sub Brand Name Here</a:t>
            </a:r>
            <a:endParaRPr lang="en-US" dirty="0"/>
          </a:p>
        </p:txBody>
      </p:sp>
      <p:sp>
        <p:nvSpPr>
          <p:cNvPr id="15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358009" y="6339203"/>
            <a:ext cx="246061" cy="155233"/>
          </a:xfrm>
          <a:prstGeom prst="rect">
            <a:avLst/>
          </a:prstGeom>
        </p:spPr>
        <p:txBody>
          <a:bodyPr vert="horz" wrap="square" lIns="0" tIns="0" rIns="0" bIns="0" rtlCol="0" anchor="b" anchorCtr="0"/>
          <a:lstStyle>
            <a:lvl1pPr algn="l">
              <a:defRPr sz="900" i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7BCC8D0D-EAEC-449D-9161-023DFF90F2E2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365125" y="5945280"/>
            <a:ext cx="8413750" cy="0"/>
          </a:xfrm>
          <a:prstGeom prst="line">
            <a:avLst/>
          </a:prstGeom>
          <a:noFill/>
          <a:ln w="3175" cap="flat">
            <a:solidFill>
              <a:schemeClr val="bg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3501" y="6148977"/>
            <a:ext cx="2362197" cy="52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9967005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on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46334" y="543207"/>
            <a:ext cx="8089901" cy="4081117"/>
          </a:xfrm>
        </p:spPr>
        <p:txBody>
          <a:bodyPr vert="horz" wrap="square" lIns="91440" tIns="45720" rIns="91440" bIns="45720" rtlCol="0" anchor="b" anchorCtr="0">
            <a:spAutoFit/>
          </a:bodyPr>
          <a:lstStyle>
            <a:lvl1pPr marL="280988" indent="-280988">
              <a:lnSpc>
                <a:spcPct val="90000"/>
              </a:lnSpc>
              <a:defRPr lang="en-US" sz="4800" spc="-20" baseline="0" dirty="0"/>
            </a:lvl1pPr>
          </a:lstStyle>
          <a:p>
            <a:pPr lvl="0"/>
            <a:r>
              <a:rPr lang="en-US" dirty="0" smtClean="0"/>
              <a:t>“</a:t>
            </a:r>
            <a:r>
              <a:rPr lang="en-US" dirty="0" err="1" smtClean="0"/>
              <a:t>Lorem</a:t>
            </a:r>
            <a:r>
              <a:rPr lang="en-US" dirty="0" smtClean="0"/>
              <a:t> </a:t>
            </a:r>
            <a:r>
              <a:rPr lang="en-US" dirty="0" err="1" smtClean="0"/>
              <a:t>ipsum</a:t>
            </a:r>
            <a:r>
              <a:rPr lang="en-US" dirty="0" smtClean="0"/>
              <a:t> dolor site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</a:t>
            </a:r>
            <a:r>
              <a:rPr lang="en-US" dirty="0" smtClean="0"/>
              <a:t> </a:t>
            </a:r>
            <a:r>
              <a:rPr lang="en-US" dirty="0" err="1" smtClean="0"/>
              <a:t>isicing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, </a:t>
            </a:r>
            <a:r>
              <a:rPr lang="en-US" dirty="0" err="1" smtClean="0"/>
              <a:t>sedo</a:t>
            </a:r>
            <a:r>
              <a:rPr lang="en-US" dirty="0" smtClean="0"/>
              <a:t> </a:t>
            </a:r>
            <a:r>
              <a:rPr lang="en-US" dirty="0" err="1" smtClean="0"/>
              <a:t>eiusmod</a:t>
            </a:r>
            <a:r>
              <a:rPr lang="en-US" dirty="0" smtClean="0"/>
              <a:t> </a:t>
            </a:r>
            <a:r>
              <a:rPr lang="en-US" dirty="0" err="1" smtClean="0"/>
              <a:t>tempor</a:t>
            </a:r>
            <a:r>
              <a:rPr lang="en-US" dirty="0" smtClean="0"/>
              <a:t> </a:t>
            </a:r>
            <a:r>
              <a:rPr lang="en-US" dirty="0" err="1" smtClean="0"/>
              <a:t>incididunt</a:t>
            </a:r>
            <a:r>
              <a:rPr lang="en-US" dirty="0" smtClean="0"/>
              <a:t> </a:t>
            </a:r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 smtClean="0"/>
              <a:t>labotre</a:t>
            </a:r>
            <a:r>
              <a:rPr lang="en-US" dirty="0" smtClean="0"/>
              <a:t> et </a:t>
            </a:r>
            <a:r>
              <a:rPr lang="en-US" dirty="0" err="1" smtClean="0"/>
              <a:t>dolore</a:t>
            </a:r>
            <a:r>
              <a:rPr lang="en-US" dirty="0" smtClean="0"/>
              <a:t> magna </a:t>
            </a:r>
            <a:r>
              <a:rPr lang="en-US" dirty="0" err="1" smtClean="0"/>
              <a:t>aliqua</a:t>
            </a:r>
            <a:r>
              <a:rPr lang="en-US" dirty="0" smtClean="0"/>
              <a:t>. </a:t>
            </a:r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 smtClean="0"/>
              <a:t>enim</a:t>
            </a:r>
            <a:r>
              <a:rPr lang="en-US" dirty="0" smtClean="0"/>
              <a:t> ad minim et </a:t>
            </a:r>
            <a:r>
              <a:rPr lang="en-US" dirty="0" err="1" smtClean="0"/>
              <a:t>venium</a:t>
            </a:r>
            <a:r>
              <a:rPr lang="en-US" dirty="0" smtClean="0"/>
              <a:t>, </a:t>
            </a:r>
            <a:r>
              <a:rPr lang="en-US" dirty="0" err="1" smtClean="0"/>
              <a:t>quis</a:t>
            </a:r>
            <a:r>
              <a:rPr lang="en-US" dirty="0" smtClean="0"/>
              <a:t> </a:t>
            </a:r>
            <a:r>
              <a:rPr lang="en-US" dirty="0" err="1" smtClean="0"/>
              <a:t>nostrud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.”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645331" y="4921541"/>
            <a:ext cx="8325548" cy="721900"/>
          </a:xfrm>
        </p:spPr>
        <p:txBody>
          <a:bodyPr vert="horz" wrap="square" lIns="91440" tIns="45720" rIns="91440" bIns="45720" rtlCol="0">
            <a:noAutofit/>
          </a:bodyPr>
          <a:lstStyle>
            <a:lvl1pPr marL="0" indent="0">
              <a:spcBef>
                <a:spcPts val="300"/>
              </a:spcBef>
              <a:buNone/>
              <a:defRPr lang="en-US" sz="1600" baseline="0" dirty="0" smtClean="0"/>
            </a:lvl1pPr>
            <a:lvl2pPr marL="230187" indent="0">
              <a:buNone/>
              <a:defRPr lang="en-US" dirty="0" smtClean="0"/>
            </a:lvl2pPr>
            <a:lvl3pPr marL="515937" indent="0">
              <a:buNone/>
              <a:defRPr lang="en-US" dirty="0" smtClean="0"/>
            </a:lvl3pPr>
            <a:lvl4pPr marL="800100" indent="0">
              <a:buNone/>
              <a:defRPr lang="en-US" dirty="0" smtClean="0"/>
            </a:lvl4pPr>
            <a:lvl5pPr marL="1085850" indent="0">
              <a:buNone/>
              <a:defRPr lang="en-US" dirty="0"/>
            </a:lvl5pPr>
          </a:lstStyle>
          <a:p>
            <a:pPr lvl="0"/>
            <a:r>
              <a:rPr lang="en-US" dirty="0" smtClean="0"/>
              <a:t>Author’s Name Here</a:t>
            </a:r>
          </a:p>
          <a:p>
            <a:pPr lvl="0"/>
            <a:r>
              <a:rPr lang="en-US" dirty="0" smtClean="0"/>
              <a:t>Position Title Here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2"/>
          </p:nvPr>
        </p:nvSpPr>
        <p:spPr>
          <a:xfrm>
            <a:off x="5496437" y="6338060"/>
            <a:ext cx="675763" cy="164340"/>
          </a:xfrm>
          <a:prstGeom prst="rect">
            <a:avLst/>
          </a:prstGeom>
        </p:spPr>
        <p:txBody>
          <a:bodyPr vert="horz" wrap="square" lIns="0" tIns="0" rIns="0" bIns="0" rtlCol="0" anchor="b" anchorCtr="0"/>
          <a:lstStyle>
            <a:lvl1pPr algn="l">
              <a:defRPr sz="900" i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9EB3265C-F0D4-410E-8C75-9C1664655489}" type="datetime1">
              <a:rPr lang="en-US" smtClean="0"/>
              <a:t>2/14/16</a:t>
            </a:fld>
            <a:endParaRPr lang="en-US" dirty="0"/>
          </a:p>
        </p:txBody>
      </p:sp>
      <p:sp>
        <p:nvSpPr>
          <p:cNvPr id="11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729161" y="6355828"/>
            <a:ext cx="4310907" cy="137980"/>
          </a:xfrm>
          <a:prstGeom prst="rect">
            <a:avLst/>
          </a:prstGeom>
        </p:spPr>
        <p:txBody>
          <a:bodyPr vert="horz" wrap="square" lIns="0" tIns="0" rIns="0" bIns="0" rtlCol="0" anchor="b" anchorCtr="0"/>
          <a:lstStyle>
            <a:lvl1pPr algn="l">
              <a:defRPr sz="900" i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Presentation Title and/or Sub Brand Name Here</a:t>
            </a:r>
            <a:endParaRPr lang="en-US" dirty="0"/>
          </a:p>
        </p:txBody>
      </p:sp>
      <p:sp>
        <p:nvSpPr>
          <p:cNvPr id="12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358009" y="6339203"/>
            <a:ext cx="246061" cy="155233"/>
          </a:xfrm>
          <a:prstGeom prst="rect">
            <a:avLst/>
          </a:prstGeom>
        </p:spPr>
        <p:txBody>
          <a:bodyPr vert="horz" wrap="square" lIns="0" tIns="0" rIns="0" bIns="0" rtlCol="0" anchor="b" anchorCtr="0"/>
          <a:lstStyle>
            <a:lvl1pPr algn="l">
              <a:defRPr sz="900" i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7BCC8D0D-EAEC-449D-9161-023DFF90F2E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213682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53732" y="438912"/>
            <a:ext cx="8089901" cy="563231"/>
          </a:xfrm>
        </p:spPr>
        <p:txBody>
          <a:bodyPr vert="horz" wrap="square" lIns="91440" tIns="45720" rIns="91440" bIns="45720" rtlCol="0" anchor="t" anchorCtr="0">
            <a:spAutoFit/>
          </a:bodyPr>
          <a:lstStyle>
            <a:lvl1pPr>
              <a:defRPr lang="en-US" dirty="0"/>
            </a:lvl1pPr>
          </a:lstStyle>
          <a:p>
            <a:pPr lvl="0"/>
            <a:r>
              <a:rPr lang="en-US" dirty="0" smtClean="0"/>
              <a:t>Slide Title Here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661375" y="1563752"/>
            <a:ext cx="8325548" cy="4011502"/>
          </a:xfrm>
        </p:spPr>
        <p:txBody>
          <a:bodyPr vert="horz" wrap="square" lIns="91440" tIns="45720" rIns="91440" bIns="45720" rtlCol="0">
            <a:noAutofit/>
          </a:bodyPr>
          <a:lstStyle>
            <a:lvl1pPr>
              <a:defRPr lang="en-US" dirty="0" smtClean="0"/>
            </a:lvl1pPr>
            <a:lvl2pPr>
              <a:defRPr lang="en-US" dirty="0" smtClean="0"/>
            </a:lvl2pPr>
            <a:lvl3pPr>
              <a:defRPr lang="en-US" dirty="0" smtClean="0"/>
            </a:lvl3pPr>
            <a:lvl4pPr>
              <a:defRPr lang="en-US" dirty="0" smtClean="0"/>
            </a:lvl4pPr>
            <a:lvl5pPr>
              <a:defRPr lang="en-US" dirty="0"/>
            </a:lvl5pPr>
          </a:lstStyle>
          <a:p>
            <a:pPr lvl="0"/>
            <a:r>
              <a:rPr lang="en-US" dirty="0" smtClean="0"/>
              <a:t>Click to edit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2"/>
          </p:nvPr>
        </p:nvSpPr>
        <p:spPr>
          <a:xfrm>
            <a:off x="5496437" y="6338060"/>
            <a:ext cx="675763" cy="164340"/>
          </a:xfrm>
          <a:prstGeom prst="rect">
            <a:avLst/>
          </a:prstGeom>
        </p:spPr>
        <p:txBody>
          <a:bodyPr vert="horz" wrap="square" lIns="0" tIns="0" rIns="0" bIns="0" rtlCol="0" anchor="b" anchorCtr="0"/>
          <a:lstStyle>
            <a:lvl1pPr algn="l">
              <a:defRPr sz="900" i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9EB3265C-F0D4-410E-8C75-9C1664655489}" type="datetime1">
              <a:rPr lang="en-US" smtClean="0"/>
              <a:t>2/14/16</a:t>
            </a:fld>
            <a:endParaRPr lang="en-US" dirty="0"/>
          </a:p>
        </p:txBody>
      </p:sp>
      <p:sp>
        <p:nvSpPr>
          <p:cNvPr id="11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729161" y="6355828"/>
            <a:ext cx="4310907" cy="137980"/>
          </a:xfrm>
          <a:prstGeom prst="rect">
            <a:avLst/>
          </a:prstGeom>
        </p:spPr>
        <p:txBody>
          <a:bodyPr vert="horz" wrap="square" lIns="0" tIns="0" rIns="0" bIns="0" rtlCol="0" anchor="b" anchorCtr="0"/>
          <a:lstStyle>
            <a:lvl1pPr algn="l">
              <a:defRPr sz="900" i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Presentation Title and/or Sub Brand Name Here</a:t>
            </a:r>
            <a:endParaRPr lang="en-US" dirty="0"/>
          </a:p>
        </p:txBody>
      </p:sp>
      <p:sp>
        <p:nvSpPr>
          <p:cNvPr id="12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358009" y="6339203"/>
            <a:ext cx="246061" cy="155233"/>
          </a:xfrm>
          <a:prstGeom prst="rect">
            <a:avLst/>
          </a:prstGeom>
        </p:spPr>
        <p:txBody>
          <a:bodyPr vert="horz" wrap="square" lIns="0" tIns="0" rIns="0" bIns="0" rtlCol="0" anchor="b" anchorCtr="0"/>
          <a:lstStyle>
            <a:lvl1pPr algn="l">
              <a:defRPr sz="900" i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7BCC8D0D-EAEC-449D-9161-023DFF90F2E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theme" Target="../theme/theme1.xml"/><Relationship Id="rId18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7.xml"/><Relationship Id="rId12" Type="http://schemas.openxmlformats.org/officeDocument/2006/relationships/slideLayout" Target="../slideLayouts/slideLayout28.xml"/><Relationship Id="rId13" Type="http://schemas.openxmlformats.org/officeDocument/2006/relationships/slideLayout" Target="../slideLayouts/slideLayout29.xml"/><Relationship Id="rId14" Type="http://schemas.openxmlformats.org/officeDocument/2006/relationships/slideLayout" Target="../slideLayouts/slideLayout30.xml"/><Relationship Id="rId15" Type="http://schemas.openxmlformats.org/officeDocument/2006/relationships/slideLayout" Target="../slideLayouts/slideLayout31.xml"/><Relationship Id="rId16" Type="http://schemas.openxmlformats.org/officeDocument/2006/relationships/slideLayout" Target="../slideLayouts/slideLayout32.xml"/><Relationship Id="rId17" Type="http://schemas.openxmlformats.org/officeDocument/2006/relationships/theme" Target="../theme/theme2.xml"/><Relationship Id="rId18" Type="http://schemas.openxmlformats.org/officeDocument/2006/relationships/image" Target="../media/image2.emf"/><Relationship Id="rId1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9.xml"/><Relationship Id="rId4" Type="http://schemas.openxmlformats.org/officeDocument/2006/relationships/slideLayout" Target="../slideLayouts/slideLayout20.xml"/><Relationship Id="rId5" Type="http://schemas.openxmlformats.org/officeDocument/2006/relationships/slideLayout" Target="../slideLayouts/slideLayout21.xml"/><Relationship Id="rId6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3.xml"/><Relationship Id="rId8" Type="http://schemas.openxmlformats.org/officeDocument/2006/relationships/slideLayout" Target="../slideLayouts/slideLayout24.xml"/><Relationship Id="rId9" Type="http://schemas.openxmlformats.org/officeDocument/2006/relationships/slideLayout" Target="../slideLayouts/slideLayout25.xml"/><Relationship Id="rId10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55950" y="434993"/>
            <a:ext cx="8089900" cy="563231"/>
          </a:xfrm>
          <a:prstGeom prst="rect">
            <a:avLst/>
          </a:prstGeom>
        </p:spPr>
        <p:txBody>
          <a:bodyPr vert="horz" wrap="square" lIns="91440" tIns="45720" rIns="91440" bIns="45720" rtlCol="0" anchor="t" anchorCtr="0">
            <a:spAutoFit/>
          </a:bodyPr>
          <a:lstStyle/>
          <a:p>
            <a:r>
              <a:rPr lang="en-US" dirty="0" smtClean="0"/>
              <a:t>Slide Title Here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7789" y="1565576"/>
            <a:ext cx="8089901" cy="1661993"/>
          </a:xfrm>
          <a:prstGeom prst="rect">
            <a:avLst/>
          </a:prstGeom>
        </p:spPr>
        <p:txBody>
          <a:bodyPr vert="horz" wrap="square" lIns="91440" tIns="45720" rIns="91440" bIns="45720" rtlCol="0">
            <a:noAutofit/>
          </a:bodyPr>
          <a:lstStyle/>
          <a:p>
            <a:pPr lvl="0"/>
            <a:r>
              <a:rPr lang="en-US" dirty="0" smtClean="0"/>
              <a:t>Click to edit bullet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2"/>
          </p:nvPr>
        </p:nvSpPr>
        <p:spPr>
          <a:xfrm>
            <a:off x="5496437" y="6338060"/>
            <a:ext cx="675763" cy="164340"/>
          </a:xfrm>
          <a:prstGeom prst="rect">
            <a:avLst/>
          </a:prstGeom>
        </p:spPr>
        <p:txBody>
          <a:bodyPr vert="horz" wrap="square" lIns="0" tIns="0" rIns="0" bIns="0" rtlCol="0" anchor="b" anchorCtr="0"/>
          <a:lstStyle>
            <a:lvl1pPr algn="l">
              <a:defRPr sz="900" i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9EB3265C-F0D4-410E-8C75-9C1664655489}" type="datetime1">
              <a:rPr lang="en-US" smtClean="0"/>
              <a:t>2/14/16</a:t>
            </a:fld>
            <a:endParaRPr lang="en-US" dirty="0"/>
          </a:p>
        </p:txBody>
      </p:sp>
      <p:sp>
        <p:nvSpPr>
          <p:cNvPr id="11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729161" y="6355828"/>
            <a:ext cx="4310907" cy="137980"/>
          </a:xfrm>
          <a:prstGeom prst="rect">
            <a:avLst/>
          </a:prstGeom>
        </p:spPr>
        <p:txBody>
          <a:bodyPr vert="horz" wrap="square" lIns="0" tIns="0" rIns="0" bIns="0" rtlCol="0" anchor="b" anchorCtr="0"/>
          <a:lstStyle>
            <a:lvl1pPr algn="l">
              <a:defRPr sz="900" i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Presentation Title and/or Sub Brand Name Here</a:t>
            </a:r>
            <a:endParaRPr lang="en-US" dirty="0"/>
          </a:p>
        </p:txBody>
      </p:sp>
      <p:sp>
        <p:nvSpPr>
          <p:cNvPr id="12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358009" y="6339203"/>
            <a:ext cx="246061" cy="155233"/>
          </a:xfrm>
          <a:prstGeom prst="rect">
            <a:avLst/>
          </a:prstGeom>
        </p:spPr>
        <p:txBody>
          <a:bodyPr vert="horz" wrap="square" lIns="0" tIns="0" rIns="0" bIns="0" rtlCol="0" anchor="b" anchorCtr="0"/>
          <a:lstStyle>
            <a:lvl1pPr algn="l">
              <a:defRPr sz="900" i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7BCC8D0D-EAEC-449D-9161-023DFF90F2E2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65125" y="5945280"/>
            <a:ext cx="8413750" cy="0"/>
          </a:xfrm>
          <a:prstGeom prst="line">
            <a:avLst/>
          </a:prstGeom>
          <a:noFill/>
          <a:ln w="3175" cap="flat">
            <a:solidFill>
              <a:srgbClr val="05204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4" name="Picture 3" descr="UCSF_MC+Benioff_pl_navy_CMYK.eps"/>
          <p:cNvPicPr>
            <a:picLocks noChangeAspect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3500" y="6148977"/>
            <a:ext cx="2362200" cy="5235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33" r:id="rId1"/>
    <p:sldLayoutId id="2147483934" r:id="rId2"/>
    <p:sldLayoutId id="2147483935" r:id="rId3"/>
    <p:sldLayoutId id="2147483936" r:id="rId4"/>
    <p:sldLayoutId id="2147483937" r:id="rId5"/>
    <p:sldLayoutId id="2147483938" r:id="rId6"/>
    <p:sldLayoutId id="2147483939" r:id="rId7"/>
    <p:sldLayoutId id="2147483940" r:id="rId8"/>
    <p:sldLayoutId id="2147483941" r:id="rId9"/>
    <p:sldLayoutId id="2147483950" r:id="rId10"/>
    <p:sldLayoutId id="2147483942" r:id="rId11"/>
    <p:sldLayoutId id="2147483943" r:id="rId12"/>
    <p:sldLayoutId id="2147483944" r:id="rId13"/>
    <p:sldLayoutId id="2147483945" r:id="rId14"/>
    <p:sldLayoutId id="2147483946" r:id="rId15"/>
    <p:sldLayoutId id="2147483947" r:id="rId16"/>
  </p:sldLayoutIdLst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lang="en-US" sz="3600" b="0" kern="1200" cap="none" spc="0" baseline="0" dirty="0" smtClean="0">
          <a:solidFill>
            <a:schemeClr val="tx1"/>
          </a:solidFill>
          <a:latin typeface="+mn-lt"/>
          <a:ea typeface="+mj-ea"/>
          <a:cs typeface="Arial" pitchFamily="34" charset="0"/>
        </a:defRPr>
      </a:lvl1pPr>
    </p:titleStyle>
    <p:bodyStyle>
      <a:lvl1pPr marL="168275" indent="-168275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Font typeface="Wingdings" panose="05000000000000000000" pitchFamily="2" charset="2"/>
        <a:buChar char="§"/>
        <a:defRPr lang="en-US" sz="2100" b="0" kern="1200" dirty="0" smtClean="0">
          <a:solidFill>
            <a:schemeClr val="tx1"/>
          </a:solidFill>
          <a:latin typeface="+mj-lt"/>
          <a:ea typeface="+mn-ea"/>
          <a:cs typeface="+mn-cs"/>
        </a:defRPr>
      </a:lvl1pPr>
      <a:lvl2pPr marL="457200" indent="-227013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Font typeface="Arial" panose="020B0604020202020204" pitchFamily="34" charset="0"/>
        <a:buChar char="•"/>
        <a:defRPr lang="en-US" sz="2100" b="0" kern="1200" dirty="0" smtClean="0">
          <a:solidFill>
            <a:schemeClr val="tx1"/>
          </a:solidFill>
          <a:latin typeface="+mj-lt"/>
          <a:ea typeface="+mn-ea"/>
          <a:cs typeface="+mn-cs"/>
        </a:defRPr>
      </a:lvl2pPr>
      <a:lvl3pPr marL="742950" indent="-227013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Font typeface="Arial" panose="020B0604020202020204" pitchFamily="34" charset="0"/>
        <a:buChar char="‒"/>
        <a:defRPr lang="en-US" sz="2100" b="0" kern="1200" dirty="0" smtClean="0">
          <a:solidFill>
            <a:schemeClr val="tx1"/>
          </a:solidFill>
          <a:latin typeface="+mj-lt"/>
          <a:ea typeface="+mn-ea"/>
          <a:cs typeface="+mn-cs"/>
        </a:defRPr>
      </a:lvl3pPr>
      <a:lvl4pPr marL="1028700" indent="-22860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Font typeface="Wingdings" panose="05000000000000000000" pitchFamily="2" charset="2"/>
        <a:buChar char="§"/>
        <a:defRPr lang="en-US" sz="2100" b="0" kern="1200" dirty="0" smtClean="0">
          <a:solidFill>
            <a:schemeClr val="tx1"/>
          </a:solidFill>
          <a:latin typeface="+mj-lt"/>
          <a:ea typeface="+mn-ea"/>
          <a:cs typeface="+mn-cs"/>
        </a:defRPr>
      </a:lvl4pPr>
      <a:lvl5pPr marL="1312863" indent="-227013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Font typeface="Arial" panose="020B0604020202020204" pitchFamily="34" charset="0"/>
        <a:buChar char="•"/>
        <a:defRPr lang="en-US" sz="2100" b="0" kern="1200" dirty="0">
          <a:solidFill>
            <a:schemeClr val="tx1"/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56473" y="434358"/>
            <a:ext cx="8089900" cy="563231"/>
          </a:xfrm>
          <a:prstGeom prst="rect">
            <a:avLst/>
          </a:prstGeom>
        </p:spPr>
        <p:txBody>
          <a:bodyPr vert="horz" wrap="square" lIns="91440" tIns="45720" rIns="91440" bIns="45720" rtlCol="0" anchor="t" anchorCtr="0">
            <a:spAutoFit/>
          </a:bodyPr>
          <a:lstStyle/>
          <a:p>
            <a:r>
              <a:rPr lang="en-US" dirty="0" smtClean="0"/>
              <a:t>Slide Title Here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7789" y="1555416"/>
            <a:ext cx="8089901" cy="1661993"/>
          </a:xfrm>
          <a:prstGeom prst="rect">
            <a:avLst/>
          </a:prstGeom>
        </p:spPr>
        <p:txBody>
          <a:bodyPr vert="horz" wrap="square" lIns="91440" tIns="45720" rIns="91440" bIns="45720" rtlCol="0">
            <a:noAutofit/>
          </a:bodyPr>
          <a:lstStyle/>
          <a:p>
            <a:pPr lvl="0"/>
            <a:r>
              <a:rPr lang="en-US" dirty="0" smtClean="0"/>
              <a:t>Click to edit bullet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3" name="Date Placeholder 4"/>
          <p:cNvSpPr>
            <a:spLocks noGrp="1"/>
          </p:cNvSpPr>
          <p:nvPr>
            <p:ph type="dt" sz="half" idx="2"/>
          </p:nvPr>
        </p:nvSpPr>
        <p:spPr>
          <a:xfrm>
            <a:off x="5496437" y="6338060"/>
            <a:ext cx="675763" cy="164340"/>
          </a:xfrm>
          <a:prstGeom prst="rect">
            <a:avLst/>
          </a:prstGeom>
        </p:spPr>
        <p:txBody>
          <a:bodyPr vert="horz" wrap="square" lIns="0" tIns="0" rIns="0" bIns="0" rtlCol="0" anchor="b" anchorCtr="0"/>
          <a:lstStyle>
            <a:lvl1pPr algn="l">
              <a:defRPr sz="900" i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9EB3265C-F0D4-410E-8C75-9C1664655489}" type="datetime1">
              <a:rPr lang="en-US" smtClean="0"/>
              <a:pPr/>
              <a:t>2/14/16</a:t>
            </a:fld>
            <a:endParaRPr lang="en-US" dirty="0"/>
          </a:p>
        </p:txBody>
      </p:sp>
      <p:sp>
        <p:nvSpPr>
          <p:cNvPr id="14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729161" y="6355828"/>
            <a:ext cx="4310907" cy="137980"/>
          </a:xfrm>
          <a:prstGeom prst="rect">
            <a:avLst/>
          </a:prstGeom>
        </p:spPr>
        <p:txBody>
          <a:bodyPr vert="horz" wrap="square" lIns="0" tIns="0" rIns="0" bIns="0" rtlCol="0" anchor="b" anchorCtr="0"/>
          <a:lstStyle>
            <a:lvl1pPr algn="l">
              <a:defRPr sz="900" i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Presentation Title and/or Sub Brand Name Here</a:t>
            </a:r>
            <a:endParaRPr lang="en-US" dirty="0"/>
          </a:p>
        </p:txBody>
      </p:sp>
      <p:sp>
        <p:nvSpPr>
          <p:cNvPr id="15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358009" y="6339203"/>
            <a:ext cx="246061" cy="155233"/>
          </a:xfrm>
          <a:prstGeom prst="rect">
            <a:avLst/>
          </a:prstGeom>
        </p:spPr>
        <p:txBody>
          <a:bodyPr vert="horz" wrap="square" lIns="0" tIns="0" rIns="0" bIns="0" rtlCol="0" anchor="b" anchorCtr="0"/>
          <a:lstStyle>
            <a:lvl1pPr algn="l">
              <a:defRPr sz="900" i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7BCC8D0D-EAEC-449D-9161-023DFF90F2E2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365125" y="5945280"/>
            <a:ext cx="8413750" cy="0"/>
          </a:xfrm>
          <a:prstGeom prst="line">
            <a:avLst/>
          </a:prstGeom>
          <a:noFill/>
          <a:ln w="3175" cap="flat">
            <a:solidFill>
              <a:schemeClr val="bg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3501" y="6148977"/>
            <a:ext cx="2362197" cy="52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8672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3" r:id="rId1"/>
    <p:sldLayoutId id="2147484002" r:id="rId2"/>
    <p:sldLayoutId id="2147484003" r:id="rId3"/>
    <p:sldLayoutId id="2147484004" r:id="rId4"/>
    <p:sldLayoutId id="2147484005" r:id="rId5"/>
    <p:sldLayoutId id="2147484006" r:id="rId6"/>
    <p:sldLayoutId id="2147484000" r:id="rId7"/>
    <p:sldLayoutId id="2147483960" r:id="rId8"/>
    <p:sldLayoutId id="2147483961" r:id="rId9"/>
    <p:sldLayoutId id="2147483962" r:id="rId10"/>
    <p:sldLayoutId id="2147483963" r:id="rId11"/>
    <p:sldLayoutId id="2147483964" r:id="rId12"/>
    <p:sldLayoutId id="2147483965" r:id="rId13"/>
    <p:sldLayoutId id="2147483966" r:id="rId14"/>
    <p:sldLayoutId id="2147483967" r:id="rId15"/>
    <p:sldLayoutId id="2147483968" r:id="rId16"/>
  </p:sldLayoutIdLst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lang="en-US" sz="3600" b="0" kern="1200" cap="none" spc="0" baseline="0" dirty="0" smtClean="0">
          <a:solidFill>
            <a:schemeClr val="bg1"/>
          </a:solidFill>
          <a:latin typeface="+mn-lt"/>
          <a:ea typeface="+mj-ea"/>
          <a:cs typeface="Arial" pitchFamily="34" charset="0"/>
        </a:defRPr>
      </a:lvl1pPr>
    </p:titleStyle>
    <p:bodyStyle>
      <a:lvl1pPr marL="168275" indent="-168275" algn="l" defTabSz="914400" rtl="0" eaLnBrk="1" latinLnBrk="0" hangingPunct="1">
        <a:lnSpc>
          <a:spcPct val="90000"/>
        </a:lnSpc>
        <a:spcBef>
          <a:spcPts val="1400"/>
        </a:spcBef>
        <a:buClr>
          <a:schemeClr val="bg1"/>
        </a:buClr>
        <a:buFont typeface="Wingdings" panose="05000000000000000000" pitchFamily="2" charset="2"/>
        <a:buChar char="§"/>
        <a:defRPr lang="en-US" sz="2100" b="0" kern="1200" dirty="0" smtClean="0">
          <a:solidFill>
            <a:schemeClr val="bg1"/>
          </a:solidFill>
          <a:latin typeface="+mj-lt"/>
          <a:ea typeface="+mn-ea"/>
          <a:cs typeface="+mn-cs"/>
        </a:defRPr>
      </a:lvl1pPr>
      <a:lvl2pPr marL="457200" indent="-227013" algn="l" defTabSz="914400" rtl="0" eaLnBrk="1" latinLnBrk="0" hangingPunct="1">
        <a:lnSpc>
          <a:spcPct val="90000"/>
        </a:lnSpc>
        <a:spcBef>
          <a:spcPts val="1400"/>
        </a:spcBef>
        <a:buClr>
          <a:schemeClr val="bg1"/>
        </a:buClr>
        <a:buFont typeface="Arial" panose="020B0604020202020204" pitchFamily="34" charset="0"/>
        <a:buChar char="•"/>
        <a:defRPr lang="en-US" sz="2100" b="0" kern="1200" dirty="0" smtClean="0">
          <a:solidFill>
            <a:schemeClr val="bg1"/>
          </a:solidFill>
          <a:latin typeface="+mj-lt"/>
          <a:ea typeface="+mn-ea"/>
          <a:cs typeface="+mn-cs"/>
        </a:defRPr>
      </a:lvl2pPr>
      <a:lvl3pPr marL="742950" indent="-227013" algn="l" defTabSz="914400" rtl="0" eaLnBrk="1" latinLnBrk="0" hangingPunct="1">
        <a:lnSpc>
          <a:spcPct val="90000"/>
        </a:lnSpc>
        <a:spcBef>
          <a:spcPts val="1400"/>
        </a:spcBef>
        <a:buClr>
          <a:schemeClr val="bg1"/>
        </a:buClr>
        <a:buFont typeface="Arial" panose="020B0604020202020204" pitchFamily="34" charset="0"/>
        <a:buChar char="‒"/>
        <a:defRPr lang="en-US" sz="2100" b="0" kern="1200" dirty="0" smtClean="0">
          <a:solidFill>
            <a:schemeClr val="bg1"/>
          </a:solidFill>
          <a:latin typeface="+mj-lt"/>
          <a:ea typeface="+mn-ea"/>
          <a:cs typeface="+mn-cs"/>
        </a:defRPr>
      </a:lvl3pPr>
      <a:lvl4pPr marL="1028700" indent="-228600" algn="l" defTabSz="914400" rtl="0" eaLnBrk="1" latinLnBrk="0" hangingPunct="1">
        <a:lnSpc>
          <a:spcPct val="90000"/>
        </a:lnSpc>
        <a:spcBef>
          <a:spcPts val="1400"/>
        </a:spcBef>
        <a:buClr>
          <a:schemeClr val="bg1"/>
        </a:buClr>
        <a:buFont typeface="Wingdings" panose="05000000000000000000" pitchFamily="2" charset="2"/>
        <a:buChar char="§"/>
        <a:defRPr lang="en-US" sz="2100" b="0" kern="1200" dirty="0" smtClean="0">
          <a:solidFill>
            <a:schemeClr val="bg1"/>
          </a:solidFill>
          <a:latin typeface="+mj-lt"/>
          <a:ea typeface="+mn-ea"/>
          <a:cs typeface="+mn-cs"/>
        </a:defRPr>
      </a:lvl4pPr>
      <a:lvl5pPr marL="1312863" indent="-227013" algn="l" defTabSz="914400" rtl="0" eaLnBrk="1" latinLnBrk="0" hangingPunct="1">
        <a:lnSpc>
          <a:spcPct val="90000"/>
        </a:lnSpc>
        <a:spcBef>
          <a:spcPts val="1400"/>
        </a:spcBef>
        <a:buClr>
          <a:schemeClr val="bg1"/>
        </a:buClr>
        <a:buFont typeface="Arial" panose="020B0604020202020204" pitchFamily="34" charset="0"/>
        <a:buChar char="•"/>
        <a:defRPr lang="en-US" sz="2100" b="0" kern="1200" dirty="0">
          <a:solidFill>
            <a:schemeClr val="bg1"/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4" Type="http://schemas.openxmlformats.org/officeDocument/2006/relationships/image" Target="../media/image27.emf"/><Relationship Id="rId5" Type="http://schemas.openxmlformats.org/officeDocument/2006/relationships/image" Target="../media/image28.emf"/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25.e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29.png"/><Relationship Id="rId3" Type="http://schemas.openxmlformats.org/officeDocument/2006/relationships/image" Target="../media/image30.e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4" Type="http://schemas.openxmlformats.org/officeDocument/2006/relationships/image" Target="../media/image14.jpg"/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4" Type="http://schemas.openxmlformats.org/officeDocument/2006/relationships/image" Target="../media/image19.emf"/><Relationship Id="rId5" Type="http://schemas.openxmlformats.org/officeDocument/2006/relationships/image" Target="../media/image20.emf"/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17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4" Type="http://schemas.openxmlformats.org/officeDocument/2006/relationships/image" Target="../media/image23.emf"/><Relationship Id="rId5" Type="http://schemas.openxmlformats.org/officeDocument/2006/relationships/image" Target="../media/image24.emf"/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2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8604" y="1738353"/>
            <a:ext cx="8050895" cy="1763816"/>
          </a:xfrm>
        </p:spPr>
        <p:txBody>
          <a:bodyPr/>
          <a:lstStyle/>
          <a:p>
            <a:r>
              <a:rPr lang="en-US" dirty="0" smtClean="0"/>
              <a:t>Experimental validation of depth dose curves of a 67.5 MeV proton beam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3DF65B9-7679-47DF-9B10-A1B2EFDE3EB4}" type="datetime1">
              <a:rPr lang="en-US" smtClean="0"/>
              <a:pPr/>
              <a:t>2/14/16</a:t>
            </a:fld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0"/>
          </p:nvPr>
        </p:nvSpPr>
        <p:spPr>
          <a:xfrm>
            <a:off x="747712" y="4350041"/>
            <a:ext cx="7953393" cy="573450"/>
          </a:xfrm>
        </p:spPr>
        <p:txBody>
          <a:bodyPr/>
          <a:lstStyle/>
          <a:p>
            <a:r>
              <a:rPr lang="en-US" dirty="0" smtClean="0"/>
              <a:t>José Ramos Méndez, PhD.</a:t>
            </a:r>
            <a:br>
              <a:rPr lang="en-US" dirty="0" smtClean="0"/>
            </a:br>
            <a:r>
              <a:rPr lang="en-US" dirty="0" smtClean="0"/>
              <a:t>Department of Radiation Oncology, University of California San Francisco.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3732" y="438912"/>
            <a:ext cx="8089901" cy="577081"/>
          </a:xfrm>
        </p:spPr>
        <p:txBody>
          <a:bodyPr/>
          <a:lstStyle/>
          <a:p>
            <a:r>
              <a:rPr lang="en-US" dirty="0" smtClean="0"/>
              <a:t>Validation with experimental data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9EB3265C-F0D4-410E-8C75-9C1664655489}" type="datetime1">
              <a:rPr lang="en-US" smtClean="0"/>
              <a:t>2/14/16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BCC8D0D-EAEC-449D-9161-023DFF90F2E2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5023" y="935043"/>
            <a:ext cx="3657597" cy="255792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721" y="935780"/>
            <a:ext cx="3657597" cy="2557927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875" y="3391512"/>
            <a:ext cx="3657597" cy="2557927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5024" y="3390773"/>
            <a:ext cx="3657597" cy="2557927"/>
          </a:xfrm>
          <a:prstGeom prst="rect">
            <a:avLst/>
          </a:prstGeom>
        </p:spPr>
      </p:pic>
      <p:sp>
        <p:nvSpPr>
          <p:cNvPr id="14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729161" y="6343128"/>
            <a:ext cx="4310907" cy="137980"/>
          </a:xfrm>
          <a:prstGeom prst="rect">
            <a:avLst/>
          </a:prstGeom>
        </p:spPr>
        <p:txBody>
          <a:bodyPr vert="horz" wrap="square" lIns="0" tIns="0" rIns="0" bIns="0" rtlCol="0" anchor="b" anchorCtr="0"/>
          <a:lstStyle>
            <a:lvl1pPr algn="l">
              <a:defRPr sz="900" i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Experimental </a:t>
            </a:r>
            <a:r>
              <a:rPr lang="en-US" dirty="0"/>
              <a:t>validation of depth dose curves of a 67.5 MeV proton beam</a:t>
            </a:r>
          </a:p>
        </p:txBody>
      </p:sp>
      <p:sp>
        <p:nvSpPr>
          <p:cNvPr id="3" name="TextBox 2"/>
          <p:cNvSpPr txBox="1"/>
          <p:nvPr/>
        </p:nvSpPr>
        <p:spPr bwMode="auto">
          <a:xfrm>
            <a:off x="128437" y="5650492"/>
            <a:ext cx="1365683" cy="307777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  <p:txBody>
          <a:bodyPr wrap="none" lIns="0" tIns="0" rIns="0" bIns="0" rtlCol="0">
            <a:spAutoFit/>
          </a:bodyPr>
          <a:lstStyle/>
          <a:p>
            <a:r>
              <a:rPr lang="en-US" sz="2000" dirty="0"/>
              <a:t>G</a:t>
            </a:r>
            <a:r>
              <a:rPr lang="en-US" sz="2000" dirty="0" smtClean="0"/>
              <a:t>4.v.10.1.p02</a:t>
            </a:r>
          </a:p>
        </p:txBody>
      </p:sp>
      <p:sp>
        <p:nvSpPr>
          <p:cNvPr id="11" name="TextBox 10"/>
          <p:cNvSpPr txBox="1"/>
          <p:nvPr/>
        </p:nvSpPr>
        <p:spPr bwMode="auto">
          <a:xfrm>
            <a:off x="4547800" y="5645934"/>
            <a:ext cx="938258" cy="307777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  <p:txBody>
          <a:bodyPr wrap="none" lIns="0" tIns="0" rIns="0" bIns="0" rtlCol="0">
            <a:spAutoFit/>
          </a:bodyPr>
          <a:lstStyle/>
          <a:p>
            <a:r>
              <a:rPr lang="en-US" sz="2000" dirty="0"/>
              <a:t>G</a:t>
            </a:r>
            <a:r>
              <a:rPr lang="en-US" sz="2000" dirty="0" smtClean="0"/>
              <a:t>4.v.10.2</a:t>
            </a:r>
          </a:p>
        </p:txBody>
      </p:sp>
      <p:cxnSp>
        <p:nvCxnSpPr>
          <p:cNvPr id="15" name="Straight Connector 14"/>
          <p:cNvCxnSpPr/>
          <p:nvPr/>
        </p:nvCxnSpPr>
        <p:spPr>
          <a:xfrm>
            <a:off x="4514192" y="1187293"/>
            <a:ext cx="0" cy="4224556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75955044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Screen Shot 2016-02-14 at 5.45.22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1133" y="2147948"/>
            <a:ext cx="5257800" cy="12446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3732" y="438912"/>
            <a:ext cx="8089901" cy="577081"/>
          </a:xfrm>
        </p:spPr>
        <p:txBody>
          <a:bodyPr/>
          <a:lstStyle/>
          <a:p>
            <a:r>
              <a:rPr lang="en-US" dirty="0" smtClean="0"/>
              <a:t>Quantification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9EB3265C-F0D4-410E-8C75-9C1664655489}" type="datetime1">
              <a:rPr lang="en-US" smtClean="0"/>
              <a:t>2/14/16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BCC8D0D-EAEC-449D-9161-023DFF90F2E2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15" name="Content Placeholder 2"/>
          <p:cNvSpPr>
            <a:spLocks noGrp="1"/>
          </p:cNvSpPr>
          <p:nvPr>
            <p:ph idx="1"/>
          </p:nvPr>
        </p:nvSpPr>
        <p:spPr>
          <a:xfrm>
            <a:off x="661374" y="1179773"/>
            <a:ext cx="8058069" cy="1274329"/>
          </a:xfrm>
        </p:spPr>
        <p:txBody>
          <a:bodyPr/>
          <a:lstStyle/>
          <a:p>
            <a:r>
              <a:rPr lang="en-US" dirty="0" smtClean="0"/>
              <a:t>An analytical expression described in [1], based on the cylindrical function </a:t>
            </a:r>
            <a:r>
              <a:rPr lang="en-US" i="1" dirty="0" err="1" smtClean="0">
                <a:latin typeface="Apple Chancery"/>
                <a:cs typeface="Apple Chancery"/>
              </a:rPr>
              <a:t>D</a:t>
            </a:r>
            <a:r>
              <a:rPr lang="en-US" i="1" baseline="-25000" dirty="0" err="1" smtClean="0"/>
              <a:t>x</a:t>
            </a:r>
            <a:r>
              <a:rPr lang="en-US" dirty="0" smtClean="0"/>
              <a:t> was fitted to the experimental and Monte Carlo data to estimate the range and spread of the Bragg curves</a:t>
            </a:r>
          </a:p>
        </p:txBody>
      </p:sp>
      <p:pic>
        <p:nvPicPr>
          <p:cNvPr id="6" name="Picture 5" descr="temp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194" y="3221717"/>
            <a:ext cx="3657600" cy="2557929"/>
          </a:xfrm>
          <a:prstGeom prst="rect">
            <a:avLst/>
          </a:prstGeom>
        </p:spPr>
      </p:pic>
      <p:sp>
        <p:nvSpPr>
          <p:cNvPr id="16" name="Content Placeholder 2"/>
          <p:cNvSpPr txBox="1">
            <a:spLocks/>
          </p:cNvSpPr>
          <p:nvPr/>
        </p:nvSpPr>
        <p:spPr>
          <a:xfrm>
            <a:off x="3855743" y="3443504"/>
            <a:ext cx="5110388" cy="2385605"/>
          </a:xfrm>
          <a:prstGeom prst="rect">
            <a:avLst/>
          </a:prstGeom>
        </p:spPr>
        <p:txBody>
          <a:bodyPr vert="horz" wrap="square" lIns="91440" tIns="45720" rIns="91440" bIns="45720" rtlCol="0">
            <a:noAutofit/>
          </a:bodyPr>
          <a:lstStyle>
            <a:lvl1pPr marL="168275" indent="-168275" algn="l" defTabSz="914400" rtl="0" eaLnBrk="1" latinLnBrk="0" hangingPunct="1">
              <a:lnSpc>
                <a:spcPct val="90000"/>
              </a:lnSpc>
              <a:spcBef>
                <a:spcPts val="14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lang="en-US" sz="2100" b="0" kern="120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-227013" algn="l" defTabSz="914400" rtl="0" eaLnBrk="1" latinLnBrk="0" hangingPunct="1">
              <a:lnSpc>
                <a:spcPct val="90000"/>
              </a:lnSpc>
              <a:spcBef>
                <a:spcPts val="14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lang="en-US" sz="2100" b="0" kern="120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2pPr>
            <a:lvl3pPr marL="742950" indent="-227013" algn="l" defTabSz="914400" rtl="0" eaLnBrk="1" latinLnBrk="0" hangingPunct="1">
              <a:lnSpc>
                <a:spcPct val="90000"/>
              </a:lnSpc>
              <a:spcBef>
                <a:spcPts val="1400"/>
              </a:spcBef>
              <a:buClr>
                <a:schemeClr val="accent1"/>
              </a:buClr>
              <a:buFont typeface="Arial" panose="020B0604020202020204" pitchFamily="34" charset="0"/>
              <a:buChar char="‒"/>
              <a:defRPr lang="en-US" sz="2100" b="0" kern="120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3pPr>
            <a:lvl4pPr marL="1028700" indent="-228600" algn="l" defTabSz="914400" rtl="0" eaLnBrk="1" latinLnBrk="0" hangingPunct="1">
              <a:lnSpc>
                <a:spcPct val="90000"/>
              </a:lnSpc>
              <a:spcBef>
                <a:spcPts val="14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lang="en-US" sz="2100" b="0" kern="120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4pPr>
            <a:lvl5pPr marL="1312863" indent="-227013" algn="l" defTabSz="914400" rtl="0" eaLnBrk="1" latinLnBrk="0" hangingPunct="1">
              <a:lnSpc>
                <a:spcPct val="90000"/>
              </a:lnSpc>
              <a:spcBef>
                <a:spcPts val="14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lang="en-US" sz="2100" b="0" kern="1200" dirty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Φ</a:t>
            </a:r>
            <a:r>
              <a:rPr lang="en-US" baseline="-25000" dirty="0" smtClean="0"/>
              <a:t>0</a:t>
            </a:r>
            <a:r>
              <a:rPr lang="en-US" dirty="0" smtClean="0"/>
              <a:t> represents the primary fluence, </a:t>
            </a:r>
            <a:r>
              <a:rPr lang="en-US" i="1" dirty="0" smtClean="0"/>
              <a:t>R</a:t>
            </a:r>
            <a:r>
              <a:rPr lang="en-US" i="1" baseline="-25000" dirty="0" smtClean="0"/>
              <a:t>0</a:t>
            </a:r>
            <a:r>
              <a:rPr lang="en-US" dirty="0" smtClean="0"/>
              <a:t> (in cm) is the range at the distal 80% of the Bragg peak, </a:t>
            </a:r>
            <a:r>
              <a:rPr lang="en-US" i="1" dirty="0" err="1" smtClean="0"/>
              <a:t>σ</a:t>
            </a:r>
            <a:r>
              <a:rPr lang="en-US" dirty="0" smtClean="0"/>
              <a:t> (in cm) is the standard deviation of a Gaussian range spectrum that includes range strangling, and </a:t>
            </a:r>
            <a:r>
              <a:rPr lang="en-US" i="1" dirty="0" err="1" smtClean="0"/>
              <a:t>ε</a:t>
            </a:r>
            <a:r>
              <a:rPr lang="en-US" dirty="0" smtClean="0"/>
              <a:t> is the fraction of primary fluence contributing to the “tail” of the energy </a:t>
            </a:r>
            <a:r>
              <a:rPr lang="en-US" dirty="0" err="1" smtClean="0"/>
              <a:t>spectum</a:t>
            </a:r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265508" y="5942692"/>
            <a:ext cx="57695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 algn="just">
              <a:buFont typeface="Arial"/>
              <a:buChar char="•"/>
            </a:pPr>
            <a:r>
              <a:rPr lang="nl-NL" sz="1200" dirty="0" smtClean="0"/>
              <a:t>[1] </a:t>
            </a:r>
            <a:r>
              <a:rPr lang="nl-NL" sz="1200" dirty="0" err="1" smtClean="0"/>
              <a:t>Bortfeld</a:t>
            </a:r>
            <a:r>
              <a:rPr lang="nl-NL" sz="1200" dirty="0" smtClean="0"/>
              <a:t> Thomas “</a:t>
            </a:r>
            <a:r>
              <a:rPr lang="en-US" sz="1200" dirty="0" smtClean="0"/>
              <a:t>An analytical approximation of the Bragg curve for therapeutic proton beams” Med. Phys. 24(12) 2024-2033. (1997)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4115458012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3732" y="438912"/>
            <a:ext cx="8089901" cy="577081"/>
          </a:xfrm>
        </p:spPr>
        <p:txBody>
          <a:bodyPr/>
          <a:lstStyle/>
          <a:p>
            <a:r>
              <a:rPr lang="en-US" dirty="0" smtClean="0"/>
              <a:t>Quantification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9EB3265C-F0D4-410E-8C75-9C1664655489}" type="datetime1">
              <a:rPr lang="en-US" smtClean="0"/>
              <a:t>2/14/16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BCC8D0D-EAEC-449D-9161-023DFF90F2E2}" type="slidenum">
              <a:rPr lang="en-US" smtClean="0"/>
              <a:pPr/>
              <a:t>12</a:t>
            </a:fld>
            <a:endParaRPr lang="en-US" dirty="0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9610295"/>
              </p:ext>
            </p:extLst>
          </p:nvPr>
        </p:nvGraphicFramePr>
        <p:xfrm>
          <a:off x="458628" y="1062278"/>
          <a:ext cx="8008445" cy="239942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01689"/>
                <a:gridCol w="1601689"/>
                <a:gridCol w="1601689"/>
                <a:gridCol w="1601689"/>
                <a:gridCol w="1601689"/>
              </a:tblGrid>
              <a:tr h="479885">
                <a:tc>
                  <a:txBody>
                    <a:bodyPr/>
                    <a:lstStyle/>
                    <a:p>
                      <a:r>
                        <a:rPr lang="en-US" b="1" dirty="0" smtClean="0"/>
                        <a:t>Thin foil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Φ</a:t>
                      </a:r>
                      <a:r>
                        <a:rPr lang="en-US" baseline="-25000" dirty="0" smtClean="0"/>
                        <a:t>0</a:t>
                      </a:r>
                      <a:endParaRPr lang="en-US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R</a:t>
                      </a:r>
                      <a:r>
                        <a:rPr lang="en-US" b="1" baseline="-25000" dirty="0" smtClean="0"/>
                        <a:t>0</a:t>
                      </a:r>
                      <a:r>
                        <a:rPr lang="en-US" b="1" dirty="0" smtClean="0"/>
                        <a:t> (mm)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err="1" smtClean="0"/>
                        <a:t>σ</a:t>
                      </a:r>
                      <a:r>
                        <a:rPr lang="en-US" b="1" dirty="0" smtClean="0"/>
                        <a:t>(mm)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ε</a:t>
                      </a:r>
                      <a:endParaRPr lang="en-US" dirty="0"/>
                    </a:p>
                  </a:txBody>
                  <a:tcPr/>
                </a:tc>
              </a:tr>
              <a:tr h="479885">
                <a:tc>
                  <a:txBody>
                    <a:bodyPr/>
                    <a:lstStyle/>
                    <a:p>
                      <a:r>
                        <a:rPr lang="en-US" b="1" dirty="0" smtClean="0"/>
                        <a:t>v.10.1-Opt3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2.034 ± 0.001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37.025 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±</a:t>
                      </a:r>
                      <a:r>
                        <a:rPr lang="pl-PL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0.001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0.467 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±</a:t>
                      </a:r>
                      <a:r>
                        <a:rPr lang="pl-PL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0.001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-0.028 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±</a:t>
                      </a:r>
                      <a:r>
                        <a:rPr lang="pl-PL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0.000</a:t>
                      </a:r>
                      <a:endParaRPr lang="en-US" dirty="0"/>
                    </a:p>
                  </a:txBody>
                  <a:tcPr/>
                </a:tc>
              </a:tr>
              <a:tr h="479885">
                <a:tc>
                  <a:txBody>
                    <a:bodyPr/>
                    <a:lstStyle/>
                    <a:p>
                      <a:r>
                        <a:rPr lang="en-US" b="1" dirty="0" smtClean="0"/>
                        <a:t>v.10.1-Opt4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2.057 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±</a:t>
                      </a:r>
                      <a:r>
                        <a:rPr lang="pl-PL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0.001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37.023 ± 0.001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0.470 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±</a:t>
                      </a:r>
                      <a:r>
                        <a:rPr lang="pl-PL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0.001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-0.036 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±</a:t>
                      </a:r>
                      <a:r>
                        <a:rPr lang="pl-PL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0.000</a:t>
                      </a:r>
                      <a:endParaRPr lang="en-US" dirty="0"/>
                    </a:p>
                  </a:txBody>
                  <a:tcPr/>
                </a:tc>
              </a:tr>
              <a:tr h="479885">
                <a:tc>
                  <a:txBody>
                    <a:bodyPr/>
                    <a:lstStyle/>
                    <a:p>
                      <a:r>
                        <a:rPr lang="en-US" b="1" dirty="0" smtClean="0"/>
                        <a:t>v.10.2-Opt3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2.015 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±</a:t>
                      </a:r>
                      <a:r>
                        <a:rPr lang="pl-PL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0.001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37.024 ± 0.001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0.480 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±</a:t>
                      </a:r>
                      <a:r>
                        <a:rPr lang="pl-PL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0.001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-0.024 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±</a:t>
                      </a:r>
                      <a:r>
                        <a:rPr lang="pl-PL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0.000</a:t>
                      </a:r>
                      <a:endParaRPr lang="en-US" dirty="0"/>
                    </a:p>
                  </a:txBody>
                  <a:tcPr/>
                </a:tc>
              </a:tr>
              <a:tr h="479885">
                <a:tc>
                  <a:txBody>
                    <a:bodyPr/>
                    <a:lstStyle/>
                    <a:p>
                      <a:r>
                        <a:rPr lang="en-US" b="1" dirty="0" smtClean="0"/>
                        <a:t>v.10.2-Opt4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2.091 ± 0.001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37.010 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±</a:t>
                      </a:r>
                      <a:r>
                        <a:rPr lang="pl-PL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0.001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0.486 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±</a:t>
                      </a:r>
                      <a:r>
                        <a:rPr lang="pl-PL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0.001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-0.020 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±</a:t>
                      </a:r>
                      <a:r>
                        <a:rPr lang="pl-PL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0.000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9722656"/>
              </p:ext>
            </p:extLst>
          </p:nvPr>
        </p:nvGraphicFramePr>
        <p:xfrm>
          <a:off x="396820" y="3647301"/>
          <a:ext cx="8008445" cy="239942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01689"/>
                <a:gridCol w="1601689"/>
                <a:gridCol w="1601689"/>
                <a:gridCol w="1601689"/>
                <a:gridCol w="1601689"/>
              </a:tblGrid>
              <a:tr h="479885">
                <a:tc>
                  <a:txBody>
                    <a:bodyPr/>
                    <a:lstStyle/>
                    <a:p>
                      <a:r>
                        <a:rPr lang="en-US" b="1" dirty="0" smtClean="0"/>
                        <a:t>Thin foil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Φ</a:t>
                      </a:r>
                      <a:r>
                        <a:rPr lang="en-US" baseline="-25000" dirty="0" smtClean="0"/>
                        <a:t>0</a:t>
                      </a:r>
                      <a:endParaRPr lang="en-US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R</a:t>
                      </a:r>
                      <a:r>
                        <a:rPr lang="en-US" b="1" baseline="-25000" dirty="0" smtClean="0"/>
                        <a:t>0</a:t>
                      </a:r>
                      <a:r>
                        <a:rPr lang="en-US" b="1" dirty="0" smtClean="0"/>
                        <a:t> (mm)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err="1" smtClean="0"/>
                        <a:t>σ</a:t>
                      </a:r>
                      <a:r>
                        <a:rPr lang="en-US" b="1" dirty="0" smtClean="0"/>
                        <a:t>(mm)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ε</a:t>
                      </a:r>
                      <a:endParaRPr lang="en-US" dirty="0"/>
                    </a:p>
                  </a:txBody>
                  <a:tcPr/>
                </a:tc>
              </a:tr>
              <a:tr h="479885">
                <a:tc>
                  <a:txBody>
                    <a:bodyPr/>
                    <a:lstStyle/>
                    <a:p>
                      <a:r>
                        <a:rPr lang="en-US" b="1" dirty="0" smtClean="0"/>
                        <a:t>v.10.1-Opt3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2.541 ± 0.005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34.729 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±</a:t>
                      </a:r>
                      <a:r>
                        <a:rPr lang="pl-PL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0.002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0.473 ± 0.001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0.023 ± 0.001</a:t>
                      </a:r>
                      <a:endParaRPr lang="en-US" dirty="0"/>
                    </a:p>
                  </a:txBody>
                  <a:tcPr/>
                </a:tc>
              </a:tr>
              <a:tr h="479885">
                <a:tc>
                  <a:txBody>
                    <a:bodyPr/>
                    <a:lstStyle/>
                    <a:p>
                      <a:r>
                        <a:rPr lang="en-US" b="1" dirty="0" smtClean="0"/>
                        <a:t>v.10.1-Opt4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2.614 ± 0.004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34.726 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±</a:t>
                      </a:r>
                      <a:r>
                        <a:rPr lang="pl-PL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0.002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0.477 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±</a:t>
                      </a:r>
                      <a:r>
                        <a:rPr lang="pl-PL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0.001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s-I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0.008 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±</a:t>
                      </a:r>
                      <a:r>
                        <a:rPr lang="is-I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0.001</a:t>
                      </a:r>
                      <a:endParaRPr lang="en-US" dirty="0"/>
                    </a:p>
                  </a:txBody>
                  <a:tcPr/>
                </a:tc>
              </a:tr>
              <a:tr h="479885">
                <a:tc>
                  <a:txBody>
                    <a:bodyPr/>
                    <a:lstStyle/>
                    <a:p>
                      <a:r>
                        <a:rPr lang="en-US" b="1" dirty="0" smtClean="0"/>
                        <a:t>v.10.2-Opt3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2.393 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±</a:t>
                      </a:r>
                      <a:r>
                        <a:rPr lang="pl-PL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0.004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34.718 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±</a:t>
                      </a:r>
                      <a:r>
                        <a:rPr lang="pl-PL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0.002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0.484 ± 0.001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0.020 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±</a:t>
                      </a:r>
                      <a:r>
                        <a:rPr lang="pl-PL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0.001</a:t>
                      </a:r>
                      <a:endParaRPr lang="en-US" dirty="0"/>
                    </a:p>
                  </a:txBody>
                  <a:tcPr/>
                </a:tc>
              </a:tr>
              <a:tr h="479885">
                <a:tc>
                  <a:txBody>
                    <a:bodyPr/>
                    <a:lstStyle/>
                    <a:p>
                      <a:r>
                        <a:rPr lang="en-US" b="1" dirty="0" smtClean="0"/>
                        <a:t>v.10.2-Opt4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s-I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2.609 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±</a:t>
                      </a:r>
                      <a:r>
                        <a:rPr lang="is-I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0.004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34.714 ± 0.002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0.481 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±</a:t>
                      </a:r>
                      <a:r>
                        <a:rPr lang="pl-PL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0.001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0.011 ± 0.001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729161" y="6343128"/>
            <a:ext cx="4310907" cy="137980"/>
          </a:xfrm>
          <a:prstGeom prst="rect">
            <a:avLst/>
          </a:prstGeom>
        </p:spPr>
        <p:txBody>
          <a:bodyPr vert="horz" wrap="square" lIns="0" tIns="0" rIns="0" bIns="0" rtlCol="0" anchor="b" anchorCtr="0"/>
          <a:lstStyle>
            <a:lvl1pPr algn="l">
              <a:defRPr sz="900" i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Experimental </a:t>
            </a:r>
            <a:r>
              <a:rPr lang="en-US" dirty="0"/>
              <a:t>validation of depth dose curves of a 67.5 MeV proton beam</a:t>
            </a:r>
          </a:p>
        </p:txBody>
      </p:sp>
    </p:spTree>
    <p:extLst>
      <p:ext uri="{BB962C8B-B14F-4D97-AF65-F5344CB8AC3E}">
        <p14:creationId xmlns:p14="http://schemas.microsoft.com/office/powerpoint/2010/main" val="173385660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3732" y="438912"/>
            <a:ext cx="8089901" cy="577081"/>
          </a:xfrm>
        </p:spPr>
        <p:txBody>
          <a:bodyPr/>
          <a:lstStyle/>
          <a:p>
            <a:r>
              <a:rPr lang="en-US" dirty="0" smtClean="0"/>
              <a:t>Quantification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9EB3265C-F0D4-410E-8C75-9C1664655489}" type="datetime1">
              <a:rPr lang="en-US" smtClean="0"/>
              <a:t>2/14/16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BCC8D0D-EAEC-449D-9161-023DFF90F2E2}" type="slidenum">
              <a:rPr lang="en-US" smtClean="0"/>
              <a:pPr/>
              <a:t>13</a:t>
            </a:fld>
            <a:endParaRPr lang="en-US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1322869"/>
              </p:ext>
            </p:extLst>
          </p:nvPr>
        </p:nvGraphicFramePr>
        <p:xfrm>
          <a:off x="1007753" y="1448764"/>
          <a:ext cx="7744532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36133"/>
                <a:gridCol w="1936133"/>
                <a:gridCol w="1677294"/>
                <a:gridCol w="2194972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Thin foil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ΔR</a:t>
                      </a:r>
                      <a:r>
                        <a:rPr lang="en-US" baseline="-25000" dirty="0" smtClean="0"/>
                        <a:t>0</a:t>
                      </a:r>
                      <a:r>
                        <a:rPr lang="en-US" dirty="0" smtClean="0"/>
                        <a:t> (mm)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err="1" smtClean="0"/>
                        <a:t>Δσ</a:t>
                      </a:r>
                      <a:r>
                        <a:rPr lang="en-US" b="1" dirty="0" smtClean="0"/>
                        <a:t>(mm)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err="1" smtClean="0"/>
                        <a:t>ΔPeak</a:t>
                      </a:r>
                      <a:r>
                        <a:rPr lang="en-US" b="1" dirty="0" smtClean="0"/>
                        <a:t>-to-plateau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v.10.1.p02</a:t>
                      </a:r>
                      <a:r>
                        <a:rPr lang="en-US" baseline="0" dirty="0" smtClean="0"/>
                        <a:t> – Opt3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0.23</a:t>
                      </a:r>
                      <a:r>
                        <a:rPr lang="hr-HR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 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± </a:t>
                      </a:r>
                      <a:r>
                        <a:rPr lang="hr-HR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0.151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b-NO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0.002</a:t>
                      </a:r>
                      <a:r>
                        <a:rPr lang="nb-NO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± </a:t>
                      </a:r>
                      <a:r>
                        <a:rPr lang="nb-NO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0.012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-0.04 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± </a:t>
                      </a:r>
                      <a:r>
                        <a:rPr lang="pt-BR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0.18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v.10.1.p02</a:t>
                      </a:r>
                      <a:r>
                        <a:rPr lang="en-US" baseline="0" dirty="0" smtClean="0"/>
                        <a:t> – Opt</a:t>
                      </a:r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0.231 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± </a:t>
                      </a:r>
                      <a:r>
                        <a:rPr lang="hr-HR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0.151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-0.000 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± </a:t>
                      </a:r>
                      <a:r>
                        <a:rPr lang="hr-HR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0.012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-0.02 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± </a:t>
                      </a:r>
                      <a:r>
                        <a:rPr lang="pt-BR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0.18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v.10.2 – Opt3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0.231 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± </a:t>
                      </a:r>
                      <a:r>
                        <a:rPr lang="hr-HR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0.151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s-I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-0.011 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± </a:t>
                      </a:r>
                      <a:r>
                        <a:rPr lang="is-I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0.012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-0.05 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± </a:t>
                      </a:r>
                      <a:r>
                        <a:rPr lang="pt-BR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0.18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v.10.2 – Opt4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0.245 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± </a:t>
                      </a:r>
                      <a:r>
                        <a:rPr lang="hr-HR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0.151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b-NO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-0.015 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± </a:t>
                      </a:r>
                      <a:r>
                        <a:rPr lang="nb-NO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0.012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0.13</a:t>
                      </a:r>
                      <a:r>
                        <a:rPr lang="pl-PL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± </a:t>
                      </a:r>
                      <a:r>
                        <a:rPr lang="pl-PL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0.18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7570751"/>
              </p:ext>
            </p:extLst>
          </p:nvPr>
        </p:nvGraphicFramePr>
        <p:xfrm>
          <a:off x="1030112" y="3756025"/>
          <a:ext cx="7732888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33222"/>
                <a:gridCol w="1933222"/>
                <a:gridCol w="1707444"/>
                <a:gridCol w="2159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Thick foil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ΔR</a:t>
                      </a:r>
                      <a:r>
                        <a:rPr lang="en-US" baseline="-25000" dirty="0" smtClean="0"/>
                        <a:t>0</a:t>
                      </a:r>
                      <a:r>
                        <a:rPr lang="en-US" dirty="0" smtClean="0"/>
                        <a:t> (mm)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err="1" smtClean="0"/>
                        <a:t>Δσ</a:t>
                      </a:r>
                      <a:r>
                        <a:rPr lang="en-US" b="1" dirty="0" smtClean="0"/>
                        <a:t>(mm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err="1" smtClean="0"/>
                        <a:t>ΔPeak</a:t>
                      </a:r>
                      <a:r>
                        <a:rPr lang="en-US" b="1" dirty="0" smtClean="0"/>
                        <a:t>-to-plateau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v.10.1.p02</a:t>
                      </a:r>
                      <a:r>
                        <a:rPr lang="en-US" baseline="0" dirty="0" smtClean="0"/>
                        <a:t> – Opt3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s-I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0.273 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± </a:t>
                      </a:r>
                      <a:r>
                        <a:rPr lang="is-I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0.156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s-I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0.027 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± </a:t>
                      </a:r>
                      <a:r>
                        <a:rPr lang="is-I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0.006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b-NO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0.27</a:t>
                      </a:r>
                      <a:r>
                        <a:rPr lang="nb-NO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± </a:t>
                      </a:r>
                      <a:r>
                        <a:rPr lang="nb-NO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0.14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v.10.1.p02</a:t>
                      </a:r>
                      <a:r>
                        <a:rPr lang="en-US" baseline="0" dirty="0" smtClean="0"/>
                        <a:t> – Opt</a:t>
                      </a:r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s-I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0.275 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± </a:t>
                      </a:r>
                      <a:r>
                        <a:rPr lang="is-I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0.156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s-I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0.026 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± </a:t>
                      </a:r>
                      <a:r>
                        <a:rPr lang="is-I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0.006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b-NO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0.27</a:t>
                      </a:r>
                      <a:r>
                        <a:rPr lang="nb-NO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± </a:t>
                      </a:r>
                      <a:r>
                        <a:rPr lang="nb-NO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0.14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v.10.2 – Opt3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0.280 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± </a:t>
                      </a:r>
                      <a:r>
                        <a:rPr lang="hr-HR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0.156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s-I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0.022 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± </a:t>
                      </a:r>
                      <a:r>
                        <a:rPr lang="is-I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0.006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0.04</a:t>
                      </a:r>
                      <a:r>
                        <a:rPr lang="pl-PL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± </a:t>
                      </a:r>
                      <a:r>
                        <a:rPr lang="pl-PL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0.14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v.10.2 – Opt4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0.289 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± </a:t>
                      </a:r>
                      <a:r>
                        <a:rPr lang="hr-HR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0.156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0.021 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± </a:t>
                      </a:r>
                      <a:r>
                        <a:rPr lang="hr-HR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0.006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b-NO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0.28</a:t>
                      </a:r>
                      <a:r>
                        <a:rPr lang="nb-NO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± </a:t>
                      </a:r>
                      <a:r>
                        <a:rPr lang="nb-NO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0.14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1" name="Text Placeholder 3"/>
          <p:cNvSpPr>
            <a:spLocks noGrp="1"/>
          </p:cNvSpPr>
          <p:nvPr>
            <p:ph type="body" idx="10"/>
          </p:nvPr>
        </p:nvSpPr>
        <p:spPr>
          <a:xfrm>
            <a:off x="606476" y="1055684"/>
            <a:ext cx="8087171" cy="313932"/>
          </a:xfrm>
        </p:spPr>
        <p:txBody>
          <a:bodyPr/>
          <a:lstStyle/>
          <a:p>
            <a:r>
              <a:rPr lang="en-US" dirty="0" smtClean="0"/>
              <a:t>I=78 eV</a:t>
            </a:r>
            <a:endParaRPr lang="en-US" dirty="0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729161" y="6343128"/>
            <a:ext cx="4310907" cy="137980"/>
          </a:xfrm>
          <a:prstGeom prst="rect">
            <a:avLst/>
          </a:prstGeom>
        </p:spPr>
        <p:txBody>
          <a:bodyPr vert="horz" wrap="square" lIns="0" tIns="0" rIns="0" bIns="0" rtlCol="0" anchor="b" anchorCtr="0"/>
          <a:lstStyle>
            <a:lvl1pPr algn="l">
              <a:defRPr sz="900" i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Experimental </a:t>
            </a:r>
            <a:r>
              <a:rPr lang="en-US" dirty="0"/>
              <a:t>validation of depth dose curves of a 67.5 MeV proton beam</a:t>
            </a:r>
          </a:p>
        </p:txBody>
      </p:sp>
    </p:spTree>
    <p:extLst>
      <p:ext uri="{BB962C8B-B14F-4D97-AF65-F5344CB8AC3E}">
        <p14:creationId xmlns:p14="http://schemas.microsoft.com/office/powerpoint/2010/main" val="3259705553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265508" y="5942692"/>
            <a:ext cx="576958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 algn="just">
              <a:buFont typeface="Arial"/>
              <a:buChar char="•"/>
            </a:pPr>
            <a:r>
              <a:rPr lang="nl-NL" sz="1200" dirty="0" smtClean="0"/>
              <a:t>[1] </a:t>
            </a:r>
            <a:r>
              <a:rPr lang="en-US" sz="1200" dirty="0" smtClean="0"/>
              <a:t>C. </a:t>
            </a:r>
            <a:r>
              <a:rPr lang="en-US" sz="1200" dirty="0" err="1" smtClean="0"/>
              <a:t>Goma</a:t>
            </a:r>
            <a:r>
              <a:rPr lang="en-US" sz="1200" dirty="0" smtClean="0"/>
              <a:t>, et. Al “Spencer-Attix water/medium stopping power ratios for the </a:t>
            </a:r>
            <a:r>
              <a:rPr lang="en-US" sz="1200" dirty="0" err="1" smtClean="0"/>
              <a:t>dosimetry</a:t>
            </a:r>
            <a:r>
              <a:rPr lang="en-US" sz="1200" dirty="0" smtClean="0"/>
              <a:t> of proton pencil beams,” Phys. Med. Biol. 58, 2509-2522, (2013)</a:t>
            </a:r>
          </a:p>
          <a:p>
            <a:pPr marL="171450" indent="-171450" algn="just">
              <a:buFont typeface="Arial"/>
              <a:buChar char="•"/>
            </a:pPr>
            <a:r>
              <a:rPr lang="en-US" sz="1200" dirty="0" smtClean="0"/>
              <a:t>[2] Paganetti “Range uncertainties in proton therapy and the role of Monte Carlo simulations” Phys. Med. Biol. 57, R99-R117 (2012)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3732" y="438912"/>
            <a:ext cx="8089901" cy="577081"/>
          </a:xfrm>
        </p:spPr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5500" y="1704292"/>
            <a:ext cx="8325548" cy="3731308"/>
          </a:xfrm>
        </p:spPr>
        <p:txBody>
          <a:bodyPr/>
          <a:lstStyle/>
          <a:p>
            <a:r>
              <a:rPr lang="en-US" dirty="0" smtClean="0"/>
              <a:t>Benchmark Bragg curves were measured and compared with Monte Carlo simulations for a 67.6</a:t>
            </a:r>
            <a:r>
              <a:rPr lang="en-US" dirty="0" smtClean="0">
                <a:solidFill>
                  <a:schemeClr val="dk1"/>
                </a:solidFill>
              </a:rPr>
              <a:t>±0.1 MeV proton beam incident on Ta with 0.15 mm accuracy.</a:t>
            </a:r>
          </a:p>
          <a:p>
            <a:r>
              <a:rPr lang="en-US" dirty="0" smtClean="0">
                <a:solidFill>
                  <a:schemeClr val="dk1"/>
                </a:solidFill>
              </a:rPr>
              <a:t>The production cut value plays an important role and could lead to nonphysical undulations at the plateau region.</a:t>
            </a:r>
            <a:endParaRPr lang="en-US" dirty="0" smtClean="0"/>
          </a:p>
          <a:p>
            <a:r>
              <a:rPr lang="en-US" dirty="0" smtClean="0"/>
              <a:t>The I-value of 78 eV proved sufficient for calculating the depth penetration, and thus the stopping powers used in the Monte Carlo simulations within 0.8% for both version of Geant4.</a:t>
            </a:r>
          </a:p>
          <a:p>
            <a:r>
              <a:rPr lang="en-US" dirty="0" smtClean="0"/>
              <a:t>Given a 3 eV increase in the I-value results results in 0.6% [1] decrease in stopping power of protons in water, suggesting an I-value of 80-83 eV. Published I-values for water vary with recently used values ranging from 73 to 82 eV, see e.g. [2]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BCC8D0D-EAEC-449D-9161-023DFF90F2E2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2436213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3732" y="438912"/>
            <a:ext cx="8089901" cy="577081"/>
          </a:xfrm>
        </p:spPr>
        <p:txBody>
          <a:bodyPr/>
          <a:lstStyle/>
          <a:p>
            <a:r>
              <a:rPr lang="en-US" dirty="0" smtClean="0"/>
              <a:t>Conclusion: The I-value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9EB3265C-F0D4-410E-8C75-9C1664655489}" type="datetime1">
              <a:rPr lang="en-US" smtClean="0"/>
              <a:t>2/14/16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BCC8D0D-EAEC-449D-9161-023DFF90F2E2}" type="slidenum">
              <a:rPr lang="en-US" smtClean="0"/>
              <a:pPr/>
              <a:t>15</a:t>
            </a:fld>
            <a:endParaRPr lang="en-US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84462437"/>
              </p:ext>
            </p:extLst>
          </p:nvPr>
        </p:nvGraphicFramePr>
        <p:xfrm>
          <a:off x="663218" y="1476375"/>
          <a:ext cx="7493004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73251"/>
                <a:gridCol w="1873251"/>
                <a:gridCol w="1624462"/>
                <a:gridCol w="212204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Thin foil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ΔR</a:t>
                      </a:r>
                      <a:r>
                        <a:rPr lang="en-US" baseline="-25000" dirty="0" smtClean="0"/>
                        <a:t>0</a:t>
                      </a:r>
                      <a:r>
                        <a:rPr lang="en-US" dirty="0" smtClean="0"/>
                        <a:t> (mm)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err="1" smtClean="0"/>
                        <a:t>Δσ</a:t>
                      </a:r>
                      <a:r>
                        <a:rPr lang="en-US" b="1" dirty="0" smtClean="0"/>
                        <a:t>(mm)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err="1" smtClean="0"/>
                        <a:t>Δ</a:t>
                      </a:r>
                      <a:r>
                        <a:rPr lang="en-US" b="1" baseline="0" dirty="0" smtClean="0"/>
                        <a:t> Peak-to-plateau</a:t>
                      </a:r>
                      <a:endParaRPr lang="en-US" b="1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v.10.1.p02</a:t>
                      </a:r>
                      <a:r>
                        <a:rPr lang="en-US" baseline="0" dirty="0" smtClean="0"/>
                        <a:t> – Opt3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-0.067 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±</a:t>
                      </a:r>
                      <a:r>
                        <a:rPr lang="hr-HR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0.150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s-I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-0.004 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± </a:t>
                      </a:r>
                      <a:r>
                        <a:rPr lang="is-I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0.012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-0.04</a:t>
                      </a:r>
                      <a:r>
                        <a:rPr lang="pt-BR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± </a:t>
                      </a:r>
                      <a:r>
                        <a:rPr lang="pt-BR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0.18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v.10.1.p02</a:t>
                      </a:r>
                      <a:r>
                        <a:rPr lang="en-US" baseline="0" dirty="0" smtClean="0"/>
                        <a:t> – Opt</a:t>
                      </a:r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-0.066 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± </a:t>
                      </a:r>
                      <a:r>
                        <a:rPr lang="hr-HR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0.150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s-I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-0.006 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± </a:t>
                      </a:r>
                      <a:r>
                        <a:rPr lang="is-I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0.012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-0.03</a:t>
                      </a: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± </a:t>
                      </a:r>
                      <a:r>
                        <a:rPr lang="uk-UA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0.18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v.10.2 – Opt3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-0.064 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± </a:t>
                      </a:r>
                      <a:r>
                        <a:rPr lang="hr-HR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0.150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s-I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-0.005 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± </a:t>
                      </a:r>
                      <a:r>
                        <a:rPr lang="is-I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0.012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-0.10</a:t>
                      </a: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± </a:t>
                      </a:r>
                      <a:r>
                        <a:rPr lang="uk-UA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0.18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v.10.2 – Opt4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-0.051 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± </a:t>
                      </a:r>
                      <a:r>
                        <a:rPr lang="hr-HR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0.150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-0.021 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±</a:t>
                      </a:r>
                      <a:r>
                        <a:rPr lang="hr-HR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0.012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0.17</a:t>
                      </a: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± </a:t>
                      </a:r>
                      <a:r>
                        <a:rPr lang="uk-UA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0.18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0241925"/>
              </p:ext>
            </p:extLst>
          </p:nvPr>
        </p:nvGraphicFramePr>
        <p:xfrm>
          <a:off x="663220" y="3756025"/>
          <a:ext cx="7493004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73251"/>
                <a:gridCol w="1873251"/>
                <a:gridCol w="1629834"/>
                <a:gridCol w="2116668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Thick foil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ΔR</a:t>
                      </a:r>
                      <a:r>
                        <a:rPr lang="en-US" baseline="-25000" dirty="0" smtClean="0"/>
                        <a:t>0</a:t>
                      </a:r>
                      <a:r>
                        <a:rPr lang="en-US" dirty="0" smtClean="0"/>
                        <a:t> (mm)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err="1" smtClean="0"/>
                        <a:t>Δσ</a:t>
                      </a:r>
                      <a:r>
                        <a:rPr lang="en-US" b="1" dirty="0" smtClean="0"/>
                        <a:t>(mm)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err="1" smtClean="0"/>
                        <a:t>Δ</a:t>
                      </a:r>
                      <a:r>
                        <a:rPr lang="en-US" b="1" baseline="0" dirty="0" smtClean="0"/>
                        <a:t> Peak-to-plateau</a:t>
                      </a:r>
                      <a:endParaRPr lang="en-US" b="1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v.10.1.p02</a:t>
                      </a:r>
                      <a:r>
                        <a:rPr lang="en-US" baseline="0" dirty="0" smtClean="0"/>
                        <a:t> – Opt3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s-I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-0.001 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± </a:t>
                      </a:r>
                      <a:r>
                        <a:rPr lang="is-I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0.150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0.016 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± </a:t>
                      </a:r>
                      <a:r>
                        <a:rPr lang="hr-HR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0.006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b-NO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0.27</a:t>
                      </a:r>
                      <a:r>
                        <a:rPr lang="de-DE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± </a:t>
                      </a:r>
                      <a:r>
                        <a:rPr lang="nb-NO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0.14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v.10.1.p02</a:t>
                      </a:r>
                      <a:r>
                        <a:rPr lang="en-US" baseline="0" dirty="0" smtClean="0"/>
                        <a:t> – Opt</a:t>
                      </a:r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s-I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-0.004 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± </a:t>
                      </a:r>
                      <a:r>
                        <a:rPr lang="is-I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0.150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s-I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0.022 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± </a:t>
                      </a:r>
                      <a:r>
                        <a:rPr lang="is-I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0.006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b-NO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0.28</a:t>
                      </a:r>
                      <a:r>
                        <a:rPr lang="nb-NO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± </a:t>
                      </a:r>
                      <a:r>
                        <a:rPr lang="nb-NO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0.14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v.10.2 – Opt3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s-I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-0.001 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± </a:t>
                      </a:r>
                      <a:r>
                        <a:rPr lang="is-I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0.150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0.021 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± </a:t>
                      </a:r>
                      <a:r>
                        <a:rPr lang="hr-HR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0.006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b-NO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0.08</a:t>
                      </a:r>
                      <a:r>
                        <a:rPr lang="nb-NO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± </a:t>
                      </a:r>
                      <a:r>
                        <a:rPr lang="nb-NO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0.14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v.10.2 – Opt4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0.014 ±</a:t>
                      </a:r>
                      <a:r>
                        <a:rPr lang="de-DE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0.150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0.017 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± </a:t>
                      </a:r>
                      <a:r>
                        <a:rPr lang="hr-HR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0.006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b-NO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0.28</a:t>
                      </a:r>
                      <a:r>
                        <a:rPr lang="nb-NO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± </a:t>
                      </a:r>
                      <a:r>
                        <a:rPr lang="nb-NO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0.14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1" name="Text Placeholder 3"/>
          <p:cNvSpPr>
            <a:spLocks noGrp="1"/>
          </p:cNvSpPr>
          <p:nvPr>
            <p:ph type="body" idx="10"/>
          </p:nvPr>
        </p:nvSpPr>
        <p:spPr>
          <a:xfrm>
            <a:off x="606476" y="1055684"/>
            <a:ext cx="8087171" cy="313932"/>
          </a:xfrm>
        </p:spPr>
        <p:txBody>
          <a:bodyPr/>
          <a:lstStyle/>
          <a:p>
            <a:r>
              <a:rPr lang="en-US" dirty="0" smtClean="0"/>
              <a:t>I=83 eV</a:t>
            </a:r>
            <a:endParaRPr lang="en-US" dirty="0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729161" y="6343128"/>
            <a:ext cx="4310907" cy="137980"/>
          </a:xfrm>
          <a:prstGeom prst="rect">
            <a:avLst/>
          </a:prstGeom>
        </p:spPr>
        <p:txBody>
          <a:bodyPr vert="horz" wrap="square" lIns="0" tIns="0" rIns="0" bIns="0" rtlCol="0" anchor="b" anchorCtr="0"/>
          <a:lstStyle>
            <a:lvl1pPr algn="l">
              <a:defRPr sz="900" i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Experimental </a:t>
            </a:r>
            <a:r>
              <a:rPr lang="en-US" dirty="0"/>
              <a:t>validation of depth dose curves of a 67.5 MeV proton beam</a:t>
            </a:r>
          </a:p>
        </p:txBody>
      </p:sp>
    </p:spTree>
    <p:extLst>
      <p:ext uri="{BB962C8B-B14F-4D97-AF65-F5344CB8AC3E}">
        <p14:creationId xmlns:p14="http://schemas.microsoft.com/office/powerpoint/2010/main" val="2433277560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43307918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3732" y="438912"/>
            <a:ext cx="8089901" cy="577081"/>
          </a:xfrm>
        </p:spPr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2017" y="2053704"/>
            <a:ext cx="8325548" cy="2013973"/>
          </a:xfrm>
        </p:spPr>
        <p:txBody>
          <a:bodyPr/>
          <a:lstStyle/>
          <a:p>
            <a:r>
              <a:rPr lang="en-US" dirty="0" smtClean="0"/>
              <a:t>The proton Raw Beam line at Crocker Lab UC Davis.</a:t>
            </a:r>
          </a:p>
          <a:p>
            <a:r>
              <a:rPr lang="en-US" dirty="0" smtClean="0"/>
              <a:t>Experimental setup.</a:t>
            </a:r>
          </a:p>
          <a:p>
            <a:r>
              <a:rPr lang="en-US" dirty="0" smtClean="0"/>
              <a:t>Monte Carlo simulations.</a:t>
            </a:r>
          </a:p>
          <a:p>
            <a:r>
              <a:rPr lang="en-US" dirty="0" smtClean="0"/>
              <a:t>Conclusions.</a:t>
            </a:r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2"/>
          </p:nvPr>
        </p:nvSpPr>
        <p:spPr>
          <a:xfrm>
            <a:off x="5267837" y="6325360"/>
            <a:ext cx="701163" cy="164340"/>
          </a:xfrm>
          <a:prstGeom prst="rect">
            <a:avLst/>
          </a:prstGeom>
        </p:spPr>
        <p:txBody>
          <a:bodyPr vert="horz" wrap="square" lIns="0" tIns="0" rIns="0" bIns="0" rtlCol="0" anchor="b" anchorCtr="0"/>
          <a:lstStyle>
            <a:lvl1pPr algn="l">
              <a:defRPr sz="900" i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9EB3265C-F0D4-410E-8C75-9C1664655489}" type="datetime1">
              <a:rPr lang="en-US" smtClean="0"/>
              <a:t>2/14/16</a:t>
            </a:fld>
            <a:endParaRPr lang="en-US" dirty="0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729161" y="6343128"/>
            <a:ext cx="4310907" cy="137980"/>
          </a:xfrm>
          <a:prstGeom prst="rect">
            <a:avLst/>
          </a:prstGeom>
        </p:spPr>
        <p:txBody>
          <a:bodyPr vert="horz" wrap="square" lIns="0" tIns="0" rIns="0" bIns="0" rtlCol="0" anchor="b" anchorCtr="0"/>
          <a:lstStyle>
            <a:lvl1pPr algn="l">
              <a:defRPr sz="900" i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Experimental </a:t>
            </a:r>
            <a:r>
              <a:rPr lang="en-US" dirty="0"/>
              <a:t>validation of depth dose curves of a 67.5 MeV proton beam</a:t>
            </a:r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358009" y="6326503"/>
            <a:ext cx="246061" cy="155233"/>
          </a:xfrm>
          <a:prstGeom prst="rect">
            <a:avLst/>
          </a:prstGeom>
        </p:spPr>
        <p:txBody>
          <a:bodyPr vert="horz" wrap="square" lIns="0" tIns="0" rIns="0" bIns="0" rtlCol="0" anchor="b" anchorCtr="0"/>
          <a:lstStyle>
            <a:lvl1pPr algn="l">
              <a:defRPr sz="900" i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7BCC8D0D-EAEC-449D-9161-023DFF90F2E2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6351072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3732" y="438912"/>
            <a:ext cx="8089901" cy="577081"/>
          </a:xfrm>
        </p:spPr>
        <p:txBody>
          <a:bodyPr/>
          <a:lstStyle/>
          <a:p>
            <a:r>
              <a:rPr lang="en-US" dirty="0" smtClean="0"/>
              <a:t>The proton Raw Beam line at Crocker Lab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9EB3265C-F0D4-410E-8C75-9C1664655489}" type="datetime1">
              <a:rPr lang="en-US" smtClean="0"/>
              <a:t>2/14/16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BCC8D0D-EAEC-449D-9161-023DFF90F2E2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10" name="Picture 9" descr="Screen Shot 2016-02-13 at 1.55.25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228" y="964664"/>
            <a:ext cx="8234238" cy="5030177"/>
          </a:xfrm>
          <a:prstGeom prst="rect">
            <a:avLst/>
          </a:prstGeom>
        </p:spPr>
      </p:pic>
      <p:pic>
        <p:nvPicPr>
          <p:cNvPr id="8" name="Picture 7" descr="IMAG0343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1537" y="1355547"/>
            <a:ext cx="2126346" cy="1417564"/>
          </a:xfrm>
          <a:prstGeom prst="rect">
            <a:avLst/>
          </a:prstGeom>
        </p:spPr>
      </p:pic>
      <p:pic>
        <p:nvPicPr>
          <p:cNvPr id="3" name="Picture 2" descr="IMAG0334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2494" y="4166525"/>
            <a:ext cx="1290148" cy="1935222"/>
          </a:xfrm>
          <a:prstGeom prst="rect">
            <a:avLst/>
          </a:prstGeom>
        </p:spPr>
      </p:pic>
      <p:sp>
        <p:nvSpPr>
          <p:cNvPr id="11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729161" y="6343128"/>
            <a:ext cx="4310907" cy="137980"/>
          </a:xfrm>
          <a:prstGeom prst="rect">
            <a:avLst/>
          </a:prstGeom>
        </p:spPr>
        <p:txBody>
          <a:bodyPr vert="horz" wrap="square" lIns="0" tIns="0" rIns="0" bIns="0" rtlCol="0" anchor="b" anchorCtr="0"/>
          <a:lstStyle>
            <a:lvl1pPr algn="l">
              <a:defRPr sz="900" i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Experimental </a:t>
            </a:r>
            <a:r>
              <a:rPr lang="en-US" dirty="0"/>
              <a:t>validation of depth dose curves of a 67.5 MeV proton beam</a:t>
            </a:r>
          </a:p>
        </p:txBody>
      </p:sp>
    </p:spTree>
    <p:extLst>
      <p:ext uri="{BB962C8B-B14F-4D97-AF65-F5344CB8AC3E}">
        <p14:creationId xmlns:p14="http://schemas.microsoft.com/office/powerpoint/2010/main" val="3657249459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3732" y="438912"/>
            <a:ext cx="8089901" cy="1047979"/>
          </a:xfrm>
        </p:spPr>
        <p:txBody>
          <a:bodyPr/>
          <a:lstStyle/>
          <a:p>
            <a:r>
              <a:rPr lang="en-US" dirty="0" smtClean="0"/>
              <a:t>Experimental setup: proton beam and the raw beam 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8984" y="1510980"/>
            <a:ext cx="7173281" cy="3731308"/>
          </a:xfrm>
        </p:spPr>
        <p:txBody>
          <a:bodyPr/>
          <a:lstStyle/>
          <a:p>
            <a:r>
              <a:rPr lang="en-US" dirty="0" smtClean="0"/>
              <a:t>The energy of the beam exiting the cyclotron was determined to be 67.5±0.1 MeV by using a TOF system.</a:t>
            </a:r>
          </a:p>
          <a:p>
            <a:r>
              <a:rPr lang="en-US" dirty="0" smtClean="0"/>
              <a:t>An upper limit of 0.4 MeV on the FWHM was estimated with a CsI detector.</a:t>
            </a:r>
            <a:r>
              <a:rPr lang="en-US" dirty="0"/>
              <a:t> </a:t>
            </a:r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/>
              <a:t>Ionization curves curves were measured in a water tank, a 360 mm wide cube with a 0.25 mm thick Mylar (d=1.4g/cm</a:t>
            </a:r>
            <a:r>
              <a:rPr lang="en-US" baseline="30000" dirty="0"/>
              <a:t>3</a:t>
            </a:r>
            <a:r>
              <a:rPr lang="en-US" dirty="0"/>
              <a:t>) wall on upstream side, positioned 300 mm from the exit window.</a:t>
            </a:r>
          </a:p>
          <a:p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9EB3265C-F0D4-410E-8C75-9C1664655489}" type="datetime1">
              <a:rPr lang="en-US" smtClean="0"/>
              <a:t>2/14/16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BCC8D0D-EAEC-449D-9161-023DFF90F2E2}" type="slidenum">
              <a:rPr lang="en-US" smtClean="0"/>
              <a:pPr/>
              <a:t>4</a:t>
            </a:fld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0" y="3895871"/>
            <a:ext cx="9144000" cy="2623967"/>
            <a:chOff x="0" y="2906301"/>
            <a:chExt cx="9144000" cy="2623967"/>
          </a:xfrm>
        </p:grpSpPr>
        <p:pic>
          <p:nvPicPr>
            <p:cNvPr id="11" name="Picture 10" descr="RawBeamLine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1703" b="59155"/>
            <a:stretch/>
          </p:blipFill>
          <p:spPr>
            <a:xfrm flipH="1">
              <a:off x="0" y="3210507"/>
              <a:ext cx="9144000" cy="984554"/>
            </a:xfrm>
            <a:prstGeom prst="rect">
              <a:avLst/>
            </a:prstGeom>
          </p:spPr>
        </p:pic>
        <p:cxnSp>
          <p:nvCxnSpPr>
            <p:cNvPr id="12" name="Straight Arrow Connector 11"/>
            <p:cNvCxnSpPr/>
            <p:nvPr/>
          </p:nvCxnSpPr>
          <p:spPr>
            <a:xfrm>
              <a:off x="142707" y="4566054"/>
              <a:ext cx="8733715" cy="71345"/>
            </a:xfrm>
            <a:prstGeom prst="straightConnector1">
              <a:avLst/>
            </a:prstGeom>
            <a:ln w="28575">
              <a:solidFill>
                <a:schemeClr val="tx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/>
            <p:cNvSpPr txBox="1"/>
            <p:nvPr/>
          </p:nvSpPr>
          <p:spPr bwMode="auto">
            <a:xfrm>
              <a:off x="156979" y="4651668"/>
              <a:ext cx="558421" cy="307777"/>
            </a:xfrm>
            <a:prstGeom prst="rect">
              <a:avLst/>
            </a:prstGeom>
            <a:noFill/>
            <a:ln w="19050" algn="ctr">
              <a:noFill/>
              <a:miter lim="800000"/>
              <a:headEnd/>
              <a:tailEnd/>
            </a:ln>
          </p:spPr>
          <p:txBody>
            <a:bodyPr wrap="none" lIns="0" tIns="0" rIns="0" bIns="0" rtlCol="0">
              <a:spAutoFit/>
            </a:bodyPr>
            <a:lstStyle/>
            <a:p>
              <a:r>
                <a:rPr lang="en-US" sz="2000" dirty="0" smtClean="0"/>
                <a:t>0.0 m</a:t>
              </a:r>
            </a:p>
          </p:txBody>
        </p:sp>
        <p:sp>
          <p:nvSpPr>
            <p:cNvPr id="14" name="TextBox 13"/>
            <p:cNvSpPr txBox="1"/>
            <p:nvPr/>
          </p:nvSpPr>
          <p:spPr bwMode="auto">
            <a:xfrm>
              <a:off x="8585579" y="4647109"/>
              <a:ext cx="558421" cy="307777"/>
            </a:xfrm>
            <a:prstGeom prst="rect">
              <a:avLst/>
            </a:prstGeom>
            <a:noFill/>
            <a:ln w="19050" algn="ctr">
              <a:noFill/>
              <a:miter lim="800000"/>
              <a:headEnd/>
              <a:tailEnd/>
            </a:ln>
          </p:spPr>
          <p:txBody>
            <a:bodyPr wrap="none" lIns="0" tIns="0" rIns="0" bIns="0" rtlCol="0">
              <a:spAutoFit/>
            </a:bodyPr>
            <a:lstStyle/>
            <a:p>
              <a:r>
                <a:rPr lang="en-US" sz="2000" dirty="0" smtClean="0"/>
                <a:t>5.0 m</a:t>
              </a:r>
            </a:p>
          </p:txBody>
        </p:sp>
        <p:sp>
          <p:nvSpPr>
            <p:cNvPr id="15" name="TextBox 14"/>
            <p:cNvSpPr txBox="1"/>
            <p:nvPr/>
          </p:nvSpPr>
          <p:spPr bwMode="auto">
            <a:xfrm>
              <a:off x="0" y="3124894"/>
              <a:ext cx="250594" cy="307777"/>
            </a:xfrm>
            <a:prstGeom prst="rect">
              <a:avLst/>
            </a:prstGeom>
            <a:noFill/>
            <a:ln w="19050" algn="ctr">
              <a:noFill/>
              <a:miter lim="800000"/>
              <a:headEnd/>
              <a:tailEnd/>
            </a:ln>
          </p:spPr>
          <p:txBody>
            <a:bodyPr wrap="none" lIns="0" tIns="0" rIns="0" bIns="0" rtlCol="0">
              <a:spAutoFit/>
            </a:bodyPr>
            <a:lstStyle/>
            <a:p>
              <a:r>
                <a:rPr lang="en-US" sz="2000" dirty="0" smtClean="0"/>
                <a:t>Ta</a:t>
              </a:r>
            </a:p>
          </p:txBody>
        </p:sp>
        <p:sp>
          <p:nvSpPr>
            <p:cNvPr id="16" name="TextBox 15"/>
            <p:cNvSpPr txBox="1"/>
            <p:nvPr/>
          </p:nvSpPr>
          <p:spPr bwMode="auto">
            <a:xfrm>
              <a:off x="3834261" y="3220217"/>
              <a:ext cx="448841" cy="307777"/>
            </a:xfrm>
            <a:prstGeom prst="rect">
              <a:avLst/>
            </a:prstGeom>
            <a:noFill/>
            <a:ln w="19050" algn="ctr">
              <a:noFill/>
              <a:miter lim="800000"/>
              <a:headEnd/>
              <a:tailEnd/>
            </a:ln>
          </p:spPr>
          <p:txBody>
            <a:bodyPr wrap="none" lIns="0" tIns="0" rIns="0" bIns="0" rtlCol="0">
              <a:spAutoFit/>
            </a:bodyPr>
            <a:lstStyle/>
            <a:p>
              <a:r>
                <a:rPr lang="en-US" sz="2000" dirty="0" smtClean="0"/>
                <a:t>Plug</a:t>
              </a:r>
            </a:p>
          </p:txBody>
        </p:sp>
        <p:sp>
          <p:nvSpPr>
            <p:cNvPr id="17" name="TextBox 16"/>
            <p:cNvSpPr txBox="1"/>
            <p:nvPr/>
          </p:nvSpPr>
          <p:spPr bwMode="auto">
            <a:xfrm>
              <a:off x="6545709" y="3263025"/>
              <a:ext cx="440701" cy="307777"/>
            </a:xfrm>
            <a:prstGeom prst="rect">
              <a:avLst/>
            </a:prstGeom>
            <a:noFill/>
            <a:ln w="19050" algn="ctr">
              <a:noFill/>
              <a:miter lim="800000"/>
              <a:headEnd/>
              <a:tailEnd/>
            </a:ln>
          </p:spPr>
          <p:txBody>
            <a:bodyPr wrap="none" lIns="0" tIns="0" rIns="0" bIns="0" rtlCol="0">
              <a:spAutoFit/>
            </a:bodyPr>
            <a:lstStyle/>
            <a:p>
              <a:r>
                <a:rPr lang="en-US" sz="2000" dirty="0" smtClean="0"/>
                <a:t>Pipe</a:t>
              </a:r>
            </a:p>
          </p:txBody>
        </p:sp>
        <p:sp>
          <p:nvSpPr>
            <p:cNvPr id="18" name="TextBox 17"/>
            <p:cNvSpPr txBox="1"/>
            <p:nvPr/>
          </p:nvSpPr>
          <p:spPr bwMode="auto">
            <a:xfrm>
              <a:off x="7273519" y="3006185"/>
              <a:ext cx="504946" cy="307777"/>
            </a:xfrm>
            <a:prstGeom prst="rect">
              <a:avLst/>
            </a:prstGeom>
            <a:noFill/>
            <a:ln w="19050" algn="ctr">
              <a:noFill/>
              <a:miter lim="800000"/>
              <a:headEnd/>
              <a:tailEnd/>
            </a:ln>
          </p:spPr>
          <p:txBody>
            <a:bodyPr wrap="none" lIns="0" tIns="0" rIns="0" bIns="0" rtlCol="0">
              <a:spAutoFit/>
            </a:bodyPr>
            <a:lstStyle/>
            <a:p>
              <a:r>
                <a:rPr lang="en-US" sz="2000" dirty="0" smtClean="0"/>
                <a:t>SEM</a:t>
              </a:r>
            </a:p>
          </p:txBody>
        </p:sp>
        <p:sp>
          <p:nvSpPr>
            <p:cNvPr id="19" name="TextBox 18"/>
            <p:cNvSpPr txBox="1"/>
            <p:nvPr/>
          </p:nvSpPr>
          <p:spPr bwMode="auto">
            <a:xfrm>
              <a:off x="123858" y="3848050"/>
              <a:ext cx="1064394" cy="307777"/>
            </a:xfrm>
            <a:prstGeom prst="rect">
              <a:avLst/>
            </a:prstGeom>
            <a:noFill/>
            <a:ln w="19050" algn="ctr">
              <a:noFill/>
              <a:miter lim="800000"/>
              <a:headEnd/>
              <a:tailEnd/>
            </a:ln>
          </p:spPr>
          <p:txBody>
            <a:bodyPr wrap="none" lIns="0" tIns="0" rIns="0" bIns="0" rtlCol="0">
              <a:spAutoFit/>
            </a:bodyPr>
            <a:lstStyle/>
            <a:p>
              <a:r>
                <a:rPr lang="en-US" sz="2000" dirty="0" smtClean="0"/>
                <a:t>Collimator</a:t>
              </a:r>
            </a:p>
          </p:txBody>
        </p:sp>
        <p:sp>
          <p:nvSpPr>
            <p:cNvPr id="20" name="TextBox 19"/>
            <p:cNvSpPr txBox="1"/>
            <p:nvPr/>
          </p:nvSpPr>
          <p:spPr bwMode="auto">
            <a:xfrm>
              <a:off x="7297479" y="4271560"/>
              <a:ext cx="1064394" cy="307777"/>
            </a:xfrm>
            <a:prstGeom prst="rect">
              <a:avLst/>
            </a:prstGeom>
            <a:noFill/>
            <a:ln w="19050" algn="ctr">
              <a:noFill/>
              <a:miter lim="800000"/>
              <a:headEnd/>
              <a:tailEnd/>
            </a:ln>
          </p:spPr>
          <p:txBody>
            <a:bodyPr wrap="none" lIns="0" tIns="0" rIns="0" bIns="0" rtlCol="0">
              <a:spAutoFit/>
            </a:bodyPr>
            <a:lstStyle/>
            <a:p>
              <a:r>
                <a:rPr lang="en-US" sz="2000" dirty="0" smtClean="0"/>
                <a:t>Collimator</a:t>
              </a:r>
            </a:p>
          </p:txBody>
        </p:sp>
        <p:cxnSp>
          <p:nvCxnSpPr>
            <p:cNvPr id="21" name="Straight Arrow Connector 20"/>
            <p:cNvCxnSpPr/>
            <p:nvPr/>
          </p:nvCxnSpPr>
          <p:spPr>
            <a:xfrm flipV="1">
              <a:off x="7991635" y="3952492"/>
              <a:ext cx="228332" cy="428067"/>
            </a:xfrm>
            <a:prstGeom prst="straightConnector1">
              <a:avLst/>
            </a:prstGeom>
            <a:ln w="28575">
              <a:solidFill>
                <a:schemeClr val="tx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/>
            <p:cNvCxnSpPr/>
            <p:nvPr/>
          </p:nvCxnSpPr>
          <p:spPr>
            <a:xfrm flipH="1" flipV="1">
              <a:off x="7230706" y="3947934"/>
              <a:ext cx="228332" cy="428067"/>
            </a:xfrm>
            <a:prstGeom prst="straightConnector1">
              <a:avLst/>
            </a:prstGeom>
            <a:ln w="28575">
              <a:solidFill>
                <a:schemeClr val="tx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22"/>
            <p:cNvSpPr txBox="1"/>
            <p:nvPr/>
          </p:nvSpPr>
          <p:spPr bwMode="auto">
            <a:xfrm>
              <a:off x="8029870" y="2906301"/>
              <a:ext cx="767688" cy="307777"/>
            </a:xfrm>
            <a:prstGeom prst="rect">
              <a:avLst/>
            </a:prstGeom>
            <a:noFill/>
            <a:ln w="19050" algn="ctr">
              <a:noFill/>
              <a:miter lim="800000"/>
              <a:headEnd/>
              <a:tailEnd/>
            </a:ln>
          </p:spPr>
          <p:txBody>
            <a:bodyPr wrap="none" lIns="0" tIns="0" rIns="0" bIns="0" rtlCol="0">
              <a:spAutoFit/>
            </a:bodyPr>
            <a:lstStyle/>
            <a:p>
              <a:r>
                <a:rPr lang="en-US" sz="2000" dirty="0" err="1" smtClean="0"/>
                <a:t>Kapton</a:t>
              </a:r>
              <a:endParaRPr lang="en-US" sz="2000" dirty="0" smtClean="0"/>
            </a:p>
          </p:txBody>
        </p:sp>
        <p:cxnSp>
          <p:nvCxnSpPr>
            <p:cNvPr id="24" name="Straight Arrow Connector 23"/>
            <p:cNvCxnSpPr/>
            <p:nvPr/>
          </p:nvCxnSpPr>
          <p:spPr>
            <a:xfrm flipH="1">
              <a:off x="8262780" y="3210507"/>
              <a:ext cx="114166" cy="313916"/>
            </a:xfrm>
            <a:prstGeom prst="straightConnector1">
              <a:avLst/>
            </a:prstGeom>
            <a:ln w="28575">
              <a:solidFill>
                <a:schemeClr val="tx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24"/>
            <p:cNvSpPr txBox="1"/>
            <p:nvPr/>
          </p:nvSpPr>
          <p:spPr>
            <a:xfrm>
              <a:off x="348338" y="4976270"/>
              <a:ext cx="5769587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71450" indent="-171450" algn="just">
                <a:buFont typeface="Arial"/>
                <a:buChar char="•"/>
              </a:pPr>
              <a:r>
                <a:rPr lang="nl-NL" sz="1000" dirty="0" smtClean="0"/>
                <a:t>B. Faddegon, J. Shin, C. Castenada, J. Ramos</a:t>
              </a:r>
              <a:r>
                <a:rPr lang="nl-NL" sz="1000" dirty="0"/>
                <a:t>-</a:t>
              </a:r>
              <a:r>
                <a:rPr lang="nl-NL" sz="1000" dirty="0" smtClean="0"/>
                <a:t>Méndez and I. Daftari “</a:t>
              </a:r>
              <a:r>
                <a:rPr lang="en-US" sz="1000" dirty="0"/>
                <a:t>Experimental depth dose curves of a 67.5 MeV proton beam for </a:t>
              </a:r>
              <a:r>
                <a:rPr lang="en-US" sz="1000" dirty="0" smtClean="0"/>
                <a:t>benchmarking </a:t>
              </a:r>
              <a:r>
                <a:rPr lang="en-US" sz="1000" dirty="0"/>
                <a:t>and validation of Monte Carlo </a:t>
              </a:r>
              <a:r>
                <a:rPr lang="en-US" sz="1000" dirty="0" smtClean="0"/>
                <a:t>simulation” Med. Phys. 42(7) 4199-4209. (2015)</a:t>
              </a:r>
              <a:endParaRPr lang="en-US" sz="1000" dirty="0"/>
            </a:p>
          </p:txBody>
        </p:sp>
      </p:grpSp>
      <p:sp>
        <p:nvSpPr>
          <p:cNvPr id="4" name="TextBox 3"/>
          <p:cNvSpPr txBox="1"/>
          <p:nvPr/>
        </p:nvSpPr>
        <p:spPr bwMode="auto">
          <a:xfrm>
            <a:off x="8448580" y="5177151"/>
            <a:ext cx="579085" cy="307777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  <p:txBody>
          <a:bodyPr wrap="none" lIns="0" tIns="0" rIns="0" bIns="0" rtlCol="0">
            <a:spAutoFit/>
          </a:bodyPr>
          <a:lstStyle/>
          <a:p>
            <a:r>
              <a:rPr lang="en-US" sz="2000" dirty="0" smtClean="0"/>
              <a:t>Water</a:t>
            </a:r>
          </a:p>
        </p:txBody>
      </p:sp>
    </p:spTree>
    <p:extLst>
      <p:ext uri="{BB962C8B-B14F-4D97-AF65-F5344CB8AC3E}">
        <p14:creationId xmlns:p14="http://schemas.microsoft.com/office/powerpoint/2010/main" val="2765637887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3732" y="438912"/>
            <a:ext cx="8089901" cy="1047979"/>
          </a:xfrm>
        </p:spPr>
        <p:txBody>
          <a:bodyPr/>
          <a:lstStyle/>
          <a:p>
            <a:r>
              <a:rPr lang="en-US" dirty="0" smtClean="0"/>
              <a:t>Experimental setup: proton beam and the raw beam 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2634" y="1563146"/>
            <a:ext cx="4969752" cy="2174781"/>
          </a:xfrm>
        </p:spPr>
        <p:txBody>
          <a:bodyPr/>
          <a:lstStyle/>
          <a:p>
            <a:r>
              <a:rPr lang="en-US" sz="1900" dirty="0" smtClean="0"/>
              <a:t>A diode detector (PTW Dosimetry Diode E Type 60012) </a:t>
            </a:r>
            <a:r>
              <a:rPr lang="en-US" sz="1900" dirty="0"/>
              <a:t>attached to a motorized stage </a:t>
            </a:r>
            <a:r>
              <a:rPr lang="en-US" sz="1900" dirty="0" smtClean="0"/>
              <a:t>was used to measured depth ionization curves with an </a:t>
            </a:r>
            <a:r>
              <a:rPr lang="en-US" sz="1900" b="1" dirty="0" smtClean="0"/>
              <a:t>accuracy of 0.15 mm</a:t>
            </a:r>
            <a:r>
              <a:rPr lang="en-US" sz="1900" dirty="0" smtClean="0"/>
              <a:t>.</a:t>
            </a:r>
          </a:p>
          <a:p>
            <a:r>
              <a:rPr lang="en-US" sz="1900" dirty="0" smtClean="0"/>
              <a:t>Ionization curves were converted to depth-dose curves using published</a:t>
            </a:r>
            <a:r>
              <a:rPr lang="en-US" sz="1900" baseline="30000" dirty="0" smtClean="0"/>
              <a:t>1</a:t>
            </a:r>
            <a:r>
              <a:rPr lang="en-US" sz="1900" dirty="0" smtClean="0"/>
              <a:t> water-to-silicon 70 MeV stopping power ratios.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9EB3265C-F0D4-410E-8C75-9C1664655489}" type="datetime1">
              <a:rPr lang="en-US" smtClean="0"/>
              <a:t>2/14/16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BCC8D0D-EAEC-449D-9161-023DFF90F2E2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9" name="Picture 8" descr="Screen Shot 2016-02-13 at 5.54.16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7912" y="1812692"/>
            <a:ext cx="2988802" cy="293594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 bwMode="auto">
          <a:xfrm>
            <a:off x="6664768" y="4741604"/>
            <a:ext cx="2012395" cy="923330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  <p:txBody>
          <a:bodyPr wrap="none" lIns="0" tIns="0" rIns="0" bIns="0" rtlCol="0">
            <a:spAutoFit/>
          </a:bodyPr>
          <a:lstStyle/>
          <a:p>
            <a:r>
              <a:rPr lang="en-US" sz="2000" dirty="0" smtClean="0"/>
              <a:t>Distance gauge with </a:t>
            </a:r>
          </a:p>
          <a:p>
            <a:r>
              <a:rPr lang="en-US" sz="2000" dirty="0" smtClean="0"/>
              <a:t>scale of 0.0254 mm </a:t>
            </a:r>
          </a:p>
          <a:p>
            <a:r>
              <a:rPr lang="en-US" sz="2000" dirty="0" smtClean="0"/>
              <a:t>per scale division</a:t>
            </a:r>
          </a:p>
        </p:txBody>
      </p:sp>
      <p:cxnSp>
        <p:nvCxnSpPr>
          <p:cNvPr id="8" name="Straight Arrow Connector 7"/>
          <p:cNvCxnSpPr/>
          <p:nvPr/>
        </p:nvCxnSpPr>
        <p:spPr>
          <a:xfrm flipH="1" flipV="1">
            <a:off x="7684217" y="3596712"/>
            <a:ext cx="59065" cy="1063315"/>
          </a:xfrm>
          <a:prstGeom prst="straightConnector1">
            <a:avLst/>
          </a:prstGeom>
          <a:ln w="28575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 bwMode="auto">
          <a:xfrm>
            <a:off x="6059929" y="2400490"/>
            <a:ext cx="930274" cy="635035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  <p:txBody>
          <a:bodyPr wrap="square" lIns="0" tIns="0" rIns="0" bIns="0" rtlCol="0">
            <a:spAutoFit/>
          </a:bodyPr>
          <a:lstStyle/>
          <a:p>
            <a:r>
              <a:rPr lang="en-US" sz="2000" dirty="0" smtClean="0">
                <a:solidFill>
                  <a:srgbClr val="FFFF00"/>
                </a:solidFill>
              </a:rPr>
              <a:t>PTW and stage</a:t>
            </a:r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6813007" y="3094597"/>
            <a:ext cx="118130" cy="177219"/>
          </a:xfrm>
          <a:prstGeom prst="straightConnector1">
            <a:avLst/>
          </a:prstGeom>
          <a:ln w="28575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 bwMode="auto">
          <a:xfrm>
            <a:off x="7669450" y="1913137"/>
            <a:ext cx="1063170" cy="615553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  <p:txBody>
          <a:bodyPr wrap="square" lIns="0" tIns="0" rIns="0" bIns="0" rtlCol="0">
            <a:spAutoFit/>
          </a:bodyPr>
          <a:lstStyle/>
          <a:p>
            <a:r>
              <a:rPr lang="en-US" sz="2000" dirty="0" smtClean="0">
                <a:solidFill>
                  <a:srgbClr val="FFFF00"/>
                </a:solidFill>
              </a:rPr>
              <a:t>Mylar window</a:t>
            </a:r>
          </a:p>
        </p:txBody>
      </p:sp>
      <p:cxnSp>
        <p:nvCxnSpPr>
          <p:cNvPr id="17" name="Straight Arrow Connector 16"/>
          <p:cNvCxnSpPr/>
          <p:nvPr/>
        </p:nvCxnSpPr>
        <p:spPr>
          <a:xfrm flipH="1">
            <a:off x="7388891" y="2282344"/>
            <a:ext cx="251026" cy="383974"/>
          </a:xfrm>
          <a:prstGeom prst="straightConnector1">
            <a:avLst/>
          </a:prstGeom>
          <a:ln w="28575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265508" y="5910616"/>
            <a:ext cx="57695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 algn="just">
              <a:buFont typeface="Arial"/>
              <a:buChar char="•"/>
            </a:pPr>
            <a:r>
              <a:rPr lang="nl-NL" sz="1000" baseline="30000" dirty="0" smtClean="0"/>
              <a:t>1</a:t>
            </a:r>
            <a:r>
              <a:rPr lang="nl-NL" sz="1000" dirty="0" smtClean="0"/>
              <a:t>Goma C, Andreo P </a:t>
            </a:r>
            <a:r>
              <a:rPr lang="nl-NL" sz="1000" dirty="0" err="1" smtClean="0"/>
              <a:t>and</a:t>
            </a:r>
            <a:r>
              <a:rPr lang="nl-NL" sz="1000" dirty="0" smtClean="0"/>
              <a:t> Sempau J “</a:t>
            </a:r>
            <a:r>
              <a:rPr lang="en-US" sz="1000" dirty="0" smtClean="0"/>
              <a:t>Spencer-Attix</a:t>
            </a:r>
            <a:r>
              <a:rPr lang="en-US" sz="1000" dirty="0"/>
              <a:t> </a:t>
            </a:r>
            <a:r>
              <a:rPr lang="en-US" sz="1000" dirty="0" smtClean="0"/>
              <a:t>water/medium stopping power ratios for the </a:t>
            </a:r>
            <a:r>
              <a:rPr lang="en-US" sz="1000" dirty="0" err="1" smtClean="0"/>
              <a:t>dosimetry</a:t>
            </a:r>
            <a:r>
              <a:rPr lang="en-US" sz="1000" dirty="0" smtClean="0"/>
              <a:t> of proton pencil beams” Phys. Med. Biol. 58(</a:t>
            </a:r>
            <a:r>
              <a:rPr lang="en-US" sz="1000" dirty="0"/>
              <a:t>8</a:t>
            </a:r>
            <a:r>
              <a:rPr lang="en-US" sz="1000" dirty="0" smtClean="0"/>
              <a:t>) 2509-2522 . (2013)</a:t>
            </a:r>
            <a:endParaRPr lang="en-US" sz="1000" dirty="0"/>
          </a:p>
        </p:txBody>
      </p:sp>
      <p:sp>
        <p:nvSpPr>
          <p:cNvPr id="20" name="Rectangle 19"/>
          <p:cNvSpPr/>
          <p:nvPr/>
        </p:nvSpPr>
        <p:spPr bwMode="auto">
          <a:xfrm>
            <a:off x="2393083" y="4070377"/>
            <a:ext cx="2512486" cy="1352962"/>
          </a:xfrm>
          <a:prstGeom prst="rect">
            <a:avLst/>
          </a:prstGeom>
          <a:solidFill>
            <a:srgbClr val="0000FF"/>
          </a:solidFill>
          <a:ln w="19050" algn="ctr">
            <a:noFill/>
            <a:miter lim="800000"/>
            <a:headEnd/>
            <a:tailEnd/>
          </a:ln>
        </p:spPr>
        <p:txBody>
          <a:bodyPr wrap="none" rtlCol="0" anchor="ctr"/>
          <a:lstStyle/>
          <a:p>
            <a:pPr algn="ctr">
              <a:lnSpc>
                <a:spcPct val="90000"/>
              </a:lnSpc>
            </a:pPr>
            <a:endParaRPr lang="en-US" sz="1600" b="1" dirty="0" err="1" smtClean="0">
              <a:solidFill>
                <a:schemeClr val="bg1"/>
              </a:solidFill>
              <a:latin typeface="+mj-lt"/>
            </a:endParaRPr>
          </a:p>
        </p:txBody>
      </p:sp>
      <p:cxnSp>
        <p:nvCxnSpPr>
          <p:cNvPr id="22" name="Straight Arrow Connector 21"/>
          <p:cNvCxnSpPr/>
          <p:nvPr/>
        </p:nvCxnSpPr>
        <p:spPr>
          <a:xfrm>
            <a:off x="1095425" y="4664023"/>
            <a:ext cx="1021560" cy="0"/>
          </a:xfrm>
          <a:prstGeom prst="straightConnector1">
            <a:avLst/>
          </a:prstGeom>
          <a:ln w="28575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ounded Rectangle 22"/>
          <p:cNvSpPr/>
          <p:nvPr/>
        </p:nvSpPr>
        <p:spPr bwMode="auto">
          <a:xfrm>
            <a:off x="3203150" y="4443131"/>
            <a:ext cx="1025290" cy="579841"/>
          </a:xfrm>
          <a:prstGeom prst="roundRect">
            <a:avLst/>
          </a:prstGeom>
          <a:solidFill>
            <a:srgbClr val="2BFF0C"/>
          </a:solidFill>
          <a:ln w="19050" algn="ctr">
            <a:noFill/>
            <a:miter lim="800000"/>
            <a:headEnd/>
            <a:tailEnd/>
          </a:ln>
        </p:spPr>
        <p:txBody>
          <a:bodyPr wrap="none" rtlCol="0" anchor="ctr"/>
          <a:lstStyle/>
          <a:p>
            <a:pPr algn="ctr">
              <a:lnSpc>
                <a:spcPct val="90000"/>
              </a:lnSpc>
            </a:pPr>
            <a:endParaRPr lang="en-US" sz="1600" b="1" dirty="0" err="1" smtClean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4" name="Rectangle 23"/>
          <p:cNvSpPr/>
          <p:nvPr/>
        </p:nvSpPr>
        <p:spPr bwMode="auto">
          <a:xfrm>
            <a:off x="2399640" y="4068855"/>
            <a:ext cx="203200" cy="1346200"/>
          </a:xfrm>
          <a:prstGeom prst="rect">
            <a:avLst/>
          </a:prstGeom>
          <a:solidFill>
            <a:srgbClr val="FF0000"/>
          </a:solidFill>
          <a:ln w="19050" algn="ctr">
            <a:noFill/>
            <a:miter lim="800000"/>
            <a:headEnd/>
            <a:tailEnd/>
          </a:ln>
        </p:spPr>
        <p:txBody>
          <a:bodyPr wrap="none" rtlCol="0" anchor="ctr"/>
          <a:lstStyle/>
          <a:p>
            <a:pPr algn="ctr">
              <a:lnSpc>
                <a:spcPct val="90000"/>
              </a:lnSpc>
            </a:pPr>
            <a:endParaRPr lang="en-US" sz="1600" b="1" dirty="0" err="1" smtClean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5" name="Rectangle 24"/>
          <p:cNvSpPr/>
          <p:nvPr/>
        </p:nvSpPr>
        <p:spPr bwMode="auto">
          <a:xfrm>
            <a:off x="3320390" y="4570505"/>
            <a:ext cx="742950" cy="342900"/>
          </a:xfrm>
          <a:prstGeom prst="rect">
            <a:avLst/>
          </a:prstGeom>
          <a:solidFill>
            <a:schemeClr val="accent1"/>
          </a:solidFill>
          <a:ln w="19050" algn="ctr">
            <a:noFill/>
            <a:miter lim="800000"/>
            <a:headEnd/>
            <a:tailEnd/>
          </a:ln>
        </p:spPr>
        <p:txBody>
          <a:bodyPr wrap="none" rtlCol="0" anchor="ctr"/>
          <a:lstStyle/>
          <a:p>
            <a:pPr algn="ctr">
              <a:lnSpc>
                <a:spcPct val="90000"/>
              </a:lnSpc>
            </a:pPr>
            <a:endParaRPr lang="en-US" sz="1600" b="1" dirty="0" err="1" smtClean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8" name="TextBox 27"/>
          <p:cNvSpPr txBox="1"/>
          <p:nvPr/>
        </p:nvSpPr>
        <p:spPr bwMode="auto">
          <a:xfrm>
            <a:off x="4317340" y="4056155"/>
            <a:ext cx="579085" cy="307777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  <p:txBody>
          <a:bodyPr wrap="none" lIns="0" tIns="0" rIns="0" bIns="0" rtlCol="0">
            <a:spAutoFit/>
          </a:bodyPr>
          <a:lstStyle/>
          <a:p>
            <a:r>
              <a:rPr lang="en-US" sz="2000" dirty="0" smtClean="0">
                <a:solidFill>
                  <a:srgbClr val="FFFF00"/>
                </a:solidFill>
              </a:rPr>
              <a:t>Water</a:t>
            </a:r>
          </a:p>
        </p:txBody>
      </p:sp>
      <p:sp>
        <p:nvSpPr>
          <p:cNvPr id="29" name="TextBox 28"/>
          <p:cNvSpPr txBox="1"/>
          <p:nvPr/>
        </p:nvSpPr>
        <p:spPr bwMode="auto">
          <a:xfrm>
            <a:off x="3568040" y="4951505"/>
            <a:ext cx="538609" cy="307777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  <p:txBody>
          <a:bodyPr wrap="none" lIns="0" tIns="0" rIns="0" bIns="0" rtlCol="0">
            <a:spAutoFit/>
          </a:bodyPr>
          <a:lstStyle/>
          <a:p>
            <a:r>
              <a:rPr lang="en-US" sz="2000" dirty="0" smtClean="0">
                <a:solidFill>
                  <a:srgbClr val="FFFF00"/>
                </a:solidFill>
              </a:rPr>
              <a:t>PTW</a:t>
            </a:r>
          </a:p>
        </p:txBody>
      </p:sp>
      <p:sp>
        <p:nvSpPr>
          <p:cNvPr id="30" name="TextBox 29"/>
          <p:cNvSpPr txBox="1"/>
          <p:nvPr/>
        </p:nvSpPr>
        <p:spPr bwMode="auto">
          <a:xfrm>
            <a:off x="3364840" y="4570505"/>
            <a:ext cx="632810" cy="307777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  <p:txBody>
          <a:bodyPr wrap="none" lIns="0" tIns="0" rIns="0" bIns="0" rtlCol="0">
            <a:spAutoFit/>
          </a:bodyPr>
          <a:lstStyle/>
          <a:p>
            <a:r>
              <a:rPr lang="en-US" sz="2000" dirty="0" smtClean="0">
                <a:solidFill>
                  <a:srgbClr val="FFFF00"/>
                </a:solidFill>
              </a:rPr>
              <a:t>Active</a:t>
            </a:r>
          </a:p>
        </p:txBody>
      </p:sp>
      <p:sp>
        <p:nvSpPr>
          <p:cNvPr id="31" name="TextBox 30"/>
          <p:cNvSpPr txBox="1"/>
          <p:nvPr/>
        </p:nvSpPr>
        <p:spPr bwMode="auto">
          <a:xfrm>
            <a:off x="1548740" y="5110255"/>
            <a:ext cx="692046" cy="1231106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  <p:txBody>
          <a:bodyPr wrap="none" lIns="0" tIns="0" rIns="0" bIns="0" rtlCol="0">
            <a:spAutoFit/>
          </a:bodyPr>
          <a:lstStyle/>
          <a:p>
            <a:r>
              <a:rPr lang="en-US" sz="2000" dirty="0" smtClean="0"/>
              <a:t>Mylar</a:t>
            </a:r>
          </a:p>
          <a:p>
            <a:r>
              <a:rPr lang="en-US" sz="2000" dirty="0" smtClean="0"/>
              <a:t>3.5mm</a:t>
            </a:r>
          </a:p>
          <a:p>
            <a:endParaRPr lang="en-US" sz="2000" dirty="0" smtClean="0"/>
          </a:p>
          <a:p>
            <a:endParaRPr lang="en-US" sz="2000" dirty="0" smtClean="0"/>
          </a:p>
        </p:txBody>
      </p:sp>
      <p:sp>
        <p:nvSpPr>
          <p:cNvPr id="32" name="TextBox 31"/>
          <p:cNvSpPr txBox="1"/>
          <p:nvPr/>
        </p:nvSpPr>
        <p:spPr bwMode="auto">
          <a:xfrm>
            <a:off x="723240" y="4272055"/>
            <a:ext cx="1642327" cy="307777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  <p:txBody>
          <a:bodyPr wrap="none" lIns="0" tIns="0" rIns="0" bIns="0" rtlCol="0">
            <a:spAutoFit/>
          </a:bodyPr>
          <a:lstStyle/>
          <a:p>
            <a:r>
              <a:rPr lang="en-US" sz="2000" dirty="0" smtClean="0"/>
              <a:t>Beam’s direction</a:t>
            </a:r>
          </a:p>
        </p:txBody>
      </p:sp>
      <p:cxnSp>
        <p:nvCxnSpPr>
          <p:cNvPr id="37" name="Straight Arrow Connector 36"/>
          <p:cNvCxnSpPr/>
          <p:nvPr/>
        </p:nvCxnSpPr>
        <p:spPr>
          <a:xfrm>
            <a:off x="2190090" y="5326155"/>
            <a:ext cx="203200" cy="0"/>
          </a:xfrm>
          <a:prstGeom prst="straightConnector1">
            <a:avLst/>
          </a:prstGeom>
          <a:ln w="28575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 flipH="1">
            <a:off x="2602840" y="5326155"/>
            <a:ext cx="203200" cy="0"/>
          </a:xfrm>
          <a:prstGeom prst="straightConnector1">
            <a:avLst/>
          </a:prstGeom>
          <a:ln w="28575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>
            <a:stCxn id="23" idx="1"/>
          </p:cNvCxnSpPr>
          <p:nvPr/>
        </p:nvCxnSpPr>
        <p:spPr>
          <a:xfrm>
            <a:off x="3203150" y="4733052"/>
            <a:ext cx="2940" cy="904253"/>
          </a:xfrm>
          <a:prstGeom prst="line">
            <a:avLst/>
          </a:prstGeom>
          <a:ln w="28575">
            <a:solidFill>
              <a:schemeClr val="tx2"/>
            </a:solidFill>
            <a:prstDash val="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3330150" y="4726702"/>
            <a:ext cx="2940" cy="904253"/>
          </a:xfrm>
          <a:prstGeom prst="line">
            <a:avLst/>
          </a:prstGeom>
          <a:ln w="28575">
            <a:solidFill>
              <a:schemeClr val="tx2"/>
            </a:solidFill>
            <a:prstDash val="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>
            <a:off x="3015590" y="5554755"/>
            <a:ext cx="203200" cy="0"/>
          </a:xfrm>
          <a:prstGeom prst="straightConnector1">
            <a:avLst/>
          </a:prstGeom>
          <a:ln w="28575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 flipH="1">
            <a:off x="3326740" y="5554755"/>
            <a:ext cx="203200" cy="0"/>
          </a:xfrm>
          <a:prstGeom prst="straightConnector1">
            <a:avLst/>
          </a:prstGeom>
          <a:ln w="28575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 bwMode="auto">
          <a:xfrm>
            <a:off x="2723490" y="5580155"/>
            <a:ext cx="2123979" cy="307777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  <p:txBody>
          <a:bodyPr wrap="none" lIns="0" tIns="0" rIns="0" bIns="0" rtlCol="0">
            <a:spAutoFit/>
          </a:bodyPr>
          <a:lstStyle/>
          <a:p>
            <a:r>
              <a:rPr lang="en-US" sz="2000" dirty="0" smtClean="0"/>
              <a:t>WET=0.71±0.15mm</a:t>
            </a:r>
          </a:p>
        </p:txBody>
      </p:sp>
    </p:spTree>
    <p:extLst>
      <p:ext uri="{BB962C8B-B14F-4D97-AF65-F5344CB8AC3E}">
        <p14:creationId xmlns:p14="http://schemas.microsoft.com/office/powerpoint/2010/main" val="892334938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3732" y="438912"/>
            <a:ext cx="8089901" cy="577081"/>
          </a:xfrm>
        </p:spPr>
        <p:txBody>
          <a:bodyPr/>
          <a:lstStyle/>
          <a:p>
            <a:r>
              <a:rPr lang="en-US" dirty="0" smtClean="0"/>
              <a:t>Monte Carlo setup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9520" y="1145876"/>
            <a:ext cx="7428280" cy="2015638"/>
          </a:xfrm>
        </p:spPr>
        <p:txBody>
          <a:bodyPr/>
          <a:lstStyle/>
          <a:p>
            <a:r>
              <a:rPr lang="en-US" dirty="0" smtClean="0"/>
              <a:t>A Gaussian 67.5 MeV proton beam with 0.4 MeV of sigma.</a:t>
            </a:r>
          </a:p>
          <a:p>
            <a:r>
              <a:rPr lang="en-US" dirty="0" smtClean="0"/>
              <a:t>The beam line source was simulated as a uniform 5 mm x 10 mm oval spot with zero divergence.  </a:t>
            </a:r>
          </a:p>
          <a:p>
            <a:r>
              <a:rPr lang="en-US" dirty="0" smtClean="0"/>
              <a:t>The dose was scored in a stack of plates of 0.05 mm thick and 5 mm side with enough histories to achieve 0.5% of statistical precision or better</a:t>
            </a:r>
          </a:p>
          <a:p>
            <a:r>
              <a:rPr lang="en-US" dirty="0" smtClean="0"/>
              <a:t>Dimensions and materials are provide in reference [1]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9EB3265C-F0D4-410E-8C75-9C1664655489}" type="datetime1">
              <a:rPr lang="en-US" smtClean="0"/>
              <a:t>2/14/16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BCC8D0D-EAEC-449D-9161-023DFF90F2E2}" type="slidenum">
              <a:rPr lang="en-US" smtClean="0"/>
              <a:pPr/>
              <a:t>6</a:t>
            </a:fld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0" y="3651827"/>
            <a:ext cx="9144000" cy="2937196"/>
            <a:chOff x="0" y="2906301"/>
            <a:chExt cx="9144000" cy="2937196"/>
          </a:xfrm>
        </p:grpSpPr>
        <p:pic>
          <p:nvPicPr>
            <p:cNvPr id="6" name="Picture 5" descr="RawBeamLine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1703" b="59155"/>
            <a:stretch/>
          </p:blipFill>
          <p:spPr>
            <a:xfrm flipH="1">
              <a:off x="0" y="3210507"/>
              <a:ext cx="9144000" cy="984554"/>
            </a:xfrm>
            <a:prstGeom prst="rect">
              <a:avLst/>
            </a:prstGeom>
          </p:spPr>
        </p:pic>
        <p:cxnSp>
          <p:nvCxnSpPr>
            <p:cNvPr id="23" name="Straight Arrow Connector 22"/>
            <p:cNvCxnSpPr/>
            <p:nvPr/>
          </p:nvCxnSpPr>
          <p:spPr>
            <a:xfrm>
              <a:off x="142707" y="4566054"/>
              <a:ext cx="8733715" cy="71345"/>
            </a:xfrm>
            <a:prstGeom prst="straightConnector1">
              <a:avLst/>
            </a:prstGeom>
            <a:ln w="28575">
              <a:solidFill>
                <a:schemeClr val="tx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/>
            <p:cNvSpPr txBox="1"/>
            <p:nvPr/>
          </p:nvSpPr>
          <p:spPr bwMode="auto">
            <a:xfrm>
              <a:off x="156979" y="4651668"/>
              <a:ext cx="558421" cy="307777"/>
            </a:xfrm>
            <a:prstGeom prst="rect">
              <a:avLst/>
            </a:prstGeom>
            <a:noFill/>
            <a:ln w="19050" algn="ctr">
              <a:noFill/>
              <a:miter lim="800000"/>
              <a:headEnd/>
              <a:tailEnd/>
            </a:ln>
          </p:spPr>
          <p:txBody>
            <a:bodyPr wrap="none" lIns="0" tIns="0" rIns="0" bIns="0" rtlCol="0">
              <a:spAutoFit/>
            </a:bodyPr>
            <a:lstStyle/>
            <a:p>
              <a:r>
                <a:rPr lang="en-US" sz="2000" dirty="0" smtClean="0"/>
                <a:t>0.0 m</a:t>
              </a:r>
            </a:p>
          </p:txBody>
        </p:sp>
        <p:sp>
          <p:nvSpPr>
            <p:cNvPr id="25" name="TextBox 24"/>
            <p:cNvSpPr txBox="1"/>
            <p:nvPr/>
          </p:nvSpPr>
          <p:spPr bwMode="auto">
            <a:xfrm>
              <a:off x="8585579" y="4647109"/>
              <a:ext cx="558421" cy="307777"/>
            </a:xfrm>
            <a:prstGeom prst="rect">
              <a:avLst/>
            </a:prstGeom>
            <a:noFill/>
            <a:ln w="19050" algn="ctr">
              <a:noFill/>
              <a:miter lim="800000"/>
              <a:headEnd/>
              <a:tailEnd/>
            </a:ln>
          </p:spPr>
          <p:txBody>
            <a:bodyPr wrap="none" lIns="0" tIns="0" rIns="0" bIns="0" rtlCol="0">
              <a:spAutoFit/>
            </a:bodyPr>
            <a:lstStyle/>
            <a:p>
              <a:r>
                <a:rPr lang="en-US" sz="2000" dirty="0" smtClean="0"/>
                <a:t>5.0 m</a:t>
              </a:r>
            </a:p>
          </p:txBody>
        </p:sp>
        <p:sp>
          <p:nvSpPr>
            <p:cNvPr id="26" name="TextBox 25"/>
            <p:cNvSpPr txBox="1"/>
            <p:nvPr/>
          </p:nvSpPr>
          <p:spPr bwMode="auto">
            <a:xfrm>
              <a:off x="0" y="3124894"/>
              <a:ext cx="250594" cy="307777"/>
            </a:xfrm>
            <a:prstGeom prst="rect">
              <a:avLst/>
            </a:prstGeom>
            <a:noFill/>
            <a:ln w="19050" algn="ctr">
              <a:noFill/>
              <a:miter lim="800000"/>
              <a:headEnd/>
              <a:tailEnd/>
            </a:ln>
          </p:spPr>
          <p:txBody>
            <a:bodyPr wrap="none" lIns="0" tIns="0" rIns="0" bIns="0" rtlCol="0">
              <a:spAutoFit/>
            </a:bodyPr>
            <a:lstStyle/>
            <a:p>
              <a:r>
                <a:rPr lang="en-US" sz="2000" dirty="0" smtClean="0"/>
                <a:t>Ta</a:t>
              </a:r>
            </a:p>
          </p:txBody>
        </p:sp>
        <p:sp>
          <p:nvSpPr>
            <p:cNvPr id="27" name="TextBox 26"/>
            <p:cNvSpPr txBox="1"/>
            <p:nvPr/>
          </p:nvSpPr>
          <p:spPr bwMode="auto">
            <a:xfrm>
              <a:off x="3834261" y="3220217"/>
              <a:ext cx="448841" cy="307777"/>
            </a:xfrm>
            <a:prstGeom prst="rect">
              <a:avLst/>
            </a:prstGeom>
            <a:noFill/>
            <a:ln w="19050" algn="ctr">
              <a:noFill/>
              <a:miter lim="800000"/>
              <a:headEnd/>
              <a:tailEnd/>
            </a:ln>
          </p:spPr>
          <p:txBody>
            <a:bodyPr wrap="none" lIns="0" tIns="0" rIns="0" bIns="0" rtlCol="0">
              <a:spAutoFit/>
            </a:bodyPr>
            <a:lstStyle/>
            <a:p>
              <a:r>
                <a:rPr lang="en-US" sz="2000" dirty="0" smtClean="0"/>
                <a:t>Plug</a:t>
              </a:r>
            </a:p>
          </p:txBody>
        </p:sp>
        <p:sp>
          <p:nvSpPr>
            <p:cNvPr id="28" name="TextBox 27"/>
            <p:cNvSpPr txBox="1"/>
            <p:nvPr/>
          </p:nvSpPr>
          <p:spPr bwMode="auto">
            <a:xfrm>
              <a:off x="6545709" y="3263025"/>
              <a:ext cx="440701" cy="307777"/>
            </a:xfrm>
            <a:prstGeom prst="rect">
              <a:avLst/>
            </a:prstGeom>
            <a:noFill/>
            <a:ln w="19050" algn="ctr">
              <a:noFill/>
              <a:miter lim="800000"/>
              <a:headEnd/>
              <a:tailEnd/>
            </a:ln>
          </p:spPr>
          <p:txBody>
            <a:bodyPr wrap="none" lIns="0" tIns="0" rIns="0" bIns="0" rtlCol="0">
              <a:spAutoFit/>
            </a:bodyPr>
            <a:lstStyle/>
            <a:p>
              <a:r>
                <a:rPr lang="en-US" sz="2000" dirty="0" smtClean="0"/>
                <a:t>Pipe</a:t>
              </a:r>
            </a:p>
          </p:txBody>
        </p:sp>
        <p:sp>
          <p:nvSpPr>
            <p:cNvPr id="29" name="TextBox 28"/>
            <p:cNvSpPr txBox="1"/>
            <p:nvPr/>
          </p:nvSpPr>
          <p:spPr bwMode="auto">
            <a:xfrm>
              <a:off x="7273519" y="3006185"/>
              <a:ext cx="504946" cy="307777"/>
            </a:xfrm>
            <a:prstGeom prst="rect">
              <a:avLst/>
            </a:prstGeom>
            <a:noFill/>
            <a:ln w="19050" algn="ctr">
              <a:noFill/>
              <a:miter lim="800000"/>
              <a:headEnd/>
              <a:tailEnd/>
            </a:ln>
          </p:spPr>
          <p:txBody>
            <a:bodyPr wrap="none" lIns="0" tIns="0" rIns="0" bIns="0" rtlCol="0">
              <a:spAutoFit/>
            </a:bodyPr>
            <a:lstStyle/>
            <a:p>
              <a:r>
                <a:rPr lang="en-US" sz="2000" dirty="0" smtClean="0"/>
                <a:t>SEM</a:t>
              </a:r>
            </a:p>
          </p:txBody>
        </p:sp>
        <p:sp>
          <p:nvSpPr>
            <p:cNvPr id="30" name="TextBox 29"/>
            <p:cNvSpPr txBox="1"/>
            <p:nvPr/>
          </p:nvSpPr>
          <p:spPr bwMode="auto">
            <a:xfrm>
              <a:off x="123858" y="3848050"/>
              <a:ext cx="1064394" cy="307777"/>
            </a:xfrm>
            <a:prstGeom prst="rect">
              <a:avLst/>
            </a:prstGeom>
            <a:noFill/>
            <a:ln w="19050" algn="ctr">
              <a:noFill/>
              <a:miter lim="800000"/>
              <a:headEnd/>
              <a:tailEnd/>
            </a:ln>
          </p:spPr>
          <p:txBody>
            <a:bodyPr wrap="none" lIns="0" tIns="0" rIns="0" bIns="0" rtlCol="0">
              <a:spAutoFit/>
            </a:bodyPr>
            <a:lstStyle/>
            <a:p>
              <a:r>
                <a:rPr lang="en-US" sz="2000" dirty="0" smtClean="0"/>
                <a:t>Collimator</a:t>
              </a:r>
            </a:p>
          </p:txBody>
        </p:sp>
        <p:sp>
          <p:nvSpPr>
            <p:cNvPr id="31" name="TextBox 30"/>
            <p:cNvSpPr txBox="1"/>
            <p:nvPr/>
          </p:nvSpPr>
          <p:spPr bwMode="auto">
            <a:xfrm>
              <a:off x="7297479" y="4271560"/>
              <a:ext cx="1064394" cy="307777"/>
            </a:xfrm>
            <a:prstGeom prst="rect">
              <a:avLst/>
            </a:prstGeom>
            <a:noFill/>
            <a:ln w="19050" algn="ctr">
              <a:noFill/>
              <a:miter lim="800000"/>
              <a:headEnd/>
              <a:tailEnd/>
            </a:ln>
          </p:spPr>
          <p:txBody>
            <a:bodyPr wrap="none" lIns="0" tIns="0" rIns="0" bIns="0" rtlCol="0">
              <a:spAutoFit/>
            </a:bodyPr>
            <a:lstStyle/>
            <a:p>
              <a:r>
                <a:rPr lang="en-US" sz="2000" dirty="0" smtClean="0"/>
                <a:t>Collimator</a:t>
              </a:r>
            </a:p>
          </p:txBody>
        </p:sp>
        <p:cxnSp>
          <p:nvCxnSpPr>
            <p:cNvPr id="33" name="Straight Arrow Connector 32"/>
            <p:cNvCxnSpPr/>
            <p:nvPr/>
          </p:nvCxnSpPr>
          <p:spPr>
            <a:xfrm flipV="1">
              <a:off x="7991635" y="3952492"/>
              <a:ext cx="228332" cy="428067"/>
            </a:xfrm>
            <a:prstGeom prst="straightConnector1">
              <a:avLst/>
            </a:prstGeom>
            <a:ln w="28575">
              <a:solidFill>
                <a:schemeClr val="tx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Arrow Connector 36"/>
            <p:cNvCxnSpPr/>
            <p:nvPr/>
          </p:nvCxnSpPr>
          <p:spPr>
            <a:xfrm flipH="1" flipV="1">
              <a:off x="7230706" y="3947934"/>
              <a:ext cx="228332" cy="428067"/>
            </a:xfrm>
            <a:prstGeom prst="straightConnector1">
              <a:avLst/>
            </a:prstGeom>
            <a:ln w="28575">
              <a:solidFill>
                <a:schemeClr val="tx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TextBox 37"/>
            <p:cNvSpPr txBox="1"/>
            <p:nvPr/>
          </p:nvSpPr>
          <p:spPr bwMode="auto">
            <a:xfrm>
              <a:off x="8029870" y="2906301"/>
              <a:ext cx="767688" cy="307777"/>
            </a:xfrm>
            <a:prstGeom prst="rect">
              <a:avLst/>
            </a:prstGeom>
            <a:noFill/>
            <a:ln w="19050" algn="ctr">
              <a:noFill/>
              <a:miter lim="800000"/>
              <a:headEnd/>
              <a:tailEnd/>
            </a:ln>
          </p:spPr>
          <p:txBody>
            <a:bodyPr wrap="none" lIns="0" tIns="0" rIns="0" bIns="0" rtlCol="0">
              <a:spAutoFit/>
            </a:bodyPr>
            <a:lstStyle/>
            <a:p>
              <a:r>
                <a:rPr lang="en-US" sz="2000" dirty="0" err="1" smtClean="0"/>
                <a:t>Kapton</a:t>
              </a:r>
              <a:endParaRPr lang="en-US" sz="2000" dirty="0" smtClean="0"/>
            </a:p>
          </p:txBody>
        </p:sp>
        <p:cxnSp>
          <p:nvCxnSpPr>
            <p:cNvPr id="40" name="Straight Arrow Connector 39"/>
            <p:cNvCxnSpPr/>
            <p:nvPr/>
          </p:nvCxnSpPr>
          <p:spPr>
            <a:xfrm flipH="1">
              <a:off x="8262780" y="3210507"/>
              <a:ext cx="114166" cy="313916"/>
            </a:xfrm>
            <a:prstGeom prst="straightConnector1">
              <a:avLst/>
            </a:prstGeom>
            <a:ln w="28575">
              <a:solidFill>
                <a:schemeClr val="tx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TextBox 40"/>
            <p:cNvSpPr txBox="1"/>
            <p:nvPr/>
          </p:nvSpPr>
          <p:spPr>
            <a:xfrm>
              <a:off x="265508" y="5197166"/>
              <a:ext cx="576958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71450" indent="-171450" algn="just">
                <a:buFont typeface="Arial"/>
                <a:buChar char="•"/>
              </a:pPr>
              <a:r>
                <a:rPr lang="nl-NL" sz="1200" dirty="0" smtClean="0"/>
                <a:t>[1] B. Faddegon, J. Shin, C. Castenada, J. Ramos</a:t>
              </a:r>
              <a:r>
                <a:rPr lang="nl-NL" sz="1200" dirty="0"/>
                <a:t>-</a:t>
              </a:r>
              <a:r>
                <a:rPr lang="nl-NL" sz="1200" dirty="0" smtClean="0"/>
                <a:t>Méndez and I. Daftari “</a:t>
              </a:r>
              <a:r>
                <a:rPr lang="en-US" sz="1200" dirty="0"/>
                <a:t>Experimental depth dose curves of a 67.5 MeV proton beam for </a:t>
              </a:r>
              <a:r>
                <a:rPr lang="en-US" sz="1200" dirty="0" smtClean="0"/>
                <a:t>benchmarking </a:t>
              </a:r>
              <a:r>
                <a:rPr lang="en-US" sz="1200" dirty="0"/>
                <a:t>and validation of Monte Carlo </a:t>
              </a:r>
              <a:r>
                <a:rPr lang="en-US" sz="1200" dirty="0" smtClean="0"/>
                <a:t>simulation” Med. Phys. 42(7) 4199-4209. (2015)</a:t>
              </a:r>
              <a:endParaRPr lang="en-US" sz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3315550690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3732" y="438912"/>
            <a:ext cx="8089901" cy="577081"/>
          </a:xfrm>
        </p:spPr>
        <p:txBody>
          <a:bodyPr/>
          <a:lstStyle/>
          <a:p>
            <a:r>
              <a:rPr lang="en-US" dirty="0" smtClean="0"/>
              <a:t>Physics list for proton therapy applications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545" y="4279784"/>
            <a:ext cx="8325548" cy="1832271"/>
          </a:xfrm>
        </p:spPr>
        <p:txBody>
          <a:bodyPr/>
          <a:lstStyle/>
          <a:p>
            <a:r>
              <a:rPr lang="en-US" dirty="0" smtClean="0"/>
              <a:t>Production cut for all particles of 0.05 mm</a:t>
            </a:r>
          </a:p>
          <a:p>
            <a:r>
              <a:rPr lang="en-US" dirty="0" smtClean="0"/>
              <a:t>220 DEDX and Lambda bins from 100 eV to 500 MeV</a:t>
            </a:r>
          </a:p>
          <a:p>
            <a:r>
              <a:rPr lang="en-US" dirty="0" smtClean="0"/>
              <a:t>Results from simulations using Geant4.10.1.p02 and Geant4.10.2 are shown.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9EB3265C-F0D4-410E-8C75-9C1664655489}" type="datetime1">
              <a:rPr lang="en-US" smtClean="0"/>
              <a:t>2/14/16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BCC8D0D-EAEC-449D-9161-023DFF90F2E2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733395" y="6609828"/>
            <a:ext cx="4310907" cy="137980"/>
          </a:xfrm>
          <a:prstGeom prst="rect">
            <a:avLst/>
          </a:prstGeom>
        </p:spPr>
        <p:txBody>
          <a:bodyPr vert="horz" wrap="square" lIns="0" tIns="0" rIns="0" bIns="0" rtlCol="0" anchor="b" anchorCtr="0"/>
          <a:lstStyle>
            <a:lvl1pPr algn="l">
              <a:defRPr sz="900" i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[1] C</a:t>
            </a:r>
            <a:r>
              <a:rPr lang="en-US" dirty="0"/>
              <a:t>. Z. </a:t>
            </a:r>
            <a:r>
              <a:rPr lang="en-US" dirty="0" err="1"/>
              <a:t>Jarlskog</a:t>
            </a:r>
            <a:r>
              <a:rPr lang="en-US" dirty="0"/>
              <a:t> and H. Paganetti, “Physics settings for using the Geant4 toolkit in proton therapy,” IEEE. Trans. </a:t>
            </a:r>
            <a:r>
              <a:rPr lang="en-US" dirty="0" err="1"/>
              <a:t>Nucl</a:t>
            </a:r>
            <a:r>
              <a:rPr lang="en-US" dirty="0"/>
              <a:t>. Sci. </a:t>
            </a:r>
            <a:r>
              <a:rPr lang="en-US" b="1" dirty="0"/>
              <a:t>55</a:t>
            </a:r>
            <a:r>
              <a:rPr lang="en-US" dirty="0"/>
              <a:t>, 1018–1025 (2008) </a:t>
            </a:r>
            <a:endParaRPr lang="en-US" dirty="0" smtClean="0"/>
          </a:p>
          <a:p>
            <a:r>
              <a:rPr lang="en-US" dirty="0" smtClean="0"/>
              <a:t>[2] </a:t>
            </a:r>
            <a:r>
              <a:rPr lang="en-US" dirty="0" err="1"/>
              <a:t>Testa</a:t>
            </a:r>
            <a:r>
              <a:rPr lang="en-US" dirty="0"/>
              <a:t> M, Schumann J, Lu J, Shin J, Faddegon B and Paganetti H 2013 Experimental validation of the TOPAS Monte Carlo system for passive scattering proton therapy </a:t>
            </a:r>
            <a:r>
              <a:rPr lang="en-US" i="1" dirty="0"/>
              <a:t>Med. Phys. </a:t>
            </a:r>
            <a:r>
              <a:rPr lang="en-US" b="1" dirty="0"/>
              <a:t>40 </a:t>
            </a:r>
            <a:r>
              <a:rPr lang="en-US" dirty="0"/>
              <a:t>121719 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6825059"/>
              </p:ext>
            </p:extLst>
          </p:nvPr>
        </p:nvGraphicFramePr>
        <p:xfrm>
          <a:off x="1380486" y="1090652"/>
          <a:ext cx="6529704" cy="31240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529704"/>
              </a:tblGrid>
              <a:tr h="40384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As suggested in [1] and lately in [2]</a:t>
                      </a:r>
                    </a:p>
                  </a:txBody>
                  <a:tcPr/>
                </a:tc>
              </a:tr>
              <a:tr h="50733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/>
                        <a:t>G4EMStandardPhysics_option3 or G4EMStandardPhysics_option4</a:t>
                      </a:r>
                    </a:p>
                  </a:txBody>
                  <a:tcPr/>
                </a:tc>
              </a:tr>
              <a:tr h="40384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/>
                        <a:t>G4DecayPhysics</a:t>
                      </a:r>
                    </a:p>
                  </a:txBody>
                  <a:tcPr/>
                </a:tc>
              </a:tr>
              <a:tr h="40384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/>
                        <a:t>G4IonBinaryCascadePhysics</a:t>
                      </a:r>
                    </a:p>
                  </a:txBody>
                  <a:tcPr/>
                </a:tc>
              </a:tr>
              <a:tr h="40384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/>
                        <a:t>G4HadronElasticPhysicsHP</a:t>
                      </a:r>
                    </a:p>
                  </a:txBody>
                  <a:tcPr/>
                </a:tc>
              </a:tr>
              <a:tr h="40384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/>
                        <a:t>G4StoppingPhysics</a:t>
                      </a:r>
                    </a:p>
                  </a:txBody>
                  <a:tcPr/>
                </a:tc>
              </a:tr>
              <a:tr h="403843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G4RadioactiveDecayPhysics</a:t>
                      </a:r>
                      <a:endParaRPr lang="en-US" sz="20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41459616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3732" y="438912"/>
            <a:ext cx="8089901" cy="577081"/>
          </a:xfrm>
        </p:spPr>
        <p:txBody>
          <a:bodyPr/>
          <a:lstStyle/>
          <a:p>
            <a:r>
              <a:rPr lang="en-US" dirty="0" smtClean="0"/>
              <a:t>Effect of the production cut at beam plug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9EB3265C-F0D4-410E-8C75-9C1664655489}" type="datetime1">
              <a:rPr lang="en-US" smtClean="0"/>
              <a:t>2/14/16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BCC8D0D-EAEC-449D-9161-023DFF90F2E2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5022" y="935043"/>
            <a:ext cx="3657599" cy="255792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720" y="935780"/>
            <a:ext cx="3657599" cy="2557928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874" y="3391512"/>
            <a:ext cx="3657599" cy="2557928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5023" y="3390773"/>
            <a:ext cx="3657599" cy="2557928"/>
          </a:xfrm>
          <a:prstGeom prst="rect">
            <a:avLst/>
          </a:prstGeom>
        </p:spPr>
      </p:pic>
      <p:sp>
        <p:nvSpPr>
          <p:cNvPr id="14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729161" y="6343128"/>
            <a:ext cx="4310907" cy="137980"/>
          </a:xfrm>
          <a:prstGeom prst="rect">
            <a:avLst/>
          </a:prstGeom>
        </p:spPr>
        <p:txBody>
          <a:bodyPr vert="horz" wrap="square" lIns="0" tIns="0" rIns="0" bIns="0" rtlCol="0" anchor="b" anchorCtr="0"/>
          <a:lstStyle>
            <a:lvl1pPr algn="l">
              <a:defRPr sz="900" i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Experimental </a:t>
            </a:r>
            <a:r>
              <a:rPr lang="en-US" dirty="0"/>
              <a:t>validation of depth dose curves of a 67.5 MeV proton beam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4514192" y="1187293"/>
            <a:ext cx="0" cy="4224556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44778150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3732" y="438912"/>
            <a:ext cx="8089901" cy="577081"/>
          </a:xfrm>
        </p:spPr>
        <p:txBody>
          <a:bodyPr/>
          <a:lstStyle/>
          <a:p>
            <a:r>
              <a:rPr lang="en-US" dirty="0" smtClean="0"/>
              <a:t>Effect of the production cut at beam plug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9EB3265C-F0D4-410E-8C75-9C1664655489}" type="datetime1">
              <a:rPr lang="en-US" smtClean="0"/>
              <a:t>2/14/16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BCC8D0D-EAEC-449D-9161-023DFF90F2E2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5023" y="935043"/>
            <a:ext cx="3657597" cy="255792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721" y="935780"/>
            <a:ext cx="3657597" cy="2557928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875" y="3391512"/>
            <a:ext cx="3657597" cy="2557928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5024" y="3390773"/>
            <a:ext cx="3657597" cy="2557928"/>
          </a:xfrm>
          <a:prstGeom prst="rect">
            <a:avLst/>
          </a:prstGeom>
        </p:spPr>
      </p:pic>
      <p:sp>
        <p:nvSpPr>
          <p:cNvPr id="14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729161" y="6343128"/>
            <a:ext cx="4310907" cy="137980"/>
          </a:xfrm>
          <a:prstGeom prst="rect">
            <a:avLst/>
          </a:prstGeom>
        </p:spPr>
        <p:txBody>
          <a:bodyPr vert="horz" wrap="square" lIns="0" tIns="0" rIns="0" bIns="0" rtlCol="0" anchor="b" anchorCtr="0"/>
          <a:lstStyle>
            <a:lvl1pPr algn="l">
              <a:defRPr sz="900" i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Experimental </a:t>
            </a:r>
            <a:r>
              <a:rPr lang="en-US" dirty="0"/>
              <a:t>validation of depth dose curves of a 67.5 MeV proton beam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4514192" y="1187293"/>
            <a:ext cx="0" cy="4224556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97891077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UCSF PPT Template">
  <a:themeElements>
    <a:clrScheme name="UCSF 1">
      <a:dk1>
        <a:srgbClr val="052049"/>
      </a:dk1>
      <a:lt1>
        <a:sysClr val="window" lastClr="FFFFFF"/>
      </a:lt1>
      <a:dk2>
        <a:srgbClr val="052049"/>
      </a:dk2>
      <a:lt2>
        <a:srgbClr val="FFFFFF"/>
      </a:lt2>
      <a:accent1>
        <a:srgbClr val="052049"/>
      </a:accent1>
      <a:accent2>
        <a:srgbClr val="178CCB"/>
      </a:accent2>
      <a:accent3>
        <a:srgbClr val="18A3AC"/>
      </a:accent3>
      <a:accent4>
        <a:srgbClr val="90BD31"/>
      </a:accent4>
      <a:accent5>
        <a:srgbClr val="EC1848"/>
      </a:accent5>
      <a:accent6>
        <a:srgbClr val="F48024"/>
      </a:accent6>
      <a:hlink>
        <a:srgbClr val="178CCB"/>
      </a:hlink>
      <a:folHlink>
        <a:srgbClr val="5F5F5F"/>
      </a:folHlink>
    </a:clrScheme>
    <a:fontScheme name="Coalesse">
      <a:majorFont>
        <a:latin typeface="Arial"/>
        <a:ea typeface=""/>
        <a:cs typeface=""/>
      </a:majorFont>
      <a:minorFont>
        <a:latin typeface="Garamon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19050" algn="ctr">
          <a:noFill/>
          <a:miter lim="800000"/>
          <a:headEnd/>
          <a:tailEnd/>
        </a:ln>
      </a:spPr>
      <a:bodyPr wrap="none" rtlCol="0" anchor="ctr"/>
      <a:lstStyle>
        <a:defPPr algn="ctr">
          <a:lnSpc>
            <a:spcPct val="90000"/>
          </a:lnSpc>
          <a:defRPr sz="1600" b="1" dirty="0" err="1" smtClean="0">
            <a:solidFill>
              <a:schemeClr val="bg1"/>
            </a:solidFill>
            <a:latin typeface="+mj-lt"/>
          </a:defRPr>
        </a:defPPr>
      </a:lstStyle>
    </a:spDef>
    <a:lnDef>
      <a:spPr>
        <a:ln w="28575">
          <a:solidFill>
            <a:schemeClr val="tx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 bwMode="auto">
        <a:noFill/>
        <a:ln w="19050" algn="ctr">
          <a:noFill/>
          <a:miter lim="800000"/>
          <a:headEnd/>
          <a:tailEnd/>
        </a:ln>
      </a:spPr>
      <a:bodyPr wrap="square" lIns="0" tIns="0" rIns="0" bIns="0" rtlCol="0">
        <a:spAutoFit/>
      </a:bodyPr>
      <a:lstStyle>
        <a:defPPr>
          <a:defRPr sz="2000" dirty="0" err="1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UCSF PPT Template-Blue">
  <a:themeElements>
    <a:clrScheme name="UCSF 1">
      <a:dk1>
        <a:srgbClr val="052049"/>
      </a:dk1>
      <a:lt1>
        <a:sysClr val="window" lastClr="FFFFFF"/>
      </a:lt1>
      <a:dk2>
        <a:srgbClr val="052049"/>
      </a:dk2>
      <a:lt2>
        <a:srgbClr val="FFFFFF"/>
      </a:lt2>
      <a:accent1>
        <a:srgbClr val="052049"/>
      </a:accent1>
      <a:accent2>
        <a:srgbClr val="178CCB"/>
      </a:accent2>
      <a:accent3>
        <a:srgbClr val="18A3AC"/>
      </a:accent3>
      <a:accent4>
        <a:srgbClr val="90BD31"/>
      </a:accent4>
      <a:accent5>
        <a:srgbClr val="EC1848"/>
      </a:accent5>
      <a:accent6>
        <a:srgbClr val="F48024"/>
      </a:accent6>
      <a:hlink>
        <a:srgbClr val="178CCB"/>
      </a:hlink>
      <a:folHlink>
        <a:srgbClr val="5F5F5F"/>
      </a:folHlink>
    </a:clrScheme>
    <a:fontScheme name="Coalesse">
      <a:majorFont>
        <a:latin typeface="Arial"/>
        <a:ea typeface=""/>
        <a:cs typeface=""/>
      </a:majorFont>
      <a:minorFont>
        <a:latin typeface="Garamon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19050" algn="ctr">
          <a:noFill/>
          <a:miter lim="800000"/>
          <a:headEnd/>
          <a:tailEnd/>
        </a:ln>
      </a:spPr>
      <a:bodyPr wrap="none" rtlCol="0" anchor="ctr"/>
      <a:lstStyle>
        <a:defPPr algn="ctr">
          <a:lnSpc>
            <a:spcPct val="90000"/>
          </a:lnSpc>
          <a:defRPr sz="1600" b="1" dirty="0" err="1" smtClean="0">
            <a:solidFill>
              <a:schemeClr val="bg1"/>
            </a:solidFill>
            <a:latin typeface="+mj-lt"/>
          </a:defRPr>
        </a:defPPr>
      </a:lstStyle>
    </a:spDef>
    <a:lnDef>
      <a:spPr>
        <a:ln w="28575">
          <a:solidFill>
            <a:schemeClr val="tx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 bwMode="auto">
        <a:noFill/>
        <a:ln w="19050" algn="ctr">
          <a:noFill/>
          <a:miter lim="800000"/>
          <a:headEnd/>
          <a:tailEnd/>
        </a:ln>
      </a:spPr>
      <a:bodyPr wrap="square" lIns="0" tIns="0" rIns="0" bIns="0" rtlCol="0">
        <a:spAutoFit/>
      </a:bodyPr>
      <a:lstStyle>
        <a:defPPr>
          <a:defRPr sz="2000" dirty="0" err="1" smtClean="0"/>
        </a:defPPr>
      </a:lstStyle>
    </a:tx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Coalesse Palette">
      <a:dk1>
        <a:sysClr val="windowText" lastClr="000000"/>
      </a:dk1>
      <a:lt1>
        <a:sysClr val="window" lastClr="FFFFFF"/>
      </a:lt1>
      <a:dk2>
        <a:srgbClr val="342B2A"/>
      </a:dk2>
      <a:lt2>
        <a:srgbClr val="DAD6CB"/>
      </a:lt2>
      <a:accent1>
        <a:srgbClr val="E55302"/>
      </a:accent1>
      <a:accent2>
        <a:srgbClr val="5F3032"/>
      </a:accent2>
      <a:accent3>
        <a:srgbClr val="005774"/>
      </a:accent3>
      <a:accent4>
        <a:srgbClr val="9BA03C"/>
      </a:accent4>
      <a:accent5>
        <a:srgbClr val="34AA71"/>
      </a:accent5>
      <a:accent6>
        <a:srgbClr val="F3BD48"/>
      </a:accent6>
      <a:hlink>
        <a:srgbClr val="34AA71"/>
      </a:hlink>
      <a:folHlink>
        <a:srgbClr val="8C8C8C"/>
      </a:folHlink>
    </a:clrScheme>
    <a:fontScheme name="Coalesse">
      <a:majorFont>
        <a:latin typeface="Arial"/>
        <a:ea typeface=""/>
        <a:cs typeface=""/>
      </a:majorFont>
      <a:minorFont>
        <a:latin typeface="Garamon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Coalesse Palette">
      <a:dk1>
        <a:sysClr val="windowText" lastClr="000000"/>
      </a:dk1>
      <a:lt1>
        <a:sysClr val="window" lastClr="FFFFFF"/>
      </a:lt1>
      <a:dk2>
        <a:srgbClr val="342B2A"/>
      </a:dk2>
      <a:lt2>
        <a:srgbClr val="DAD6CB"/>
      </a:lt2>
      <a:accent1>
        <a:srgbClr val="E55302"/>
      </a:accent1>
      <a:accent2>
        <a:srgbClr val="5F3032"/>
      </a:accent2>
      <a:accent3>
        <a:srgbClr val="005774"/>
      </a:accent3>
      <a:accent4>
        <a:srgbClr val="9BA03C"/>
      </a:accent4>
      <a:accent5>
        <a:srgbClr val="34AA71"/>
      </a:accent5>
      <a:accent6>
        <a:srgbClr val="F3BD48"/>
      </a:accent6>
      <a:hlink>
        <a:srgbClr val="34AA71"/>
      </a:hlink>
      <a:folHlink>
        <a:srgbClr val="8C8C8C"/>
      </a:folHlink>
    </a:clrScheme>
    <a:fontScheme name="Coalesse">
      <a:majorFont>
        <a:latin typeface="Arial"/>
        <a:ea typeface=""/>
        <a:cs typeface=""/>
      </a:majorFont>
      <a:minorFont>
        <a:latin typeface="Garamon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9BFD5D484ED57438231C5F4848B6EC7" ma:contentTypeVersion="0" ma:contentTypeDescription="Create a new document." ma:contentTypeScope="" ma:versionID="48808eaeca51724a2208bf8797897858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p:properties xmlns:p="http://schemas.microsoft.com/office/2006/metadata/properties" xmlns:xsi="http://www.w3.org/2001/XMLSchema-instance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5686649-89C0-47C3-BB59-3DECE68F346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DB48DB2A-A2BB-49B9-B517-04CB45F2482A}">
  <ds:schemaRefs>
    <ds:schemaRef ds:uri="http://purl.org/dc/terms/"/>
    <ds:schemaRef ds:uri="http://schemas.microsoft.com/office/2006/documentManagement/types"/>
    <ds:schemaRef ds:uri="http://schemas.microsoft.com/office/2006/metadata/properties"/>
    <ds:schemaRef ds:uri="http://purl.org/dc/elements/1.1/"/>
    <ds:schemaRef ds:uri="http://www.w3.org/XML/1998/namespace"/>
    <ds:schemaRef ds:uri="http://purl.org/dc/dcmitype/"/>
    <ds:schemaRef ds:uri="http://schemas.openxmlformats.org/package/2006/metadata/core-properties"/>
  </ds:schemaRefs>
</ds:datastoreItem>
</file>

<file path=customXml/itemProps3.xml><?xml version="1.0" encoding="utf-8"?>
<ds:datastoreItem xmlns:ds="http://schemas.openxmlformats.org/officeDocument/2006/customXml" ds:itemID="{F8A51949-CE2D-4D1D-81B7-CD96A1311979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UCSF PPT Template</Template>
  <TotalTime>7206</TotalTime>
  <Words>1662</Words>
  <Application>Microsoft Macintosh PowerPoint</Application>
  <PresentationFormat>On-screen Show (4:3)</PresentationFormat>
  <Paragraphs>260</Paragraphs>
  <Slides>16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16</vt:i4>
      </vt:variant>
    </vt:vector>
  </HeadingPairs>
  <TitlesOfParts>
    <vt:vector size="18" baseType="lpstr">
      <vt:lpstr>UCSF PPT Template</vt:lpstr>
      <vt:lpstr>UCSF PPT Template-Blue</vt:lpstr>
      <vt:lpstr>Experimental validation of depth dose curves of a 67.5 MeV proton beam</vt:lpstr>
      <vt:lpstr>Outline</vt:lpstr>
      <vt:lpstr>The proton Raw Beam line at Crocker Lab</vt:lpstr>
      <vt:lpstr>Experimental setup: proton beam and the raw beam line</vt:lpstr>
      <vt:lpstr>Experimental setup: proton beam and the raw beam line</vt:lpstr>
      <vt:lpstr>Monte Carlo setup</vt:lpstr>
      <vt:lpstr>Physics list for proton therapy applications</vt:lpstr>
      <vt:lpstr>Effect of the production cut at beam plug</vt:lpstr>
      <vt:lpstr>Effect of the production cut at beam plug</vt:lpstr>
      <vt:lpstr>Validation with experimental data</vt:lpstr>
      <vt:lpstr>Quantification</vt:lpstr>
      <vt:lpstr>Quantification</vt:lpstr>
      <vt:lpstr>Quantification</vt:lpstr>
      <vt:lpstr>Conclusions</vt:lpstr>
      <vt:lpstr>Conclusion: The I-value</vt:lpstr>
      <vt:lpstr>PowerPoint Presentation</vt:lpstr>
    </vt:vector>
  </TitlesOfParts>
  <Company>UCSF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UCSF Presentation Template</dc:title>
  <dc:subject>Presentation Template</dc:subject>
  <dc:creator>Derek MacDavid</dc:creator>
  <dc:description>Derek MacDavid | derek@bigpicdesign.com</dc:description>
  <cp:lastModifiedBy>Jose</cp:lastModifiedBy>
  <cp:revision>535</cp:revision>
  <dcterms:created xsi:type="dcterms:W3CDTF">2012-05-07T17:59:34Z</dcterms:created>
  <dcterms:modified xsi:type="dcterms:W3CDTF">2016-02-15T06:19:33Z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0x01010009BFD5D484ED57438231C5F4848B6EC7</vt:lpwstr>
  </property>
</Properties>
</file>