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20"/>
    <p:restoredTop sz="94643"/>
  </p:normalViewPr>
  <p:slideViewPr>
    <p:cSldViewPr snapToGrid="0" snapToObjects="1">
      <p:cViewPr>
        <p:scale>
          <a:sx n="153" d="100"/>
          <a:sy n="153" d="100"/>
        </p:scale>
        <p:origin x="144" y="-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124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2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4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3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9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5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09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5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4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99725-AE74-7F4B-AFEE-3FC28D551674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F5E19-C472-4145-BBD6-40189E997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65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cross sections from EM models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Why?</a:t>
            </a:r>
          </a:p>
          <a:p>
            <a:pPr lvl="1"/>
            <a:r>
              <a:rPr lang="en-US" sz="1200" dirty="0" smtClean="0"/>
              <a:t>Easy cross retrieval, more convenient than getting the cross sections from the data</a:t>
            </a:r>
          </a:p>
          <a:p>
            <a:pPr lvl="1"/>
            <a:r>
              <a:rPr lang="en-US" sz="1200" dirty="0" smtClean="0"/>
              <a:t>Testing</a:t>
            </a:r>
          </a:p>
          <a:p>
            <a:r>
              <a:rPr lang="en-US" sz="1600" dirty="0" smtClean="0"/>
              <a:t>How?</a:t>
            </a:r>
          </a:p>
          <a:p>
            <a:pPr lvl="1"/>
            <a:r>
              <a:rPr lang="en-US" sz="1200" dirty="0" smtClean="0"/>
              <a:t>Vladimir has added few </a:t>
            </a:r>
            <a:r>
              <a:rPr lang="en-US" sz="1200" dirty="0" err="1" smtClean="0"/>
              <a:t>accessors</a:t>
            </a:r>
            <a:r>
              <a:rPr lang="en-US" sz="1200" dirty="0" smtClean="0"/>
              <a:t> which can be overwritten by the concrete models, for atomic cross sections:</a:t>
            </a:r>
            <a:endParaRPr lang="de-DE" sz="1200" dirty="0"/>
          </a:p>
          <a:p>
            <a:pPr marL="0" indent="0">
              <a:buNone/>
            </a:pPr>
            <a:r>
              <a:rPr lang="en-US" sz="1200" dirty="0" smtClean="0"/>
              <a:t>virtual </a:t>
            </a:r>
            <a:r>
              <a:rPr lang="en-US" sz="1200" dirty="0"/>
              <a:t>G4double </a:t>
            </a:r>
            <a:r>
              <a:rPr lang="en-US" sz="1200" dirty="0" err="1"/>
              <a:t>ComputeCrossSectionPerAtom</a:t>
            </a:r>
            <a:r>
              <a:rPr lang="en-US" sz="1200" dirty="0"/>
              <a:t>(</a:t>
            </a:r>
            <a:r>
              <a:rPr lang="en-US" sz="1200" dirty="0" err="1"/>
              <a:t>const</a:t>
            </a:r>
            <a:r>
              <a:rPr lang="en-US" sz="1200" dirty="0"/>
              <a:t> G4ParticleDefinition</a:t>
            </a:r>
            <a:r>
              <a:rPr lang="en-US" sz="1200" dirty="0" smtClean="0"/>
              <a:t>*, </a:t>
            </a:r>
            <a:r>
              <a:rPr lang="de-DE" sz="1200" dirty="0" smtClean="0"/>
              <a:t>G4double </a:t>
            </a:r>
            <a:r>
              <a:rPr lang="de-DE" sz="1200" dirty="0" err="1"/>
              <a:t>kinEnergy</a:t>
            </a:r>
            <a:r>
              <a:rPr lang="de-DE" sz="1200" dirty="0" smtClean="0"/>
              <a:t>, G4double </a:t>
            </a:r>
            <a:r>
              <a:rPr lang="de-DE" sz="1200" dirty="0"/>
              <a:t>Z</a:t>
            </a:r>
            <a:r>
              <a:rPr lang="de-DE" sz="1200" dirty="0" smtClean="0"/>
              <a:t>, </a:t>
            </a:r>
            <a:r>
              <a:rPr lang="de-DE" sz="1200" dirty="0"/>
              <a:t>G4double A = 0., /* </a:t>
            </a:r>
            <a:r>
              <a:rPr lang="de-DE" sz="1200" dirty="0" err="1"/>
              <a:t>amu</a:t>
            </a:r>
            <a:r>
              <a:rPr lang="de-DE" sz="1200" dirty="0"/>
              <a:t> */</a:t>
            </a:r>
          </a:p>
          <a:p>
            <a:pPr marL="0" indent="0">
              <a:buNone/>
            </a:pPr>
            <a:r>
              <a:rPr lang="de-DE" sz="1200" dirty="0"/>
              <a:t>                                             </a:t>
            </a:r>
            <a:r>
              <a:rPr lang="de-DE" sz="1200" dirty="0" smtClean="0"/>
              <a:t>                                        </a:t>
            </a:r>
            <a:r>
              <a:rPr lang="de-DE" sz="1200" dirty="0"/>
              <a:t>G4double </a:t>
            </a:r>
            <a:r>
              <a:rPr lang="de-DE" sz="1200" dirty="0" err="1"/>
              <a:t>cutEnergy</a:t>
            </a:r>
            <a:r>
              <a:rPr lang="de-DE" sz="1200" dirty="0"/>
              <a:t> = 0.0</a:t>
            </a:r>
            <a:r>
              <a:rPr lang="de-DE" sz="1200" dirty="0" smtClean="0"/>
              <a:t>, G4double </a:t>
            </a:r>
            <a:r>
              <a:rPr lang="de-DE" sz="1200" dirty="0" err="1"/>
              <a:t>maxEnergy</a:t>
            </a:r>
            <a:r>
              <a:rPr lang="de-DE" sz="1200" dirty="0"/>
              <a:t> = DBL_MAX);</a:t>
            </a:r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 err="1" smtClean="0"/>
              <a:t>virtual</a:t>
            </a:r>
            <a:r>
              <a:rPr lang="de-DE" sz="1200" dirty="0" smtClean="0"/>
              <a:t> </a:t>
            </a:r>
            <a:r>
              <a:rPr lang="de-DE" sz="1200" dirty="0"/>
              <a:t>G4double </a:t>
            </a:r>
            <a:r>
              <a:rPr lang="de-DE" sz="1200" dirty="0" err="1"/>
              <a:t>ComputeCrossSectionPerShell</a:t>
            </a:r>
            <a:r>
              <a:rPr lang="de-DE" sz="1200" dirty="0"/>
              <a:t>(</a:t>
            </a:r>
            <a:r>
              <a:rPr lang="de-DE" sz="1200" dirty="0" err="1"/>
              <a:t>const</a:t>
            </a:r>
            <a:r>
              <a:rPr lang="de-DE" sz="1200" dirty="0"/>
              <a:t> G4ParticleDefinition</a:t>
            </a:r>
            <a:r>
              <a:rPr lang="de-DE" sz="1200" dirty="0" smtClean="0"/>
              <a:t>*, G4int </a:t>
            </a:r>
            <a:r>
              <a:rPr lang="de-DE" sz="1200" dirty="0"/>
              <a:t>Z, G4int </a:t>
            </a:r>
            <a:r>
              <a:rPr lang="de-DE" sz="1200" dirty="0" err="1" smtClean="0"/>
              <a:t>shellIdx</a:t>
            </a:r>
            <a:r>
              <a:rPr lang="de-DE" sz="1200" dirty="0" smtClean="0"/>
              <a:t>, G4double </a:t>
            </a:r>
            <a:r>
              <a:rPr lang="de-DE" sz="1200" dirty="0" err="1"/>
              <a:t>kinEnergy</a:t>
            </a:r>
            <a:r>
              <a:rPr lang="de-DE" sz="1200" dirty="0" smtClean="0"/>
              <a:t>,</a:t>
            </a:r>
          </a:p>
          <a:p>
            <a:pPr marL="0" indent="0">
              <a:buNone/>
            </a:pPr>
            <a:r>
              <a:rPr lang="de-DE" sz="1200" dirty="0"/>
              <a:t> </a:t>
            </a:r>
            <a:r>
              <a:rPr lang="de-DE" sz="1200" dirty="0" smtClean="0"/>
              <a:t>                                                                                    </a:t>
            </a:r>
            <a:r>
              <a:rPr lang="de-DE" sz="1200" dirty="0"/>
              <a:t>G4double </a:t>
            </a:r>
            <a:r>
              <a:rPr lang="de-DE" sz="1200" dirty="0" err="1"/>
              <a:t>cutEnergy</a:t>
            </a:r>
            <a:r>
              <a:rPr lang="de-DE" sz="1200" dirty="0"/>
              <a:t> = 0.0</a:t>
            </a:r>
            <a:r>
              <a:rPr lang="de-DE" sz="1200" dirty="0" smtClean="0"/>
              <a:t>, </a:t>
            </a:r>
            <a:r>
              <a:rPr lang="de-DE" sz="1200" dirty="0"/>
              <a:t>G4double </a:t>
            </a:r>
            <a:r>
              <a:rPr lang="de-DE" sz="1200" dirty="0" err="1"/>
              <a:t>maxEnergy</a:t>
            </a:r>
            <a:r>
              <a:rPr lang="de-DE" sz="1200" dirty="0"/>
              <a:t> = DBL_MAX</a:t>
            </a:r>
            <a:r>
              <a:rPr lang="de-DE" sz="1200" dirty="0" smtClean="0"/>
              <a:t>);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1200" dirty="0" smtClean="0"/>
              <a:t>and for cross sections computed for a given material</a:t>
            </a:r>
          </a:p>
          <a:p>
            <a:pPr marL="0" indent="0">
              <a:buNone/>
            </a:pPr>
            <a:r>
              <a:rPr lang="en-US" sz="1200" dirty="0" smtClean="0"/>
              <a:t>virtual G4double </a:t>
            </a:r>
            <a:r>
              <a:rPr lang="en-US" sz="1200" dirty="0" err="1" smtClean="0"/>
              <a:t>GetPartialCrossSection</a:t>
            </a:r>
            <a:r>
              <a:rPr lang="en-US" sz="1200" dirty="0" smtClean="0"/>
              <a:t>(</a:t>
            </a:r>
            <a:r>
              <a:rPr lang="en-US" sz="1200" dirty="0" err="1" smtClean="0"/>
              <a:t>const</a:t>
            </a:r>
            <a:r>
              <a:rPr lang="en-US" sz="1200" dirty="0" smtClean="0"/>
              <a:t> G4Material*,</a:t>
            </a:r>
            <a:r>
              <a:rPr lang="de-DE" sz="1200" dirty="0" smtClean="0"/>
              <a:t> G4int /*</a:t>
            </a:r>
            <a:r>
              <a:rPr lang="de-DE" sz="1200" dirty="0" err="1" smtClean="0"/>
              <a:t>level</a:t>
            </a:r>
            <a:r>
              <a:rPr lang="de-DE" sz="1200" dirty="0" smtClean="0"/>
              <a:t>*/,</a:t>
            </a:r>
            <a:r>
              <a:rPr lang="ro-RO" sz="1200" dirty="0" smtClean="0"/>
              <a:t> </a:t>
            </a:r>
            <a:r>
              <a:rPr lang="ro-RO" sz="1200" dirty="0" err="1" smtClean="0"/>
              <a:t>const</a:t>
            </a:r>
            <a:r>
              <a:rPr lang="ro-RO" sz="1200" dirty="0" smtClean="0"/>
              <a:t> G4ParticleDefinition*,</a:t>
            </a:r>
            <a:r>
              <a:rPr lang="de-DE" sz="1200" dirty="0" smtClean="0"/>
              <a:t> G4double /*</a:t>
            </a:r>
            <a:r>
              <a:rPr lang="de-DE" sz="1200" dirty="0" err="1" smtClean="0"/>
              <a:t>kineticEnergy</a:t>
            </a:r>
            <a:r>
              <a:rPr lang="de-DE" sz="1200" dirty="0" smtClean="0"/>
              <a:t>*/)</a:t>
            </a:r>
          </a:p>
          <a:p>
            <a:pPr marL="0" indent="0">
              <a:buNone/>
            </a:pPr>
            <a:endParaRPr lang="de-DE" sz="1200" dirty="0"/>
          </a:p>
          <a:p>
            <a:r>
              <a:rPr lang="de-DE" sz="1600" dirty="0" smtClean="0"/>
              <a:t>Add a README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data</a:t>
            </a:r>
            <a:r>
              <a:rPr lang="de-DE" sz="1600" dirty="0" smtClean="0"/>
              <a:t> </a:t>
            </a:r>
            <a:r>
              <a:rPr lang="de-DE" sz="1600" dirty="0" err="1" smtClean="0"/>
              <a:t>folders</a:t>
            </a:r>
            <a:r>
              <a:rPr lang="de-DE" sz="1600" dirty="0" smtClean="0"/>
              <a:t> </a:t>
            </a:r>
            <a:r>
              <a:rPr lang="de-DE" sz="1600" dirty="0" err="1" smtClean="0"/>
              <a:t>when</a:t>
            </a:r>
            <a:r>
              <a:rPr lang="de-DE" sz="1600" dirty="0" smtClean="0"/>
              <a:t> </a:t>
            </a:r>
            <a:r>
              <a:rPr lang="de-DE" sz="1600" dirty="0" err="1" smtClean="0"/>
              <a:t>possible</a:t>
            </a:r>
            <a:r>
              <a:rPr lang="de-DE" sz="1600" dirty="0" smtClean="0"/>
              <a:t>? </a:t>
            </a:r>
            <a:endParaRPr lang="de-DE" sz="1200" dirty="0" smtClean="0"/>
          </a:p>
        </p:txBody>
      </p:sp>
    </p:spTree>
    <p:extLst>
      <p:ext uri="{BB962C8B-B14F-4D97-AF65-F5344CB8AC3E}">
        <p14:creationId xmlns:p14="http://schemas.microsoft.com/office/powerpoint/2010/main" val="175451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“Persistency” of EM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When getting simulation output data </a:t>
            </a:r>
          </a:p>
          <a:p>
            <a:pPr lvl="1">
              <a:buFont typeface="Wingdings" charset="2"/>
              <a:buChar char="è"/>
            </a:pPr>
            <a:r>
              <a:rPr lang="en-US" dirty="0" smtClean="0">
                <a:sym typeface="Wingdings"/>
              </a:rPr>
              <a:t>what combination of EM models/model settings have been used?</a:t>
            </a:r>
          </a:p>
          <a:p>
            <a:pPr lvl="1">
              <a:buFont typeface="Wingdings" charset="2"/>
              <a:buChar char="è"/>
            </a:pPr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Avoid separating the simulation data from the settings used</a:t>
            </a:r>
          </a:p>
          <a:p>
            <a:pPr lvl="1">
              <a:buFont typeface="Wingdings" charset="2"/>
              <a:buChar char="è"/>
            </a:pPr>
            <a:r>
              <a:rPr lang="en-US" dirty="0" smtClean="0">
                <a:sym typeface="Wingdings"/>
              </a:rPr>
              <a:t>Save everything into one file</a:t>
            </a:r>
          </a:p>
          <a:p>
            <a:pPr lvl="1">
              <a:buFont typeface="Wingdings" charset="2"/>
              <a:buChar char="è"/>
            </a:pP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How?</a:t>
            </a:r>
          </a:p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1) Through G4VAnalysisManager?</a:t>
            </a:r>
          </a:p>
          <a:p>
            <a:pPr lvl="1"/>
            <a:r>
              <a:rPr lang="en-US" dirty="0" smtClean="0">
                <a:sym typeface="Wingdings"/>
              </a:rPr>
              <a:t>EM models do not need to depend from G4Analysis, the persistency classes can be written separately</a:t>
            </a:r>
          </a:p>
          <a:p>
            <a:pPr lvl="1"/>
            <a:endParaRPr lang="en-US" dirty="0">
              <a:sym typeface="Wingdings"/>
            </a:endParaRPr>
          </a:p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2) Through the new virtual methods from G4VEmModel</a:t>
            </a:r>
          </a:p>
          <a:p>
            <a:pPr lvl="1"/>
            <a:r>
              <a:rPr lang="en-US" dirty="0" smtClean="0">
                <a:sym typeface="Wingdings"/>
              </a:rPr>
              <a:t>But the setting and the data would be separated</a:t>
            </a:r>
          </a:p>
          <a:p>
            <a:pPr marL="457200" lvl="1" indent="0">
              <a:buNone/>
            </a:pP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536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213</Words>
  <Application>Microsoft Macintosh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Calibri Light</vt:lpstr>
      <vt:lpstr>Wingdings</vt:lpstr>
      <vt:lpstr>Arial</vt:lpstr>
      <vt:lpstr>Office Theme</vt:lpstr>
      <vt:lpstr>Access cross sections from EM models</vt:lpstr>
      <vt:lpstr>“Persistency” of EM models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 cross sections from EM models</dc:title>
  <dc:creator>Mathieu Karamitros</dc:creator>
  <cp:lastModifiedBy>Mathieu Karamitros</cp:lastModifiedBy>
  <cp:revision>23</cp:revision>
  <dcterms:created xsi:type="dcterms:W3CDTF">2016-02-15T14:27:54Z</dcterms:created>
  <dcterms:modified xsi:type="dcterms:W3CDTF">2016-02-15T14:58:47Z</dcterms:modified>
</cp:coreProperties>
</file>