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ABC7FF"/>
    <a:srgbClr val="FFCCCC"/>
    <a:srgbClr val="FFCC99"/>
    <a:srgbClr val="BDD292"/>
    <a:srgbClr val="6187FF"/>
    <a:srgbClr val="4B76FF"/>
    <a:srgbClr val="3366FF"/>
    <a:srgbClr val="89B0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123" d="100"/>
          <a:sy n="123" d="100"/>
        </p:scale>
        <p:origin x="8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01/04/2015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Benoit.Riffaud@cern.ch" TargetMode="Externa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57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552813" cy="42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7880673" y="5501897"/>
            <a:ext cx="1023342" cy="54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892043"/>
            <a:ext cx="9144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IF YOU HAVE RELEVANT </a:t>
            </a:r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EXPERIENCES OR</a:t>
            </a: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TOPICS YOU </a:t>
            </a:r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WISH TO SHARE </a:t>
            </a:r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DURING</a:t>
            </a: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CATIA/SMARTEAM USER </a:t>
            </a:r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FORUM</a:t>
            </a:r>
          </a:p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PLEASE CONTACT</a:t>
            </a:r>
          </a:p>
          <a:p>
            <a:pPr algn="ctr"/>
            <a:endParaRPr lang="en-GB" sz="14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hlinkClick r:id="rId5"/>
              </a:rPr>
              <a:t>Benoit.Riffaud@cern.ch</a:t>
            </a:r>
            <a:endParaRPr lang="en-GB" sz="32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THANK YOU VERY MUCH AGAIN FOR BEING HERE !</a:t>
            </a:r>
          </a:p>
          <a:p>
            <a:pPr algn="ctr"/>
            <a:endParaRPr lang="en-GB" sz="35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1760</TotalTime>
  <Words>28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CERNCorporate4-3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1361</cp:revision>
  <cp:lastPrinted>2013-10-22T15:05:18Z</cp:lastPrinted>
  <dcterms:created xsi:type="dcterms:W3CDTF">2013-09-24T18:59:28Z</dcterms:created>
  <dcterms:modified xsi:type="dcterms:W3CDTF">2015-04-01T11:58:40Z</dcterms:modified>
</cp:coreProperties>
</file>