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1" r:id="rId1"/>
    <p:sldMasterId id="2147483976" r:id="rId2"/>
  </p:sldMasterIdLst>
  <p:notesMasterIdLst>
    <p:notesMasterId r:id="rId12"/>
  </p:notesMasterIdLst>
  <p:sldIdLst>
    <p:sldId id="256" r:id="rId3"/>
    <p:sldId id="257" r:id="rId4"/>
    <p:sldId id="261" r:id="rId5"/>
    <p:sldId id="262" r:id="rId6"/>
    <p:sldId id="267" r:id="rId7"/>
    <p:sldId id="263" r:id="rId8"/>
    <p:sldId id="266" r:id="rId9"/>
    <p:sldId id="264" r:id="rId10"/>
    <p:sldId id="268"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00"/>
    <a:srgbClr val="DEBFDF"/>
    <a:srgbClr val="D6BBEB"/>
    <a:srgbClr val="C793C8"/>
    <a:srgbClr val="FDDDCF"/>
    <a:srgbClr val="F7C6B3"/>
    <a:srgbClr val="003399"/>
    <a:srgbClr val="CEF8C4"/>
    <a:srgbClr val="42719C"/>
    <a:srgbClr val="00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98" autoAdjust="0"/>
    <p:restoredTop sz="94660"/>
  </p:normalViewPr>
  <p:slideViewPr>
    <p:cSldViewPr snapToGrid="0">
      <p:cViewPr varScale="1">
        <p:scale>
          <a:sx n="76" d="100"/>
          <a:sy n="76" d="100"/>
        </p:scale>
        <p:origin x="126" y="3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presProps" Target="presProp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theme" Target="theme/theme1.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GB" dirty="0" smtClean="0"/>
              <a:t>% Women</a:t>
            </a:r>
            <a:endParaRPr lang="en-GB"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en-US"/>
        </a:p>
      </c:txPr>
    </c:title>
    <c:autoTitleDeleted val="0"/>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tx>
            <c:strRef>
              <c:f>Sheet1!$B$1</c:f>
              <c:strCache>
                <c:ptCount val="1"/>
                <c:pt idx="0">
                  <c:v>CERN</c:v>
                </c:pt>
              </c:strCache>
            </c:strRef>
          </c:tx>
          <c:spPr>
            <a:solidFill>
              <a:schemeClr val="accent1"/>
            </a:solidFill>
            <a:ln>
              <a:noFill/>
            </a:ln>
            <a:effectLst/>
            <a:sp3d/>
          </c:spPr>
          <c:invertIfNegative val="0"/>
          <c:dLbls>
            <c:dLbl>
              <c:idx val="0"/>
              <c:layout>
                <c:manualLayout>
                  <c:x val="8.033601963488228E-3"/>
                  <c:y val="-3.2742169594126E-2"/>
                </c:manualLayout>
              </c:layout>
              <c:tx>
                <c:rich>
                  <a:bodyPr/>
                  <a:lstStyle/>
                  <a:p>
                    <a:fld id="{524237E6-F74D-46AF-B6E1-32CCB0241DEE}" type="VALUE">
                      <a:rPr lang="en-US" b="1"/>
                      <a:pPr/>
                      <a:t>[VALUE]</a:t>
                    </a:fld>
                    <a:endParaRPr lang="en-GB"/>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0"/>
            <c:showCatName val="0"/>
            <c:showSerName val="0"/>
            <c:showPercent val="0"/>
            <c:showBubbleSize val="0"/>
            <c:extLst>
              <c:ext xmlns:c15="http://schemas.microsoft.com/office/drawing/2012/chart" uri="{CE6537A1-D6FC-4f65-9D91-7224C49458BB}">
                <c15:showLeaderLines val="0"/>
              </c:ext>
            </c:extLst>
          </c:dLbls>
          <c:cat>
            <c:strRef>
              <c:f>Sheet1!$A$2</c:f>
              <c:strCache>
                <c:ptCount val="1"/>
                <c:pt idx="0">
                  <c:v>All</c:v>
                </c:pt>
              </c:strCache>
            </c:strRef>
          </c:cat>
          <c:val>
            <c:numRef>
              <c:f>Sheet1!$B$2</c:f>
              <c:numCache>
                <c:formatCode>0.00%</c:formatCode>
                <c:ptCount val="1"/>
                <c:pt idx="0">
                  <c:v>0.20499999999999999</c:v>
                </c:pt>
              </c:numCache>
            </c:numRef>
          </c:val>
        </c:ser>
        <c:ser>
          <c:idx val="1"/>
          <c:order val="1"/>
          <c:tx>
            <c:strRef>
              <c:f>Sheet1!$C$1</c:f>
              <c:strCache>
                <c:ptCount val="1"/>
                <c:pt idx="0">
                  <c:v>IT</c:v>
                </c:pt>
              </c:strCache>
            </c:strRef>
          </c:tx>
          <c:spPr>
            <a:solidFill>
              <a:schemeClr val="accent2"/>
            </a:solidFill>
            <a:ln>
              <a:noFill/>
            </a:ln>
            <a:effectLst/>
            <a:sp3d/>
          </c:spPr>
          <c:invertIfNegative val="0"/>
          <c:dLbls>
            <c:dLbl>
              <c:idx val="0"/>
              <c:layout>
                <c:manualLayout>
                  <c:x val="0.10845362650709107"/>
                  <c:y val="-5.4570282656876669E-2"/>
                </c:manualLayout>
              </c:layout>
              <c:tx>
                <c:rich>
                  <a:bodyPr/>
                  <a:lstStyle/>
                  <a:p>
                    <a:fld id="{8AEB0706-07C2-4058-AD20-5FE4AB49FC17}" type="VALUE">
                      <a:rPr lang="en-US" b="1"/>
                      <a:pPr/>
                      <a:t>[VALUE]</a:t>
                    </a:fld>
                    <a:endParaRPr lang="en-GB"/>
                  </a:p>
                </c:rich>
              </c:tx>
              <c:showLegendKey val="0"/>
              <c:showVal val="1"/>
              <c:showCatName val="0"/>
              <c:showSerName val="0"/>
              <c:showPercent val="0"/>
              <c:showBubbleSize val="0"/>
              <c:extLst>
                <c:ext xmlns:c15="http://schemas.microsoft.com/office/drawing/2012/chart" uri="{CE6537A1-D6FC-4f65-9D91-7224C49458BB}">
                  <c15:layout/>
                  <c15:dlblFieldTable/>
                  <c15:showDataLabelsRange val="0"/>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Sheet1!$A$2</c:f>
              <c:strCache>
                <c:ptCount val="1"/>
                <c:pt idx="0">
                  <c:v>All</c:v>
                </c:pt>
              </c:strCache>
            </c:strRef>
          </c:cat>
          <c:val>
            <c:numRef>
              <c:f>Sheet1!$C$2</c:f>
              <c:numCache>
                <c:formatCode>0.00%</c:formatCode>
                <c:ptCount val="1"/>
                <c:pt idx="0">
                  <c:v>0.14599999999999999</c:v>
                </c:pt>
              </c:numCache>
            </c:numRef>
          </c:val>
        </c:ser>
        <c:dLbls>
          <c:showLegendKey val="0"/>
          <c:showVal val="0"/>
          <c:showCatName val="0"/>
          <c:showSerName val="0"/>
          <c:showPercent val="0"/>
          <c:showBubbleSize val="0"/>
        </c:dLbls>
        <c:gapWidth val="150"/>
        <c:shape val="box"/>
        <c:axId val="75070656"/>
        <c:axId val="75071048"/>
        <c:axId val="0"/>
      </c:bar3DChart>
      <c:catAx>
        <c:axId val="75070656"/>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5071048"/>
        <c:crosses val="autoZero"/>
        <c:auto val="1"/>
        <c:lblAlgn val="ctr"/>
        <c:lblOffset val="100"/>
        <c:noMultiLvlLbl val="0"/>
      </c:catAx>
      <c:valAx>
        <c:axId val="75071048"/>
        <c:scaling>
          <c:orientation val="minMax"/>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7507065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3F2011C-4905-4A19-9D59-29C462D78197}" type="datetimeFigureOut">
              <a:rPr lang="en-GB" smtClean="0"/>
              <a:t>11/03/2016</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84B5B48-1A11-49ED-BBBA-4C02D3CDD5CC}" type="slidenum">
              <a:rPr lang="en-GB" smtClean="0"/>
              <a:t>‹#›</a:t>
            </a:fld>
            <a:endParaRPr lang="en-GB"/>
          </a:p>
        </p:txBody>
      </p:sp>
    </p:spTree>
    <p:extLst>
      <p:ext uri="{BB962C8B-B14F-4D97-AF65-F5344CB8AC3E}">
        <p14:creationId xmlns:p14="http://schemas.microsoft.com/office/powerpoint/2010/main" val="26307162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4B5B48-1A11-49ED-BBBA-4C02D3CDD5CC}" type="slidenum">
              <a:rPr lang="en-GB" smtClean="0"/>
              <a:t>1</a:t>
            </a:fld>
            <a:endParaRPr lang="en-GB"/>
          </a:p>
        </p:txBody>
      </p:sp>
    </p:spTree>
    <p:extLst>
      <p:ext uri="{BB962C8B-B14F-4D97-AF65-F5344CB8AC3E}">
        <p14:creationId xmlns:p14="http://schemas.microsoft.com/office/powerpoint/2010/main" val="1970848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4B5B48-1A11-49ED-BBBA-4C02D3CDD5CC}" type="slidenum">
              <a:rPr lang="en-GB" smtClean="0"/>
              <a:t>2</a:t>
            </a:fld>
            <a:endParaRPr lang="en-GB"/>
          </a:p>
        </p:txBody>
      </p:sp>
    </p:spTree>
    <p:extLst>
      <p:ext uri="{BB962C8B-B14F-4D97-AF65-F5344CB8AC3E}">
        <p14:creationId xmlns:p14="http://schemas.microsoft.com/office/powerpoint/2010/main" val="351687157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4B5B48-1A11-49ED-BBBA-4C02D3CDD5CC}" type="slidenum">
              <a:rPr lang="en-GB" smtClean="0"/>
              <a:t>3</a:t>
            </a:fld>
            <a:endParaRPr lang="en-GB"/>
          </a:p>
        </p:txBody>
      </p:sp>
    </p:spTree>
    <p:extLst>
      <p:ext uri="{BB962C8B-B14F-4D97-AF65-F5344CB8AC3E}">
        <p14:creationId xmlns:p14="http://schemas.microsoft.com/office/powerpoint/2010/main" val="41242737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4B5B48-1A11-49ED-BBBA-4C02D3CDD5CC}" type="slidenum">
              <a:rPr lang="en-GB" smtClean="0"/>
              <a:t>4</a:t>
            </a:fld>
            <a:endParaRPr lang="en-GB"/>
          </a:p>
        </p:txBody>
      </p:sp>
    </p:spTree>
    <p:extLst>
      <p:ext uri="{BB962C8B-B14F-4D97-AF65-F5344CB8AC3E}">
        <p14:creationId xmlns:p14="http://schemas.microsoft.com/office/powerpoint/2010/main" val="127694924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4B5B48-1A11-49ED-BBBA-4C02D3CDD5CC}" type="slidenum">
              <a:rPr lang="en-GB" smtClean="0"/>
              <a:t>5</a:t>
            </a:fld>
            <a:endParaRPr lang="en-GB"/>
          </a:p>
        </p:txBody>
      </p:sp>
    </p:spTree>
    <p:extLst>
      <p:ext uri="{BB962C8B-B14F-4D97-AF65-F5344CB8AC3E}">
        <p14:creationId xmlns:p14="http://schemas.microsoft.com/office/powerpoint/2010/main" val="204958633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4B5B48-1A11-49ED-BBBA-4C02D3CDD5CC}" type="slidenum">
              <a:rPr lang="en-GB" smtClean="0"/>
              <a:t>6</a:t>
            </a:fld>
            <a:endParaRPr lang="en-GB"/>
          </a:p>
        </p:txBody>
      </p:sp>
    </p:spTree>
    <p:extLst>
      <p:ext uri="{BB962C8B-B14F-4D97-AF65-F5344CB8AC3E}">
        <p14:creationId xmlns:p14="http://schemas.microsoft.com/office/powerpoint/2010/main" val="35397467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4B5B48-1A11-49ED-BBBA-4C02D3CDD5CC}" type="slidenum">
              <a:rPr lang="en-GB" smtClean="0"/>
              <a:t>7</a:t>
            </a:fld>
            <a:endParaRPr lang="en-GB"/>
          </a:p>
        </p:txBody>
      </p:sp>
    </p:spTree>
    <p:extLst>
      <p:ext uri="{BB962C8B-B14F-4D97-AF65-F5344CB8AC3E}">
        <p14:creationId xmlns:p14="http://schemas.microsoft.com/office/powerpoint/2010/main" val="27410892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4B5B48-1A11-49ED-BBBA-4C02D3CDD5CC}" type="slidenum">
              <a:rPr lang="en-GB" smtClean="0"/>
              <a:t>8</a:t>
            </a:fld>
            <a:endParaRPr lang="en-GB"/>
          </a:p>
        </p:txBody>
      </p:sp>
    </p:spTree>
    <p:extLst>
      <p:ext uri="{BB962C8B-B14F-4D97-AF65-F5344CB8AC3E}">
        <p14:creationId xmlns:p14="http://schemas.microsoft.com/office/powerpoint/2010/main" val="295005648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684B5B48-1A11-49ED-BBBA-4C02D3CDD5CC}" type="slidenum">
              <a:rPr lang="en-GB" smtClean="0"/>
              <a:t>9</a:t>
            </a:fld>
            <a:endParaRPr lang="en-GB"/>
          </a:p>
        </p:txBody>
      </p:sp>
    </p:spTree>
    <p:extLst>
      <p:ext uri="{BB962C8B-B14F-4D97-AF65-F5344CB8AC3E}">
        <p14:creationId xmlns:p14="http://schemas.microsoft.com/office/powerpoint/2010/main" val="8812372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0902F074-3FA6-4329-B907-5A737219DB50}" type="datetime1">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2868802179"/>
      </p:ext>
    </p:extLst>
  </p:cSld>
  <p:clrMapOvr>
    <a:masterClrMapping/>
  </p:clrMapOvr>
  <p:extLst mod="1">
    <p:ext uri="{DCECCB84-F9BA-43D5-87BE-67443E8EF086}">
      <p15:sldGuideLst xmlns:p15="http://schemas.microsoft.com/office/powerpoint/2012/main"/>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E0029FF6-A600-4E0D-9DF0-F3ACE0C96E9A}" type="datetime1">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3733822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EAA8199-1B6F-4E0B-A324-2BC3A61CBB13}" type="datetime1">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214055127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4530"/>
            <a:ext cx="9144000" cy="2387600"/>
          </a:xfrm>
        </p:spPr>
        <p:txBody>
          <a:bodyPr anchor="b">
            <a:normAutofit/>
          </a:bodyPr>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rmAutofit/>
          </a:bodyPr>
          <a:lstStyle>
            <a:lvl1pPr marL="0" indent="0" algn="ctr">
              <a:buNone/>
              <a:defRPr sz="2400">
                <a:solidFill>
                  <a:schemeClr val="tx1">
                    <a:lumMod val="75000"/>
                    <a:lumOff val="25000"/>
                  </a:schemeClr>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95A56C5-AA59-4F6B-97DC-DB58E3B62A04}" type="datetime1">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1100771008"/>
      </p:ext>
    </p:extLst>
  </p:cSld>
  <p:clrMapOvr>
    <a:masterClrMapping/>
  </p:clrMapOvr>
  <p:extLst mod="1">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EBD272A-DFC0-4403-B51D-42A9F51C23F0}" type="datetime1">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112241862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88A9173-C7F2-4DB2-85EF-08EE40B8B4C7}" type="datetime1">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2175277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E139B0FD-0860-4120-832D-CBB69B59E57C}" type="datetime1">
              <a:rPr lang="en-GB" smtClean="0"/>
              <a:t>11/03/2016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1587606851"/>
      </p:ext>
    </p:extLst>
  </p:cSld>
  <p:clrMapOvr>
    <a:masterClrMapping/>
  </p:clrMapOvr>
  <p:extLst mod="1">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5127" y="2507550"/>
            <a:ext cx="515620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7550"/>
            <a:ext cx="51816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B9AF660-E967-4E1B-85CC-173677F82746}" type="datetime1">
              <a:rPr lang="en-GB" smtClean="0"/>
              <a:t>11/03/2016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69FE343-467D-4113-A7AD-1951DC70E093}" type="slidenum">
              <a:rPr lang="en-GB" smtClean="0"/>
              <a:t>‹#›</a:t>
            </a:fld>
            <a:endParaRPr lang="en-GB"/>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2407010589"/>
      </p:ext>
    </p:extLst>
  </p:cSld>
  <p:clrMapOvr>
    <a:masterClrMapping/>
  </p:clrMapOvr>
  <p:extLst mod="1">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B469D06-CEAD-4469-9FA9-C5329CF4F9A4}" type="datetime1">
              <a:rPr lang="en-GB" smtClean="0"/>
              <a:t>11/03/2016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69FE343-467D-4113-A7AD-1951DC70E093}" type="slidenum">
              <a:rPr lang="en-GB" smtClean="0"/>
              <a:t>‹#›</a:t>
            </a:fld>
            <a:endParaRPr lang="en-GB"/>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272386668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28829D7-7685-41B7-8F60-85BA672DF04A}" type="datetime1">
              <a:rPr lang="en-GB" smtClean="0"/>
              <a:t>11/03/2016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1643165021"/>
      </p:ext>
    </p:extLst>
  </p:cSld>
  <p:clrMapOvr>
    <a:masterClrMapping/>
  </p:clrMapOvr>
  <p:extLst mod="1">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349086-BEEF-4027-A351-55F6A9BB1F87}" type="datetime1">
              <a:rPr lang="en-GB" smtClean="0"/>
              <a:t>11/03/2016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318334810"/>
      </p:ext>
    </p:extLst>
  </p:cSld>
  <p:clrMapOvr>
    <a:masterClrMapping/>
  </p:clrMapOvr>
  <p:extLst mod="1">
    <p:ext uri="{DCECCB84-F9BA-43D5-87BE-67443E8EF086}">
      <p15:sldGuideLst xmlns:p15="http://schemas.microsoft.com/office/powerpoint/2012/main"/>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C6E0CFED-4298-4630-AE6A-8C6D2A4395E5}" type="datetime1">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244289076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17963C2-06DB-4052-B7A6-E50B4D1776BF}" type="datetime1">
              <a:rPr lang="en-GB" smtClean="0"/>
              <a:t>11/03/2016</a:t>
            </a:fld>
            <a:endParaRPr lang="en-GB"/>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308057822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95BB680-EC4F-4D4A-A6B2-9A69DA4B085E}" type="datetime1">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14159877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0362"/>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0362"/>
            <a:ext cx="7734300" cy="58118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48F5CAF-8220-4043-BD79-9D66D96F30C1}" type="datetime1">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6995222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12423"/>
            <a:ext cx="10515600" cy="2851208"/>
          </a:xfrm>
        </p:spPr>
        <p:txBody>
          <a:bodyPr anchor="b">
            <a:normAutofit/>
          </a:bodyPr>
          <a:lstStyle>
            <a:lvl1pPr>
              <a:defRPr sz="6000" b="0"/>
            </a:lvl1pPr>
          </a:lstStyle>
          <a:p>
            <a:r>
              <a:rPr lang="en-US" smtClean="0"/>
              <a:t>Click to edit Master title style</a:t>
            </a:r>
            <a:endParaRPr lang="en-US" dirty="0"/>
          </a:p>
        </p:txBody>
      </p:sp>
      <p:sp>
        <p:nvSpPr>
          <p:cNvPr id="3" name="Text Placeholder 2"/>
          <p:cNvSpPr>
            <a:spLocks noGrp="1"/>
          </p:cNvSpPr>
          <p:nvPr>
            <p:ph type="body" idx="1"/>
          </p:nvPr>
        </p:nvSpPr>
        <p:spPr>
          <a:xfrm>
            <a:off x="831850" y="4552633"/>
            <a:ext cx="10515600" cy="1500187"/>
          </a:xfrm>
        </p:spPr>
        <p:txBody>
          <a:bodyPr anchor="t">
            <a:normAutofit/>
          </a:bodyPr>
          <a:lstStyle>
            <a:lvl1pPr marL="0" indent="0">
              <a:buNone/>
              <a:defRPr sz="24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E512CC-0014-43DE-B13A-6F0777DAAFA7}" type="datetime1">
              <a:rPr lang="en-GB" smtClean="0"/>
              <a:t>11/03/2016</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1171882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845127"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1828800"/>
            <a:ext cx="5181600" cy="435133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68125709-2FDC-4829-896F-9F53F513438D}" type="datetime1">
              <a:rPr lang="en-GB" smtClean="0"/>
              <a:t>11/03/2016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308160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45127" y="1681850"/>
            <a:ext cx="5156200" cy="825699"/>
          </a:xfrm>
        </p:spPr>
        <p:txBody>
          <a:bodyPr anchor="b">
            <a:normAutofit/>
          </a:bodyPr>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45127" y="2507550"/>
            <a:ext cx="5156200"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172200" y="1681851"/>
            <a:ext cx="5181601" cy="825698"/>
          </a:xfrm>
        </p:spPr>
        <p:txBody>
          <a:bodyPr anchor="b"/>
          <a:lstStyle>
            <a:lvl1pPr marL="0" indent="0">
              <a:spcBef>
                <a:spcPts val="0"/>
              </a:spcBef>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7550"/>
            <a:ext cx="5181601" cy="3680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4B52F16-D303-4B61-B12F-18CE88E1ED47}" type="datetime1">
              <a:rPr lang="en-GB" smtClean="0"/>
              <a:t>11/03/2016</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69FE343-467D-4113-A7AD-1951DC70E093}" type="slidenum">
              <a:rPr lang="en-GB" smtClean="0"/>
              <a:t>‹#›</a:t>
            </a:fld>
            <a:endParaRPr lang="en-GB"/>
          </a:p>
        </p:txBody>
      </p:sp>
      <p:sp>
        <p:nvSpPr>
          <p:cNvPr id="10" name="Title 9"/>
          <p:cNvSpPr>
            <a:spLocks noGrp="1"/>
          </p:cNvSpPr>
          <p:nvPr>
            <p:ph type="title"/>
          </p:nvPr>
        </p:nvSpPr>
        <p:spPr/>
        <p:txBody>
          <a:bodyPr/>
          <a:lstStyle/>
          <a:p>
            <a:r>
              <a:rPr lang="en-US" smtClean="0"/>
              <a:t>Click to edit Master title style</a:t>
            </a:r>
            <a:endParaRPr lang="en-US" dirty="0"/>
          </a:p>
        </p:txBody>
      </p:sp>
    </p:spTree>
    <p:extLst>
      <p:ext uri="{BB962C8B-B14F-4D97-AF65-F5344CB8AC3E}">
        <p14:creationId xmlns:p14="http://schemas.microsoft.com/office/powerpoint/2010/main" val="9448799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047BEA83-243D-427E-AD0B-C1EF4BB0DB38}" type="datetime1">
              <a:rPr lang="en-GB" smtClean="0"/>
              <a:t>11/03/2016</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69FE343-467D-4113-A7AD-1951DC70E093}" type="slidenum">
              <a:rPr lang="en-GB" smtClean="0"/>
              <a:t>‹#›</a:t>
            </a:fld>
            <a:endParaRPr lang="en-GB"/>
          </a:p>
        </p:txBody>
      </p:sp>
      <p:sp>
        <p:nvSpPr>
          <p:cNvPr id="6" name="Title 5"/>
          <p:cNvSpPr>
            <a:spLocks noGrp="1"/>
          </p:cNvSpPr>
          <p:nvPr>
            <p:ph type="title"/>
          </p:nvPr>
        </p:nvSpPr>
        <p:spPr/>
        <p:txBody>
          <a:bodyPr/>
          <a:lstStyle/>
          <a:p>
            <a:r>
              <a:rPr lang="en-US" smtClean="0"/>
              <a:t>Click to edit Master title style</a:t>
            </a:r>
            <a:endParaRPr lang="en-US"/>
          </a:p>
        </p:txBody>
      </p:sp>
    </p:spTree>
    <p:extLst>
      <p:ext uri="{BB962C8B-B14F-4D97-AF65-F5344CB8AC3E}">
        <p14:creationId xmlns:p14="http://schemas.microsoft.com/office/powerpoint/2010/main" val="361721390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90B3755-9C7C-4CCA-B2F9-FF03B98A7679}" type="datetime1">
              <a:rPr lang="en-GB" smtClean="0"/>
              <a:t>11/03/2016</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3505374138"/>
      </p:ext>
    </p:extLst>
  </p:cSld>
  <p:clrMapOvr>
    <a:masterClrMapping/>
  </p:clrMapOvr>
  <p:extLst mod="1">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197"/>
          </a:xfrm>
        </p:spPr>
        <p:txBody>
          <a:bodyPr anchor="b">
            <a:normAutofit/>
          </a:bodyPr>
          <a:lstStyle>
            <a:lvl1pPr>
              <a:defRPr sz="3200" b="0"/>
            </a:lvl1pPr>
          </a:lstStyle>
          <a:p>
            <a:r>
              <a:rPr lang="en-US" smtClean="0"/>
              <a:t>Click to edit Master title style</a:t>
            </a:r>
            <a:endParaRPr lang="en-US" dirty="0"/>
          </a:p>
        </p:txBody>
      </p:sp>
      <p:sp>
        <p:nvSpPr>
          <p:cNvPr id="3" name="Content Placeholder 2"/>
          <p:cNvSpPr>
            <a:spLocks noGrp="1"/>
          </p:cNvSpPr>
          <p:nvPr>
            <p:ph idx="1"/>
          </p:nvPr>
        </p:nvSpPr>
        <p:spPr>
          <a:xfrm>
            <a:off x="5181600" y="990600"/>
            <a:ext cx="6172200" cy="487680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1248" y="2057399"/>
            <a:ext cx="3931920" cy="3810001"/>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D65C82-B258-4C8E-A61A-2EA2141BFC54}" type="datetime1">
              <a:rPr lang="en-GB" smtClean="0"/>
              <a:t>11/03/2016</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2533389183"/>
      </p:ext>
    </p:extLst>
  </p:cSld>
  <p:clrMapOvr>
    <a:masterClrMapping/>
  </p:clrMapOvr>
  <p:extLst mod="1">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1248" y="457200"/>
            <a:ext cx="3931920" cy="1600200"/>
          </a:xfrm>
        </p:spPr>
        <p:txBody>
          <a:bodyPr anchor="b">
            <a:normAutofit/>
          </a:bodyPr>
          <a:lstStyle>
            <a:lvl1pPr>
              <a:defRPr sz="3200" b="0"/>
            </a:lvl1pPr>
          </a:lstStyle>
          <a:p>
            <a:r>
              <a:rPr lang="en-US" smtClean="0"/>
              <a:t>Click to edit Master title style</a:t>
            </a:r>
            <a:endParaRPr lang="en-US" dirty="0"/>
          </a:p>
        </p:txBody>
      </p:sp>
      <p:sp>
        <p:nvSpPr>
          <p:cNvPr id="3" name="Picture Placeholder 2"/>
          <p:cNvSpPr>
            <a:spLocks noGrp="1"/>
          </p:cNvSpPr>
          <p:nvPr>
            <p:ph type="pic" idx="1"/>
          </p:nvPr>
        </p:nvSpPr>
        <p:spPr>
          <a:xfrm>
            <a:off x="5181600" y="990600"/>
            <a:ext cx="6172200" cy="4876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1248" y="2057400"/>
            <a:ext cx="3931920" cy="3810000"/>
          </a:xfrm>
        </p:spPr>
        <p:txBody>
          <a:bodyPr>
            <a:normAutofit/>
          </a:bodyPr>
          <a:lstStyle>
            <a:lvl1pPr marL="0" indent="0">
              <a:lnSpc>
                <a:spcPct val="90000"/>
              </a:lnSpc>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2AB621D-CA2E-49D8-A7F1-BA046BE6DFC9}" type="datetime1">
              <a:rPr lang="en-GB" smtClean="0"/>
              <a:t>11/03/2016</a:t>
            </a:fld>
            <a:endParaRPr lang="en-GB"/>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69FE343-467D-4113-A7AD-1951DC70E093}" type="slidenum">
              <a:rPr lang="en-GB" smtClean="0"/>
              <a:t>‹#›</a:t>
            </a:fld>
            <a:endParaRPr lang="en-GB"/>
          </a:p>
        </p:txBody>
      </p:sp>
    </p:spTree>
    <p:extLst>
      <p:ext uri="{BB962C8B-B14F-4D97-AF65-F5344CB8AC3E}">
        <p14:creationId xmlns:p14="http://schemas.microsoft.com/office/powerpoint/2010/main" val="14021467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66DEED61-496F-4AB9-908E-367E64C5A30B}" type="datetime1">
              <a:rPr lang="en-GB" smtClean="0"/>
              <a:t>11/03/2016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69FE343-467D-4113-A7AD-1951DC70E093}" type="slidenum">
              <a:rPr lang="en-GB" smtClean="0"/>
              <a:t>‹#›</a:t>
            </a:fld>
            <a:endParaRPr lang="en-GB"/>
          </a:p>
        </p:txBody>
      </p:sp>
    </p:spTree>
    <p:extLst>
      <p:ext uri="{BB962C8B-B14F-4D97-AF65-F5344CB8AC3E}">
        <p14:creationId xmlns:p14="http://schemas.microsoft.com/office/powerpoint/2010/main" val="4221953966"/>
      </p:ext>
    </p:extLst>
  </p:cSld>
  <p:clrMap bg1="lt1" tx1="dk1" bg2="lt2" tx2="dk2" accent1="accent1" accent2="accent2" accent3="accent3" accent4="accent4" accent5="accent5" accent6="accent6" hlink="hlink" folHlink="folHlink"/>
  <p:sldLayoutIdLst>
    <p:sldLayoutId id="2147483792" r:id="rId1"/>
    <p:sldLayoutId id="2147483793" r:id="rId2"/>
    <p:sldLayoutId id="2147483794" r:id="rId3"/>
    <p:sldLayoutId id="2147483795" r:id="rId4"/>
    <p:sldLayoutId id="2147483796" r:id="rId5"/>
    <p:sldLayoutId id="2147483797" r:id="rId6"/>
    <p:sldLayoutId id="2147483798" r:id="rId7"/>
    <p:sldLayoutId id="2147483799" r:id="rId8"/>
    <p:sldLayoutId id="2147483800" r:id="rId9"/>
    <p:sldLayoutId id="2147483801" r:id="rId10"/>
    <p:sldLayoutId id="2147483802"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45127" y="365760"/>
            <a:ext cx="10515600" cy="1325562"/>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845127" y="1828800"/>
            <a:ext cx="10515600" cy="435133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100">
                <a:solidFill>
                  <a:schemeClr val="tx1">
                    <a:lumMod val="65000"/>
                    <a:lumOff val="35000"/>
                  </a:schemeClr>
                </a:solidFill>
              </a:defRPr>
            </a:lvl1pPr>
          </a:lstStyle>
          <a:p>
            <a:fld id="{D7D8CE63-2920-4E4B-A7F7-6B8E5B529FE8}" type="datetime1">
              <a:rPr lang="en-GB" smtClean="0"/>
              <a:t>11/03/2016</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1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7527" y="6356350"/>
            <a:ext cx="2743200" cy="365125"/>
          </a:xfrm>
          <a:prstGeom prst="rect">
            <a:avLst/>
          </a:prstGeom>
        </p:spPr>
        <p:txBody>
          <a:bodyPr vert="horz" lIns="91440" tIns="45720" rIns="91440" bIns="45720" rtlCol="0" anchor="ctr"/>
          <a:lstStyle>
            <a:lvl1pPr algn="r">
              <a:defRPr sz="1100">
                <a:solidFill>
                  <a:schemeClr val="tx1">
                    <a:tint val="75000"/>
                  </a:schemeClr>
                </a:solidFill>
              </a:defRPr>
            </a:lvl1pPr>
          </a:lstStyle>
          <a:p>
            <a:fld id="{469FE343-467D-4113-A7AD-1951DC70E093}" type="slidenum">
              <a:rPr lang="en-GB" smtClean="0"/>
              <a:t>‹#›</a:t>
            </a:fld>
            <a:endParaRPr lang="en-GB"/>
          </a:p>
        </p:txBody>
      </p:sp>
    </p:spTree>
    <p:extLst>
      <p:ext uri="{BB962C8B-B14F-4D97-AF65-F5344CB8AC3E}">
        <p14:creationId xmlns:p14="http://schemas.microsoft.com/office/powerpoint/2010/main" val="3653836187"/>
      </p:ext>
    </p:extLst>
  </p:cSld>
  <p:clrMap bg1="lt1" tx1="dk1" bg2="lt2" tx2="dk2" accent1="accent1" accent2="accent2" accent3="accent3" accent4="accent4" accent5="accent5" accent6="accent6" hlink="hlink" folHlink="folHlink"/>
  <p:sldLayoutIdLst>
    <p:sldLayoutId id="2147483977" r:id="rId1"/>
    <p:sldLayoutId id="2147483978" r:id="rId2"/>
    <p:sldLayoutId id="2147483979" r:id="rId3"/>
    <p:sldLayoutId id="2147483980" r:id="rId4"/>
    <p:sldLayoutId id="2147483981" r:id="rId5"/>
    <p:sldLayoutId id="2147483982" r:id="rId6"/>
    <p:sldLayoutId id="2147483983" r:id="rId7"/>
    <p:sldLayoutId id="2147483984" r:id="rId8"/>
    <p:sldLayoutId id="2147483985" r:id="rId9"/>
    <p:sldLayoutId id="2147483986" r:id="rId10"/>
    <p:sldLayoutId id="2147483987"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Wingdings 2" pitchFamily="18" charset="2"/>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Wingdings 2" pitchFamily="18" charset="2"/>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Wingdings 2" pitchFamily="18" charset="2"/>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2" pitchFamily="18" charset="2"/>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6pPr>
      <a:lvl7pPr marL="29718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7pPr>
      <a:lvl8pPr marL="34290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8pPr>
      <a:lvl9pPr marL="3886200" indent="-228600" algn="l" defTabSz="914400" rtl="0" eaLnBrk="1" latinLnBrk="0" hangingPunct="1">
        <a:spcBef>
          <a:spcPct val="20000"/>
        </a:spcBef>
        <a:buFont typeface="Wingdings 2" pitchFamily="18" charset="2"/>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chart" Target="../charts/chart1.xml"/><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7.jpg"/><Relationship Id="rId7" Type="http://schemas.openxmlformats.org/officeDocument/2006/relationships/image" Target="../media/image10.jpg"/><Relationship Id="rId12" Type="http://schemas.openxmlformats.org/officeDocument/2006/relationships/image" Target="../media/image15.jpe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9.jpg"/><Relationship Id="rId11" Type="http://schemas.openxmlformats.org/officeDocument/2006/relationships/image" Target="../media/image14.jpg"/><Relationship Id="rId5" Type="http://schemas.openxmlformats.org/officeDocument/2006/relationships/image" Target="../media/image8.jpg"/><Relationship Id="rId10" Type="http://schemas.openxmlformats.org/officeDocument/2006/relationships/image" Target="../media/image13.jpg"/><Relationship Id="rId4" Type="http://schemas.openxmlformats.org/officeDocument/2006/relationships/image" Target="../media/image2.png"/><Relationship Id="rId9" Type="http://schemas.openxmlformats.org/officeDocument/2006/relationships/image" Target="../media/image12.jpg"/></Relationships>
</file>

<file path=ppt/slides/_rels/slide5.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image" Target="../media/image2.png"/><Relationship Id="rId7" Type="http://schemas.openxmlformats.org/officeDocument/2006/relationships/image" Target="../media/image19.png"/><Relationship Id="rId2" Type="http://schemas.openxmlformats.org/officeDocument/2006/relationships/notesSlide" Target="../notesSlides/notesSlide5.xml"/><Relationship Id="rId1" Type="http://schemas.openxmlformats.org/officeDocument/2006/relationships/slideLayout" Target="../slideLayouts/slideLayout13.xml"/><Relationship Id="rId6" Type="http://schemas.openxmlformats.org/officeDocument/2006/relationships/image" Target="../media/image18.png"/><Relationship Id="rId11" Type="http://schemas.openxmlformats.org/officeDocument/2006/relationships/image" Target="../media/image23.jpeg"/><Relationship Id="rId5" Type="http://schemas.openxmlformats.org/officeDocument/2006/relationships/image" Target="../media/image17.png"/><Relationship Id="rId10" Type="http://schemas.openxmlformats.org/officeDocument/2006/relationships/image" Target="../media/image22.png"/><Relationship Id="rId4" Type="http://schemas.openxmlformats.org/officeDocument/2006/relationships/image" Target="../media/image16.jpg"/><Relationship Id="rId9" Type="http://schemas.openxmlformats.org/officeDocument/2006/relationships/image" Target="../media/image21.jpg"/></Relationships>
</file>

<file path=ppt/slides/_rels/slide6.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27.jpg"/><Relationship Id="rId5" Type="http://schemas.openxmlformats.org/officeDocument/2006/relationships/image" Target="../media/image26.jpg"/><Relationship Id="rId4" Type="http://schemas.openxmlformats.org/officeDocument/2006/relationships/image" Target="../media/image25.jpeg"/></Relationships>
</file>

<file path=ppt/slides/_rels/slide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hyperlink" Target="https://djangogirls.org/" TargetMode="External"/><Relationship Id="rId7" Type="http://schemas.openxmlformats.org/officeDocument/2006/relationships/hyperlink" Target="https://cds.cern.ch/record/2137504?ln=en" TargetMode="External"/><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hyperlink" Target="http://rosehipsters.org/about/" TargetMode="External"/><Relationship Id="rId5" Type="http://schemas.openxmlformats.org/officeDocument/2006/relationships/hyperlink" Target="https://www.facebook.com/djangogirls" TargetMode="External"/><Relationship Id="rId4" Type="http://schemas.openxmlformats.org/officeDocument/2006/relationships/hyperlink" Target="https://twitter.com/djangogirls"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86466" y="1053783"/>
            <a:ext cx="9144000" cy="2387600"/>
          </a:xfrm>
        </p:spPr>
        <p:txBody>
          <a:bodyPr/>
          <a:lstStyle/>
          <a:p>
            <a:r>
              <a:rPr lang="en-US" dirty="0" err="1" smtClean="0"/>
              <a:t>DjangoGirls</a:t>
            </a:r>
            <a:r>
              <a:rPr lang="en-US" dirty="0" smtClean="0"/>
              <a:t> at CERN</a:t>
            </a:r>
            <a:endParaRPr lang="en-GB" dirty="0"/>
          </a:p>
        </p:txBody>
      </p:sp>
      <p:sp>
        <p:nvSpPr>
          <p:cNvPr id="3" name="Subtitle 2"/>
          <p:cNvSpPr>
            <a:spLocks noGrp="1"/>
          </p:cNvSpPr>
          <p:nvPr>
            <p:ph type="subTitle" idx="1"/>
          </p:nvPr>
        </p:nvSpPr>
        <p:spPr>
          <a:xfrm>
            <a:off x="1545516" y="3526734"/>
            <a:ext cx="9144000" cy="1655762"/>
          </a:xfrm>
        </p:spPr>
        <p:txBody>
          <a:bodyPr/>
          <a:lstStyle/>
          <a:p>
            <a:r>
              <a:rPr lang="en-US" dirty="0" smtClean="0"/>
              <a:t>26</a:t>
            </a:r>
            <a:r>
              <a:rPr lang="en-US" baseline="30000" dirty="0" smtClean="0"/>
              <a:t>th</a:t>
            </a:r>
            <a:r>
              <a:rPr lang="en-US" dirty="0" smtClean="0"/>
              <a:t>-27</a:t>
            </a:r>
            <a:r>
              <a:rPr lang="en-US" baseline="30000" dirty="0" smtClean="0"/>
              <a:t>th</a:t>
            </a:r>
            <a:r>
              <a:rPr lang="en-US" dirty="0" smtClean="0"/>
              <a:t> of February</a:t>
            </a:r>
            <a:endParaRPr lang="en-GB" dirty="0"/>
          </a:p>
        </p:txBody>
      </p:sp>
      <p:sp>
        <p:nvSpPr>
          <p:cNvPr id="5" name="Slide Number Placeholder 4"/>
          <p:cNvSpPr>
            <a:spLocks noGrp="1"/>
          </p:cNvSpPr>
          <p:nvPr>
            <p:ph type="sldNum" sz="quarter" idx="12"/>
          </p:nvPr>
        </p:nvSpPr>
        <p:spPr/>
        <p:txBody>
          <a:bodyPr/>
          <a:lstStyle/>
          <a:p>
            <a:fld id="{469FE343-467D-4113-A7AD-1951DC70E093}" type="slidenum">
              <a:rPr lang="en-GB" smtClean="0"/>
              <a:t>1</a:t>
            </a:fld>
            <a:endParaRPr lang="en-GB"/>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8170" y="1763302"/>
            <a:ext cx="3858802" cy="4271737"/>
          </a:xfrm>
          <a:prstGeom prst="rect">
            <a:avLst/>
          </a:prstGeom>
        </p:spPr>
      </p:pic>
      <p:sp>
        <p:nvSpPr>
          <p:cNvPr id="7" name="Subtitle 2"/>
          <p:cNvSpPr txBox="1">
            <a:spLocks/>
          </p:cNvSpPr>
          <p:nvPr/>
        </p:nvSpPr>
        <p:spPr>
          <a:xfrm>
            <a:off x="1402641" y="3899170"/>
            <a:ext cx="9144000" cy="506570"/>
          </a:xfrm>
          <a:prstGeom prst="rect">
            <a:avLst/>
          </a:prstGeom>
        </p:spPr>
        <p:txBody>
          <a:bodyPr vert="horz" lIns="91440" tIns="45720" rIns="91440" bIns="45720" rtlCol="0">
            <a:normAutofit/>
          </a:bodyPr>
          <a:lstStyle>
            <a:lvl1pPr marL="0" indent="0" algn="ctr" defTabSz="914400" rtl="0" eaLnBrk="1" latinLnBrk="0" hangingPunct="1">
              <a:lnSpc>
                <a:spcPct val="90000"/>
              </a:lnSpc>
              <a:spcBef>
                <a:spcPts val="1000"/>
              </a:spcBef>
              <a:buFont typeface="Wingdings 2" pitchFamily="18" charset="2"/>
              <a:buNone/>
              <a:defRPr sz="2400" kern="1200">
                <a:solidFill>
                  <a:schemeClr val="tx1">
                    <a:lumMod val="75000"/>
                    <a:lumOff val="25000"/>
                  </a:schemeClr>
                </a:solidFill>
                <a:latin typeface="+mn-lt"/>
                <a:ea typeface="+mn-ea"/>
                <a:cs typeface="+mn-cs"/>
              </a:defRPr>
            </a:lvl1pPr>
            <a:lvl2pPr marL="457200" indent="0" algn="ctr" defTabSz="914400" rtl="0" eaLnBrk="1" latinLnBrk="0" hangingPunct="1">
              <a:lnSpc>
                <a:spcPct val="90000"/>
              </a:lnSpc>
              <a:spcBef>
                <a:spcPts val="500"/>
              </a:spcBef>
              <a:buFont typeface="Wingdings 2" pitchFamily="18" charset="2"/>
              <a:buNone/>
              <a:defRPr sz="28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Wingdings 2" pitchFamily="18" charset="2"/>
              <a:buNone/>
              <a:defRPr sz="24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Wingdings 2" pitchFamily="18" charset="2"/>
              <a:buNone/>
              <a:defRPr sz="20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Wingdings 2" pitchFamily="18" charset="2"/>
              <a:buNone/>
              <a:defRPr sz="2000" kern="1200">
                <a:solidFill>
                  <a:schemeClr val="tx1"/>
                </a:solidFill>
                <a:latin typeface="+mn-lt"/>
                <a:ea typeface="+mn-ea"/>
                <a:cs typeface="+mn-cs"/>
              </a:defRPr>
            </a:lvl5pPr>
            <a:lvl6pPr marL="2286000" indent="0" algn="ctr" defTabSz="914400" rtl="0" eaLnBrk="1" latinLnBrk="0" hangingPunct="1">
              <a:spcBef>
                <a:spcPct val="20000"/>
              </a:spcBef>
              <a:buFont typeface="Wingdings 2" pitchFamily="18" charset="2"/>
              <a:buNone/>
              <a:defRPr sz="2000" kern="1200">
                <a:solidFill>
                  <a:schemeClr val="tx1"/>
                </a:solidFill>
                <a:latin typeface="+mn-lt"/>
                <a:ea typeface="+mn-ea"/>
                <a:cs typeface="+mn-cs"/>
              </a:defRPr>
            </a:lvl6pPr>
            <a:lvl7pPr marL="2743200" indent="0" algn="ctr" defTabSz="914400" rtl="0" eaLnBrk="1" latinLnBrk="0" hangingPunct="1">
              <a:spcBef>
                <a:spcPct val="20000"/>
              </a:spcBef>
              <a:buFont typeface="Wingdings 2" pitchFamily="18" charset="2"/>
              <a:buNone/>
              <a:defRPr sz="2000" kern="1200">
                <a:solidFill>
                  <a:schemeClr val="tx1"/>
                </a:solidFill>
                <a:latin typeface="+mn-lt"/>
                <a:ea typeface="+mn-ea"/>
                <a:cs typeface="+mn-cs"/>
              </a:defRPr>
            </a:lvl7pPr>
            <a:lvl8pPr marL="3200400" indent="0" algn="ctr" defTabSz="914400" rtl="0" eaLnBrk="1" latinLnBrk="0" hangingPunct="1">
              <a:spcBef>
                <a:spcPct val="20000"/>
              </a:spcBef>
              <a:buFont typeface="Wingdings 2" pitchFamily="18" charset="2"/>
              <a:buNone/>
              <a:defRPr sz="2000" kern="1200">
                <a:solidFill>
                  <a:schemeClr val="tx1"/>
                </a:solidFill>
                <a:latin typeface="+mn-lt"/>
                <a:ea typeface="+mn-ea"/>
                <a:cs typeface="+mn-cs"/>
              </a:defRPr>
            </a:lvl8pPr>
            <a:lvl9pPr marL="3657600" indent="0" algn="ctr" defTabSz="914400" rtl="0" eaLnBrk="1" latinLnBrk="0" hangingPunct="1">
              <a:spcBef>
                <a:spcPct val="20000"/>
              </a:spcBef>
              <a:buFont typeface="Wingdings 2" pitchFamily="18" charset="2"/>
              <a:buNone/>
              <a:defRPr sz="2000" kern="1200">
                <a:solidFill>
                  <a:schemeClr val="tx1"/>
                </a:solidFill>
                <a:latin typeface="+mn-lt"/>
                <a:ea typeface="+mn-ea"/>
                <a:cs typeface="+mn-cs"/>
              </a:defRPr>
            </a:lvl9pPr>
          </a:lstStyle>
          <a:p>
            <a:r>
              <a:rPr lang="en-US" dirty="0" smtClean="0"/>
              <a:t>Rocio Rama Ballesteros</a:t>
            </a:r>
            <a:endParaRPr lang="en-GB" dirty="0"/>
          </a:p>
        </p:txBody>
      </p:sp>
    </p:spTree>
    <p:extLst>
      <p:ext uri="{BB962C8B-B14F-4D97-AF65-F5344CB8AC3E}">
        <p14:creationId xmlns:p14="http://schemas.microsoft.com/office/powerpoint/2010/main" val="16136353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a:t>
            </a:r>
            <a:r>
              <a:rPr lang="en-US" b="1" dirty="0" err="1" smtClean="0"/>
              <a:t>DjangoGirls</a:t>
            </a:r>
            <a:r>
              <a:rPr lang="en-US" b="1" dirty="0" smtClean="0"/>
              <a:t>?</a:t>
            </a:r>
            <a:endParaRPr lang="en-GB" b="1" dirty="0"/>
          </a:p>
        </p:txBody>
      </p:sp>
      <p:sp>
        <p:nvSpPr>
          <p:cNvPr id="4" name="Footer Placeholder 3"/>
          <p:cNvSpPr>
            <a:spLocks noGrp="1"/>
          </p:cNvSpPr>
          <p:nvPr>
            <p:ph type="ftr" sz="quarter" idx="11"/>
          </p:nvPr>
        </p:nvSpPr>
        <p:spPr>
          <a:xfrm>
            <a:off x="4038600" y="6155704"/>
            <a:ext cx="4114800" cy="565772"/>
          </a:xfrm>
          <a:blipFill dpi="0" rotWithShape="1">
            <a:blip r:embed="rId3">
              <a:extLst>
                <a:ext uri="{28A0092B-C50C-407E-A947-70E740481C1C}">
                  <a14:useLocalDpi xmlns:a14="http://schemas.microsoft.com/office/drawing/2010/main" val="0"/>
                </a:ext>
              </a:extLst>
            </a:blip>
            <a:srcRect/>
            <a:stretch>
              <a:fillRect/>
            </a:stretch>
          </a:blipFill>
        </p:spPr>
        <p:txBody>
          <a:bodyPr/>
          <a:lstStyle/>
          <a:p>
            <a:endParaRPr lang="en-GB" dirty="0"/>
          </a:p>
        </p:txBody>
      </p:sp>
      <p:sp>
        <p:nvSpPr>
          <p:cNvPr id="5" name="Slide Number Placeholder 4"/>
          <p:cNvSpPr>
            <a:spLocks noGrp="1"/>
          </p:cNvSpPr>
          <p:nvPr>
            <p:ph type="sldNum" sz="quarter" idx="12"/>
          </p:nvPr>
        </p:nvSpPr>
        <p:spPr/>
        <p:txBody>
          <a:bodyPr/>
          <a:lstStyle/>
          <a:p>
            <a:fld id="{469FE343-467D-4113-A7AD-1951DC70E093}" type="slidenum">
              <a:rPr lang="en-GB" smtClean="0"/>
              <a:t>2</a:t>
            </a:fld>
            <a:endParaRPr lang="en-GB"/>
          </a:p>
        </p:txBody>
      </p:sp>
      <p:sp>
        <p:nvSpPr>
          <p:cNvPr id="11" name="Down Arrow 10"/>
          <p:cNvSpPr/>
          <p:nvPr/>
        </p:nvSpPr>
        <p:spPr>
          <a:xfrm rot="14962270">
            <a:off x="7320641" y="2092395"/>
            <a:ext cx="468704" cy="1239547"/>
          </a:xfrm>
          <a:prstGeom prst="downArrow">
            <a:avLst>
              <a:gd name="adj1" fmla="val 37626"/>
              <a:gd name="adj2" fmla="val 50000"/>
            </a:avLst>
          </a:prstGeom>
          <a:solidFill>
            <a:schemeClr val="accent6">
              <a:lumMod val="20000"/>
              <a:lumOff val="80000"/>
            </a:schemeClr>
          </a:solidFill>
          <a:ln w="60325" cmpd="tri">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8166073" y="1539788"/>
            <a:ext cx="3037179" cy="1153761"/>
          </a:xfrm>
          <a:prstGeom prst="ellipse">
            <a:avLst/>
          </a:prstGeom>
          <a:solidFill>
            <a:srgbClr val="CEF8C4"/>
          </a:solidFill>
          <a:ln w="47625" cmpd="dbl">
            <a:solidFill>
              <a:schemeClr val="accent6">
                <a:lumMod val="75000"/>
              </a:schemeClr>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accent6">
                    <a:lumMod val="75000"/>
                  </a:schemeClr>
                </a:solidFill>
              </a:rPr>
              <a:t>Volunteer Organization</a:t>
            </a:r>
            <a:endParaRPr lang="en-GB" b="1" dirty="0">
              <a:solidFill>
                <a:schemeClr val="accent6">
                  <a:lumMod val="75000"/>
                </a:schemeClr>
              </a:solidFill>
            </a:endParaRPr>
          </a:p>
        </p:txBody>
      </p:sp>
      <p:sp>
        <p:nvSpPr>
          <p:cNvPr id="13" name="Down Arrow 12"/>
          <p:cNvSpPr/>
          <p:nvPr/>
        </p:nvSpPr>
        <p:spPr>
          <a:xfrm rot="3919741">
            <a:off x="3991633" y="3969044"/>
            <a:ext cx="571754" cy="1339898"/>
          </a:xfrm>
          <a:prstGeom prst="downArrow">
            <a:avLst>
              <a:gd name="adj1" fmla="val 37626"/>
              <a:gd name="adj2" fmla="val 50000"/>
            </a:avLst>
          </a:prstGeom>
          <a:solidFill>
            <a:schemeClr val="accent1">
              <a:lumMod val="20000"/>
              <a:lumOff val="80000"/>
            </a:schemeClr>
          </a:solidFill>
          <a:ln w="34925" cmpd="tri">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p:cNvSpPr/>
          <p:nvPr/>
        </p:nvSpPr>
        <p:spPr>
          <a:xfrm>
            <a:off x="166846" y="4486276"/>
            <a:ext cx="3382541" cy="1323974"/>
          </a:xfrm>
          <a:prstGeom prst="ellipse">
            <a:avLst/>
          </a:prstGeom>
          <a:solidFill>
            <a:schemeClr val="accent1">
              <a:lumMod val="40000"/>
              <a:lumOff val="60000"/>
            </a:schemeClr>
          </a:solidFill>
          <a:ln w="34925" cap="rnd" cmpd="dbl">
            <a:solidFill>
              <a:schemeClr val="accent1">
                <a:lumMod val="50000"/>
              </a:schemeClr>
            </a:solidFill>
            <a:prstDash val="sysDot"/>
            <a:miter lim="800000"/>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ln>
                  <a:solidFill>
                    <a:srgbClr val="003399"/>
                  </a:solidFill>
                </a:ln>
                <a:solidFill>
                  <a:schemeClr val="accent1">
                    <a:lumMod val="50000"/>
                  </a:schemeClr>
                </a:solidFill>
              </a:rPr>
              <a:t>Events all around</a:t>
            </a:r>
            <a:br>
              <a:rPr lang="en-US" dirty="0" smtClean="0">
                <a:ln>
                  <a:solidFill>
                    <a:srgbClr val="003399"/>
                  </a:solidFill>
                </a:ln>
                <a:solidFill>
                  <a:schemeClr val="accent1">
                    <a:lumMod val="50000"/>
                  </a:schemeClr>
                </a:solidFill>
              </a:rPr>
            </a:br>
            <a:r>
              <a:rPr lang="en-US" dirty="0" smtClean="0">
                <a:ln>
                  <a:solidFill>
                    <a:srgbClr val="003399"/>
                  </a:solidFill>
                </a:ln>
                <a:solidFill>
                  <a:schemeClr val="accent1">
                    <a:lumMod val="50000"/>
                  </a:schemeClr>
                </a:solidFill>
              </a:rPr>
              <a:t> the world:</a:t>
            </a:r>
          </a:p>
          <a:p>
            <a:pPr algn="ctr"/>
            <a:r>
              <a:rPr lang="en-US" dirty="0" smtClean="0">
                <a:ln>
                  <a:solidFill>
                    <a:srgbClr val="003399"/>
                  </a:solidFill>
                </a:ln>
                <a:solidFill>
                  <a:schemeClr val="accent1">
                    <a:lumMod val="50000"/>
                  </a:schemeClr>
                </a:solidFill>
              </a:rPr>
              <a:t>Rio de Janeiro, Paris, Munich, Barcelona..</a:t>
            </a:r>
            <a:endParaRPr lang="en-GB" dirty="0">
              <a:ln>
                <a:solidFill>
                  <a:srgbClr val="003399"/>
                </a:solidFill>
              </a:ln>
              <a:solidFill>
                <a:schemeClr val="accent1">
                  <a:lumMod val="50000"/>
                </a:schemeClr>
              </a:solidFill>
            </a:endParaRPr>
          </a:p>
        </p:txBody>
      </p:sp>
      <p:sp>
        <p:nvSpPr>
          <p:cNvPr id="15" name="Down Arrow 14"/>
          <p:cNvSpPr/>
          <p:nvPr/>
        </p:nvSpPr>
        <p:spPr>
          <a:xfrm rot="6908541">
            <a:off x="3367553" y="2171534"/>
            <a:ext cx="452817" cy="1194869"/>
          </a:xfrm>
          <a:prstGeom prst="downArrow">
            <a:avLst>
              <a:gd name="adj1" fmla="val 37626"/>
              <a:gd name="adj2" fmla="val 50000"/>
            </a:avLst>
          </a:prstGeom>
          <a:solidFill>
            <a:srgbClr val="DEBFDF"/>
          </a:solidFill>
          <a:ln w="15875">
            <a:solidFill>
              <a:srgbClr val="7030A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p:cNvSpPr/>
          <p:nvPr/>
        </p:nvSpPr>
        <p:spPr>
          <a:xfrm>
            <a:off x="166846" y="1595738"/>
            <a:ext cx="3037179" cy="1153761"/>
          </a:xfrm>
          <a:prstGeom prst="ellipse">
            <a:avLst/>
          </a:prstGeom>
          <a:solidFill>
            <a:srgbClr val="DEBFDF"/>
          </a:solidFill>
          <a:ln w="28575">
            <a:solidFill>
              <a:srgbClr val="7030A0"/>
            </a:solidFill>
            <a:prstDash val="dash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rgbClr val="7030A0"/>
                </a:solidFill>
              </a:rPr>
              <a:t>Connect with women without prior IT backgrounds</a:t>
            </a:r>
            <a:endParaRPr lang="en-GB" b="1" dirty="0">
              <a:solidFill>
                <a:srgbClr val="7030A0"/>
              </a:solidFill>
            </a:endParaRPr>
          </a:p>
        </p:txBody>
      </p:sp>
      <p:sp>
        <p:nvSpPr>
          <p:cNvPr id="22" name="Flowchart: Alternate Process 21"/>
          <p:cNvSpPr/>
          <p:nvPr/>
        </p:nvSpPr>
        <p:spPr>
          <a:xfrm>
            <a:off x="7065638" y="3571875"/>
            <a:ext cx="4993011" cy="1782248"/>
          </a:xfrm>
          <a:prstGeom prst="flowChartAlternateProcess">
            <a:avLst/>
          </a:prstGeom>
          <a:solidFill>
            <a:srgbClr val="FDDDCF">
              <a:alpha val="47000"/>
            </a:srgbClr>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b="1" dirty="0" smtClean="0">
                <a:solidFill>
                  <a:srgbClr val="FF9900"/>
                </a:solidFill>
              </a:rPr>
              <a:t>1</a:t>
            </a:r>
            <a:r>
              <a:rPr lang="en-US" b="1" baseline="30000" dirty="0" smtClean="0">
                <a:solidFill>
                  <a:srgbClr val="FF9900"/>
                </a:solidFill>
              </a:rPr>
              <a:t>st</a:t>
            </a:r>
            <a:r>
              <a:rPr lang="en-US" b="1" dirty="0" smtClean="0">
                <a:solidFill>
                  <a:srgbClr val="FF9900"/>
                </a:solidFill>
              </a:rPr>
              <a:t> time in Geneva – hosted at CERN, </a:t>
            </a:r>
            <a:r>
              <a:rPr lang="en-US" b="1" dirty="0" err="1" smtClean="0">
                <a:solidFill>
                  <a:srgbClr val="FF9900"/>
                </a:solidFill>
              </a:rPr>
              <a:t>IdeaSquare</a:t>
            </a:r>
            <a:r>
              <a:rPr lang="en-US" b="1" dirty="0" smtClean="0">
                <a:solidFill>
                  <a:srgbClr val="FF9900"/>
                </a:solidFill>
              </a:rPr>
              <a:t>!</a:t>
            </a:r>
          </a:p>
          <a:p>
            <a:r>
              <a:rPr lang="en-US" b="1" dirty="0" smtClean="0">
                <a:solidFill>
                  <a:srgbClr val="FF9900"/>
                </a:solidFill>
              </a:rPr>
              <a:t> Collaboration between:</a:t>
            </a:r>
          </a:p>
          <a:p>
            <a:r>
              <a:rPr lang="en-US" b="1" dirty="0" smtClean="0">
                <a:solidFill>
                  <a:srgbClr val="FF9900"/>
                </a:solidFill>
              </a:rPr>
              <a:t>	+ ROSEH1PSters</a:t>
            </a:r>
          </a:p>
          <a:p>
            <a:r>
              <a:rPr lang="en-US" b="1" dirty="0" smtClean="0">
                <a:solidFill>
                  <a:srgbClr val="FF9900"/>
                </a:solidFill>
              </a:rPr>
              <a:t>	+ CERN diversity group</a:t>
            </a:r>
          </a:p>
          <a:p>
            <a:r>
              <a:rPr lang="en-US" b="1" dirty="0" smtClean="0">
                <a:solidFill>
                  <a:srgbClr val="FF9900"/>
                </a:solidFill>
              </a:rPr>
              <a:t>	+ IT Department</a:t>
            </a:r>
          </a:p>
          <a:p>
            <a:pPr algn="ctr"/>
            <a:endParaRPr lang="en-GB" dirty="0"/>
          </a:p>
        </p:txBody>
      </p:sp>
      <p:pic>
        <p:nvPicPr>
          <p:cNvPr id="24" name="Picture 2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48892" y="2221012"/>
            <a:ext cx="2643500" cy="2532088"/>
          </a:xfrm>
          <a:prstGeom prst="rect">
            <a:avLst/>
          </a:prstGeom>
        </p:spPr>
      </p:pic>
      <p:sp>
        <p:nvSpPr>
          <p:cNvPr id="25" name="Rectangle 24"/>
          <p:cNvSpPr/>
          <p:nvPr/>
        </p:nvSpPr>
        <p:spPr>
          <a:xfrm>
            <a:off x="4581305" y="2874059"/>
            <a:ext cx="2123219" cy="523220"/>
          </a:xfrm>
          <a:prstGeom prst="rect">
            <a:avLst/>
          </a:prstGeom>
        </p:spPr>
        <p:txBody>
          <a:bodyPr wrap="square">
            <a:spAutoFit/>
          </a:bodyPr>
          <a:lstStyle/>
          <a:p>
            <a:r>
              <a:rPr lang="en-US" sz="2800" b="1" dirty="0" err="1">
                <a:solidFill>
                  <a:srgbClr val="FF9900"/>
                </a:solidFill>
              </a:rPr>
              <a:t>DjangoGirls</a:t>
            </a:r>
            <a:endParaRPr lang="en-GB" sz="2800" b="1" dirty="0">
              <a:solidFill>
                <a:srgbClr val="FF9900"/>
              </a:solidFill>
            </a:endParaRPr>
          </a:p>
        </p:txBody>
      </p:sp>
    </p:spTree>
    <p:extLst>
      <p:ext uri="{BB962C8B-B14F-4D97-AF65-F5344CB8AC3E}">
        <p14:creationId xmlns:p14="http://schemas.microsoft.com/office/powerpoint/2010/main" val="3919789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barn(inVertical)">
                                      <p:cBhvr>
                                        <p:cTn id="7" dur="500"/>
                                        <p:tgtEl>
                                          <p:spTgt spid="11"/>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barn(inVertical)">
                                      <p:cBhvr>
                                        <p:cTn id="10" dur="500"/>
                                        <p:tgtEl>
                                          <p:spTgt spid="12"/>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8"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anim calcmode="lin" valueType="num">
                                      <p:cBhvr additive="base">
                                        <p:cTn id="15" dur="500" fill="hold"/>
                                        <p:tgtEl>
                                          <p:spTgt spid="16"/>
                                        </p:tgtEl>
                                        <p:attrNameLst>
                                          <p:attrName>ppt_x</p:attrName>
                                        </p:attrNameLst>
                                      </p:cBhvr>
                                      <p:tavLst>
                                        <p:tav tm="0">
                                          <p:val>
                                            <p:strVal val="0-#ppt_w/2"/>
                                          </p:val>
                                        </p:tav>
                                        <p:tav tm="100000">
                                          <p:val>
                                            <p:strVal val="#ppt_x"/>
                                          </p:val>
                                        </p:tav>
                                      </p:tavLst>
                                    </p:anim>
                                    <p:anim calcmode="lin" valueType="num">
                                      <p:cBhvr additive="base">
                                        <p:cTn id="16" dur="500" fill="hold"/>
                                        <p:tgtEl>
                                          <p:spTgt spid="16"/>
                                        </p:tgtEl>
                                        <p:attrNameLst>
                                          <p:attrName>ppt_y</p:attrName>
                                        </p:attrNameLst>
                                      </p:cBhvr>
                                      <p:tavLst>
                                        <p:tav tm="0">
                                          <p:val>
                                            <p:strVal val="#ppt_y"/>
                                          </p:val>
                                        </p:tav>
                                        <p:tav tm="100000">
                                          <p:val>
                                            <p:strVal val="#ppt_y"/>
                                          </p:val>
                                        </p:tav>
                                      </p:tavLst>
                                    </p:anim>
                                  </p:childTnLst>
                                </p:cTn>
                              </p:par>
                              <p:par>
                                <p:cTn id="17" presetID="2" presetClass="entr" presetSubtype="8"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500" fill="hold"/>
                                        <p:tgtEl>
                                          <p:spTgt spid="15"/>
                                        </p:tgtEl>
                                        <p:attrNameLst>
                                          <p:attrName>ppt_x</p:attrName>
                                        </p:attrNameLst>
                                      </p:cBhvr>
                                      <p:tavLst>
                                        <p:tav tm="0">
                                          <p:val>
                                            <p:strVal val="0-#ppt_w/2"/>
                                          </p:val>
                                        </p:tav>
                                        <p:tav tm="100000">
                                          <p:val>
                                            <p:strVal val="#ppt_x"/>
                                          </p:val>
                                        </p:tav>
                                      </p:tavLst>
                                    </p:anim>
                                    <p:anim calcmode="lin" valueType="num">
                                      <p:cBhvr additive="base">
                                        <p:cTn id="20"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2" presetClass="entr" presetSubtype="2"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animEffect transition="in" filter="wipe(right)">
                                      <p:cBhvr>
                                        <p:cTn id="25" dur="500"/>
                                        <p:tgtEl>
                                          <p:spTgt spid="14"/>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wipe(right)">
                                      <p:cBhvr>
                                        <p:cTn id="28" dur="500"/>
                                        <p:tgtEl>
                                          <p:spTgt spid="13"/>
                                        </p:tgtEl>
                                      </p:cBhvr>
                                    </p:animEffect>
                                  </p:childTnLst>
                                </p:cTn>
                              </p:par>
                            </p:childTnLst>
                          </p:cTn>
                        </p:par>
                      </p:childTnLst>
                    </p:cTn>
                  </p:par>
                  <p:par>
                    <p:cTn id="29" fill="hold">
                      <p:stCondLst>
                        <p:cond delay="indefinite"/>
                      </p:stCondLst>
                      <p:childTnLst>
                        <p:par>
                          <p:cTn id="30" fill="hold">
                            <p:stCondLst>
                              <p:cond delay="0"/>
                            </p:stCondLst>
                            <p:childTnLst>
                              <p:par>
                                <p:cTn id="31" presetID="21" presetClass="entr" presetSubtype="2" fill="hold" grpId="0" nodeType="click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heel(2)">
                                      <p:cBhvr>
                                        <p:cTn id="33" dur="1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animBg="1"/>
      <p:bldP spid="16" grpId="0" animBg="1"/>
      <p:bldP spid="22"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Why </a:t>
            </a:r>
            <a:r>
              <a:rPr lang="en-US" b="1" dirty="0" err="1"/>
              <a:t>DjangoGirls</a:t>
            </a:r>
            <a:r>
              <a:rPr lang="en-US" b="1" dirty="0"/>
              <a:t>?</a:t>
            </a:r>
            <a:endParaRPr lang="en-GB" b="1" dirty="0"/>
          </a:p>
        </p:txBody>
      </p:sp>
      <p:sp>
        <p:nvSpPr>
          <p:cNvPr id="3" name="Content Placeholder 2"/>
          <p:cNvSpPr>
            <a:spLocks noGrp="1"/>
          </p:cNvSpPr>
          <p:nvPr>
            <p:ph idx="1"/>
          </p:nvPr>
        </p:nvSpPr>
        <p:spPr/>
        <p:txBody>
          <a:bodyPr/>
          <a:lstStyle/>
          <a:p>
            <a:r>
              <a:rPr lang="en-US" dirty="0" smtClean="0"/>
              <a:t>Make technology more approachable</a:t>
            </a:r>
          </a:p>
          <a:p>
            <a:r>
              <a:rPr lang="en-US" dirty="0" smtClean="0"/>
              <a:t>Motivate girls to code</a:t>
            </a:r>
          </a:p>
          <a:p>
            <a:pPr lvl="1"/>
            <a:r>
              <a:rPr lang="en-US" dirty="0" smtClean="0"/>
              <a:t>Take away the fear of making mistakes!</a:t>
            </a:r>
          </a:p>
          <a:p>
            <a:r>
              <a:rPr lang="en-US" dirty="0" smtClean="0"/>
              <a:t>Create their own attractive websites with Django!</a:t>
            </a:r>
          </a:p>
          <a:p>
            <a:r>
              <a:rPr lang="en-US" b="1" dirty="0"/>
              <a:t>Change the gender gap in IT (step by step)</a:t>
            </a:r>
          </a:p>
          <a:p>
            <a:endParaRPr lang="en-US" dirty="0" smtClean="0"/>
          </a:p>
        </p:txBody>
      </p:sp>
      <p:sp>
        <p:nvSpPr>
          <p:cNvPr id="4" name="Footer Placeholder 3"/>
          <p:cNvSpPr>
            <a:spLocks noGrp="1"/>
          </p:cNvSpPr>
          <p:nvPr>
            <p:ph type="ftr" sz="quarter" idx="11"/>
          </p:nvPr>
        </p:nvSpPr>
        <p:spPr>
          <a:xfrm>
            <a:off x="4038600" y="6180138"/>
            <a:ext cx="4114800" cy="541338"/>
          </a:xfrm>
          <a:blipFill dpi="0" rotWithShape="1">
            <a:blip r:embed="rId3">
              <a:extLst>
                <a:ext uri="{28A0092B-C50C-407E-A947-70E740481C1C}">
                  <a14:useLocalDpi xmlns:a14="http://schemas.microsoft.com/office/drawing/2010/main" val="0"/>
                </a:ext>
              </a:extLst>
            </a:blip>
            <a:srcRect/>
            <a:stretch>
              <a:fillRect/>
            </a:stretch>
          </a:blipFill>
        </p:spPr>
        <p:txBody>
          <a:bodyPr/>
          <a:lstStyle/>
          <a:p>
            <a:endParaRPr lang="en-GB" dirty="0"/>
          </a:p>
        </p:txBody>
      </p:sp>
      <p:sp>
        <p:nvSpPr>
          <p:cNvPr id="5" name="Slide Number Placeholder 4"/>
          <p:cNvSpPr>
            <a:spLocks noGrp="1"/>
          </p:cNvSpPr>
          <p:nvPr>
            <p:ph type="sldNum" sz="quarter" idx="12"/>
          </p:nvPr>
        </p:nvSpPr>
        <p:spPr/>
        <p:txBody>
          <a:bodyPr/>
          <a:lstStyle/>
          <a:p>
            <a:fld id="{469FE343-467D-4113-A7AD-1951DC70E093}" type="slidenum">
              <a:rPr lang="en-GB" smtClean="0"/>
              <a:t>3</a:t>
            </a:fld>
            <a:endParaRPr lang="en-GB"/>
          </a:p>
        </p:txBody>
      </p:sp>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331625">
            <a:off x="8424525" y="1276401"/>
            <a:ext cx="2568566" cy="1711959"/>
          </a:xfrm>
          <a:prstGeom prst="rect">
            <a:avLst/>
          </a:prstGeom>
          <a:ln>
            <a:noFill/>
          </a:ln>
          <a:effectLst>
            <a:outerShdw blurRad="292100" dist="139700" dir="2700000" algn="tl" rotWithShape="0">
              <a:srgbClr val="333333">
                <a:alpha val="65000"/>
              </a:srgbClr>
            </a:outerShdw>
          </a:effectLst>
        </p:spPr>
      </p:pic>
      <p:pic>
        <p:nvPicPr>
          <p:cNvPr id="6" name="Picture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rot="20822187">
            <a:off x="9467320" y="1861964"/>
            <a:ext cx="2271356" cy="1513868"/>
          </a:xfrm>
          <a:prstGeom prst="rect">
            <a:avLst/>
          </a:prstGeom>
          <a:ln>
            <a:noFill/>
          </a:ln>
          <a:effectLst>
            <a:outerShdw blurRad="292100" dist="139700" dir="2700000" algn="tl" rotWithShape="0">
              <a:srgbClr val="333333">
                <a:alpha val="65000"/>
              </a:srgbClr>
            </a:outerShdw>
          </a:effectLst>
        </p:spPr>
      </p:pic>
      <p:pic>
        <p:nvPicPr>
          <p:cNvPr id="8" name="Picture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69086" y="3699414"/>
            <a:ext cx="2891641" cy="1900756"/>
          </a:xfrm>
          <a:prstGeom prst="rect">
            <a:avLst/>
          </a:prstGeom>
        </p:spPr>
      </p:pic>
      <p:graphicFrame>
        <p:nvGraphicFramePr>
          <p:cNvPr id="25" name="Chart 24"/>
          <p:cNvGraphicFramePr/>
          <p:nvPr>
            <p:extLst>
              <p:ext uri="{D42A27DB-BD31-4B8C-83A1-F6EECF244321}">
                <p14:modId xmlns:p14="http://schemas.microsoft.com/office/powerpoint/2010/main" val="3614228912"/>
              </p:ext>
            </p:extLst>
          </p:nvPr>
        </p:nvGraphicFramePr>
        <p:xfrm>
          <a:off x="1132694" y="4267200"/>
          <a:ext cx="3276020" cy="2454275"/>
        </p:xfrm>
        <a:graphic>
          <a:graphicData uri="http://schemas.openxmlformats.org/drawingml/2006/chart">
            <c:chart xmlns:c="http://schemas.openxmlformats.org/drawingml/2006/chart" xmlns:r="http://schemas.openxmlformats.org/officeDocument/2006/relationships" r:id="rId7"/>
          </a:graphicData>
        </a:graphic>
      </p:graphicFrame>
      <p:sp>
        <p:nvSpPr>
          <p:cNvPr id="9" name="TextBox 8"/>
          <p:cNvSpPr txBox="1"/>
          <p:nvPr/>
        </p:nvSpPr>
        <p:spPr>
          <a:xfrm>
            <a:off x="127458" y="6217850"/>
            <a:ext cx="2196935" cy="276999"/>
          </a:xfrm>
          <a:prstGeom prst="rect">
            <a:avLst/>
          </a:prstGeom>
          <a:noFill/>
        </p:spPr>
        <p:txBody>
          <a:bodyPr wrap="square" rtlCol="0">
            <a:spAutoFit/>
          </a:bodyPr>
          <a:lstStyle/>
          <a:p>
            <a:r>
              <a:rPr lang="en-US" sz="1200" dirty="0" smtClean="0"/>
              <a:t>IT Department Annual Report</a:t>
            </a:r>
            <a:endParaRPr lang="en-GB" sz="1200" dirty="0"/>
          </a:p>
        </p:txBody>
      </p:sp>
    </p:spTree>
    <p:extLst>
      <p:ext uri="{BB962C8B-B14F-4D97-AF65-F5344CB8AC3E}">
        <p14:creationId xmlns:p14="http://schemas.microsoft.com/office/powerpoint/2010/main" val="36006379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10" presetClass="entr" presetSubtype="0"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additive="base">
                                        <p:cTn id="16"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0"/>
                                  </p:stCondLst>
                                  <p:childTnLst>
                                    <p:set>
                                      <p:cBhvr>
                                        <p:cTn id="19" dur="1" fill="hold">
                                          <p:stCondLst>
                                            <p:cond delay="0"/>
                                          </p:stCondLst>
                                        </p:cTn>
                                        <p:tgtEl>
                                          <p:spTgt spid="3">
                                            <p:txEl>
                                              <p:pRg st="2" end="2"/>
                                            </p:txEl>
                                          </p:spTgt>
                                        </p:tgtEl>
                                        <p:attrNameLst>
                                          <p:attrName>style.visibility</p:attrName>
                                        </p:attrNameLst>
                                      </p:cBhvr>
                                      <p:to>
                                        <p:strVal val="visible"/>
                                      </p:to>
                                    </p:set>
                                    <p:anim calcmode="lin" valueType="num">
                                      <p:cBhvr additive="base">
                                        <p:cTn id="20"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1"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2" presetID="2" presetClass="entr" presetSubtype="3" fill="hold" nodeType="withEffect">
                                  <p:stCondLst>
                                    <p:cond delay="0"/>
                                  </p:stCondLst>
                                  <p:childTnLst>
                                    <p:set>
                                      <p:cBhvr>
                                        <p:cTn id="23" dur="1" fill="hold">
                                          <p:stCondLst>
                                            <p:cond delay="0"/>
                                          </p:stCondLst>
                                        </p:cTn>
                                        <p:tgtEl>
                                          <p:spTgt spid="6"/>
                                        </p:tgtEl>
                                        <p:attrNameLst>
                                          <p:attrName>style.visibility</p:attrName>
                                        </p:attrNameLst>
                                      </p:cBhvr>
                                      <p:to>
                                        <p:strVal val="visible"/>
                                      </p:to>
                                    </p:set>
                                    <p:anim calcmode="lin" valueType="num">
                                      <p:cBhvr additive="base">
                                        <p:cTn id="24" dur="500" fill="hold"/>
                                        <p:tgtEl>
                                          <p:spTgt spid="6"/>
                                        </p:tgtEl>
                                        <p:attrNameLst>
                                          <p:attrName>ppt_x</p:attrName>
                                        </p:attrNameLst>
                                      </p:cBhvr>
                                      <p:tavLst>
                                        <p:tav tm="0">
                                          <p:val>
                                            <p:strVal val="1+#ppt_w/2"/>
                                          </p:val>
                                        </p:tav>
                                        <p:tav tm="100000">
                                          <p:val>
                                            <p:strVal val="#ppt_x"/>
                                          </p:val>
                                        </p:tav>
                                      </p:tavLst>
                                    </p:anim>
                                    <p:anim calcmode="lin" valueType="num">
                                      <p:cBhvr additive="base">
                                        <p:cTn id="25" dur="500" fill="hold"/>
                                        <p:tgtEl>
                                          <p:spTgt spid="6"/>
                                        </p:tgtEl>
                                        <p:attrNameLst>
                                          <p:attrName>ppt_y</p:attrName>
                                        </p:attrNameLst>
                                      </p:cBhvr>
                                      <p:tavLst>
                                        <p:tav tm="0">
                                          <p:val>
                                            <p:strVal val="0-#ppt_h/2"/>
                                          </p:val>
                                        </p:tav>
                                        <p:tav tm="100000">
                                          <p:val>
                                            <p:strVal val="#ppt_y"/>
                                          </p:val>
                                        </p:tav>
                                      </p:tavLst>
                                    </p:anim>
                                  </p:childTnLst>
                                </p:cTn>
                              </p:par>
                            </p:childTnLst>
                          </p:cTn>
                        </p:par>
                      </p:childTnLst>
                    </p:cTn>
                  </p:par>
                  <p:par>
                    <p:cTn id="26" fill="hold">
                      <p:stCondLst>
                        <p:cond delay="indefinite"/>
                      </p:stCondLst>
                      <p:childTnLst>
                        <p:par>
                          <p:cTn id="27" fill="hold">
                            <p:stCondLst>
                              <p:cond delay="0"/>
                            </p:stCondLst>
                            <p:childTnLst>
                              <p:par>
                                <p:cTn id="28" presetID="2" presetClass="entr" presetSubtype="4" fill="hold" grpId="0" nodeType="clickEffect">
                                  <p:stCondLst>
                                    <p:cond delay="0"/>
                                  </p:stCondLst>
                                  <p:childTnLst>
                                    <p:set>
                                      <p:cBhvr>
                                        <p:cTn id="29" dur="1" fill="hold">
                                          <p:stCondLst>
                                            <p:cond delay="0"/>
                                          </p:stCondLst>
                                        </p:cTn>
                                        <p:tgtEl>
                                          <p:spTgt spid="3">
                                            <p:txEl>
                                              <p:pRg st="3" end="3"/>
                                            </p:txEl>
                                          </p:spTgt>
                                        </p:tgtEl>
                                        <p:attrNameLst>
                                          <p:attrName>style.visibility</p:attrName>
                                        </p:attrNameLst>
                                      </p:cBhvr>
                                      <p:to>
                                        <p:strVal val="visible"/>
                                      </p:to>
                                    </p:set>
                                    <p:anim calcmode="lin" valueType="num">
                                      <p:cBhvr additive="base">
                                        <p:cTn id="3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32" presetID="16" presetClass="entr" presetSubtype="21" fill="hold" nodeType="with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barn(inVertical)">
                                      <p:cBhvr>
                                        <p:cTn id="34" dur="500"/>
                                        <p:tgtEl>
                                          <p:spTgt spid="8"/>
                                        </p:tgtEl>
                                      </p:cBhvr>
                                    </p:animEffec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3">
                                            <p:txEl>
                                              <p:pRg st="4" end="4"/>
                                            </p:txEl>
                                          </p:spTgt>
                                        </p:tgtEl>
                                        <p:attrNameLst>
                                          <p:attrName>style.visibility</p:attrName>
                                        </p:attrNameLst>
                                      </p:cBhvr>
                                      <p:to>
                                        <p:strVal val="visible"/>
                                      </p:to>
                                    </p:set>
                                    <p:anim calcmode="lin" valueType="num">
                                      <p:cBhvr additive="base">
                                        <p:cTn id="3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25"/>
                                        </p:tgtEl>
                                        <p:attrNameLst>
                                          <p:attrName>style.visibility</p:attrName>
                                        </p:attrNameLst>
                                      </p:cBhvr>
                                      <p:to>
                                        <p:strVal val="visible"/>
                                      </p:to>
                                    </p:set>
                                    <p:animEffect transition="in" filter="randombar(horizontal)">
                                      <p:cBhvr>
                                        <p:cTn id="45" dur="500"/>
                                        <p:tgtEl>
                                          <p:spTgt spid="25"/>
                                        </p:tgtEl>
                                      </p:cBhvr>
                                    </p:animEffect>
                                  </p:childTnLst>
                                </p:cTn>
                              </p:par>
                              <p:par>
                                <p:cTn id="46" presetID="1" presetClass="entr" presetSubtype="0" fill="hold" grpId="0" nodeType="withEffect">
                                  <p:stCondLst>
                                    <p:cond delay="0"/>
                                  </p:stCondLst>
                                  <p:childTnLst>
                                    <p:set>
                                      <p:cBhvr>
                                        <p:cTn id="47"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Graphic spid="25" grpId="0">
        <p:bldAsOne/>
      </p:bldGraphic>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55979" y="1249350"/>
            <a:ext cx="7088957" cy="3567961"/>
          </a:xfrm>
          <a:prstGeom prst="rect">
            <a:avLst/>
          </a:prstGeom>
        </p:spPr>
      </p:pic>
      <p:sp>
        <p:nvSpPr>
          <p:cNvPr id="2" name="Title 1"/>
          <p:cNvSpPr>
            <a:spLocks noGrp="1"/>
          </p:cNvSpPr>
          <p:nvPr>
            <p:ph type="title"/>
          </p:nvPr>
        </p:nvSpPr>
        <p:spPr/>
        <p:txBody>
          <a:bodyPr/>
          <a:lstStyle/>
          <a:p>
            <a:r>
              <a:rPr lang="en-US" b="1" dirty="0"/>
              <a:t>How was the event</a:t>
            </a:r>
            <a:r>
              <a:rPr lang="en-US" b="1" dirty="0" smtClean="0"/>
              <a:t>? </a:t>
            </a:r>
            <a:endParaRPr lang="en-GB" b="1" dirty="0"/>
          </a:p>
        </p:txBody>
      </p:sp>
      <p:sp>
        <p:nvSpPr>
          <p:cNvPr id="3" name="Content Placeholder 2"/>
          <p:cNvSpPr>
            <a:spLocks noGrp="1"/>
          </p:cNvSpPr>
          <p:nvPr>
            <p:ph idx="1"/>
          </p:nvPr>
        </p:nvSpPr>
        <p:spPr/>
        <p:txBody>
          <a:bodyPr>
            <a:normAutofit/>
          </a:bodyPr>
          <a:lstStyle/>
          <a:p>
            <a:endParaRPr lang="en-US" dirty="0" smtClean="0"/>
          </a:p>
          <a:p>
            <a:endParaRPr lang="en-US" dirty="0"/>
          </a:p>
        </p:txBody>
      </p:sp>
      <p:sp>
        <p:nvSpPr>
          <p:cNvPr id="4" name="Footer Placeholder 3"/>
          <p:cNvSpPr>
            <a:spLocks noGrp="1"/>
          </p:cNvSpPr>
          <p:nvPr>
            <p:ph type="ftr" sz="quarter" idx="11"/>
          </p:nvPr>
        </p:nvSpPr>
        <p:spPr>
          <a:xfrm>
            <a:off x="4038600" y="6180138"/>
            <a:ext cx="4114800" cy="541338"/>
          </a:xfrm>
          <a:blipFill dpi="0" rotWithShape="1">
            <a:blip r:embed="rId4">
              <a:extLst>
                <a:ext uri="{28A0092B-C50C-407E-A947-70E740481C1C}">
                  <a14:useLocalDpi xmlns:a14="http://schemas.microsoft.com/office/drawing/2010/main" val="0"/>
                </a:ext>
              </a:extLst>
            </a:blip>
            <a:srcRect/>
            <a:stretch>
              <a:fillRect/>
            </a:stretch>
          </a:blipFill>
        </p:spPr>
        <p:txBody>
          <a:bodyPr/>
          <a:lstStyle/>
          <a:p>
            <a:endParaRPr lang="en-GB" dirty="0"/>
          </a:p>
        </p:txBody>
      </p:sp>
      <p:sp>
        <p:nvSpPr>
          <p:cNvPr id="5" name="Slide Number Placeholder 4"/>
          <p:cNvSpPr>
            <a:spLocks noGrp="1"/>
          </p:cNvSpPr>
          <p:nvPr>
            <p:ph type="sldNum" sz="quarter" idx="12"/>
          </p:nvPr>
        </p:nvSpPr>
        <p:spPr/>
        <p:txBody>
          <a:bodyPr/>
          <a:lstStyle/>
          <a:p>
            <a:fld id="{469FE343-467D-4113-A7AD-1951DC70E093}" type="slidenum">
              <a:rPr lang="en-GB" smtClean="0"/>
              <a:t>4</a:t>
            </a:fld>
            <a:endParaRPr lang="en-GB"/>
          </a:p>
        </p:txBody>
      </p:sp>
      <p:pic>
        <p:nvPicPr>
          <p:cNvPr id="8" name="Picture 7"/>
          <p:cNvPicPr>
            <a:picLocks noChangeAspect="1"/>
          </p:cNvPicPr>
          <p:nvPr/>
        </p:nvPicPr>
        <p:blipFill>
          <a:blip r:embed="rId5"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4860959" y="2416276"/>
            <a:ext cx="1050068" cy="1397459"/>
          </a:xfrm>
          <a:prstGeom prst="rect">
            <a:avLst/>
          </a:prstGeom>
        </p:spPr>
      </p:pic>
      <p:pic>
        <p:nvPicPr>
          <p:cNvPr id="9" name="Picture 8"/>
          <p:cNvPicPr>
            <a:picLocks noChangeAspect="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358831" y="1867535"/>
            <a:ext cx="943116" cy="1165796"/>
          </a:xfrm>
          <a:prstGeom prst="rect">
            <a:avLst/>
          </a:prstGeom>
        </p:spPr>
      </p:pic>
      <p:pic>
        <p:nvPicPr>
          <p:cNvPr id="10" name="Picture 9"/>
          <p:cNvPicPr>
            <a:picLocks noChangeAspect="1"/>
          </p:cNvPicPr>
          <p:nvPr/>
        </p:nvPicPr>
        <p:blipFill>
          <a:blip r:embed="rId7"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069165" y="2522064"/>
            <a:ext cx="1017047" cy="1185885"/>
          </a:xfrm>
          <a:prstGeom prst="rect">
            <a:avLst/>
          </a:prstGeom>
        </p:spPr>
      </p:pic>
      <p:pic>
        <p:nvPicPr>
          <p:cNvPr id="11" name="Picture 10"/>
          <p:cNvPicPr>
            <a:picLocks noChangeAspect="1"/>
          </p:cNvPicPr>
          <p:nvPr/>
        </p:nvPicPr>
        <p:blipFill>
          <a:blip r:embed="rId8"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6771660" y="2503805"/>
            <a:ext cx="1010810" cy="1232792"/>
          </a:xfrm>
          <a:prstGeom prst="rect">
            <a:avLst/>
          </a:prstGeom>
        </p:spPr>
      </p:pic>
      <p:pic>
        <p:nvPicPr>
          <p:cNvPr id="12" name="Picture 11"/>
          <p:cNvPicPr>
            <a:picLocks noChangeAspect="1"/>
          </p:cNvPicPr>
          <p:nvPr/>
        </p:nvPicPr>
        <p:blipFill>
          <a:blip r:embed="rId9"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5705815" y="1891805"/>
            <a:ext cx="1085555" cy="1260517"/>
          </a:xfrm>
          <a:prstGeom prst="rect">
            <a:avLst/>
          </a:prstGeom>
        </p:spPr>
      </p:pic>
      <p:pic>
        <p:nvPicPr>
          <p:cNvPr id="13" name="Picture 12"/>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3969958" y="2121745"/>
            <a:ext cx="948295" cy="1162426"/>
          </a:xfrm>
          <a:prstGeom prst="rect">
            <a:avLst/>
          </a:prstGeom>
        </p:spPr>
      </p:pic>
      <p:pic>
        <p:nvPicPr>
          <p:cNvPr id="14" name="Picture 13"/>
          <p:cNvPicPr>
            <a:picLocks noChangeAspect="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1598191" y="2445034"/>
            <a:ext cx="994102" cy="1393373"/>
          </a:xfrm>
          <a:prstGeom prst="rect">
            <a:avLst/>
          </a:prstGeom>
        </p:spPr>
      </p:pic>
      <p:sp>
        <p:nvSpPr>
          <p:cNvPr id="15" name="TextBox 14"/>
          <p:cNvSpPr txBox="1"/>
          <p:nvPr/>
        </p:nvSpPr>
        <p:spPr>
          <a:xfrm>
            <a:off x="8655251" y="1460489"/>
            <a:ext cx="2604940" cy="461665"/>
          </a:xfrm>
          <a:prstGeom prst="rect">
            <a:avLst/>
          </a:prstGeom>
          <a:noFill/>
        </p:spPr>
        <p:txBody>
          <a:bodyPr wrap="square" rtlCol="0">
            <a:spAutoFit/>
          </a:bodyPr>
          <a:lstStyle/>
          <a:p>
            <a:r>
              <a:rPr lang="en-US" sz="2400" dirty="0" smtClean="0"/>
              <a:t>39 participants!</a:t>
            </a:r>
            <a:endParaRPr lang="en-GB" sz="2400" dirty="0"/>
          </a:p>
        </p:txBody>
      </p:sp>
      <p:sp>
        <p:nvSpPr>
          <p:cNvPr id="16" name="TextBox 15"/>
          <p:cNvSpPr txBox="1"/>
          <p:nvPr/>
        </p:nvSpPr>
        <p:spPr>
          <a:xfrm>
            <a:off x="8655251" y="2098368"/>
            <a:ext cx="2958572" cy="461665"/>
          </a:xfrm>
          <a:prstGeom prst="rect">
            <a:avLst/>
          </a:prstGeom>
          <a:noFill/>
        </p:spPr>
        <p:txBody>
          <a:bodyPr wrap="square" rtlCol="0">
            <a:spAutoFit/>
          </a:bodyPr>
          <a:lstStyle/>
          <a:p>
            <a:r>
              <a:rPr lang="en-US" sz="2400" dirty="0" smtClean="0"/>
              <a:t>15 different countries!</a:t>
            </a:r>
            <a:endParaRPr lang="en-GB" sz="2400" dirty="0"/>
          </a:p>
        </p:txBody>
      </p:sp>
      <p:sp>
        <p:nvSpPr>
          <p:cNvPr id="17" name="TextBox 16"/>
          <p:cNvSpPr txBox="1"/>
          <p:nvPr/>
        </p:nvSpPr>
        <p:spPr>
          <a:xfrm>
            <a:off x="8617527" y="2710164"/>
            <a:ext cx="3530762" cy="1200329"/>
          </a:xfrm>
          <a:prstGeom prst="rect">
            <a:avLst/>
          </a:prstGeom>
          <a:noFill/>
        </p:spPr>
        <p:txBody>
          <a:bodyPr wrap="square" rtlCol="0">
            <a:spAutoFit/>
          </a:bodyPr>
          <a:lstStyle/>
          <a:p>
            <a:r>
              <a:rPr lang="en-US" sz="2400" dirty="0" smtClean="0"/>
              <a:t>24 volunteers!</a:t>
            </a:r>
          </a:p>
          <a:p>
            <a:r>
              <a:rPr lang="en-US" sz="2400" dirty="0" smtClean="0"/>
              <a:t>~ 1 Coach &amp; 3 girls working together with Django!</a:t>
            </a:r>
            <a:endParaRPr lang="en-GB" sz="2400" dirty="0"/>
          </a:p>
        </p:txBody>
      </p:sp>
      <p:pic>
        <p:nvPicPr>
          <p:cNvPr id="18" name="Picture 17"/>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9081049" y="3890136"/>
            <a:ext cx="2106975" cy="2001954"/>
          </a:xfrm>
          <a:prstGeom prst="rect">
            <a:avLst/>
          </a:prstGeom>
        </p:spPr>
      </p:pic>
    </p:spTree>
    <p:extLst>
      <p:ext uri="{BB962C8B-B14F-4D97-AF65-F5344CB8AC3E}">
        <p14:creationId xmlns:p14="http://schemas.microsoft.com/office/powerpoint/2010/main" val="8249816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25 E" pathEditMode="relative" ptsTypes="">
                                      <p:cBhvr>
                                        <p:cTn id="6" dur="2000" fill="hold"/>
                                        <p:tgtEl>
                                          <p:spTgt spid="11"/>
                                        </p:tgtEl>
                                        <p:attrNameLst>
                                          <p:attrName>ppt_x</p:attrName>
                                          <p:attrName>ppt_y</p:attrName>
                                        </p:attrNameLst>
                                      </p:cBhvr>
                                    </p:animMotion>
                                  </p:childTnLst>
                                </p:cTn>
                              </p:par>
                              <p:par>
                                <p:cTn id="7" presetID="42" presetClass="path" presetSubtype="0" accel="50000" decel="50000" fill="hold" nodeType="withEffect">
                                  <p:stCondLst>
                                    <p:cond delay="0"/>
                                  </p:stCondLst>
                                  <p:childTnLst>
                                    <p:animMotion origin="layout" path="M 0 0 L 0 0.25 E" pathEditMode="relative" ptsTypes="">
                                      <p:cBhvr>
                                        <p:cTn id="8" dur="2000" fill="hold"/>
                                        <p:tgtEl>
                                          <p:spTgt spid="12"/>
                                        </p:tgtEl>
                                        <p:attrNameLst>
                                          <p:attrName>ppt_x</p:attrName>
                                          <p:attrName>ppt_y</p:attrName>
                                        </p:attrNameLst>
                                      </p:cBhvr>
                                    </p:animMotion>
                                  </p:childTnLst>
                                </p:cTn>
                              </p:par>
                              <p:par>
                                <p:cTn id="9" presetID="42" presetClass="path" presetSubtype="0" accel="50000" decel="50000" fill="hold" nodeType="withEffect">
                                  <p:stCondLst>
                                    <p:cond delay="0"/>
                                  </p:stCondLst>
                                  <p:childTnLst>
                                    <p:animMotion origin="layout" path="M 0 0 L 0 0.25 E" pathEditMode="relative" ptsTypes="">
                                      <p:cBhvr>
                                        <p:cTn id="10" dur="2000" fill="hold"/>
                                        <p:tgtEl>
                                          <p:spTgt spid="8"/>
                                        </p:tgtEl>
                                        <p:attrNameLst>
                                          <p:attrName>ppt_x</p:attrName>
                                          <p:attrName>ppt_y</p:attrName>
                                        </p:attrNameLst>
                                      </p:cBhvr>
                                    </p:animMotion>
                                  </p:childTnLst>
                                </p:cTn>
                              </p:par>
                              <p:par>
                                <p:cTn id="11" presetID="42" presetClass="path" presetSubtype="0" accel="50000" decel="50000" fill="hold" nodeType="withEffect">
                                  <p:stCondLst>
                                    <p:cond delay="0"/>
                                  </p:stCondLst>
                                  <p:childTnLst>
                                    <p:animMotion origin="layout" path="M 0 0 L 0 0.25 E" pathEditMode="relative" ptsTypes="">
                                      <p:cBhvr>
                                        <p:cTn id="12" dur="2000" fill="hold"/>
                                        <p:tgtEl>
                                          <p:spTgt spid="13"/>
                                        </p:tgtEl>
                                        <p:attrNameLst>
                                          <p:attrName>ppt_x</p:attrName>
                                          <p:attrName>ppt_y</p:attrName>
                                        </p:attrNameLst>
                                      </p:cBhvr>
                                    </p:animMotion>
                                  </p:childTnLst>
                                </p:cTn>
                              </p:par>
                              <p:par>
                                <p:cTn id="13" presetID="42" presetClass="path" presetSubtype="0" accel="50000" decel="50000" fill="hold" nodeType="withEffect">
                                  <p:stCondLst>
                                    <p:cond delay="0"/>
                                  </p:stCondLst>
                                  <p:childTnLst>
                                    <p:animMotion origin="layout" path="M 0 0 L 0 0.25 E" pathEditMode="relative" ptsTypes="">
                                      <p:cBhvr>
                                        <p:cTn id="14" dur="2000" fill="hold"/>
                                        <p:tgtEl>
                                          <p:spTgt spid="10"/>
                                        </p:tgtEl>
                                        <p:attrNameLst>
                                          <p:attrName>ppt_x</p:attrName>
                                          <p:attrName>ppt_y</p:attrName>
                                        </p:attrNameLst>
                                      </p:cBhvr>
                                    </p:animMotion>
                                  </p:childTnLst>
                                </p:cTn>
                              </p:par>
                              <p:par>
                                <p:cTn id="15" presetID="42" presetClass="path" presetSubtype="0" accel="50000" decel="50000" fill="hold" nodeType="withEffect">
                                  <p:stCondLst>
                                    <p:cond delay="0"/>
                                  </p:stCondLst>
                                  <p:childTnLst>
                                    <p:animMotion origin="layout" path="M 0 0 L 0 0.25 E" pathEditMode="relative" ptsTypes="">
                                      <p:cBhvr>
                                        <p:cTn id="16" dur="2000" fill="hold"/>
                                        <p:tgtEl>
                                          <p:spTgt spid="9"/>
                                        </p:tgtEl>
                                        <p:attrNameLst>
                                          <p:attrName>ppt_x</p:attrName>
                                          <p:attrName>ppt_y</p:attrName>
                                        </p:attrNameLst>
                                      </p:cBhvr>
                                    </p:animMotion>
                                  </p:childTnLst>
                                </p:cTn>
                              </p:par>
                              <p:par>
                                <p:cTn id="17" presetID="42" presetClass="path" presetSubtype="0" accel="50000" decel="50000" fill="hold" nodeType="withEffect">
                                  <p:stCondLst>
                                    <p:cond delay="0"/>
                                  </p:stCondLst>
                                  <p:childTnLst>
                                    <p:animMotion origin="layout" path="M 0 0 L 0 0.25 E" pathEditMode="relative" ptsTypes="">
                                      <p:cBhvr>
                                        <p:cTn id="18" dur="2000" fill="hold"/>
                                        <p:tgtEl>
                                          <p:spTgt spid="14"/>
                                        </p:tgtEl>
                                        <p:attrNameLst>
                                          <p:attrName>ppt_x</p:attrName>
                                          <p:attrName>ppt_y</p:attrName>
                                        </p:attrNameLst>
                                      </p:cBhvr>
                                    </p:animMotion>
                                  </p:childTnLst>
                                </p:cTn>
                              </p:par>
                            </p:childTnLst>
                          </p:cTn>
                        </p:par>
                      </p:childTnLst>
                    </p:cTn>
                  </p:par>
                  <p:par>
                    <p:cTn id="19" fill="hold">
                      <p:stCondLst>
                        <p:cond delay="indefinite"/>
                      </p:stCondLst>
                      <p:childTnLst>
                        <p:par>
                          <p:cTn id="20" fill="hold">
                            <p:stCondLst>
                              <p:cond delay="0"/>
                            </p:stCondLst>
                            <p:childTnLst>
                              <p:par>
                                <p:cTn id="21" presetID="16" presetClass="entr" presetSubtype="21"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barn(inVertical)">
                                      <p:cBhvr>
                                        <p:cTn id="23" dur="500"/>
                                        <p:tgtEl>
                                          <p:spTgt spid="7"/>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6"/>
                                        </p:tgtEl>
                                        <p:attrNameLst>
                                          <p:attrName>style.visibility</p:attrName>
                                        </p:attrNameLst>
                                      </p:cBhvr>
                                      <p:to>
                                        <p:strVal val="visible"/>
                                      </p:to>
                                    </p:set>
                                    <p:animEffect transition="in" filter="fade">
                                      <p:cBhvr>
                                        <p:cTn id="26" dur="500"/>
                                        <p:tgtEl>
                                          <p:spTgt spid="16"/>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animEffect transition="in" filter="fade">
                                      <p:cBhvr>
                                        <p:cTn id="31" dur="500"/>
                                        <p:tgtEl>
                                          <p:spTgt spid="17"/>
                                        </p:tgtEl>
                                      </p:cBhvr>
                                    </p:animEffect>
                                  </p:childTnLst>
                                </p:cTn>
                              </p:par>
                              <p:par>
                                <p:cTn id="32" presetID="10" presetClass="entr" presetSubtype="0" fill="hold" nodeType="withEffect">
                                  <p:stCondLst>
                                    <p:cond delay="0"/>
                                  </p:stCondLst>
                                  <p:childTnLst>
                                    <p:set>
                                      <p:cBhvr>
                                        <p:cTn id="33" dur="1" fill="hold">
                                          <p:stCondLst>
                                            <p:cond delay="0"/>
                                          </p:stCondLst>
                                        </p:cTn>
                                        <p:tgtEl>
                                          <p:spTgt spid="18"/>
                                        </p:tgtEl>
                                        <p:attrNameLst>
                                          <p:attrName>style.visibility</p:attrName>
                                        </p:attrNameLst>
                                      </p:cBhvr>
                                      <p:to>
                                        <p:strVal val="visible"/>
                                      </p:to>
                                    </p:set>
                                    <p:animEffect transition="in" filter="fade">
                                      <p:cBhvr>
                                        <p:cTn id="3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How was the event?</a:t>
            </a:r>
            <a:endParaRPr lang="en-GB" b="1" dirty="0"/>
          </a:p>
        </p:txBody>
      </p:sp>
      <p:sp>
        <p:nvSpPr>
          <p:cNvPr id="3" name="Content Placeholder 2"/>
          <p:cNvSpPr>
            <a:spLocks noGrp="1"/>
          </p:cNvSpPr>
          <p:nvPr>
            <p:ph idx="1"/>
          </p:nvPr>
        </p:nvSpPr>
        <p:spPr/>
        <p:txBody>
          <a:bodyPr>
            <a:normAutofit/>
          </a:bodyPr>
          <a:lstStyle/>
          <a:p>
            <a:r>
              <a:rPr lang="en-US" dirty="0" smtClean="0"/>
              <a:t>Different OSs</a:t>
            </a:r>
          </a:p>
          <a:p>
            <a:r>
              <a:rPr lang="en-US" dirty="0" smtClean="0"/>
              <a:t>Many tools to learn how to use!</a:t>
            </a:r>
          </a:p>
          <a:p>
            <a:pPr lvl="1"/>
            <a:r>
              <a:rPr lang="en-US" dirty="0" smtClean="0"/>
              <a:t>Editors</a:t>
            </a:r>
          </a:p>
          <a:p>
            <a:pPr lvl="1"/>
            <a:r>
              <a:rPr lang="en-US" dirty="0"/>
              <a:t>Code in </a:t>
            </a:r>
            <a:r>
              <a:rPr lang="en-US" dirty="0" smtClean="0"/>
              <a:t>Python</a:t>
            </a:r>
          </a:p>
          <a:p>
            <a:pPr lvl="1"/>
            <a:r>
              <a:rPr lang="en-US" dirty="0" smtClean="0"/>
              <a:t>Repositories</a:t>
            </a:r>
          </a:p>
          <a:p>
            <a:pPr lvl="1"/>
            <a:r>
              <a:rPr lang="en-US" dirty="0" smtClean="0"/>
              <a:t>The TERMINAL!!</a:t>
            </a:r>
          </a:p>
          <a:p>
            <a:pPr lvl="1"/>
            <a:endParaRPr lang="en-US" dirty="0" smtClean="0"/>
          </a:p>
          <a:p>
            <a:r>
              <a:rPr lang="en-US" dirty="0" smtClean="0"/>
              <a:t>Many </a:t>
            </a:r>
            <a:r>
              <a:rPr lang="en-US" dirty="0"/>
              <a:t>of them did </a:t>
            </a:r>
            <a:r>
              <a:rPr lang="en-US" dirty="0" smtClean="0"/>
              <a:t>not finish the tutorial </a:t>
            </a:r>
            <a:r>
              <a:rPr lang="en-US" dirty="0" smtClean="0">
                <a:solidFill>
                  <a:srgbClr val="C00000"/>
                </a:solidFill>
                <a:sym typeface="Wingdings" panose="05000000000000000000" pitchFamily="2" charset="2"/>
              </a:rPr>
              <a:t></a:t>
            </a:r>
          </a:p>
          <a:p>
            <a:r>
              <a:rPr lang="en-US" dirty="0" smtClean="0">
                <a:sym typeface="Wingdings" panose="05000000000000000000" pitchFamily="2" charset="2"/>
              </a:rPr>
              <a:t>But all of them are motivated to keep coding!!</a:t>
            </a:r>
            <a:r>
              <a:rPr lang="en-US" dirty="0" smtClean="0">
                <a:solidFill>
                  <a:srgbClr val="92D050"/>
                </a:solidFill>
                <a:sym typeface="Wingdings" panose="05000000000000000000" pitchFamily="2" charset="2"/>
              </a:rPr>
              <a:t> </a:t>
            </a:r>
            <a:endParaRPr lang="en-GB" dirty="0"/>
          </a:p>
        </p:txBody>
      </p:sp>
      <p:sp>
        <p:nvSpPr>
          <p:cNvPr id="4" name="Footer Placeholder 3"/>
          <p:cNvSpPr>
            <a:spLocks noGrp="1"/>
          </p:cNvSpPr>
          <p:nvPr>
            <p:ph type="ftr" sz="quarter" idx="11"/>
          </p:nvPr>
        </p:nvSpPr>
        <p:spPr>
          <a:xfrm>
            <a:off x="4038600" y="6180138"/>
            <a:ext cx="4114800" cy="541338"/>
          </a:xfrm>
          <a:blipFill dpi="0" rotWithShape="1">
            <a:blip r:embed="rId3">
              <a:extLst>
                <a:ext uri="{28A0092B-C50C-407E-A947-70E740481C1C}">
                  <a14:useLocalDpi xmlns:a14="http://schemas.microsoft.com/office/drawing/2010/main" val="0"/>
                </a:ext>
              </a:extLst>
            </a:blip>
            <a:srcRect/>
            <a:stretch>
              <a:fillRect/>
            </a:stretch>
          </a:blipFill>
        </p:spPr>
        <p:txBody>
          <a:bodyPr/>
          <a:lstStyle/>
          <a:p>
            <a:endParaRPr lang="en-GB" dirty="0"/>
          </a:p>
        </p:txBody>
      </p:sp>
      <p:sp>
        <p:nvSpPr>
          <p:cNvPr id="5" name="Slide Number Placeholder 4"/>
          <p:cNvSpPr>
            <a:spLocks noGrp="1"/>
          </p:cNvSpPr>
          <p:nvPr>
            <p:ph type="sldNum" sz="quarter" idx="12"/>
          </p:nvPr>
        </p:nvSpPr>
        <p:spPr/>
        <p:txBody>
          <a:bodyPr/>
          <a:lstStyle/>
          <a:p>
            <a:fld id="{469FE343-467D-4113-A7AD-1951DC70E093}" type="slidenum">
              <a:rPr lang="en-GB" smtClean="0"/>
              <a:t>5</a:t>
            </a:fld>
            <a:endParaRPr lang="en-GB" dirty="0"/>
          </a:p>
        </p:txBody>
      </p:sp>
      <p:pic>
        <p:nvPicPr>
          <p:cNvPr id="6" name="Picture 5"/>
          <p:cNvPicPr>
            <a:picLocks noChangeAspect="1"/>
          </p:cNvPicPr>
          <p:nvPr/>
        </p:nvPicPr>
        <p:blipFill>
          <a:blip r:embed="rId4">
            <a:clrChange>
              <a:clrFrom>
                <a:srgbClr val="EFEBE2"/>
              </a:clrFrom>
              <a:clrTo>
                <a:srgbClr val="EFEBE2">
                  <a:alpha val="0"/>
                </a:srgbClr>
              </a:clrTo>
            </a:clrChange>
            <a:extLst>
              <a:ext uri="{28A0092B-C50C-407E-A947-70E740481C1C}">
                <a14:useLocalDpi xmlns:a14="http://schemas.microsoft.com/office/drawing/2010/main" val="0"/>
              </a:ext>
            </a:extLst>
          </a:blip>
          <a:stretch>
            <a:fillRect/>
          </a:stretch>
        </p:blipFill>
        <p:spPr>
          <a:xfrm>
            <a:off x="6658234" y="2627670"/>
            <a:ext cx="973262" cy="459086"/>
          </a:xfrm>
          <a:prstGeom prst="rect">
            <a:avLst/>
          </a:prstGeom>
        </p:spPr>
      </p:pic>
      <p:pic>
        <p:nvPicPr>
          <p:cNvPr id="7" name="Picture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843911" y="3241434"/>
            <a:ext cx="1789515" cy="674817"/>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719401" y="3804698"/>
            <a:ext cx="2907200" cy="538287"/>
          </a:xfrm>
          <a:prstGeom prst="rect">
            <a:avLst/>
          </a:prstGeom>
        </p:spPr>
      </p:pic>
      <p:pic>
        <p:nvPicPr>
          <p:cNvPr id="9" name="Picture 8"/>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32751" y="2563070"/>
            <a:ext cx="712874" cy="712874"/>
          </a:xfrm>
          <a:prstGeom prst="rect">
            <a:avLst/>
          </a:prstGeom>
        </p:spPr>
      </p:pic>
      <p:pic>
        <p:nvPicPr>
          <p:cNvPr id="10" name="Picture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640272" y="4004468"/>
            <a:ext cx="704726" cy="704726"/>
          </a:xfrm>
          <a:prstGeom prst="rect">
            <a:avLst/>
          </a:prstGeom>
        </p:spPr>
      </p:pic>
      <p:pic>
        <p:nvPicPr>
          <p:cNvPr id="12" name="Picture 11"/>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484883" y="1302108"/>
            <a:ext cx="3376236" cy="1132305"/>
          </a:xfrm>
          <a:prstGeom prst="rect">
            <a:avLst/>
          </a:prstGeom>
        </p:spPr>
      </p:pic>
      <p:pic>
        <p:nvPicPr>
          <p:cNvPr id="13" name="Picture 12"/>
          <p:cNvPicPr>
            <a:picLocks noChangeAspect="1"/>
          </p:cNvPicPr>
          <p:nvPr/>
        </p:nvPicPr>
        <p:blipFill>
          <a:blip r:embed="rId10"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647917" y="2954939"/>
            <a:ext cx="1696389" cy="572990"/>
          </a:xfrm>
          <a:prstGeom prst="rect">
            <a:avLst/>
          </a:prstGeom>
        </p:spPr>
      </p:pic>
      <p:pic>
        <p:nvPicPr>
          <p:cNvPr id="14" name="Picture 13"/>
          <p:cNvPicPr>
            <a:picLocks noChangeAspect="1"/>
          </p:cNvPicPr>
          <p:nvPr/>
        </p:nvPicPr>
        <p:blipFill>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9140143" y="2954939"/>
            <a:ext cx="2310851" cy="1155426"/>
          </a:xfrm>
          <a:prstGeom prst="rect">
            <a:avLst/>
          </a:prstGeom>
        </p:spPr>
      </p:pic>
      <p:sp>
        <p:nvSpPr>
          <p:cNvPr id="16" name="Rectangle 15"/>
          <p:cNvSpPr/>
          <p:nvPr/>
        </p:nvSpPr>
        <p:spPr>
          <a:xfrm rot="20925917">
            <a:off x="7481809" y="4436788"/>
            <a:ext cx="5363071" cy="1754326"/>
          </a:xfrm>
          <a:prstGeom prst="rect">
            <a:avLst/>
          </a:prstGeom>
          <a:noFill/>
        </p:spPr>
        <p:txBody>
          <a:bodyPr wrap="square" lIns="91440" tIns="45720" rIns="91440" bIns="45720">
            <a:spAutoFit/>
          </a:bodyPr>
          <a:lstStyle/>
          <a:p>
            <a:pPr algn="ctr"/>
            <a:r>
              <a:rPr lang="en-US" sz="3600" b="0" cap="none" spc="0" dirty="0" smtClean="0">
                <a:ln w="0"/>
                <a:solidFill>
                  <a:schemeClr val="accent1"/>
                </a:solidFill>
                <a:effectLst>
                  <a:outerShdw blurRad="38100" dist="25400" dir="5400000" algn="ctr" rotWithShape="0">
                    <a:srgbClr val="6E747A">
                      <a:alpha val="43000"/>
                    </a:srgbClr>
                  </a:outerShdw>
                </a:effectLst>
              </a:rPr>
              <a:t>Only 1 day </a:t>
            </a:r>
            <a:br>
              <a:rPr lang="en-US" sz="3600" b="0" cap="none" spc="0" dirty="0" smtClean="0">
                <a:ln w="0"/>
                <a:solidFill>
                  <a:schemeClr val="accent1"/>
                </a:solidFill>
                <a:effectLst>
                  <a:outerShdw blurRad="38100" dist="25400" dir="5400000" algn="ctr" rotWithShape="0">
                    <a:srgbClr val="6E747A">
                      <a:alpha val="43000"/>
                    </a:srgbClr>
                  </a:outerShdw>
                </a:effectLst>
              </a:rPr>
            </a:br>
            <a:r>
              <a:rPr lang="en-US" sz="3600" b="0" cap="none" spc="0" dirty="0" smtClean="0">
                <a:ln w="0"/>
                <a:solidFill>
                  <a:schemeClr val="accent1"/>
                </a:solidFill>
                <a:effectLst>
                  <a:outerShdw blurRad="38100" dist="25400" dir="5400000" algn="ctr" rotWithShape="0">
                    <a:srgbClr val="6E747A">
                      <a:alpha val="43000"/>
                    </a:srgbClr>
                  </a:outerShdw>
                </a:effectLst>
              </a:rPr>
              <a:t>and 1 afternoon for everything!!</a:t>
            </a:r>
            <a:endParaRPr lang="en-US" sz="3600" b="0" cap="none" spc="0" dirty="0">
              <a:ln w="0"/>
              <a:solidFill>
                <a:schemeClr val="accent1"/>
              </a:solidFill>
              <a:effectLst>
                <a:outerShdw blurRad="38100" dist="25400" dir="5400000" algn="ctr" rotWithShape="0">
                  <a:srgbClr val="6E747A">
                    <a:alpha val="43000"/>
                  </a:srgbClr>
                </a:outerShdw>
              </a:effectLst>
            </a:endParaRPr>
          </a:p>
        </p:txBody>
      </p:sp>
    </p:spTree>
    <p:extLst>
      <p:ext uri="{BB962C8B-B14F-4D97-AF65-F5344CB8AC3E}">
        <p14:creationId xmlns:p14="http://schemas.microsoft.com/office/powerpoint/2010/main" val="7553935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4" fill="hold" grpId="0" nodeType="clickEffect">
                                  <p:stCondLst>
                                    <p:cond delay="0"/>
                                  </p:stCondLst>
                                  <p:childTnLst>
                                    <p:set>
                                      <p:cBhvr>
                                        <p:cTn id="17" dur="1" fill="hold">
                                          <p:stCondLst>
                                            <p:cond delay="0"/>
                                          </p:stCondLst>
                                        </p:cTn>
                                        <p:tgtEl>
                                          <p:spTgt spid="3">
                                            <p:txEl>
                                              <p:pRg st="1" end="1"/>
                                            </p:txEl>
                                          </p:spTgt>
                                        </p:tgtEl>
                                        <p:attrNameLst>
                                          <p:attrName>style.visibility</p:attrName>
                                        </p:attrNameLst>
                                      </p:cBhvr>
                                      <p:to>
                                        <p:strVal val="visible"/>
                                      </p:to>
                                    </p:set>
                                    <p:anim calcmode="lin" valueType="num">
                                      <p:cBhvr additive="base">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2" presetClass="entr" presetSubtype="4" fill="hold" grpId="0" nodeType="clickEffect">
                                  <p:stCondLst>
                                    <p:cond delay="0"/>
                                  </p:stCondLst>
                                  <p:childTnLst>
                                    <p:set>
                                      <p:cBhvr>
                                        <p:cTn id="23" dur="1" fill="hold">
                                          <p:stCondLst>
                                            <p:cond delay="0"/>
                                          </p:stCondLst>
                                        </p:cTn>
                                        <p:tgtEl>
                                          <p:spTgt spid="3">
                                            <p:txEl>
                                              <p:pRg st="2" end="2"/>
                                            </p:txEl>
                                          </p:spTgt>
                                        </p:tgtEl>
                                        <p:attrNameLst>
                                          <p:attrName>style.visibility</p:attrName>
                                        </p:attrNameLst>
                                      </p:cBhvr>
                                      <p:to>
                                        <p:strVal val="visible"/>
                                      </p:to>
                                    </p:set>
                                    <p:anim calcmode="lin" valueType="num">
                                      <p:cBhvr additive="base">
                                        <p:cTn id="24"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3">
                                            <p:txEl>
                                              <p:pRg st="2" end="2"/>
                                            </p:txEl>
                                          </p:spTgt>
                                        </p:tgtEl>
                                        <p:attrNameLst>
                                          <p:attrName>ppt_y</p:attrName>
                                        </p:attrNameLst>
                                      </p:cBhvr>
                                      <p:tavLst>
                                        <p:tav tm="0">
                                          <p:val>
                                            <p:strVal val="1+#ppt_h/2"/>
                                          </p:val>
                                        </p:tav>
                                        <p:tav tm="100000">
                                          <p:val>
                                            <p:strVal val="#ppt_y"/>
                                          </p:val>
                                        </p:tav>
                                      </p:tavLst>
                                    </p:anim>
                                  </p:childTnLst>
                                </p:cTn>
                              </p:par>
                              <p:par>
                                <p:cTn id="26" presetID="53" presetClass="entr" presetSubtype="16" fill="hold" nodeType="withEffect">
                                  <p:stCondLst>
                                    <p:cond delay="0"/>
                                  </p:stCondLst>
                                  <p:childTnLst>
                                    <p:set>
                                      <p:cBhvr>
                                        <p:cTn id="27" dur="1" fill="hold">
                                          <p:stCondLst>
                                            <p:cond delay="0"/>
                                          </p:stCondLst>
                                        </p:cTn>
                                        <p:tgtEl>
                                          <p:spTgt spid="6"/>
                                        </p:tgtEl>
                                        <p:attrNameLst>
                                          <p:attrName>style.visibility</p:attrName>
                                        </p:attrNameLst>
                                      </p:cBhvr>
                                      <p:to>
                                        <p:strVal val="visible"/>
                                      </p:to>
                                    </p:set>
                                    <p:anim calcmode="lin" valueType="num">
                                      <p:cBhvr>
                                        <p:cTn id="28" dur="500" fill="hold"/>
                                        <p:tgtEl>
                                          <p:spTgt spid="6"/>
                                        </p:tgtEl>
                                        <p:attrNameLst>
                                          <p:attrName>ppt_w</p:attrName>
                                        </p:attrNameLst>
                                      </p:cBhvr>
                                      <p:tavLst>
                                        <p:tav tm="0">
                                          <p:val>
                                            <p:fltVal val="0"/>
                                          </p:val>
                                        </p:tav>
                                        <p:tav tm="100000">
                                          <p:val>
                                            <p:strVal val="#ppt_w"/>
                                          </p:val>
                                        </p:tav>
                                      </p:tavLst>
                                    </p:anim>
                                    <p:anim calcmode="lin" valueType="num">
                                      <p:cBhvr>
                                        <p:cTn id="29" dur="500" fill="hold"/>
                                        <p:tgtEl>
                                          <p:spTgt spid="6"/>
                                        </p:tgtEl>
                                        <p:attrNameLst>
                                          <p:attrName>ppt_h</p:attrName>
                                        </p:attrNameLst>
                                      </p:cBhvr>
                                      <p:tavLst>
                                        <p:tav tm="0">
                                          <p:val>
                                            <p:fltVal val="0"/>
                                          </p:val>
                                        </p:tav>
                                        <p:tav tm="100000">
                                          <p:val>
                                            <p:strVal val="#ppt_h"/>
                                          </p:val>
                                        </p:tav>
                                      </p:tavLst>
                                    </p:anim>
                                    <p:animEffect transition="in" filter="fade">
                                      <p:cBhvr>
                                        <p:cTn id="30" dur="500"/>
                                        <p:tgtEl>
                                          <p:spTgt spid="6"/>
                                        </p:tgtEl>
                                      </p:cBhvr>
                                    </p:animEffect>
                                  </p:childTnLst>
                                </p:cTn>
                              </p:par>
                              <p:par>
                                <p:cTn id="31" presetID="53" presetClass="entr" presetSubtype="16" fill="hold" nodeType="with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p:cTn id="33" dur="500" fill="hold"/>
                                        <p:tgtEl>
                                          <p:spTgt spid="9"/>
                                        </p:tgtEl>
                                        <p:attrNameLst>
                                          <p:attrName>ppt_w</p:attrName>
                                        </p:attrNameLst>
                                      </p:cBhvr>
                                      <p:tavLst>
                                        <p:tav tm="0">
                                          <p:val>
                                            <p:fltVal val="0"/>
                                          </p:val>
                                        </p:tav>
                                        <p:tav tm="100000">
                                          <p:val>
                                            <p:strVal val="#ppt_w"/>
                                          </p:val>
                                        </p:tav>
                                      </p:tavLst>
                                    </p:anim>
                                    <p:anim calcmode="lin" valueType="num">
                                      <p:cBhvr>
                                        <p:cTn id="34" dur="500" fill="hold"/>
                                        <p:tgtEl>
                                          <p:spTgt spid="9"/>
                                        </p:tgtEl>
                                        <p:attrNameLst>
                                          <p:attrName>ppt_h</p:attrName>
                                        </p:attrNameLst>
                                      </p:cBhvr>
                                      <p:tavLst>
                                        <p:tav tm="0">
                                          <p:val>
                                            <p:fltVal val="0"/>
                                          </p:val>
                                        </p:tav>
                                        <p:tav tm="100000">
                                          <p:val>
                                            <p:strVal val="#ppt_h"/>
                                          </p:val>
                                        </p:tav>
                                      </p:tavLst>
                                    </p:anim>
                                    <p:animEffect transition="in" filter="fade">
                                      <p:cBhvr>
                                        <p:cTn id="35" dur="500"/>
                                        <p:tgtEl>
                                          <p:spTgt spid="9"/>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grpId="0" nodeType="clickEffect">
                                  <p:stCondLst>
                                    <p:cond delay="0"/>
                                  </p:stCondLst>
                                  <p:childTnLst>
                                    <p:set>
                                      <p:cBhvr>
                                        <p:cTn id="39" dur="1" fill="hold">
                                          <p:stCondLst>
                                            <p:cond delay="0"/>
                                          </p:stCondLst>
                                        </p:cTn>
                                        <p:tgtEl>
                                          <p:spTgt spid="3">
                                            <p:txEl>
                                              <p:pRg st="3" end="3"/>
                                            </p:txEl>
                                          </p:spTgt>
                                        </p:tgtEl>
                                        <p:attrNameLst>
                                          <p:attrName>style.visibility</p:attrName>
                                        </p:attrNameLst>
                                      </p:cBhvr>
                                      <p:to>
                                        <p:strVal val="visible"/>
                                      </p:to>
                                    </p:set>
                                    <p:anim calcmode="lin" valueType="num">
                                      <p:cBhvr additive="base">
                                        <p:cTn id="40"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3" end="3"/>
                                            </p:txEl>
                                          </p:spTgt>
                                        </p:tgtEl>
                                        <p:attrNameLst>
                                          <p:attrName>ppt_y</p:attrName>
                                        </p:attrNameLst>
                                      </p:cBhvr>
                                      <p:tavLst>
                                        <p:tav tm="0">
                                          <p:val>
                                            <p:strVal val="1+#ppt_h/2"/>
                                          </p:val>
                                        </p:tav>
                                        <p:tav tm="100000">
                                          <p:val>
                                            <p:strVal val="#ppt_y"/>
                                          </p:val>
                                        </p:tav>
                                      </p:tavLst>
                                    </p:anim>
                                  </p:childTnLst>
                                </p:cTn>
                              </p:par>
                              <p:par>
                                <p:cTn id="42" presetID="53" presetClass="entr" presetSubtype="16" fill="hold"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p:cTn id="44" dur="500" fill="hold"/>
                                        <p:tgtEl>
                                          <p:spTgt spid="14"/>
                                        </p:tgtEl>
                                        <p:attrNameLst>
                                          <p:attrName>ppt_w</p:attrName>
                                        </p:attrNameLst>
                                      </p:cBhvr>
                                      <p:tavLst>
                                        <p:tav tm="0">
                                          <p:val>
                                            <p:fltVal val="0"/>
                                          </p:val>
                                        </p:tav>
                                        <p:tav tm="100000">
                                          <p:val>
                                            <p:strVal val="#ppt_w"/>
                                          </p:val>
                                        </p:tav>
                                      </p:tavLst>
                                    </p:anim>
                                    <p:anim calcmode="lin" valueType="num">
                                      <p:cBhvr>
                                        <p:cTn id="45" dur="500" fill="hold"/>
                                        <p:tgtEl>
                                          <p:spTgt spid="14"/>
                                        </p:tgtEl>
                                        <p:attrNameLst>
                                          <p:attrName>ppt_h</p:attrName>
                                        </p:attrNameLst>
                                      </p:cBhvr>
                                      <p:tavLst>
                                        <p:tav tm="0">
                                          <p:val>
                                            <p:fltVal val="0"/>
                                          </p:val>
                                        </p:tav>
                                        <p:tav tm="100000">
                                          <p:val>
                                            <p:strVal val="#ppt_h"/>
                                          </p:val>
                                        </p:tav>
                                      </p:tavLst>
                                    </p:anim>
                                    <p:animEffect transition="in" filter="fade">
                                      <p:cBhvr>
                                        <p:cTn id="46" dur="500"/>
                                        <p:tgtEl>
                                          <p:spTgt spid="14"/>
                                        </p:tgtEl>
                                      </p:cBhvr>
                                    </p:animEffect>
                                  </p:childTnLst>
                                </p:cTn>
                              </p:par>
                              <p:par>
                                <p:cTn id="47" presetID="53" presetClass="entr" presetSubtype="16" fill="hold" nodeType="withEffect">
                                  <p:stCondLst>
                                    <p:cond delay="0"/>
                                  </p:stCondLst>
                                  <p:childTnLst>
                                    <p:set>
                                      <p:cBhvr>
                                        <p:cTn id="48" dur="1" fill="hold">
                                          <p:stCondLst>
                                            <p:cond delay="0"/>
                                          </p:stCondLst>
                                        </p:cTn>
                                        <p:tgtEl>
                                          <p:spTgt spid="13"/>
                                        </p:tgtEl>
                                        <p:attrNameLst>
                                          <p:attrName>style.visibility</p:attrName>
                                        </p:attrNameLst>
                                      </p:cBhvr>
                                      <p:to>
                                        <p:strVal val="visible"/>
                                      </p:to>
                                    </p:set>
                                    <p:anim calcmode="lin" valueType="num">
                                      <p:cBhvr>
                                        <p:cTn id="49" dur="500" fill="hold"/>
                                        <p:tgtEl>
                                          <p:spTgt spid="13"/>
                                        </p:tgtEl>
                                        <p:attrNameLst>
                                          <p:attrName>ppt_w</p:attrName>
                                        </p:attrNameLst>
                                      </p:cBhvr>
                                      <p:tavLst>
                                        <p:tav tm="0">
                                          <p:val>
                                            <p:fltVal val="0"/>
                                          </p:val>
                                        </p:tav>
                                        <p:tav tm="100000">
                                          <p:val>
                                            <p:strVal val="#ppt_w"/>
                                          </p:val>
                                        </p:tav>
                                      </p:tavLst>
                                    </p:anim>
                                    <p:anim calcmode="lin" valueType="num">
                                      <p:cBhvr>
                                        <p:cTn id="50" dur="500" fill="hold"/>
                                        <p:tgtEl>
                                          <p:spTgt spid="13"/>
                                        </p:tgtEl>
                                        <p:attrNameLst>
                                          <p:attrName>ppt_h</p:attrName>
                                        </p:attrNameLst>
                                      </p:cBhvr>
                                      <p:tavLst>
                                        <p:tav tm="0">
                                          <p:val>
                                            <p:fltVal val="0"/>
                                          </p:val>
                                        </p:tav>
                                        <p:tav tm="100000">
                                          <p:val>
                                            <p:strVal val="#ppt_h"/>
                                          </p:val>
                                        </p:tav>
                                      </p:tavLst>
                                    </p:anim>
                                    <p:animEffect transition="in" filter="fade">
                                      <p:cBhvr>
                                        <p:cTn id="51" dur="500"/>
                                        <p:tgtEl>
                                          <p:spTgt spid="13"/>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grpId="0" nodeType="clickEffect">
                                  <p:stCondLst>
                                    <p:cond delay="0"/>
                                  </p:stCondLst>
                                  <p:childTnLst>
                                    <p:set>
                                      <p:cBhvr>
                                        <p:cTn id="55" dur="1" fill="hold">
                                          <p:stCondLst>
                                            <p:cond delay="0"/>
                                          </p:stCondLst>
                                        </p:cTn>
                                        <p:tgtEl>
                                          <p:spTgt spid="3">
                                            <p:txEl>
                                              <p:pRg st="4" end="4"/>
                                            </p:txEl>
                                          </p:spTgt>
                                        </p:tgtEl>
                                        <p:attrNameLst>
                                          <p:attrName>style.visibility</p:attrName>
                                        </p:attrNameLst>
                                      </p:cBhvr>
                                      <p:to>
                                        <p:strVal val="visible"/>
                                      </p:to>
                                    </p:set>
                                    <p:anim calcmode="lin" valueType="num">
                                      <p:cBhvr additive="base">
                                        <p:cTn id="56"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3">
                                            <p:txEl>
                                              <p:pRg st="4" end="4"/>
                                            </p:txEl>
                                          </p:spTgt>
                                        </p:tgtEl>
                                        <p:attrNameLst>
                                          <p:attrName>ppt_y</p:attrName>
                                        </p:attrNameLst>
                                      </p:cBhvr>
                                      <p:tavLst>
                                        <p:tav tm="0">
                                          <p:val>
                                            <p:strVal val="1+#ppt_h/2"/>
                                          </p:val>
                                        </p:tav>
                                        <p:tav tm="100000">
                                          <p:val>
                                            <p:strVal val="#ppt_y"/>
                                          </p:val>
                                        </p:tav>
                                      </p:tavLst>
                                    </p:anim>
                                  </p:childTnLst>
                                </p:cTn>
                              </p:par>
                              <p:par>
                                <p:cTn id="58" presetID="53" presetClass="entr" presetSubtype="16" fill="hold" nodeType="with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p:cTn id="60" dur="500" fill="hold"/>
                                        <p:tgtEl>
                                          <p:spTgt spid="8"/>
                                        </p:tgtEl>
                                        <p:attrNameLst>
                                          <p:attrName>ppt_w</p:attrName>
                                        </p:attrNameLst>
                                      </p:cBhvr>
                                      <p:tavLst>
                                        <p:tav tm="0">
                                          <p:val>
                                            <p:fltVal val="0"/>
                                          </p:val>
                                        </p:tav>
                                        <p:tav tm="100000">
                                          <p:val>
                                            <p:strVal val="#ppt_w"/>
                                          </p:val>
                                        </p:tav>
                                      </p:tavLst>
                                    </p:anim>
                                    <p:anim calcmode="lin" valueType="num">
                                      <p:cBhvr>
                                        <p:cTn id="61" dur="500" fill="hold"/>
                                        <p:tgtEl>
                                          <p:spTgt spid="8"/>
                                        </p:tgtEl>
                                        <p:attrNameLst>
                                          <p:attrName>ppt_h</p:attrName>
                                        </p:attrNameLst>
                                      </p:cBhvr>
                                      <p:tavLst>
                                        <p:tav tm="0">
                                          <p:val>
                                            <p:fltVal val="0"/>
                                          </p:val>
                                        </p:tav>
                                        <p:tav tm="100000">
                                          <p:val>
                                            <p:strVal val="#ppt_h"/>
                                          </p:val>
                                        </p:tav>
                                      </p:tavLst>
                                    </p:anim>
                                    <p:animEffect transition="in" filter="fade">
                                      <p:cBhvr>
                                        <p:cTn id="62" dur="500"/>
                                        <p:tgtEl>
                                          <p:spTgt spid="8"/>
                                        </p:tgtEl>
                                      </p:cBhvr>
                                    </p:animEffect>
                                  </p:childTnLst>
                                </p:cTn>
                              </p:par>
                              <p:par>
                                <p:cTn id="63" presetID="53" presetClass="entr" presetSubtype="16" fill="hold" nodeType="withEffect">
                                  <p:stCondLst>
                                    <p:cond delay="0"/>
                                  </p:stCondLst>
                                  <p:childTnLst>
                                    <p:set>
                                      <p:cBhvr>
                                        <p:cTn id="64" dur="1" fill="hold">
                                          <p:stCondLst>
                                            <p:cond delay="0"/>
                                          </p:stCondLst>
                                        </p:cTn>
                                        <p:tgtEl>
                                          <p:spTgt spid="7"/>
                                        </p:tgtEl>
                                        <p:attrNameLst>
                                          <p:attrName>style.visibility</p:attrName>
                                        </p:attrNameLst>
                                      </p:cBhvr>
                                      <p:to>
                                        <p:strVal val="visible"/>
                                      </p:to>
                                    </p:set>
                                    <p:anim calcmode="lin" valueType="num">
                                      <p:cBhvr>
                                        <p:cTn id="65" dur="500" fill="hold"/>
                                        <p:tgtEl>
                                          <p:spTgt spid="7"/>
                                        </p:tgtEl>
                                        <p:attrNameLst>
                                          <p:attrName>ppt_w</p:attrName>
                                        </p:attrNameLst>
                                      </p:cBhvr>
                                      <p:tavLst>
                                        <p:tav tm="0">
                                          <p:val>
                                            <p:fltVal val="0"/>
                                          </p:val>
                                        </p:tav>
                                        <p:tav tm="100000">
                                          <p:val>
                                            <p:strVal val="#ppt_w"/>
                                          </p:val>
                                        </p:tav>
                                      </p:tavLst>
                                    </p:anim>
                                    <p:anim calcmode="lin" valueType="num">
                                      <p:cBhvr>
                                        <p:cTn id="66" dur="500" fill="hold"/>
                                        <p:tgtEl>
                                          <p:spTgt spid="7"/>
                                        </p:tgtEl>
                                        <p:attrNameLst>
                                          <p:attrName>ppt_h</p:attrName>
                                        </p:attrNameLst>
                                      </p:cBhvr>
                                      <p:tavLst>
                                        <p:tav tm="0">
                                          <p:val>
                                            <p:fltVal val="0"/>
                                          </p:val>
                                        </p:tav>
                                        <p:tav tm="100000">
                                          <p:val>
                                            <p:strVal val="#ppt_h"/>
                                          </p:val>
                                        </p:tav>
                                      </p:tavLst>
                                    </p:anim>
                                    <p:animEffect transition="in" filter="fade">
                                      <p:cBhvr>
                                        <p:cTn id="67" dur="500"/>
                                        <p:tgtEl>
                                          <p:spTgt spid="7"/>
                                        </p:tgtEl>
                                      </p:cBhvr>
                                    </p:animEffect>
                                  </p:childTnLst>
                                </p:cTn>
                              </p:par>
                            </p:childTnLst>
                          </p:cTn>
                        </p:par>
                      </p:childTnLst>
                    </p:cTn>
                  </p:par>
                  <p:par>
                    <p:cTn id="68" fill="hold">
                      <p:stCondLst>
                        <p:cond delay="indefinite"/>
                      </p:stCondLst>
                      <p:childTnLst>
                        <p:par>
                          <p:cTn id="69" fill="hold">
                            <p:stCondLst>
                              <p:cond delay="0"/>
                            </p:stCondLst>
                            <p:childTnLst>
                              <p:par>
                                <p:cTn id="70" presetID="2" presetClass="entr" presetSubtype="4" fill="hold" grpId="0" nodeType="clickEffect">
                                  <p:stCondLst>
                                    <p:cond delay="0"/>
                                  </p:stCondLst>
                                  <p:childTnLst>
                                    <p:set>
                                      <p:cBhvr>
                                        <p:cTn id="71" dur="1" fill="hold">
                                          <p:stCondLst>
                                            <p:cond delay="0"/>
                                          </p:stCondLst>
                                        </p:cTn>
                                        <p:tgtEl>
                                          <p:spTgt spid="3">
                                            <p:txEl>
                                              <p:pRg st="5" end="5"/>
                                            </p:txEl>
                                          </p:spTgt>
                                        </p:tgtEl>
                                        <p:attrNameLst>
                                          <p:attrName>style.visibility</p:attrName>
                                        </p:attrNameLst>
                                      </p:cBhvr>
                                      <p:to>
                                        <p:strVal val="visible"/>
                                      </p:to>
                                    </p:set>
                                    <p:anim calcmode="lin" valueType="num">
                                      <p:cBhvr additive="base">
                                        <p:cTn id="72"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73" dur="500" fill="hold"/>
                                        <p:tgtEl>
                                          <p:spTgt spid="3">
                                            <p:txEl>
                                              <p:pRg st="5" end="5"/>
                                            </p:txEl>
                                          </p:spTgt>
                                        </p:tgtEl>
                                        <p:attrNameLst>
                                          <p:attrName>ppt_y</p:attrName>
                                        </p:attrNameLst>
                                      </p:cBhvr>
                                      <p:tavLst>
                                        <p:tav tm="0">
                                          <p:val>
                                            <p:strVal val="1+#ppt_h/2"/>
                                          </p:val>
                                        </p:tav>
                                        <p:tav tm="100000">
                                          <p:val>
                                            <p:strVal val="#ppt_y"/>
                                          </p:val>
                                        </p:tav>
                                      </p:tavLst>
                                    </p:anim>
                                  </p:childTnLst>
                                </p:cTn>
                              </p:par>
                              <p:par>
                                <p:cTn id="74" presetID="53" presetClass="entr" presetSubtype="16" fill="hold" nodeType="withEffect">
                                  <p:stCondLst>
                                    <p:cond delay="0"/>
                                  </p:stCondLst>
                                  <p:childTnLst>
                                    <p:set>
                                      <p:cBhvr>
                                        <p:cTn id="75" dur="1" fill="hold">
                                          <p:stCondLst>
                                            <p:cond delay="0"/>
                                          </p:stCondLst>
                                        </p:cTn>
                                        <p:tgtEl>
                                          <p:spTgt spid="10"/>
                                        </p:tgtEl>
                                        <p:attrNameLst>
                                          <p:attrName>style.visibility</p:attrName>
                                        </p:attrNameLst>
                                      </p:cBhvr>
                                      <p:to>
                                        <p:strVal val="visible"/>
                                      </p:to>
                                    </p:set>
                                    <p:anim calcmode="lin" valueType="num">
                                      <p:cBhvr>
                                        <p:cTn id="76" dur="500" fill="hold"/>
                                        <p:tgtEl>
                                          <p:spTgt spid="10"/>
                                        </p:tgtEl>
                                        <p:attrNameLst>
                                          <p:attrName>ppt_w</p:attrName>
                                        </p:attrNameLst>
                                      </p:cBhvr>
                                      <p:tavLst>
                                        <p:tav tm="0">
                                          <p:val>
                                            <p:fltVal val="0"/>
                                          </p:val>
                                        </p:tav>
                                        <p:tav tm="100000">
                                          <p:val>
                                            <p:strVal val="#ppt_w"/>
                                          </p:val>
                                        </p:tav>
                                      </p:tavLst>
                                    </p:anim>
                                    <p:anim calcmode="lin" valueType="num">
                                      <p:cBhvr>
                                        <p:cTn id="77" dur="500" fill="hold"/>
                                        <p:tgtEl>
                                          <p:spTgt spid="10"/>
                                        </p:tgtEl>
                                        <p:attrNameLst>
                                          <p:attrName>ppt_h</p:attrName>
                                        </p:attrNameLst>
                                      </p:cBhvr>
                                      <p:tavLst>
                                        <p:tav tm="0">
                                          <p:val>
                                            <p:fltVal val="0"/>
                                          </p:val>
                                        </p:tav>
                                        <p:tav tm="100000">
                                          <p:val>
                                            <p:strVal val="#ppt_h"/>
                                          </p:val>
                                        </p:tav>
                                      </p:tavLst>
                                    </p:anim>
                                    <p:animEffect transition="in" filter="fade">
                                      <p:cBhvr>
                                        <p:cTn id="78" dur="500"/>
                                        <p:tgtEl>
                                          <p:spTgt spid="10"/>
                                        </p:tgtEl>
                                      </p:cBhvr>
                                    </p:animEffect>
                                  </p:childTnLst>
                                </p:cTn>
                              </p:par>
                            </p:childTnLst>
                          </p:cTn>
                        </p:par>
                      </p:childTnLst>
                    </p:cTn>
                  </p:par>
                  <p:par>
                    <p:cTn id="79" fill="hold">
                      <p:stCondLst>
                        <p:cond delay="indefinite"/>
                      </p:stCondLst>
                      <p:childTnLst>
                        <p:par>
                          <p:cTn id="80" fill="hold">
                            <p:stCondLst>
                              <p:cond delay="0"/>
                            </p:stCondLst>
                            <p:childTnLst>
                              <p:par>
                                <p:cTn id="81" presetID="31" presetClass="entr" presetSubtype="0" fill="hold" grpId="0" nodeType="clickEffect">
                                  <p:stCondLst>
                                    <p:cond delay="0"/>
                                  </p:stCondLst>
                                  <p:childTnLst>
                                    <p:set>
                                      <p:cBhvr>
                                        <p:cTn id="82" dur="1" fill="hold">
                                          <p:stCondLst>
                                            <p:cond delay="0"/>
                                          </p:stCondLst>
                                        </p:cTn>
                                        <p:tgtEl>
                                          <p:spTgt spid="16"/>
                                        </p:tgtEl>
                                        <p:attrNameLst>
                                          <p:attrName>style.visibility</p:attrName>
                                        </p:attrNameLst>
                                      </p:cBhvr>
                                      <p:to>
                                        <p:strVal val="visible"/>
                                      </p:to>
                                    </p:set>
                                    <p:anim calcmode="lin" valueType="num">
                                      <p:cBhvr>
                                        <p:cTn id="83" dur="1000" fill="hold"/>
                                        <p:tgtEl>
                                          <p:spTgt spid="16"/>
                                        </p:tgtEl>
                                        <p:attrNameLst>
                                          <p:attrName>ppt_w</p:attrName>
                                        </p:attrNameLst>
                                      </p:cBhvr>
                                      <p:tavLst>
                                        <p:tav tm="0">
                                          <p:val>
                                            <p:fltVal val="0"/>
                                          </p:val>
                                        </p:tav>
                                        <p:tav tm="100000">
                                          <p:val>
                                            <p:strVal val="#ppt_w"/>
                                          </p:val>
                                        </p:tav>
                                      </p:tavLst>
                                    </p:anim>
                                    <p:anim calcmode="lin" valueType="num">
                                      <p:cBhvr>
                                        <p:cTn id="84" dur="1000" fill="hold"/>
                                        <p:tgtEl>
                                          <p:spTgt spid="16"/>
                                        </p:tgtEl>
                                        <p:attrNameLst>
                                          <p:attrName>ppt_h</p:attrName>
                                        </p:attrNameLst>
                                      </p:cBhvr>
                                      <p:tavLst>
                                        <p:tav tm="0">
                                          <p:val>
                                            <p:fltVal val="0"/>
                                          </p:val>
                                        </p:tav>
                                        <p:tav tm="100000">
                                          <p:val>
                                            <p:strVal val="#ppt_h"/>
                                          </p:val>
                                        </p:tav>
                                      </p:tavLst>
                                    </p:anim>
                                    <p:anim calcmode="lin" valueType="num">
                                      <p:cBhvr>
                                        <p:cTn id="85" dur="1000" fill="hold"/>
                                        <p:tgtEl>
                                          <p:spTgt spid="16"/>
                                        </p:tgtEl>
                                        <p:attrNameLst>
                                          <p:attrName>style.rotation</p:attrName>
                                        </p:attrNameLst>
                                      </p:cBhvr>
                                      <p:tavLst>
                                        <p:tav tm="0">
                                          <p:val>
                                            <p:fltVal val="90"/>
                                          </p:val>
                                        </p:tav>
                                        <p:tav tm="100000">
                                          <p:val>
                                            <p:fltVal val="0"/>
                                          </p:val>
                                        </p:tav>
                                      </p:tavLst>
                                    </p:anim>
                                    <p:animEffect transition="in" filter="fade">
                                      <p:cBhvr>
                                        <p:cTn id="86" dur="1000"/>
                                        <p:tgtEl>
                                          <p:spTgt spid="16"/>
                                        </p:tgtEl>
                                      </p:cBhvr>
                                    </p:animEffect>
                                  </p:childTnLst>
                                </p:cTn>
                              </p:par>
                            </p:childTnLst>
                          </p:cTn>
                        </p:par>
                      </p:childTnLst>
                    </p:cTn>
                  </p:par>
                  <p:par>
                    <p:cTn id="87" fill="hold">
                      <p:stCondLst>
                        <p:cond delay="indefinite"/>
                      </p:stCondLst>
                      <p:childTnLst>
                        <p:par>
                          <p:cTn id="88" fill="hold">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3">
                                            <p:txEl>
                                              <p:pRg st="7" end="7"/>
                                            </p:txEl>
                                          </p:spTgt>
                                        </p:tgtEl>
                                        <p:attrNameLst>
                                          <p:attrName>style.visibility</p:attrName>
                                        </p:attrNameLst>
                                      </p:cBhvr>
                                      <p:to>
                                        <p:strVal val="visible"/>
                                      </p:to>
                                    </p:set>
                                    <p:anim calcmode="lin" valueType="num">
                                      <p:cBhvr additive="base">
                                        <p:cTn id="9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9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93" fill="hold">
                      <p:stCondLst>
                        <p:cond delay="indefinite"/>
                      </p:stCondLst>
                      <p:childTnLst>
                        <p:par>
                          <p:cTn id="94" fill="hold">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3">
                                            <p:txEl>
                                              <p:pRg st="8" end="8"/>
                                            </p:txEl>
                                          </p:spTgt>
                                        </p:tgtEl>
                                        <p:attrNameLst>
                                          <p:attrName>style.visibility</p:attrName>
                                        </p:attrNameLst>
                                      </p:cBhvr>
                                      <p:to>
                                        <p:strVal val="visible"/>
                                      </p:to>
                                    </p:set>
                                    <p:anim calcmode="lin" valueType="num">
                                      <p:cBhvr additive="base">
                                        <p:cTn id="97"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98"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4924360" y="2307366"/>
            <a:ext cx="913472" cy="2402831"/>
          </a:xfrm>
          <a:prstGeom prst="rect">
            <a:avLst/>
          </a:prstGeom>
          <a:scene3d>
            <a:camera prst="orthographicFront">
              <a:rot lat="0" lon="21299999" rev="0"/>
            </a:camera>
            <a:lightRig rig="threePt" dir="t"/>
          </a:scene3d>
        </p:spPr>
      </p:pic>
      <p:pic>
        <p:nvPicPr>
          <p:cNvPr id="13" name="Picture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40428" y="3476562"/>
            <a:ext cx="1000284" cy="2651159"/>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92213" y="3181034"/>
            <a:ext cx="896713" cy="2285841"/>
          </a:xfrm>
          <a:prstGeom prst="rect">
            <a:avLst/>
          </a:prstGeom>
        </p:spPr>
      </p:pic>
      <p:pic>
        <p:nvPicPr>
          <p:cNvPr id="10" name="Picture 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028960" y="4335007"/>
            <a:ext cx="763253" cy="1132051"/>
          </a:xfrm>
          <a:prstGeom prst="rect">
            <a:avLst/>
          </a:prstGeom>
        </p:spPr>
      </p:pic>
      <p:pic>
        <p:nvPicPr>
          <p:cNvPr id="12" name="Picture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84248" y="2434300"/>
            <a:ext cx="917380" cy="2466733"/>
          </a:xfrm>
          <a:prstGeom prst="rect">
            <a:avLst/>
          </a:prstGeom>
        </p:spPr>
      </p:pic>
      <p:sp>
        <p:nvSpPr>
          <p:cNvPr id="4" name="Footer Placeholder 3"/>
          <p:cNvSpPr>
            <a:spLocks noGrp="1"/>
          </p:cNvSpPr>
          <p:nvPr>
            <p:ph type="ftr" sz="quarter" idx="11"/>
          </p:nvPr>
        </p:nvSpPr>
        <p:spPr>
          <a:xfrm>
            <a:off x="4038600" y="6180138"/>
            <a:ext cx="4114800" cy="541338"/>
          </a:xfrm>
          <a:blipFill dpi="0" rotWithShape="1">
            <a:blip r:embed="rId8">
              <a:extLst>
                <a:ext uri="{28A0092B-C50C-407E-A947-70E740481C1C}">
                  <a14:useLocalDpi xmlns:a14="http://schemas.microsoft.com/office/drawing/2010/main" val="0"/>
                </a:ext>
              </a:extLst>
            </a:blip>
            <a:srcRect/>
            <a:stretch>
              <a:fillRect/>
            </a:stretch>
          </a:blipFill>
        </p:spPr>
        <p:txBody>
          <a:bodyPr/>
          <a:lstStyle/>
          <a:p>
            <a:endParaRPr lang="en-GB" dirty="0"/>
          </a:p>
        </p:txBody>
      </p:sp>
      <p:sp>
        <p:nvSpPr>
          <p:cNvPr id="5" name="Slide Number Placeholder 4"/>
          <p:cNvSpPr>
            <a:spLocks noGrp="1"/>
          </p:cNvSpPr>
          <p:nvPr>
            <p:ph type="sldNum" sz="quarter" idx="12"/>
          </p:nvPr>
        </p:nvSpPr>
        <p:spPr/>
        <p:txBody>
          <a:bodyPr/>
          <a:lstStyle/>
          <a:p>
            <a:fld id="{469FE343-467D-4113-A7AD-1951DC70E093}" type="slidenum">
              <a:rPr lang="en-GB" smtClean="0"/>
              <a:t>6</a:t>
            </a:fld>
            <a:endParaRPr lang="en-GB"/>
          </a:p>
        </p:txBody>
      </p:sp>
      <p:sp>
        <p:nvSpPr>
          <p:cNvPr id="6" name="Oval Callout 5"/>
          <p:cNvSpPr/>
          <p:nvPr/>
        </p:nvSpPr>
        <p:spPr>
          <a:xfrm>
            <a:off x="6520255" y="62829"/>
            <a:ext cx="5272678" cy="1921614"/>
          </a:xfrm>
          <a:prstGeom prst="wedgeEllipseCallout">
            <a:avLst>
              <a:gd name="adj1" fmla="val -46830"/>
              <a:gd name="adj2" fmla="val 74309"/>
            </a:avLst>
          </a:prstGeom>
          <a:solidFill>
            <a:schemeClr val="accent4">
              <a:lumMod val="20000"/>
              <a:lumOff val="80000"/>
            </a:schemeClr>
          </a:solidFill>
        </p:spPr>
        <p:style>
          <a:lnRef idx="1">
            <a:schemeClr val="accent4"/>
          </a:lnRef>
          <a:fillRef idx="2">
            <a:schemeClr val="accent4"/>
          </a:fillRef>
          <a:effectRef idx="1">
            <a:schemeClr val="accent4"/>
          </a:effectRef>
          <a:fontRef idx="minor">
            <a:schemeClr val="dk1"/>
          </a:fontRef>
        </p:style>
        <p:txBody>
          <a:bodyPr rtlCol="0" anchor="ctr"/>
          <a:lstStyle/>
          <a:p>
            <a:pPr algn="ctr"/>
            <a:r>
              <a:rPr lang="en-US" dirty="0" smtClean="0">
                <a:latin typeface="Comic Sans MS" panose="030F0702030302020204" pitchFamily="66" charset="0"/>
              </a:rPr>
              <a:t>“</a:t>
            </a:r>
            <a:r>
              <a:rPr lang="en-US" dirty="0">
                <a:latin typeface="Comic Sans MS" panose="030F0702030302020204" pitchFamily="66" charset="0"/>
              </a:rPr>
              <a:t>Really great introduction to coding and thanks for all the food and tea! It would be good to be able to stay in touch with Django Girls to continue the learning if possible! </a:t>
            </a:r>
            <a:r>
              <a:rPr lang="en-US" dirty="0" smtClean="0">
                <a:latin typeface="Comic Sans MS" panose="030F0702030302020204" pitchFamily="66" charset="0"/>
              </a:rPr>
              <a:t>”</a:t>
            </a:r>
            <a:endParaRPr lang="en-GB" dirty="0">
              <a:latin typeface="Comic Sans MS" panose="030F0702030302020204" pitchFamily="66" charset="0"/>
            </a:endParaRPr>
          </a:p>
        </p:txBody>
      </p:sp>
      <p:sp>
        <p:nvSpPr>
          <p:cNvPr id="7" name="Oval Callout 6"/>
          <p:cNvSpPr/>
          <p:nvPr/>
        </p:nvSpPr>
        <p:spPr>
          <a:xfrm>
            <a:off x="181157" y="2144245"/>
            <a:ext cx="3464639" cy="1622211"/>
          </a:xfrm>
          <a:prstGeom prst="wedgeEllipseCallout">
            <a:avLst>
              <a:gd name="adj1" fmla="val 57380"/>
              <a:gd name="adj2" fmla="val 44216"/>
            </a:avLst>
          </a:prstGeom>
          <a:solidFill>
            <a:srgbClr val="D6BBEB"/>
          </a:solidFill>
          <a:ln>
            <a:solidFill>
              <a:srgbClr val="7030A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2">
                    <a:lumMod val="10000"/>
                  </a:schemeClr>
                </a:solidFill>
                <a:latin typeface="Comic Sans MS" panose="030F0702030302020204" pitchFamily="66" charset="0"/>
              </a:rPr>
              <a:t>“It </a:t>
            </a:r>
            <a:r>
              <a:rPr lang="en-US" dirty="0">
                <a:solidFill>
                  <a:schemeClr val="bg2">
                    <a:lumMod val="10000"/>
                  </a:schemeClr>
                </a:solidFill>
                <a:latin typeface="Comic Sans MS" panose="030F0702030302020204" pitchFamily="66" charset="0"/>
              </a:rPr>
              <a:t>would be great to open the workshop to girls (children) with their </a:t>
            </a:r>
            <a:r>
              <a:rPr lang="en-US" dirty="0" smtClean="0">
                <a:solidFill>
                  <a:schemeClr val="bg2">
                    <a:lumMod val="10000"/>
                  </a:schemeClr>
                </a:solidFill>
                <a:latin typeface="Comic Sans MS" panose="030F0702030302020204" pitchFamily="66" charset="0"/>
              </a:rPr>
              <a:t>moms”</a:t>
            </a:r>
            <a:endParaRPr lang="en-GB" dirty="0">
              <a:solidFill>
                <a:schemeClr val="bg2">
                  <a:lumMod val="10000"/>
                </a:schemeClr>
              </a:solidFill>
              <a:latin typeface="Comic Sans MS" panose="030F0702030302020204" pitchFamily="66" charset="0"/>
            </a:endParaRPr>
          </a:p>
        </p:txBody>
      </p:sp>
      <p:sp>
        <p:nvSpPr>
          <p:cNvPr id="8" name="Rounded Rectangular Callout 7"/>
          <p:cNvSpPr/>
          <p:nvPr/>
        </p:nvSpPr>
        <p:spPr>
          <a:xfrm>
            <a:off x="1595802" y="525099"/>
            <a:ext cx="3629568" cy="1459344"/>
          </a:xfrm>
          <a:prstGeom prst="wedgeRoundRectCallout">
            <a:avLst>
              <a:gd name="adj1" fmla="val 43446"/>
              <a:gd name="adj2" fmla="val 100838"/>
              <a:gd name="adj3" fmla="val 16667"/>
            </a:avLst>
          </a:prstGeom>
          <a:solidFill>
            <a:schemeClr val="accent6">
              <a:lumMod val="20000"/>
              <a:lumOff val="80000"/>
            </a:schemeClr>
          </a:solidFill>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latin typeface="Comic Sans MS" panose="030F0702030302020204" pitchFamily="66" charset="0"/>
              </a:rPr>
              <a:t>“After </a:t>
            </a:r>
            <a:r>
              <a:rPr lang="en-US" dirty="0">
                <a:latin typeface="Comic Sans MS" panose="030F0702030302020204" pitchFamily="66" charset="0"/>
              </a:rPr>
              <a:t>meeting all the lovely people here, </a:t>
            </a:r>
            <a:r>
              <a:rPr lang="en-US" dirty="0" smtClean="0">
                <a:latin typeface="Comic Sans MS" panose="030F0702030302020204" pitchFamily="66" charset="0"/>
              </a:rPr>
              <a:t>[…]I </a:t>
            </a:r>
            <a:r>
              <a:rPr lang="en-US" dirty="0">
                <a:latin typeface="Comic Sans MS" panose="030F0702030302020204" pitchFamily="66" charset="0"/>
              </a:rPr>
              <a:t>have to say I am in! I love this workshop. I love programming. Thank you Django Girls! </a:t>
            </a:r>
            <a:r>
              <a:rPr lang="en-US" dirty="0" smtClean="0">
                <a:latin typeface="Comic Sans MS" panose="030F0702030302020204" pitchFamily="66" charset="0"/>
              </a:rPr>
              <a:t>”</a:t>
            </a:r>
            <a:endParaRPr lang="en-GB" dirty="0">
              <a:latin typeface="Comic Sans MS" panose="030F0702030302020204" pitchFamily="66" charset="0"/>
            </a:endParaRPr>
          </a:p>
        </p:txBody>
      </p:sp>
      <p:sp>
        <p:nvSpPr>
          <p:cNvPr id="9" name="Rounded Rectangular Callout 8"/>
          <p:cNvSpPr/>
          <p:nvPr/>
        </p:nvSpPr>
        <p:spPr>
          <a:xfrm>
            <a:off x="8553452" y="2307367"/>
            <a:ext cx="3239481" cy="1675114"/>
          </a:xfrm>
          <a:prstGeom prst="wedgeRoundRectCallout">
            <a:avLst>
              <a:gd name="adj1" fmla="val -77555"/>
              <a:gd name="adj2" fmla="val 34195"/>
              <a:gd name="adj3" fmla="val 16667"/>
            </a:avLst>
          </a:prstGeom>
          <a:solidFill>
            <a:schemeClr val="accent1">
              <a:lumMod val="20000"/>
              <a:lumOff val="80000"/>
            </a:schemeClr>
          </a:solidFill>
          <a:ln>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accent6">
                    <a:lumMod val="75000"/>
                  </a:schemeClr>
                </a:solidFill>
                <a:latin typeface="Comic Sans MS" panose="030F0702030302020204" pitchFamily="66" charset="0"/>
              </a:rPr>
              <a:t>“The </a:t>
            </a:r>
            <a:r>
              <a:rPr lang="en-US" dirty="0">
                <a:solidFill>
                  <a:schemeClr val="accent6">
                    <a:lumMod val="75000"/>
                  </a:schemeClr>
                </a:solidFill>
                <a:latin typeface="Comic Sans MS" panose="030F0702030302020204" pitchFamily="66" charset="0"/>
              </a:rPr>
              <a:t>workshop was too intense to handle in 1 day. I would suggest to split it over more days, shorter session</a:t>
            </a:r>
            <a:r>
              <a:rPr lang="en-US" dirty="0" smtClean="0">
                <a:solidFill>
                  <a:schemeClr val="accent6">
                    <a:lumMod val="75000"/>
                  </a:schemeClr>
                </a:solidFill>
                <a:latin typeface="Comic Sans MS" panose="030F0702030302020204" pitchFamily="66" charset="0"/>
              </a:rPr>
              <a:t>! ”</a:t>
            </a:r>
            <a:endParaRPr lang="en-GB" dirty="0">
              <a:solidFill>
                <a:schemeClr val="accent6">
                  <a:lumMod val="75000"/>
                </a:schemeClr>
              </a:solidFill>
              <a:latin typeface="Comic Sans MS" panose="030F0702030302020204" pitchFamily="66" charset="0"/>
            </a:endParaRPr>
          </a:p>
        </p:txBody>
      </p:sp>
    </p:spTree>
    <p:extLst>
      <p:ext uri="{BB962C8B-B14F-4D97-AF65-F5344CB8AC3E}">
        <p14:creationId xmlns:p14="http://schemas.microsoft.com/office/powerpoint/2010/main" val="10992856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par>
                                <p:cTn id="8" presetID="16" presetClass="entr" presetSubtype="2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par>
                                <p:cTn id="11" presetID="16" presetClass="entr" presetSubtype="21" fill="hold"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arn(inVertical)">
                                      <p:cBhvr>
                                        <p:cTn id="13" dur="500"/>
                                        <p:tgtEl>
                                          <p:spTgt spid="11"/>
                                        </p:tgtEl>
                                      </p:cBhvr>
                                    </p:animEffect>
                                  </p:childTnLst>
                                </p:cTn>
                              </p:par>
                            </p:childTnLst>
                          </p:cTn>
                        </p:par>
                      </p:childTnLst>
                    </p:cTn>
                  </p:par>
                  <p:par>
                    <p:cTn id="14" fill="hold">
                      <p:stCondLst>
                        <p:cond delay="indefinite"/>
                      </p:stCondLst>
                      <p:childTnLst>
                        <p:par>
                          <p:cTn id="15" fill="hold">
                            <p:stCondLst>
                              <p:cond delay="0"/>
                            </p:stCondLst>
                            <p:childTnLst>
                              <p:par>
                                <p:cTn id="16" presetID="6" presetClass="entr" presetSubtype="16"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Effect transition="in" filter="circle(in)">
                                      <p:cBhvr>
                                        <p:cTn id="18" dur="2000"/>
                                        <p:tgtEl>
                                          <p:spTgt spid="8"/>
                                        </p:tgtEl>
                                      </p:cBhvr>
                                    </p:animEffect>
                                  </p:childTnLst>
                                </p:cTn>
                              </p:par>
                              <p:par>
                                <p:cTn id="19" presetID="6" presetClass="entr" presetSubtype="16"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circle(in)">
                                      <p:cBhvr>
                                        <p:cTn id="21" dur="2000"/>
                                        <p:tgtEl>
                                          <p:spTgt spid="14"/>
                                        </p:tgtEl>
                                      </p:cBhvr>
                                    </p:animEffect>
                                  </p:childTnLst>
                                </p:cTn>
                              </p:par>
                            </p:childTnLst>
                          </p:cTn>
                        </p:par>
                      </p:childTnLst>
                    </p:cTn>
                  </p:par>
                  <p:par>
                    <p:cTn id="22" fill="hold">
                      <p:stCondLst>
                        <p:cond delay="indefinite"/>
                      </p:stCondLst>
                      <p:childTnLst>
                        <p:par>
                          <p:cTn id="23" fill="hold">
                            <p:stCondLst>
                              <p:cond delay="0"/>
                            </p:stCondLst>
                            <p:childTnLst>
                              <p:par>
                                <p:cTn id="24" presetID="53" presetClass="entr" presetSubtype="16" fill="hold" nodeType="click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500" fill="hold"/>
                                        <p:tgtEl>
                                          <p:spTgt spid="12"/>
                                        </p:tgtEl>
                                        <p:attrNameLst>
                                          <p:attrName>ppt_w</p:attrName>
                                        </p:attrNameLst>
                                      </p:cBhvr>
                                      <p:tavLst>
                                        <p:tav tm="0">
                                          <p:val>
                                            <p:fltVal val="0"/>
                                          </p:val>
                                        </p:tav>
                                        <p:tav tm="100000">
                                          <p:val>
                                            <p:strVal val="#ppt_w"/>
                                          </p:val>
                                        </p:tav>
                                      </p:tavLst>
                                    </p:anim>
                                    <p:anim calcmode="lin" valueType="num">
                                      <p:cBhvr>
                                        <p:cTn id="27" dur="500" fill="hold"/>
                                        <p:tgtEl>
                                          <p:spTgt spid="12"/>
                                        </p:tgtEl>
                                        <p:attrNameLst>
                                          <p:attrName>ppt_h</p:attrName>
                                        </p:attrNameLst>
                                      </p:cBhvr>
                                      <p:tavLst>
                                        <p:tav tm="0">
                                          <p:val>
                                            <p:fltVal val="0"/>
                                          </p:val>
                                        </p:tav>
                                        <p:tav tm="100000">
                                          <p:val>
                                            <p:strVal val="#ppt_h"/>
                                          </p:val>
                                        </p:tav>
                                      </p:tavLst>
                                    </p:anim>
                                    <p:animEffect transition="in" filter="fade">
                                      <p:cBhvr>
                                        <p:cTn id="28" dur="500"/>
                                        <p:tgtEl>
                                          <p:spTgt spid="12"/>
                                        </p:tgtEl>
                                      </p:cBhvr>
                                    </p:animEffect>
                                  </p:childTnLst>
                                </p:cTn>
                              </p:par>
                              <p:par>
                                <p:cTn id="29" presetID="53" presetClass="entr" presetSubtype="16" fill="hold" grpId="0" nodeType="withEffect">
                                  <p:stCondLst>
                                    <p:cond delay="0"/>
                                  </p:stCondLst>
                                  <p:childTnLst>
                                    <p:set>
                                      <p:cBhvr>
                                        <p:cTn id="30" dur="1" fill="hold">
                                          <p:stCondLst>
                                            <p:cond delay="0"/>
                                          </p:stCondLst>
                                        </p:cTn>
                                        <p:tgtEl>
                                          <p:spTgt spid="6"/>
                                        </p:tgtEl>
                                        <p:attrNameLst>
                                          <p:attrName>style.visibility</p:attrName>
                                        </p:attrNameLst>
                                      </p:cBhvr>
                                      <p:to>
                                        <p:strVal val="visible"/>
                                      </p:to>
                                    </p:set>
                                    <p:anim calcmode="lin" valueType="num">
                                      <p:cBhvr>
                                        <p:cTn id="31" dur="500" fill="hold"/>
                                        <p:tgtEl>
                                          <p:spTgt spid="6"/>
                                        </p:tgtEl>
                                        <p:attrNameLst>
                                          <p:attrName>ppt_w</p:attrName>
                                        </p:attrNameLst>
                                      </p:cBhvr>
                                      <p:tavLst>
                                        <p:tav tm="0">
                                          <p:val>
                                            <p:fltVal val="0"/>
                                          </p:val>
                                        </p:tav>
                                        <p:tav tm="100000">
                                          <p:val>
                                            <p:strVal val="#ppt_w"/>
                                          </p:val>
                                        </p:tav>
                                      </p:tavLst>
                                    </p:anim>
                                    <p:anim calcmode="lin" valueType="num">
                                      <p:cBhvr>
                                        <p:cTn id="32" dur="500" fill="hold"/>
                                        <p:tgtEl>
                                          <p:spTgt spid="6"/>
                                        </p:tgtEl>
                                        <p:attrNameLst>
                                          <p:attrName>ppt_h</p:attrName>
                                        </p:attrNameLst>
                                      </p:cBhvr>
                                      <p:tavLst>
                                        <p:tav tm="0">
                                          <p:val>
                                            <p:fltVal val="0"/>
                                          </p:val>
                                        </p:tav>
                                        <p:tav tm="100000">
                                          <p:val>
                                            <p:strVal val="#ppt_h"/>
                                          </p:val>
                                        </p:tav>
                                      </p:tavLst>
                                    </p:anim>
                                    <p:animEffect transition="in" filter="fade">
                                      <p:cBhvr>
                                        <p:cTn id="33" dur="500"/>
                                        <p:tgtEl>
                                          <p:spTgt spid="6"/>
                                        </p:tgtEl>
                                      </p:cBhvr>
                                    </p:animEffect>
                                  </p:childTnLst>
                                </p:cTn>
                              </p:par>
                            </p:childTnLst>
                          </p:cTn>
                        </p:par>
                      </p:childTnLst>
                    </p:cTn>
                  </p:par>
                  <p:par>
                    <p:cTn id="34" fill="hold">
                      <p:stCondLst>
                        <p:cond delay="indefinite"/>
                      </p:stCondLst>
                      <p:childTnLst>
                        <p:par>
                          <p:cTn id="35" fill="hold">
                            <p:stCondLst>
                              <p:cond delay="0"/>
                            </p:stCondLst>
                            <p:childTnLst>
                              <p:par>
                                <p:cTn id="36" presetID="14" presetClass="entr" presetSubtype="10" fill="hold" grpId="0" nodeType="click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randombar(horizontal)">
                                      <p:cBhvr>
                                        <p:cTn id="38" dur="500"/>
                                        <p:tgtEl>
                                          <p:spTgt spid="9"/>
                                        </p:tgtEl>
                                      </p:cBhvr>
                                    </p:animEffect>
                                  </p:childTnLst>
                                </p:cTn>
                              </p:par>
                              <p:par>
                                <p:cTn id="39" presetID="14" presetClass="entr" presetSubtype="10" fill="hold" nodeType="with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randombar(horizontal)">
                                      <p:cBhvr>
                                        <p:cTn id="41"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8" grpId="0" animBg="1"/>
      <p:bldP spid="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dirty="0"/>
          </a:p>
        </p:txBody>
      </p:sp>
      <p:pic>
        <p:nvPicPr>
          <p:cNvPr id="6" name="Content Placeholder 5"/>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a:off x="883197" y="564543"/>
            <a:ext cx="9935280" cy="5615593"/>
          </a:xfrm>
        </p:spPr>
      </p:pic>
      <p:sp>
        <p:nvSpPr>
          <p:cNvPr id="4" name="Footer Placeholder 3"/>
          <p:cNvSpPr>
            <a:spLocks noGrp="1"/>
          </p:cNvSpPr>
          <p:nvPr>
            <p:ph type="ftr" sz="quarter" idx="11"/>
          </p:nvPr>
        </p:nvSpPr>
        <p:spPr>
          <a:xfrm>
            <a:off x="4038600" y="6180136"/>
            <a:ext cx="4114800" cy="541339"/>
          </a:xfrm>
          <a:blipFill dpi="0" rotWithShape="1">
            <a:blip r:embed="rId4">
              <a:extLst>
                <a:ext uri="{28A0092B-C50C-407E-A947-70E740481C1C}">
                  <a14:useLocalDpi xmlns:a14="http://schemas.microsoft.com/office/drawing/2010/main" val="0"/>
                </a:ext>
              </a:extLst>
            </a:blip>
            <a:srcRect/>
            <a:stretch>
              <a:fillRect/>
            </a:stretch>
          </a:blipFill>
        </p:spPr>
        <p:txBody>
          <a:bodyPr/>
          <a:lstStyle/>
          <a:p>
            <a:endParaRPr lang="en-GB" dirty="0"/>
          </a:p>
        </p:txBody>
      </p:sp>
      <p:sp>
        <p:nvSpPr>
          <p:cNvPr id="5" name="Slide Number Placeholder 4"/>
          <p:cNvSpPr>
            <a:spLocks noGrp="1"/>
          </p:cNvSpPr>
          <p:nvPr>
            <p:ph type="sldNum" sz="quarter" idx="12"/>
          </p:nvPr>
        </p:nvSpPr>
        <p:spPr/>
        <p:txBody>
          <a:bodyPr/>
          <a:lstStyle/>
          <a:p>
            <a:fld id="{469FE343-467D-4113-A7AD-1951DC70E093}" type="slidenum">
              <a:rPr lang="en-GB" smtClean="0"/>
              <a:t>7</a:t>
            </a:fld>
            <a:endParaRPr lang="en-GB"/>
          </a:p>
        </p:txBody>
      </p:sp>
      <p:sp>
        <p:nvSpPr>
          <p:cNvPr id="7" name="Rectangle 6"/>
          <p:cNvSpPr/>
          <p:nvPr/>
        </p:nvSpPr>
        <p:spPr>
          <a:xfrm>
            <a:off x="2731260" y="652541"/>
            <a:ext cx="6043652" cy="1107996"/>
          </a:xfrm>
          <a:prstGeom prst="rect">
            <a:avLst/>
          </a:prstGeom>
          <a:noFill/>
        </p:spPr>
        <p:txBody>
          <a:bodyPr wrap="square" lIns="91440" tIns="45720" rIns="91440" bIns="45720">
            <a:spAutoFit/>
          </a:bodyPr>
          <a:lstStyle/>
          <a:p>
            <a:pPr algn="ctr"/>
            <a:r>
              <a:rPr lang="en-US" sz="6600" b="1" cap="none" spc="0" dirty="0" smtClean="0">
                <a:ln w="15875">
                  <a:solidFill>
                    <a:schemeClr val="tx1">
                      <a:lumMod val="95000"/>
                      <a:lumOff val="5000"/>
                    </a:schemeClr>
                  </a:solidFill>
                  <a:prstDash val="solid"/>
                </a:ln>
                <a:solidFill>
                  <a:srgbClr val="00CCFF"/>
                </a:solidFill>
                <a:effectLst>
                  <a:outerShdw dist="38100" dir="2700000" algn="tl" rotWithShape="0">
                    <a:schemeClr val="accent2"/>
                  </a:outerShdw>
                </a:effectLst>
                <a:latin typeface="MV Boli" panose="02000500030200090000" pitchFamily="2" charset="0"/>
                <a:cs typeface="MV Boli" panose="02000500030200090000" pitchFamily="2" charset="0"/>
              </a:rPr>
              <a:t>THANK YOU!!</a:t>
            </a:r>
            <a:endParaRPr lang="en-US" sz="6600" b="1" cap="none" spc="0" dirty="0">
              <a:ln w="15875">
                <a:solidFill>
                  <a:schemeClr val="tx1">
                    <a:lumMod val="95000"/>
                    <a:lumOff val="5000"/>
                  </a:schemeClr>
                </a:solidFill>
                <a:prstDash val="solid"/>
              </a:ln>
              <a:solidFill>
                <a:srgbClr val="00CCFF"/>
              </a:solidFill>
              <a:effectLst>
                <a:outerShdw dist="38100" dir="2700000" algn="tl" rotWithShape="0">
                  <a:schemeClr val="accent2"/>
                </a:outerShdw>
              </a:effectLst>
              <a:latin typeface="MV Boli" panose="02000500030200090000" pitchFamily="2" charset="0"/>
              <a:cs typeface="MV Boli" panose="02000500030200090000" pitchFamily="2" charset="0"/>
            </a:endParaRPr>
          </a:p>
        </p:txBody>
      </p:sp>
    </p:spTree>
    <p:extLst>
      <p:ext uri="{BB962C8B-B14F-4D97-AF65-F5344CB8AC3E}">
        <p14:creationId xmlns:p14="http://schemas.microsoft.com/office/powerpoint/2010/main" val="12198991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1000" fill="hold"/>
                                        <p:tgtEl>
                                          <p:spTgt spid="7"/>
                                        </p:tgtEl>
                                        <p:attrNameLst>
                                          <p:attrName>ppt_w</p:attrName>
                                        </p:attrNameLst>
                                      </p:cBhvr>
                                      <p:tavLst>
                                        <p:tav tm="0">
                                          <p:val>
                                            <p:fltVal val="0"/>
                                          </p:val>
                                        </p:tav>
                                        <p:tav tm="100000">
                                          <p:val>
                                            <p:strVal val="#ppt_w"/>
                                          </p:val>
                                        </p:tav>
                                      </p:tavLst>
                                    </p:anim>
                                    <p:anim calcmode="lin" valueType="num">
                                      <p:cBhvr>
                                        <p:cTn id="8" dur="1000" fill="hold"/>
                                        <p:tgtEl>
                                          <p:spTgt spid="7"/>
                                        </p:tgtEl>
                                        <p:attrNameLst>
                                          <p:attrName>ppt_h</p:attrName>
                                        </p:attrNameLst>
                                      </p:cBhvr>
                                      <p:tavLst>
                                        <p:tav tm="0">
                                          <p:val>
                                            <p:fltVal val="0"/>
                                          </p:val>
                                        </p:tav>
                                        <p:tav tm="100000">
                                          <p:val>
                                            <p:strVal val="#ppt_h"/>
                                          </p:val>
                                        </p:tav>
                                      </p:tavLst>
                                    </p:anim>
                                    <p:anim calcmode="lin" valueType="num">
                                      <p:cBhvr>
                                        <p:cTn id="9" dur="1000" fill="hold"/>
                                        <p:tgtEl>
                                          <p:spTgt spid="7"/>
                                        </p:tgtEl>
                                        <p:attrNameLst>
                                          <p:attrName>style.rotation</p:attrName>
                                        </p:attrNameLst>
                                      </p:cBhvr>
                                      <p:tavLst>
                                        <p:tav tm="0">
                                          <p:val>
                                            <p:fltVal val="90"/>
                                          </p:val>
                                        </p:tav>
                                        <p:tav tm="100000">
                                          <p:val>
                                            <p:fltVal val="0"/>
                                          </p:val>
                                        </p:tav>
                                      </p:tavLst>
                                    </p:anim>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More information!</a:t>
            </a:r>
            <a:endParaRPr lang="en-GB" dirty="0"/>
          </a:p>
        </p:txBody>
      </p:sp>
      <p:sp>
        <p:nvSpPr>
          <p:cNvPr id="3" name="Content Placeholder 2"/>
          <p:cNvSpPr>
            <a:spLocks noGrp="1"/>
          </p:cNvSpPr>
          <p:nvPr>
            <p:ph idx="1"/>
          </p:nvPr>
        </p:nvSpPr>
        <p:spPr/>
        <p:txBody>
          <a:bodyPr/>
          <a:lstStyle/>
          <a:p>
            <a:pPr marL="0" indent="0">
              <a:buNone/>
            </a:pPr>
            <a:r>
              <a:rPr lang="en-US" dirty="0" smtClean="0">
                <a:hlinkClick r:id="rId3"/>
              </a:rPr>
              <a:t>https://djangogirls.org</a:t>
            </a:r>
            <a:endParaRPr lang="en-US" dirty="0" smtClean="0"/>
          </a:p>
          <a:p>
            <a:pPr marL="0" indent="0">
              <a:buNone/>
            </a:pPr>
            <a:r>
              <a:rPr lang="en-US" dirty="0" smtClean="0">
                <a:hlinkClick r:id="rId4"/>
              </a:rPr>
              <a:t>https://twitter.com/djangogirls</a:t>
            </a:r>
            <a:endParaRPr lang="en-US" dirty="0" smtClean="0"/>
          </a:p>
          <a:p>
            <a:pPr marL="0" indent="0">
              <a:buNone/>
            </a:pPr>
            <a:r>
              <a:rPr lang="en-US" dirty="0" smtClean="0">
                <a:hlinkClick r:id="rId5"/>
              </a:rPr>
              <a:t>https://www.facebook.com/djangogirls</a:t>
            </a:r>
            <a:endParaRPr lang="en-US" dirty="0" smtClean="0"/>
          </a:p>
          <a:p>
            <a:pPr marL="0" indent="0">
              <a:buNone/>
            </a:pPr>
            <a:r>
              <a:rPr lang="en-US" dirty="0">
                <a:hlinkClick r:id="rId6"/>
              </a:rPr>
              <a:t>http://rosehipsters.org/about</a:t>
            </a:r>
            <a:r>
              <a:rPr lang="en-US" dirty="0" smtClean="0">
                <a:hlinkClick r:id="rId6"/>
              </a:rPr>
              <a:t>/</a:t>
            </a:r>
            <a:endParaRPr lang="en-US" dirty="0" smtClean="0"/>
          </a:p>
          <a:p>
            <a:pPr marL="0" indent="0">
              <a:buNone/>
            </a:pPr>
            <a:r>
              <a:rPr lang="en-US" dirty="0" smtClean="0">
                <a:hlinkClick r:id="rId7"/>
              </a:rPr>
              <a:t>https://cds.cern.ch/record/2137504?ln=en</a:t>
            </a:r>
            <a:endParaRPr lang="en-US" dirty="0" smtClean="0"/>
          </a:p>
          <a:p>
            <a:pPr marL="0" indent="0">
              <a:buNone/>
            </a:pPr>
            <a:r>
              <a:rPr lang="en-US" dirty="0">
                <a:hlinkClick r:id="rId7"/>
              </a:rPr>
              <a:t>https://</a:t>
            </a:r>
            <a:r>
              <a:rPr lang="en-US" dirty="0" smtClean="0">
                <a:hlinkClick r:id="rId7"/>
              </a:rPr>
              <a:t>cds.cern.ch/record/2137966?ln=en</a:t>
            </a:r>
            <a:endParaRPr lang="en-US" dirty="0"/>
          </a:p>
          <a:p>
            <a:pPr marL="0" indent="0">
              <a:buNone/>
            </a:pPr>
            <a:endParaRPr lang="en-US" dirty="0" smtClean="0"/>
          </a:p>
          <a:p>
            <a:pPr marL="0" indent="0">
              <a:buNone/>
            </a:pPr>
            <a:endParaRPr lang="en-GB" dirty="0"/>
          </a:p>
        </p:txBody>
      </p:sp>
      <p:sp>
        <p:nvSpPr>
          <p:cNvPr id="4" name="Footer Placeholder 3"/>
          <p:cNvSpPr>
            <a:spLocks noGrp="1"/>
          </p:cNvSpPr>
          <p:nvPr>
            <p:ph type="ftr" sz="quarter" idx="11"/>
          </p:nvPr>
        </p:nvSpPr>
        <p:spPr>
          <a:xfrm>
            <a:off x="4038600" y="6180138"/>
            <a:ext cx="4114800" cy="541338"/>
          </a:xfrm>
          <a:blipFill dpi="0" rotWithShape="1">
            <a:blip r:embed="rId8">
              <a:extLst>
                <a:ext uri="{28A0092B-C50C-407E-A947-70E740481C1C}">
                  <a14:useLocalDpi xmlns:a14="http://schemas.microsoft.com/office/drawing/2010/main" val="0"/>
                </a:ext>
              </a:extLst>
            </a:blip>
            <a:srcRect/>
            <a:stretch>
              <a:fillRect/>
            </a:stretch>
          </a:blipFill>
        </p:spPr>
        <p:txBody>
          <a:bodyPr/>
          <a:lstStyle/>
          <a:p>
            <a:endParaRPr lang="en-GB" dirty="0"/>
          </a:p>
        </p:txBody>
      </p:sp>
      <p:sp>
        <p:nvSpPr>
          <p:cNvPr id="5" name="Slide Number Placeholder 4"/>
          <p:cNvSpPr>
            <a:spLocks noGrp="1"/>
          </p:cNvSpPr>
          <p:nvPr>
            <p:ph type="sldNum" sz="quarter" idx="12"/>
          </p:nvPr>
        </p:nvSpPr>
        <p:spPr/>
        <p:txBody>
          <a:bodyPr/>
          <a:lstStyle/>
          <a:p>
            <a:fld id="{469FE343-467D-4113-A7AD-1951DC70E093}" type="slidenum">
              <a:rPr lang="en-GB" smtClean="0"/>
              <a:t>8</a:t>
            </a:fld>
            <a:endParaRPr lang="en-GB"/>
          </a:p>
        </p:txBody>
      </p:sp>
    </p:spTree>
    <p:extLst>
      <p:ext uri="{BB962C8B-B14F-4D97-AF65-F5344CB8AC3E}">
        <p14:creationId xmlns:p14="http://schemas.microsoft.com/office/powerpoint/2010/main" val="288009352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GB" dirty="0"/>
          </a:p>
        </p:txBody>
      </p:sp>
      <p:sp>
        <p:nvSpPr>
          <p:cNvPr id="3" name="Content Placeholder 2"/>
          <p:cNvSpPr>
            <a:spLocks noGrp="1"/>
          </p:cNvSpPr>
          <p:nvPr>
            <p:ph idx="1"/>
          </p:nvPr>
        </p:nvSpPr>
        <p:spPr/>
        <p:txBody>
          <a:bodyPr/>
          <a:lstStyle/>
          <a:p>
            <a:pPr marL="0" indent="0">
              <a:buNone/>
            </a:pPr>
            <a:r>
              <a:rPr lang="en-US" dirty="0" smtClean="0"/>
              <a:t>Acknowledgements for the pictures:</a:t>
            </a:r>
          </a:p>
          <a:p>
            <a:pPr>
              <a:buFontTx/>
              <a:buChar char="-"/>
            </a:pPr>
            <a:r>
              <a:rPr lang="en-US" dirty="0" smtClean="0"/>
              <a:t>“Designed </a:t>
            </a:r>
            <a:r>
              <a:rPr lang="en-US" dirty="0"/>
              <a:t>by </a:t>
            </a:r>
            <a:r>
              <a:rPr lang="en-US" dirty="0" smtClean="0"/>
              <a:t>Freepik.com”</a:t>
            </a:r>
          </a:p>
          <a:p>
            <a:pPr>
              <a:buFontTx/>
              <a:buChar char="-"/>
            </a:pPr>
            <a:r>
              <a:rPr lang="en-US" dirty="0" smtClean="0"/>
              <a:t>Julliard, Laure</a:t>
            </a:r>
          </a:p>
          <a:p>
            <a:pPr marL="0" indent="0">
              <a:buNone/>
            </a:pPr>
            <a:r>
              <a:rPr lang="en-US" dirty="0"/>
              <a:t>	</a:t>
            </a:r>
            <a:endParaRPr lang="en-US" dirty="0" smtClean="0"/>
          </a:p>
          <a:p>
            <a:pPr marL="0" indent="0">
              <a:buNone/>
            </a:pPr>
            <a:endParaRPr lang="en-GB" dirty="0"/>
          </a:p>
        </p:txBody>
      </p:sp>
      <p:sp>
        <p:nvSpPr>
          <p:cNvPr id="4" name="Footer Placeholder 3"/>
          <p:cNvSpPr>
            <a:spLocks noGrp="1"/>
          </p:cNvSpPr>
          <p:nvPr>
            <p:ph type="ftr" sz="quarter" idx="11"/>
          </p:nvPr>
        </p:nvSpPr>
        <p:spPr>
          <a:xfrm>
            <a:off x="4038600" y="6180138"/>
            <a:ext cx="4114800" cy="541338"/>
          </a:xfrm>
          <a:blipFill dpi="0" rotWithShape="1">
            <a:blip r:embed="rId3">
              <a:extLst>
                <a:ext uri="{28A0092B-C50C-407E-A947-70E740481C1C}">
                  <a14:useLocalDpi xmlns:a14="http://schemas.microsoft.com/office/drawing/2010/main" val="0"/>
                </a:ext>
              </a:extLst>
            </a:blip>
            <a:srcRect/>
            <a:stretch>
              <a:fillRect/>
            </a:stretch>
          </a:blipFill>
        </p:spPr>
        <p:txBody>
          <a:bodyPr/>
          <a:lstStyle/>
          <a:p>
            <a:endParaRPr lang="en-GB" dirty="0"/>
          </a:p>
        </p:txBody>
      </p:sp>
      <p:sp>
        <p:nvSpPr>
          <p:cNvPr id="5" name="Slide Number Placeholder 4"/>
          <p:cNvSpPr>
            <a:spLocks noGrp="1"/>
          </p:cNvSpPr>
          <p:nvPr>
            <p:ph type="sldNum" sz="quarter" idx="12"/>
          </p:nvPr>
        </p:nvSpPr>
        <p:spPr/>
        <p:txBody>
          <a:bodyPr/>
          <a:lstStyle/>
          <a:p>
            <a:fld id="{469FE343-467D-4113-A7AD-1951DC70E093}" type="slidenum">
              <a:rPr lang="en-GB" smtClean="0"/>
              <a:t>9</a:t>
            </a:fld>
            <a:endParaRPr lang="en-GB"/>
          </a:p>
        </p:txBody>
      </p:sp>
    </p:spTree>
    <p:extLst>
      <p:ext uri="{BB962C8B-B14F-4D97-AF65-F5344CB8AC3E}">
        <p14:creationId xmlns:p14="http://schemas.microsoft.com/office/powerpoint/2010/main" val="2339384430"/>
      </p:ext>
    </p:extLst>
  </p:cSld>
  <p:clrMapOvr>
    <a:masterClrMapping/>
  </p:clrMapOvr>
  <p:timing>
    <p:tnLst>
      <p:par>
        <p:cTn id="1" dur="indefinite" restart="never" nodeType="tmRoot"/>
      </p:par>
    </p:tnLst>
  </p:timing>
</p:sld>
</file>

<file path=ppt/theme/theme1.xml><?xml version="1.0" encoding="utf-8"?>
<a:theme xmlns:a="http://schemas.openxmlformats.org/drawingml/2006/main" name="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2.xml><?xml version="1.0" encoding="utf-8"?>
<a:theme xmlns:a="http://schemas.openxmlformats.org/drawingml/2006/main" name="1_HDOfficeLightV0">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TM02892315[[fn=Wisp]]</Template>
  <TotalTime>757</TotalTime>
  <Words>330</Words>
  <Application>Microsoft Office PowerPoint</Application>
  <PresentationFormat>Widescreen</PresentationFormat>
  <Paragraphs>75</Paragraphs>
  <Slides>9</Slides>
  <Notes>9</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9</vt:i4>
      </vt:variant>
    </vt:vector>
  </HeadingPairs>
  <TitlesOfParts>
    <vt:vector size="17" baseType="lpstr">
      <vt:lpstr>Calibri</vt:lpstr>
      <vt:lpstr>Calibri Light</vt:lpstr>
      <vt:lpstr>Comic Sans MS</vt:lpstr>
      <vt:lpstr>MV Boli</vt:lpstr>
      <vt:lpstr>Wingdings</vt:lpstr>
      <vt:lpstr>Wingdings 2</vt:lpstr>
      <vt:lpstr>HDOfficeLightV0</vt:lpstr>
      <vt:lpstr>1_HDOfficeLightV0</vt:lpstr>
      <vt:lpstr>DjangoGirls at CERN</vt:lpstr>
      <vt:lpstr>What is DjangoGirls?</vt:lpstr>
      <vt:lpstr>Why DjangoGirls?</vt:lpstr>
      <vt:lpstr>How was the event? </vt:lpstr>
      <vt:lpstr>How was the event?</vt:lpstr>
      <vt:lpstr>PowerPoint Presentation</vt:lpstr>
      <vt:lpstr>PowerPoint Presentation</vt:lpstr>
      <vt:lpstr>More information!</vt:lpstr>
      <vt:lpstr>References</vt:lpstr>
    </vt:vector>
  </TitlesOfParts>
  <Company>CERN</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DjangoGirls at CERN</dc:title>
  <dc:creator>Rocio Rama Ballesteros</dc:creator>
  <cp:lastModifiedBy>VC room</cp:lastModifiedBy>
  <cp:revision>51</cp:revision>
  <dcterms:created xsi:type="dcterms:W3CDTF">2016-03-08T14:35:47Z</dcterms:created>
  <dcterms:modified xsi:type="dcterms:W3CDTF">2016-03-11T08:39:18Z</dcterms:modified>
</cp:coreProperties>
</file>