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34" r:id="rId2"/>
    <p:sldId id="539" r:id="rId3"/>
    <p:sldId id="535" r:id="rId4"/>
    <p:sldId id="536" r:id="rId5"/>
    <p:sldId id="537" r:id="rId6"/>
  </p:sldIdLst>
  <p:sldSz cx="9144000" cy="5143500" type="screen16x9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Rg st="1" end="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89213" autoAdjust="0"/>
  </p:normalViewPr>
  <p:slideViewPr>
    <p:cSldViewPr>
      <p:cViewPr>
        <p:scale>
          <a:sx n="110" d="100"/>
          <a:sy n="110" d="100"/>
        </p:scale>
        <p:origin x="-1496" y="-3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45" d="100"/>
        <a:sy n="145" d="100"/>
      </p:scale>
      <p:origin x="0" y="3792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10/03/16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</a:p>
          <a:p>
            <a:r>
              <a:rPr lang="en-US" dirty="0" smtClean="0"/>
              <a:t>“No phone”</a:t>
            </a:r>
            <a:r>
              <a:rPr lang="en-US" baseline="0" dirty="0" smtClean="0"/>
              <a:t> icon - http://</a:t>
            </a:r>
            <a:r>
              <a:rPr lang="en-US" baseline="0" dirty="0" err="1" smtClean="0"/>
              <a:t>www.clker.com</a:t>
            </a:r>
            <a:r>
              <a:rPr lang="en-US" baseline="0" dirty="0" smtClean="0"/>
              <a:t>/clipart-16506.html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</a:p>
          <a:p>
            <a:endParaRPr lang="en-US" dirty="0" smtClean="0"/>
          </a:p>
          <a:p>
            <a:r>
              <a:rPr lang="en-US" dirty="0" smtClean="0"/>
              <a:t>Talks list</a:t>
            </a:r>
            <a:r>
              <a:rPr lang="en-US" baseline="0" dirty="0" smtClean="0"/>
              <a:t> generated with:</a:t>
            </a:r>
          </a:p>
          <a:p>
            <a:r>
              <a:rPr lang="en-US" baseline="0" dirty="0" smtClean="0"/>
              <a:t>$ node </a:t>
            </a:r>
            <a:r>
              <a:rPr lang="en-US" baseline="0" dirty="0" err="1" smtClean="0"/>
              <a:t>agenda.js</a:t>
            </a:r>
            <a:r>
              <a:rPr lang="en-US" baseline="0" dirty="0" smtClean="0"/>
              <a:t> $EVENT </a:t>
            </a:r>
            <a:r>
              <a:rPr lang="en-US" baseline="0" dirty="0" err="1" smtClean="0"/>
              <a:t>powerpoint</a:t>
            </a:r>
            <a:r>
              <a:rPr lang="en-US" baseline="0" dirty="0" smtClean="0"/>
              <a:t> | mail </a:t>
            </a:r>
            <a:r>
              <a:rPr lang="en-US" baseline="0" dirty="0" err="1" smtClean="0"/>
              <a:t>Seb.L@cern.ch</a:t>
            </a:r>
            <a:endParaRPr lang="en-US" baseline="0" dirty="0" smtClean="0"/>
          </a:p>
          <a:p>
            <a:r>
              <a:rPr lang="en-US" baseline="0" dirty="0" smtClean="0"/>
              <a:t>See more at https://</a:t>
            </a:r>
            <a:r>
              <a:rPr lang="en-US" baseline="0" dirty="0" err="1" smtClean="0"/>
              <a:t>gitlab.cern.ch</a:t>
            </a:r>
            <a:r>
              <a:rPr lang="en-US" baseline="0" dirty="0" smtClean="0"/>
              <a:t>/</a:t>
            </a:r>
            <a:r>
              <a:rPr lang="en-US" baseline="0" dirty="0" err="1" smtClean="0"/>
              <a:t>slopiens</a:t>
            </a:r>
            <a:r>
              <a:rPr lang="en-US" baseline="0" dirty="0" smtClean="0"/>
              <a:t>/ITLT/blob/master/</a:t>
            </a:r>
            <a:r>
              <a:rPr lang="en-US" baseline="0" dirty="0" err="1" smtClean="0"/>
              <a:t>README.md</a:t>
            </a:r>
            <a:r>
              <a:rPr lang="en-US" baseline="0" dirty="0" smtClean="0"/>
              <a:t>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65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67595"/>
            <a:ext cx="7772400" cy="142655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31486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05576"/>
            <a:ext cx="8744843" cy="3618402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t"/>
          <a:lstStyle>
            <a:lvl1pPr algn="ctr">
              <a:defRPr sz="4400" b="1" cap="all"/>
            </a:lvl1pPr>
          </a:lstStyle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789553"/>
            <a:ext cx="7772400" cy="1125140"/>
          </a:xfrm>
        </p:spPr>
        <p:txBody>
          <a:bodyPr anchor="b"/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221600"/>
            <a:ext cx="4320480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21600"/>
            <a:ext cx="4316288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83619"/>
            <a:ext cx="4040188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383619"/>
            <a:ext cx="4041775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2" y="249493"/>
            <a:ext cx="8744843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2" y="1005576"/>
            <a:ext cx="8744843" cy="378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r>
              <a:rPr lang="fr-FR" smtClean="0"/>
              <a:t>Sebastian Lopienski – Secure software development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4791932"/>
            <a:ext cx="2443163" cy="2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http://social.cern.ch/" TargetMode="External"/><Relationship Id="rId5" Type="http://schemas.openxmlformats.org/officeDocument/2006/relationships/hyperlink" Target="mailto:lightning-talks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http://twiki.cern.ch/IT/LightningTalks" TargetMode="External"/><Relationship Id="rId5" Type="http://schemas.openxmlformats.org/officeDocument/2006/relationships/hyperlink" Target="https://twiki.cern.ch/twiki/bin/viewauth/IT/LightningTalks/WebHome" TargetMode="External"/><Relationship Id="rId6" Type="http://schemas.openxmlformats.org/officeDocument/2006/relationships/hyperlink" Target="http://indico.cern.ch/category/5419" TargetMode="External"/><Relationship Id="rId7" Type="http://schemas.openxmlformats.org/officeDocument/2006/relationships/hyperlink" Target="https://social.cern.ch/community/ITLT/SitePages/Talks.aspx" TargetMode="External"/><Relationship Id="rId8" Type="http://schemas.openxmlformats.org/officeDocument/2006/relationships/hyperlink" Target="mailto:lightning-talks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87474"/>
            <a:ext cx="8744846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#9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467544" y="1545636"/>
            <a:ext cx="8456814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7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 talks on computing/IT topics</a:t>
            </a:r>
            <a:b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</a:br>
            <a:r>
              <a:rPr lang="en-US" sz="20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plus </a:t>
            </a: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one “</a:t>
            </a:r>
            <a:r>
              <a:rPr lang="en-US" sz="2000" b="0" i="1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</a:t>
            </a:r>
            <a:r>
              <a:rPr lang="en-US" sz="2000" b="0" i="1" dirty="0" err="1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mic</a:t>
            </a: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” slot for a spontaneous </a:t>
            </a:r>
            <a:r>
              <a:rPr lang="en-US" sz="20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talk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One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talk is 5 minutes + 2 minute Q&amp;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A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Please silence your mobile phone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Coffee and snacks offered afterwards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for 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future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sessions:</a:t>
            </a:r>
            <a:b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ITLT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#10 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–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June 2016 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lightning-talks@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cern.ch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n-US" sz="20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71750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xmlns:p14="http://schemas.microsoft.com/office/powerpoint/2010/main" spd="slow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#9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2" y="843558"/>
            <a:ext cx="9649072" cy="405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Alidron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, A distributed control system for the Internet of Things"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Axel </a:t>
            </a:r>
            <a:r>
              <a:rPr lang="en-US" sz="16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Voitier</a:t>
            </a: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(BE/ICS)</a:t>
            </a: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"Internet of things: limited only by your imagination"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Alberto Pace (IT/ST)</a:t>
            </a: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"Creating CERN start-ups"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US" sz="16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Marthe</a:t>
            </a: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6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Dehli</a:t>
            </a: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(IPT/KT)</a:t>
            </a: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"Can I see your ID?"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Hannah Short (IT/DI)</a:t>
            </a: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IPython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- the improved Python REPL"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Sebastian </a:t>
            </a:r>
            <a:r>
              <a:rPr lang="en-US" sz="16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Witowski</a:t>
            </a: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(IT/CDA)</a:t>
            </a: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Django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fun for Girls!"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US" sz="16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Rocio</a:t>
            </a: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Rama Ballesteros (IT/CM)</a:t>
            </a: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"CMS Create"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Martin </a:t>
            </a:r>
            <a:r>
              <a:rPr lang="en-US" sz="1600" b="0" i="1" dirty="0" err="1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Gastal</a:t>
            </a: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and </a:t>
            </a: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Harry Lewis </a:t>
            </a:r>
            <a:r>
              <a:rPr lang="en-US" sz="1600" b="0" i="1" dirty="0" err="1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Shakeshaft</a:t>
            </a: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(CMS)</a:t>
            </a:r>
            <a:endParaRPr lang="en-US" sz="1600" b="0" i="1" dirty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1800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</a:t>
            </a:r>
            <a:r>
              <a:rPr lang="en-US" sz="1800" dirty="0" err="1" smtClean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mic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 </a:t>
            </a:r>
            <a:endParaRPr lang="en-US" sz="1800" dirty="0">
              <a:solidFill>
                <a:srgbClr val="FF0000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05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xmlns:p14="http://schemas.microsoft.com/office/powerpoint/2010/main" spd="slow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Thank you for participating in </a:t>
            </a:r>
            <a:b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#9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545636"/>
            <a:ext cx="8744843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4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What now?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Enjoy coffee and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snacks  :-)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Discuss talks on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hlinkClick r:id="rId4"/>
              </a:rPr>
              <a:t>http://social.cern.ch</a:t>
            </a:r>
            <a:endParaRPr lang="en-US" sz="2400" dirty="0" smtClean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for the future sessions: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ITLT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#10 – June 2016 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b="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b="0" dirty="0" smtClean="0">
                <a:solidFill>
                  <a:schemeClr val="bg1">
                    <a:lumMod val="65000"/>
                  </a:schemeClr>
                </a:solidFill>
                <a:hlinkClick r:id="rId5"/>
              </a:rPr>
              <a:t>lightning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hlinkClick r:id="rId5"/>
              </a:rPr>
              <a:t>-talks@cern.ch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</a:rPr>
              <a:t>  </a:t>
            </a:r>
            <a:endParaRPr lang="en-US" sz="2000" b="0" dirty="0" smtClean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48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a </a:t>
            </a:r>
            <a:r>
              <a:rPr lang="en-US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ightning talk</a:t>
            </a:r>
            <a:endParaRPr lang="en-US" sz="28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545636"/>
            <a:ext cx="8744843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2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… for example:</a:t>
            </a:r>
          </a:p>
          <a:p>
            <a:pPr algn="l">
              <a:spcBef>
                <a:spcPts val="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discovered this cool technology - anyone else using it?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solved a common problem in an unusual way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did … and it didn’t work – don’t repeat my mistake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Which platform or language would you chose to…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There is a new online service – very useful!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Look what I developed at home, just for fun!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think CERN could… / IT Department should…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have this idea for a project, what do others think?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I’ve heard about this new trend in computing…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Here’s a question I’ve been always asking myself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predict than in 10 years everybody will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…</a:t>
            </a:r>
            <a:endParaRPr lang="en-US" sz="22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390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9" name="Picture 8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References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IT </a:t>
            </a:r>
            <a:r>
              <a:rPr lang="en-US" sz="1800" b="1" dirty="0">
                <a:solidFill>
                  <a:schemeClr val="bg1"/>
                </a:solidFill>
              </a:rPr>
              <a:t>Lightning </a:t>
            </a:r>
            <a:r>
              <a:rPr lang="en-US" sz="1800" b="1" dirty="0" smtClean="0">
                <a:solidFill>
                  <a:schemeClr val="bg1"/>
                </a:solidFill>
              </a:rPr>
              <a:t>Talks on </a:t>
            </a:r>
            <a:r>
              <a:rPr lang="en-US" sz="1800" b="1" dirty="0" err="1" smtClean="0">
                <a:solidFill>
                  <a:schemeClr val="bg1"/>
                </a:solidFill>
              </a:rPr>
              <a:t>T</a:t>
            </a:r>
            <a:r>
              <a:rPr lang="en-US" sz="1800" b="1" dirty="0" err="1" smtClean="0">
                <a:solidFill>
                  <a:schemeClr val="bg1"/>
                </a:solidFill>
                <a:hlinkClick r:id="rId4"/>
              </a:rPr>
              <a:t>w</a:t>
            </a:r>
            <a:r>
              <a:rPr lang="en-US" sz="1800" b="1" dirty="0" err="1" smtClean="0">
                <a:solidFill>
                  <a:schemeClr val="bg1"/>
                </a:solidFill>
              </a:rPr>
              <a:t>iki</a:t>
            </a:r>
            <a:r>
              <a:rPr lang="en-US" sz="1800" b="1" dirty="0" smtClean="0">
                <a:solidFill>
                  <a:schemeClr val="bg1"/>
                </a:solidFill>
              </a:rPr>
              <a:t>:</a:t>
            </a:r>
            <a:br>
              <a:rPr lang="en-US" sz="1800" b="1" dirty="0" smtClean="0">
                <a:solidFill>
                  <a:schemeClr val="bg1"/>
                </a:solidFill>
              </a:rPr>
            </a:br>
            <a:r>
              <a:rPr lang="en-US" sz="1800" dirty="0" smtClean="0">
                <a:hlinkClick r:id="rId4"/>
              </a:rPr>
              <a:t>http</a:t>
            </a:r>
            <a:r>
              <a:rPr lang="en-US" sz="1800" dirty="0">
                <a:hlinkClick r:id="rId4"/>
              </a:rPr>
              <a:t>://twiki.cern.ch/IT/LightningTalks</a:t>
            </a:r>
            <a:endParaRPr lang="en-US" sz="1800" dirty="0" smtClean="0">
              <a:hlinkClick r:id="rId5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IT </a:t>
            </a:r>
            <a:r>
              <a:rPr lang="en-US" sz="1800" b="1" dirty="0">
                <a:solidFill>
                  <a:schemeClr val="bg1"/>
                </a:solidFill>
              </a:rPr>
              <a:t>Lightning Talks on </a:t>
            </a:r>
            <a:r>
              <a:rPr lang="en-US" sz="1800" b="1" dirty="0" err="1" smtClean="0">
                <a:solidFill>
                  <a:schemeClr val="bg1"/>
                </a:solidFill>
              </a:rPr>
              <a:t>Indico</a:t>
            </a:r>
            <a:r>
              <a:rPr lang="en-US" sz="1800" b="1" dirty="0" smtClean="0">
                <a:solidFill>
                  <a:schemeClr val="bg1"/>
                </a:solidFill>
              </a:rPr>
              <a:t>:</a:t>
            </a:r>
            <a:br>
              <a:rPr lang="en-US" sz="1800" b="1" dirty="0" smtClean="0">
                <a:solidFill>
                  <a:schemeClr val="bg1"/>
                </a:solidFill>
              </a:rPr>
            </a:br>
            <a:r>
              <a:rPr lang="en-US" sz="1800" dirty="0" smtClean="0">
                <a:hlinkClick r:id="rId6"/>
              </a:rPr>
              <a:t>http</a:t>
            </a:r>
            <a:r>
              <a:rPr lang="en-US" sz="1800" dirty="0">
                <a:hlinkClick r:id="rId6"/>
              </a:rPr>
              <a:t>://</a:t>
            </a:r>
            <a:r>
              <a:rPr lang="en-US" sz="1800" dirty="0" smtClean="0">
                <a:hlinkClick r:id="rId6"/>
              </a:rPr>
              <a:t>indico.cern.ch/category/5419</a:t>
            </a:r>
            <a:r>
              <a:rPr lang="en-US" sz="1800" dirty="0" smtClean="0"/>
              <a:t>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IT </a:t>
            </a:r>
            <a:r>
              <a:rPr lang="en-US" sz="1800" b="1" dirty="0">
                <a:solidFill>
                  <a:schemeClr val="bg1"/>
                </a:solidFill>
              </a:rPr>
              <a:t>Lightning Talks on </a:t>
            </a:r>
            <a:r>
              <a:rPr lang="en-US" sz="1800" b="1" dirty="0" err="1" smtClean="0">
                <a:solidFill>
                  <a:schemeClr val="bg1"/>
                </a:solidFill>
              </a:rPr>
              <a:t>social.cern.ch</a:t>
            </a:r>
            <a:r>
              <a:rPr lang="en-US" sz="1800" b="1" dirty="0" smtClean="0">
                <a:solidFill>
                  <a:schemeClr val="bg1"/>
                </a:solidFill>
              </a:rPr>
              <a:t>:</a:t>
            </a:r>
            <a:br>
              <a:rPr lang="en-US" sz="1800" b="1" dirty="0" smtClean="0">
                <a:solidFill>
                  <a:schemeClr val="bg1"/>
                </a:solidFill>
              </a:rPr>
            </a:br>
            <a:r>
              <a:rPr lang="en-US" sz="1800" dirty="0" smtClean="0">
                <a:hlinkClick r:id="rId7"/>
              </a:rPr>
              <a:t>https</a:t>
            </a:r>
            <a:r>
              <a:rPr lang="en-US" sz="1800" dirty="0">
                <a:hlinkClick r:id="rId7"/>
              </a:rPr>
              <a:t>://</a:t>
            </a:r>
            <a:r>
              <a:rPr lang="en-US" sz="1800" dirty="0" smtClean="0">
                <a:hlinkClick r:id="rId7"/>
              </a:rPr>
              <a:t>social.cern.ch/community/ITLT/SitePages/Talks.aspx</a:t>
            </a:r>
            <a:r>
              <a:rPr lang="en-US" sz="1800" dirty="0" smtClean="0"/>
              <a:t> </a:t>
            </a:r>
            <a:br>
              <a:rPr lang="en-US" sz="1800" dirty="0" smtClean="0"/>
            </a:br>
            <a:r>
              <a:rPr lang="en-US" sz="1800" dirty="0" smtClean="0">
                <a:solidFill>
                  <a:schemeClr val="bg1"/>
                </a:solidFill>
              </a:rPr>
              <a:t>#</a:t>
            </a:r>
            <a:r>
              <a:rPr lang="en-US" sz="1800" dirty="0" err="1">
                <a:solidFill>
                  <a:schemeClr val="bg1"/>
                </a:solidFill>
              </a:rPr>
              <a:t>ITLightningTalks</a:t>
            </a:r>
            <a:endParaRPr lang="en-US" sz="1800" dirty="0">
              <a:solidFill>
                <a:schemeClr val="bg1"/>
              </a:solidFill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Contact </a:t>
            </a:r>
            <a:r>
              <a:rPr lang="en-US" sz="1800" b="1" dirty="0">
                <a:solidFill>
                  <a:schemeClr val="bg1"/>
                </a:solidFill>
              </a:rPr>
              <a:t>us </a:t>
            </a:r>
            <a:r>
              <a:rPr lang="en-US" sz="1800" b="1" dirty="0" smtClean="0">
                <a:solidFill>
                  <a:schemeClr val="bg1"/>
                </a:solidFill>
              </a:rPr>
              <a:t>at: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>
                <a:hlinkClick r:id="rId8"/>
              </a:rPr>
              <a:t>lightning-talks@cern.ch</a:t>
            </a:r>
            <a:r>
              <a:rPr lang="en-US" sz="1800" dirty="0" smtClean="0"/>
              <a:t>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5698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7348</TotalTime>
  <Words>423</Words>
  <Application>Microsoft Macintosh PowerPoint</Application>
  <PresentationFormat>On-screen Show (16:9)</PresentationFormat>
  <Paragraphs>66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Modèle par défaut</vt:lpstr>
      <vt:lpstr>Welcome to  IT Lightning Talks  session #9</vt:lpstr>
      <vt:lpstr>Welcome to  IT Lightning Talks  session #9</vt:lpstr>
      <vt:lpstr>Thank you for participating in  IT Lightning Talks  session #9</vt:lpstr>
      <vt:lpstr>Propose a lightning talk</vt:lpstr>
      <vt:lpstr>References</vt:lpstr>
    </vt:vector>
  </TitlesOfParts>
  <Company>HEG Genève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>MSSI - HEG Genvèe</dc:subject>
  <dc:creator>Rolf HAURI</dc:creator>
  <cp:lastModifiedBy>Sebastian Lopienski</cp:lastModifiedBy>
  <cp:revision>394</cp:revision>
  <cp:lastPrinted>2014-01-28T11:57:09Z</cp:lastPrinted>
  <dcterms:created xsi:type="dcterms:W3CDTF">2007-01-03T21:50:59Z</dcterms:created>
  <dcterms:modified xsi:type="dcterms:W3CDTF">2016-03-10T10:11:04Z</dcterms:modified>
</cp:coreProperties>
</file>