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277" r:id="rId6"/>
    <p:sldId id="285" r:id="rId7"/>
    <p:sldId id="321" r:id="rId8"/>
    <p:sldId id="326" r:id="rId9"/>
    <p:sldId id="323" r:id="rId10"/>
    <p:sldId id="324" r:id="rId11"/>
    <p:sldId id="325" r:id="rId12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43"/>
  </p:normalViewPr>
  <p:slideViewPr>
    <p:cSldViewPr snapToObjects="1" showGuides="1">
      <p:cViewPr varScale="1">
        <p:scale>
          <a:sx n="147" d="100"/>
          <a:sy n="147" d="100"/>
        </p:scale>
        <p:origin x="762" y="12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68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39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004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804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005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1079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833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776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522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Conceptual Design Review of the Magnet Circuits for the HL-LHC - 11 T Dipole Circuits - 21/03/2016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16182" y="1733956"/>
            <a:ext cx="7848306" cy="1350000"/>
          </a:xfrm>
        </p:spPr>
        <p:txBody>
          <a:bodyPr/>
          <a:lstStyle/>
          <a:p>
            <a:r>
              <a:rPr lang="en-GB" sz="27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and other systems procurement:</a:t>
            </a:r>
            <a:br>
              <a:rPr lang="en-GB" sz="27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7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and plan, QA/QC</a:t>
            </a:r>
            <a:endParaRPr lang="en-GB" sz="27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115616" y="2908920"/>
            <a:ext cx="3835021" cy="74295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Thiesen ( CERN, TE-EPC)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15616" y="4371950"/>
            <a:ext cx="1440726" cy="261938"/>
          </a:xfrm>
        </p:spPr>
        <p:txBody>
          <a:bodyPr>
            <a:noAutofit/>
          </a:bodyPr>
          <a:lstStyle/>
          <a:p>
            <a:r>
              <a:rPr lang="en-GB" b="0" i="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2016-04-07</a:t>
            </a:r>
            <a:endParaRPr lang="en-GB" b="0" i="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l"/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11 T Dipoles at Collimator Section for the HL-LHC, 6-8 April 2016, CERN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buNone/>
            </a:pPr>
            <a:r>
              <a:rPr lang="en-US" sz="4000" b="1" dirty="0">
                <a:solidFill>
                  <a:srgbClr val="0093B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01</a:t>
            </a:r>
            <a:r>
              <a:rPr lang="en-US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System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  <a:buNone/>
            </a:pPr>
            <a:r>
              <a:rPr lang="en-US" sz="40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Converters and Planning  </a:t>
            </a:r>
          </a:p>
          <a:p>
            <a:pPr algn="l">
              <a:spcBef>
                <a:spcPts val="600"/>
              </a:spcBef>
              <a:buNone/>
            </a:pPr>
            <a:r>
              <a:rPr lang="en-US" sz="40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Cables &amp; Infrastructure</a:t>
            </a:r>
          </a:p>
          <a:p>
            <a:pPr algn="l">
              <a:spcBef>
                <a:spcPts val="600"/>
              </a:spcBef>
              <a:buNone/>
            </a:pPr>
            <a:r>
              <a:rPr lang="en-US" sz="40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QA/QC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  <a:buNone/>
            </a:pPr>
            <a:r>
              <a:rPr lang="en-US" sz="40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11 T Dipoles at Collimator Section for the HL-LHC, 6-8 April 2016, CERN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9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11 T Dipoles at Collimator Section for the HL-LHC, 6-8 April 2016, CERN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4392048" cy="540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Powering System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Autofit/>
          </a:bodyPr>
          <a:lstStyle/>
          <a:p>
            <a:pPr marL="0" lvl="0" indent="0" algn="l"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Included </a:t>
            </a: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power converters (4 + 1 spare)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cables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</a:t>
            </a:r>
            <a:endParaRPr lang="en-US" sz="14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 distribution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</a:t>
            </a: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ooling system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 control and PIC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spcBef>
                <a:spcPts val="1200"/>
              </a:spcBef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Excluded : 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Current leads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magnets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By-pass cryostats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012" y="50406"/>
            <a:ext cx="1250428" cy="262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5896" y="2706623"/>
            <a:ext cx="5430866" cy="237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65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488392" cy="540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Power converters and Planning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Autofit/>
          </a:bodyPr>
          <a:lstStyle/>
          <a:p>
            <a:pPr marL="0" lvl="0" indent="0" algn="l"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power converters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(+ 1 spare) power converters [±250A/±10V]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existing power converters (COMET – [±250A/±120V])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Actual planning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391" y="2035037"/>
            <a:ext cx="1250428" cy="262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147758"/>
              </p:ext>
            </p:extLst>
          </p:nvPr>
        </p:nvGraphicFramePr>
        <p:xfrm>
          <a:off x="924272" y="2355726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LS2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Specification</a:t>
                      </a:r>
                    </a:p>
                    <a:p>
                      <a:pPr algn="ctr"/>
                      <a:r>
                        <a:rPr lang="en-GB" dirty="0" smtClean="0"/>
                        <a:t>&amp;</a:t>
                      </a:r>
                    </a:p>
                    <a:p>
                      <a:pPr algn="ctr"/>
                      <a:r>
                        <a:rPr lang="en-GB" dirty="0" smtClean="0"/>
                        <a:t>Integration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Converter</a:t>
                      </a:r>
                    </a:p>
                    <a:p>
                      <a:pPr algn="ctr"/>
                      <a:r>
                        <a:rPr lang="en-GB" dirty="0" smtClean="0"/>
                        <a:t>Design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Production</a:t>
                      </a:r>
                    </a:p>
                    <a:p>
                      <a:pPr algn="ctr"/>
                      <a:r>
                        <a:rPr lang="en-GB" dirty="0" smtClean="0"/>
                        <a:t>&amp;</a:t>
                      </a:r>
                    </a:p>
                    <a:p>
                      <a:pPr algn="ctr"/>
                      <a:r>
                        <a:rPr lang="en-GB" dirty="0" smtClean="0"/>
                        <a:t>Tests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Installation</a:t>
                      </a:r>
                    </a:p>
                    <a:p>
                      <a:pPr algn="ctr"/>
                      <a:r>
                        <a:rPr lang="en-GB" dirty="0" smtClean="0"/>
                        <a:t>&amp;</a:t>
                      </a:r>
                    </a:p>
                    <a:p>
                      <a:pPr algn="ctr"/>
                      <a:r>
                        <a:rPr lang="en-GB" dirty="0" smtClean="0"/>
                        <a:t>Commission.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11 T Dipoles at Collimator Section for the HL-LHC, 6-8 April 2016, CERN</a:t>
            </a:r>
          </a:p>
        </p:txBody>
      </p:sp>
    </p:spTree>
    <p:extLst>
      <p:ext uri="{BB962C8B-B14F-4D97-AF65-F5344CB8AC3E}">
        <p14:creationId xmlns:p14="http://schemas.microsoft.com/office/powerpoint/2010/main" val="179010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11 T Dipoles at Collimator Section for the HL-LHC, 6-8 April 2016, CERN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6840320" cy="540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DC Cables &amp; Infrastructure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Autofit/>
          </a:bodyPr>
          <a:lstStyle/>
          <a:p>
            <a:pPr marL="0" lvl="0" indent="0" algn="l"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Cables &amp; Infrastructure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Cables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cables (no Water Cooled Cables)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issue : Junction with LHC </a:t>
            </a: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tunnel</a:t>
            </a:r>
          </a:p>
          <a:p>
            <a:pPr marL="457200" lvl="1" indent="0" algn="l">
              <a:buNone/>
            </a:pPr>
            <a:endParaRPr lang="en-US" sz="14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 distribution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Needs :</a:t>
            </a:r>
          </a:p>
          <a:p>
            <a:pPr lvl="2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(+1</a:t>
            </a: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x 400V/10A on </a:t>
            </a: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ERD1/76</a:t>
            </a:r>
            <a:endParaRPr lang="en-US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(+1</a:t>
            </a: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x 400V/2A on </a:t>
            </a: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EOD1/76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Reuse existing installation – to be verified with EN/EL</a:t>
            </a:r>
          </a:p>
          <a:p>
            <a:pPr marL="914400" lvl="2" indent="0" algn="l">
              <a:buNone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l">
              <a:buFont typeface="Wingdings" panose="05000000000000000000" pitchFamily="2" charset="2"/>
              <a:buChar char="§"/>
            </a:pPr>
            <a:endParaRPr lang="en-US" sz="14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743" y="773708"/>
            <a:ext cx="400842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4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11 T Dipoles at Collimator Section for the HL-LHC, 6-8 April 2016, CERN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3507854"/>
            <a:ext cx="4412053" cy="1635646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Autofit/>
          </a:bodyPr>
          <a:lstStyle/>
          <a:p>
            <a:pPr marL="0" lvl="0" indent="0" algn="l"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Cables &amp; Infrastructure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cooling system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heat load :</a:t>
            </a:r>
          </a:p>
          <a:p>
            <a:pPr lvl="2" algn="l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x 3 </a:t>
            </a: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Reuse existing installation – to be verified with EN/CV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&amp; PIC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equipment : </a:t>
            </a: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Reuse </a:t>
            </a: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</a:t>
            </a: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- to </a:t>
            </a:r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verified with </a:t>
            </a: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BE/CO &amp; TE/MPE</a:t>
            </a:r>
          </a:p>
          <a:p>
            <a:pPr lvl="1" algn="l">
              <a:buFont typeface="Wingdings" panose="05000000000000000000" pitchFamily="2" charset="2"/>
              <a:buChar char="§"/>
            </a:pPr>
            <a:endParaRPr lang="en-US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l">
              <a:buFont typeface="Wingdings" panose="05000000000000000000" pitchFamily="2" charset="2"/>
              <a:buChar char="§"/>
            </a:pPr>
            <a:endParaRPr lang="en-US" sz="14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6840320" cy="540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DC Cables &amp; Infrastructure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07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2303816" cy="540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QA/QC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Autofit/>
          </a:bodyPr>
          <a:lstStyle/>
          <a:p>
            <a:pPr marL="0" lvl="0" indent="0" algn="l"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Assurance &amp; Quality Control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LHC QAP</a:t>
            </a:r>
          </a:p>
          <a:p>
            <a:pPr marL="0" lvl="0" indent="0" algn="l">
              <a:buNone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converters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Specification: to be defined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Reception Test Procedure: to be defined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Individual reception tests</a:t>
            </a:r>
          </a:p>
          <a:p>
            <a:pPr marL="0" indent="0" algn="l">
              <a:buNone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Cables &amp; Infrastructure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Circuit Tests: to be defined</a:t>
            </a:r>
            <a:endParaRPr lang="en-US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§"/>
            </a:pPr>
            <a:endParaRPr lang="en-US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l">
              <a:buFont typeface="Wingdings" panose="05000000000000000000" pitchFamily="2" charset="2"/>
              <a:buChar char="§"/>
            </a:pPr>
            <a:endParaRPr lang="en-US" sz="14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11 T Dipoles at Collimator Section for the HL-LHC, 6-8 April 2016, CERN</a:t>
            </a:r>
          </a:p>
        </p:txBody>
      </p:sp>
    </p:spTree>
    <p:extLst>
      <p:ext uri="{BB962C8B-B14F-4D97-AF65-F5344CB8AC3E}">
        <p14:creationId xmlns:p14="http://schemas.microsoft.com/office/powerpoint/2010/main" val="147522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2807872" cy="540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Summary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Autofit/>
          </a:bodyPr>
          <a:lstStyle/>
          <a:p>
            <a:pPr marL="0" lvl="0" indent="0" algn="l"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pecification 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design phase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 &amp; Integration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converter design</a:t>
            </a:r>
          </a:p>
          <a:p>
            <a:pPr lvl="1" algn="l">
              <a:buFont typeface="Wingdings" panose="05000000000000000000" pitchFamily="2" charset="2"/>
              <a:buChar char="§"/>
            </a:pPr>
            <a:endParaRPr lang="en-US" sz="14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major issue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converter based on existing design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Reuse existing infrastructure</a:t>
            </a:r>
          </a:p>
          <a:p>
            <a:pPr lvl="1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QA/QC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LHC QAP</a:t>
            </a:r>
            <a:endParaRPr lang="en-US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the 11 T Dipoles at Collimator Section for the HL-LHC, 6-8 April 2016, CERN</a:t>
            </a:r>
          </a:p>
        </p:txBody>
      </p:sp>
    </p:spTree>
    <p:extLst>
      <p:ext uri="{BB962C8B-B14F-4D97-AF65-F5344CB8AC3E}">
        <p14:creationId xmlns:p14="http://schemas.microsoft.com/office/powerpoint/2010/main" val="92965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</documentManagement>
</p:properties>
</file>

<file path=customXml/itemProps1.xml><?xml version="1.0" encoding="utf-8"?>
<ds:datastoreItem xmlns:ds="http://schemas.openxmlformats.org/officeDocument/2006/customXml" ds:itemID="{9CAC4BD9-DE6E-4787-B350-E0AE94A3B4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1D4404-AD10-45A1-9E85-053C14842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AE02C9-56D8-471E-9604-BDBFC642C176}">
  <ds:schemaRefs>
    <ds:schemaRef ds:uri="http://schemas.openxmlformats.org/package/2006/metadata/core-properties"/>
    <ds:schemaRef ds:uri="http://www.w3.org/XML/1998/namespace"/>
    <ds:schemaRef ds:uri="http://purl.org/dc/terms/"/>
    <ds:schemaRef ds:uri="http://purl.org/dc/dcmitype/"/>
    <ds:schemaRef ds:uri="8946e33d-fd2f-4ae4-8ee9-d90c129cdf9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8970</TotalTime>
  <Words>451</Words>
  <Application>Microsoft Office PowerPoint</Application>
  <PresentationFormat>On-screen Show (16:9)</PresentationFormat>
  <Paragraphs>108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Thème Office</vt:lpstr>
      <vt:lpstr>Powering and other systems procurement: status and plan, QA/QC</vt:lpstr>
      <vt:lpstr>Contents</vt:lpstr>
      <vt:lpstr>01 Powering System</vt:lpstr>
      <vt:lpstr>02 Power converters and Planning</vt:lpstr>
      <vt:lpstr>03 DC Cables &amp; Infrastructure</vt:lpstr>
      <vt:lpstr>03 DC Cables &amp; Infrastructure</vt:lpstr>
      <vt:lpstr>04 QA/QC</vt:lpstr>
      <vt:lpstr>05 Summary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Hugues Thiesen</cp:lastModifiedBy>
  <cp:revision>370</cp:revision>
  <cp:lastPrinted>2016-04-06T15:00:20Z</cp:lastPrinted>
  <dcterms:created xsi:type="dcterms:W3CDTF">2016-02-12T09:02:01Z</dcterms:created>
  <dcterms:modified xsi:type="dcterms:W3CDTF">2016-04-06T16:26:55Z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