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382" r:id="rId2"/>
    <p:sldId id="372" r:id="rId3"/>
    <p:sldId id="373" r:id="rId4"/>
    <p:sldId id="374" r:id="rId5"/>
    <p:sldId id="375" r:id="rId6"/>
    <p:sldId id="376" r:id="rId7"/>
    <p:sldId id="384" r:id="rId8"/>
    <p:sldId id="378" r:id="rId9"/>
    <p:sldId id="379" r:id="rId10"/>
    <p:sldId id="380" r:id="rId11"/>
    <p:sldId id="383" r:id="rId12"/>
    <p:sldId id="286" r:id="rId13"/>
    <p:sldId id="341" r:id="rId14"/>
    <p:sldId id="335" r:id="rId15"/>
    <p:sldId id="371" r:id="rId16"/>
    <p:sldId id="370" r:id="rId17"/>
    <p:sldId id="349" r:id="rId18"/>
    <p:sldId id="350" r:id="rId19"/>
    <p:sldId id="336" r:id="rId20"/>
    <p:sldId id="281" r:id="rId21"/>
    <p:sldId id="288" r:id="rId22"/>
    <p:sldId id="290" r:id="rId23"/>
    <p:sldId id="294" r:id="rId24"/>
    <p:sldId id="302" r:id="rId25"/>
    <p:sldId id="304" r:id="rId26"/>
    <p:sldId id="306" r:id="rId27"/>
    <p:sldId id="307" r:id="rId28"/>
    <p:sldId id="308" r:id="rId29"/>
    <p:sldId id="309" r:id="rId30"/>
    <p:sldId id="310" r:id="rId31"/>
    <p:sldId id="360" r:id="rId32"/>
    <p:sldId id="311" r:id="rId33"/>
    <p:sldId id="303" r:id="rId34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47" autoAdjust="0"/>
    <p:restoredTop sz="80474" autoAdjust="0"/>
  </p:normalViewPr>
  <p:slideViewPr>
    <p:cSldViewPr showGuides="1">
      <p:cViewPr varScale="1">
        <p:scale>
          <a:sx n="63" d="100"/>
          <a:sy n="63" d="100"/>
        </p:scale>
        <p:origin x="13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Roxie\MM_cold\MBHSP101_loadline_Per_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GeneralReferenceDocuments\bh\ProductionData\Totale%20Perm%202004.xls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GeneralReferenceDocuments\bh\ProductionData\Totale%20Perm%202004.xls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Roxie\MM_cold\MBHSP101_loadline_Per_2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11T\MBHSP101\Roxie\MM_cold\MBHSP101_loadline_SIB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26527860540748"/>
          <c:y val="4.6468100893736236E-2"/>
          <c:w val="0.79455670750388008"/>
          <c:h val="0.75747599376760255"/>
        </c:manualLayout>
      </c:layout>
      <c:scatterChart>
        <c:scatterStyle val="lineMarker"/>
        <c:varyColors val="0"/>
        <c:ser>
          <c:idx val="0"/>
          <c:order val="0"/>
          <c:tx>
            <c:v>ROXIE BH nom</c:v>
          </c:tx>
          <c:spPr>
            <a:ln w="34925">
              <a:solidFill>
                <a:srgbClr val="FF0000"/>
              </a:solidFill>
              <a:prstDash val="dashDot"/>
            </a:ln>
          </c:spPr>
          <c:marker>
            <c:symbol val="none"/>
          </c:marker>
          <c:xVal>
            <c:numRef>
              <c:f>'ROXIE vs meas'!$B$12:$B$124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meas'!$D$12:$D$124</c:f>
              <c:numCache>
                <c:formatCode>0.00</c:formatCode>
                <c:ptCount val="113"/>
                <c:pt idx="0">
                  <c:v>1405.2975969661804</c:v>
                </c:pt>
                <c:pt idx="1">
                  <c:v>950.27643422776032</c:v>
                </c:pt>
                <c:pt idx="2">
                  <c:v>704.09279452677731</c:v>
                </c:pt>
                <c:pt idx="3">
                  <c:v>531.46037465041729</c:v>
                </c:pt>
                <c:pt idx="4">
                  <c:v>404.31918260705402</c:v>
                </c:pt>
                <c:pt idx="5">
                  <c:v>309.43213830300937</c:v>
                </c:pt>
                <c:pt idx="6">
                  <c:v>236.23521079439789</c:v>
                </c:pt>
                <c:pt idx="7">
                  <c:v>180.71160241012072</c:v>
                </c:pt>
                <c:pt idx="8">
                  <c:v>137.77395316283591</c:v>
                </c:pt>
                <c:pt idx="9">
                  <c:v>104.09392746370975</c:v>
                </c:pt>
                <c:pt idx="10">
                  <c:v>77.546138401418602</c:v>
                </c:pt>
                <c:pt idx="11">
                  <c:v>56.735562307021766</c:v>
                </c:pt>
                <c:pt idx="12">
                  <c:v>40.508760052655653</c:v>
                </c:pt>
                <c:pt idx="13">
                  <c:v>27.855138909668582</c:v>
                </c:pt>
                <c:pt idx="14">
                  <c:v>18.100490356429894</c:v>
                </c:pt>
                <c:pt idx="15">
                  <c:v>10.707706591750572</c:v>
                </c:pt>
                <c:pt idx="16">
                  <c:v>5.2010058762876703</c:v>
                </c:pt>
                <c:pt idx="17">
                  <c:v>1.1544844404687304</c:v>
                </c:pt>
                <c:pt idx="18">
                  <c:v>-1.6411977943301361</c:v>
                </c:pt>
                <c:pt idx="19">
                  <c:v>-3.5042467913027786</c:v>
                </c:pt>
                <c:pt idx="20">
                  <c:v>-4.7161969213124095</c:v>
                </c:pt>
                <c:pt idx="21">
                  <c:v>-5.4480288706602504</c:v>
                </c:pt>
                <c:pt idx="22">
                  <c:v>-5.8322561416643879</c:v>
                </c:pt>
                <c:pt idx="23">
                  <c:v>-5.9793112531335835</c:v>
                </c:pt>
                <c:pt idx="24">
                  <c:v>-5.5541267107979406</c:v>
                </c:pt>
                <c:pt idx="25">
                  <c:v>-5.4261525986609564</c:v>
                </c:pt>
                <c:pt idx="26">
                  <c:v>-5.1959982868860424</c:v>
                </c:pt>
                <c:pt idx="27">
                  <c:v>-4.903322391681308</c:v>
                </c:pt>
                <c:pt idx="28">
                  <c:v>-4.5407305917654073</c:v>
                </c:pt>
                <c:pt idx="29">
                  <c:v>-4.1353123479201201</c:v>
                </c:pt>
                <c:pt idx="30">
                  <c:v>-3.7139039138503867</c:v>
                </c:pt>
                <c:pt idx="31">
                  <c:v>-3.2654423263667587</c:v>
                </c:pt>
                <c:pt idx="32">
                  <c:v>-2.8258850749614894</c:v>
                </c:pt>
                <c:pt idx="33">
                  <c:v>-2.379667812375112</c:v>
                </c:pt>
                <c:pt idx="34">
                  <c:v>-1.9359752679873865</c:v>
                </c:pt>
                <c:pt idx="35">
                  <c:v>-1.5057633214231931</c:v>
                </c:pt>
                <c:pt idx="36">
                  <c:v>-1.0852229465062013</c:v>
                </c:pt>
                <c:pt idx="37">
                  <c:v>-0.68945859940176624</c:v>
                </c:pt>
                <c:pt idx="38">
                  <c:v>-0.32171832489890928</c:v>
                </c:pt>
                <c:pt idx="39">
                  <c:v>0</c:v>
                </c:pt>
                <c:pt idx="40">
                  <c:v>0.27171002311814291</c:v>
                </c:pt>
                <c:pt idx="41">
                  <c:v>0.4754481744282818</c:v>
                </c:pt>
                <c:pt idx="42">
                  <c:v>0.60894474371586993</c:v>
                </c:pt>
                <c:pt idx="43">
                  <c:v>0.656432029081918</c:v>
                </c:pt>
                <c:pt idx="44">
                  <c:v>0.84363139022071065</c:v>
                </c:pt>
                <c:pt idx="45">
                  <c:v>0.70479992579548001</c:v>
                </c:pt>
                <c:pt idx="46">
                  <c:v>0.43288506674495508</c:v>
                </c:pt>
                <c:pt idx="47">
                  <c:v>2.7036287849976632E-3</c:v>
                </c:pt>
                <c:pt idx="48">
                  <c:v>-0.59656565157748742</c:v>
                </c:pt>
                <c:pt idx="49">
                  <c:v>-1.4050288030267297</c:v>
                </c:pt>
                <c:pt idx="50">
                  <c:v>-2.4419109096874037</c:v>
                </c:pt>
                <c:pt idx="51">
                  <c:v>-3.7094965017530361</c:v>
                </c:pt>
                <c:pt idx="52">
                  <c:v>-5.2421341033326625</c:v>
                </c:pt>
                <c:pt idx="53">
                  <c:v>-7.0660446098814926</c:v>
                </c:pt>
                <c:pt idx="54">
                  <c:v>-9.0721485769159269</c:v>
                </c:pt>
                <c:pt idx="55">
                  <c:v>-11.801652633548539</c:v>
                </c:pt>
                <c:pt idx="56">
                  <c:v>-14.796844657098998</c:v>
                </c:pt>
                <c:pt idx="57">
                  <c:v>-18.160080261037539</c:v>
                </c:pt>
                <c:pt idx="58">
                  <c:v>-21.87094288769514</c:v>
                </c:pt>
                <c:pt idx="59">
                  <c:v>-25.895301657279216</c:v>
                </c:pt>
                <c:pt idx="60">
                  <c:v>-30.230920136510267</c:v>
                </c:pt>
                <c:pt idx="61">
                  <c:v>-34.83031792359666</c:v>
                </c:pt>
                <c:pt idx="62">
                  <c:v>-39.668172459086378</c:v>
                </c:pt>
                <c:pt idx="63">
                  <c:v>-44.601316113941586</c:v>
                </c:pt>
                <c:pt idx="64">
                  <c:v>-49.956478481423993</c:v>
                </c:pt>
                <c:pt idx="65">
                  <c:v>-55.618388491520257</c:v>
                </c:pt>
                <c:pt idx="66">
                  <c:v>-61.636314350280372</c:v>
                </c:pt>
                <c:pt idx="67">
                  <c:v>-68.028544092039468</c:v>
                </c:pt>
                <c:pt idx="68">
                  <c:v>-74.781717280486973</c:v>
                </c:pt>
                <c:pt idx="69">
                  <c:v>-81.907645156329295</c:v>
                </c:pt>
                <c:pt idx="70">
                  <c:v>-89.363682373319435</c:v>
                </c:pt>
                <c:pt idx="71">
                  <c:v>-97.083030652958911</c:v>
                </c:pt>
                <c:pt idx="72">
                  <c:v>-104.99842146772663</c:v>
                </c:pt>
                <c:pt idx="73">
                  <c:v>-113.10734004828207</c:v>
                </c:pt>
                <c:pt idx="74">
                  <c:v>-121.38462467036975</c:v>
                </c:pt>
                <c:pt idx="75">
                  <c:v>-129.80114815161573</c:v>
                </c:pt>
                <c:pt idx="76">
                  <c:v>-138.32407534212888</c:v>
                </c:pt>
                <c:pt idx="77">
                  <c:v>-146.75603536930578</c:v>
                </c:pt>
                <c:pt idx="78">
                  <c:v>-155.56102388308639</c:v>
                </c:pt>
                <c:pt idx="79">
                  <c:v>-164.2514233304868</c:v>
                </c:pt>
                <c:pt idx="80">
                  <c:v>-172.96176181417914</c:v>
                </c:pt>
                <c:pt idx="81">
                  <c:v>-181.58222522349061</c:v>
                </c:pt>
                <c:pt idx="82">
                  <c:v>-190.43695140070255</c:v>
                </c:pt>
                <c:pt idx="83">
                  <c:v>-199.04793474277463</c:v>
                </c:pt>
                <c:pt idx="84">
                  <c:v>-207.75735527875651</c:v>
                </c:pt>
                <c:pt idx="85">
                  <c:v>-216.4570652505848</c:v>
                </c:pt>
                <c:pt idx="86">
                  <c:v>-225.14970999009788</c:v>
                </c:pt>
                <c:pt idx="87">
                  <c:v>-233.82525130449972</c:v>
                </c:pt>
                <c:pt idx="88">
                  <c:v>-242.51362709298661</c:v>
                </c:pt>
                <c:pt idx="89">
                  <c:v>-251.20659238827528</c:v>
                </c:pt>
                <c:pt idx="90">
                  <c:v>-259.90399588960224</c:v>
                </c:pt>
                <c:pt idx="91">
                  <c:v>-268.61989485425306</c:v>
                </c:pt>
                <c:pt idx="92">
                  <c:v>-277.34828909464039</c:v>
                </c:pt>
                <c:pt idx="93">
                  <c:v>-286.09305669522291</c:v>
                </c:pt>
                <c:pt idx="94">
                  <c:v>-294.84098506860954</c:v>
                </c:pt>
                <c:pt idx="95">
                  <c:v>-303.61919591532961</c:v>
                </c:pt>
                <c:pt idx="96">
                  <c:v>-312.41224659895198</c:v>
                </c:pt>
                <c:pt idx="97">
                  <c:v>-321.21763169265932</c:v>
                </c:pt>
                <c:pt idx="98">
                  <c:v>-330.03802307859092</c:v>
                </c:pt>
                <c:pt idx="99">
                  <c:v>-338.78741511741697</c:v>
                </c:pt>
                <c:pt idx="100">
                  <c:v>-347.643391799482</c:v>
                </c:pt>
                <c:pt idx="101">
                  <c:v>-356.51688303452937</c:v>
                </c:pt>
                <c:pt idx="102">
                  <c:v>-365.40152388930073</c:v>
                </c:pt>
                <c:pt idx="103">
                  <c:v>-374.29699274014814</c:v>
                </c:pt>
                <c:pt idx="104">
                  <c:v>-383.20393742919401</c:v>
                </c:pt>
                <c:pt idx="105">
                  <c:v>-392.12867045043726</c:v>
                </c:pt>
                <c:pt idx="106">
                  <c:v>-401.07445035198896</c:v>
                </c:pt>
                <c:pt idx="107">
                  <c:v>-410.04162312246302</c:v>
                </c:pt>
                <c:pt idx="108">
                  <c:v>-419.0277557946203</c:v>
                </c:pt>
                <c:pt idx="109">
                  <c:v>-428.03781350266189</c:v>
                </c:pt>
                <c:pt idx="110">
                  <c:v>-437.08201529006732</c:v>
                </c:pt>
                <c:pt idx="111">
                  <c:v>-446.14329360648645</c:v>
                </c:pt>
                <c:pt idx="112">
                  <c:v>-455.21585841604525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4D-4AC9-9082-FB5F6443F9D9}"/>
            </c:ext>
          </c:extLst>
        </c:ser>
        <c:ser>
          <c:idx val="6"/>
          <c:order val="1"/>
          <c:tx>
            <c:v>ROXIE BH LHC</c:v>
          </c:tx>
          <c:spPr>
            <a:ln>
              <a:solidFill>
                <a:srgbClr val="0070C0"/>
              </a:solidFill>
              <a:prstDash val="sysDash"/>
            </a:ln>
          </c:spPr>
          <c:marker>
            <c:symbol val="none"/>
          </c:marker>
          <c:xVal>
            <c:numRef>
              <c:f>'ROXIE vs meas'!$K$12:$K$124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meas'!$M$12:$M$124</c:f>
              <c:numCache>
                <c:formatCode>0.00</c:formatCode>
                <c:ptCount val="113"/>
                <c:pt idx="0">
                  <c:v>1369.5298208937227</c:v>
                </c:pt>
                <c:pt idx="1">
                  <c:v>937.34295535409353</c:v>
                </c:pt>
                <c:pt idx="2">
                  <c:v>694.11220777132428</c:v>
                </c:pt>
                <c:pt idx="3">
                  <c:v>525.25780449072465</c:v>
                </c:pt>
                <c:pt idx="4">
                  <c:v>399.62208776408647</c:v>
                </c:pt>
                <c:pt idx="5">
                  <c:v>306.14911451947017</c:v>
                </c:pt>
                <c:pt idx="6">
                  <c:v>233.78294168492565</c:v>
                </c:pt>
                <c:pt idx="7">
                  <c:v>178.50322632520684</c:v>
                </c:pt>
                <c:pt idx="8">
                  <c:v>135.28453977124329</c:v>
                </c:pt>
                <c:pt idx="9">
                  <c:v>102.11671055541198</c:v>
                </c:pt>
                <c:pt idx="10">
                  <c:v>75.984481476269821</c:v>
                </c:pt>
                <c:pt idx="11">
                  <c:v>54.877681066195954</c:v>
                </c:pt>
                <c:pt idx="12">
                  <c:v>39.097835045330378</c:v>
                </c:pt>
                <c:pt idx="13">
                  <c:v>26.735280519428635</c:v>
                </c:pt>
                <c:pt idx="14">
                  <c:v>17.086457474823565</c:v>
                </c:pt>
                <c:pt idx="15">
                  <c:v>9.8498401913686742</c:v>
                </c:pt>
                <c:pt idx="16">
                  <c:v>4.4223772287775045</c:v>
                </c:pt>
                <c:pt idx="17">
                  <c:v>0.50254286690792149</c:v>
                </c:pt>
                <c:pt idx="18">
                  <c:v>-2.2111886143887522</c:v>
                </c:pt>
                <c:pt idx="19">
                  <c:v>-4.1208515086331881</c:v>
                </c:pt>
                <c:pt idx="20">
                  <c:v>-5.2264458158275637</c:v>
                </c:pt>
                <c:pt idx="21">
                  <c:v>-5.8294972561161975</c:v>
                </c:pt>
                <c:pt idx="22">
                  <c:v>-6.1310229762583353</c:v>
                </c:pt>
                <c:pt idx="23">
                  <c:v>-6.2315315496412271</c:v>
                </c:pt>
                <c:pt idx="24">
                  <c:v>-6.2315315496412271</c:v>
                </c:pt>
                <c:pt idx="25">
                  <c:v>-6.030514402877623</c:v>
                </c:pt>
                <c:pt idx="26">
                  <c:v>-5.8294972561161975</c:v>
                </c:pt>
                <c:pt idx="27">
                  <c:v>-5.4274629625889892</c:v>
                </c:pt>
                <c:pt idx="28">
                  <c:v>-5.0254286690639587</c:v>
                </c:pt>
                <c:pt idx="29">
                  <c:v>-4.6233943755389291</c:v>
                </c:pt>
                <c:pt idx="30">
                  <c:v>-4.1208515086331881</c:v>
                </c:pt>
                <c:pt idx="31">
                  <c:v>-3.6183086417274453</c:v>
                </c:pt>
                <c:pt idx="32">
                  <c:v>-3.2162743482002365</c:v>
                </c:pt>
                <c:pt idx="33">
                  <c:v>-2.7137314812944946</c:v>
                </c:pt>
                <c:pt idx="34">
                  <c:v>-2.2111886143887522</c:v>
                </c:pt>
                <c:pt idx="35">
                  <c:v>-1.7086457474808308</c:v>
                </c:pt>
                <c:pt idx="36">
                  <c:v>-1.3066114539558011</c:v>
                </c:pt>
                <c:pt idx="37">
                  <c:v>-0.80406858705005912</c:v>
                </c:pt>
                <c:pt idx="38">
                  <c:v>-0.40203429352502956</c:v>
                </c:pt>
                <c:pt idx="39">
                  <c:v>0</c:v>
                </c:pt>
                <c:pt idx="40">
                  <c:v>0.30152572014431706</c:v>
                </c:pt>
                <c:pt idx="41">
                  <c:v>0.70356001366934662</c:v>
                </c:pt>
                <c:pt idx="42">
                  <c:v>0.90457716043295111</c:v>
                </c:pt>
                <c:pt idx="43">
                  <c:v>1.1055943071943761</c:v>
                </c:pt>
                <c:pt idx="44">
                  <c:v>1.2061028805772682</c:v>
                </c:pt>
                <c:pt idx="45">
                  <c:v>1.2061028805772682</c:v>
                </c:pt>
                <c:pt idx="46">
                  <c:v>1.1055943071943761</c:v>
                </c:pt>
                <c:pt idx="47">
                  <c:v>1.0050857338136636</c:v>
                </c:pt>
                <c:pt idx="48">
                  <c:v>0.60305144028863411</c:v>
                </c:pt>
                <c:pt idx="49">
                  <c:v>0.20101714676360449</c:v>
                </c:pt>
                <c:pt idx="50">
                  <c:v>-0.50254286690574212</c:v>
                </c:pt>
                <c:pt idx="51">
                  <c:v>-1.4071200273386932</c:v>
                </c:pt>
                <c:pt idx="52">
                  <c:v>-2.6132229079137819</c:v>
                </c:pt>
                <c:pt idx="53">
                  <c:v>-4.0203429352524749</c:v>
                </c:pt>
                <c:pt idx="54">
                  <c:v>-5.7289886827333056</c:v>
                </c:pt>
                <c:pt idx="55">
                  <c:v>-7.7391601503606324</c:v>
                </c:pt>
                <c:pt idx="56">
                  <c:v>-10.050857338130099</c:v>
                </c:pt>
                <c:pt idx="57">
                  <c:v>-12.764588819424592</c:v>
                </c:pt>
                <c:pt idx="58">
                  <c:v>-15.779846020865582</c:v>
                </c:pt>
                <c:pt idx="59">
                  <c:v>-19.197137515829425</c:v>
                </c:pt>
                <c:pt idx="60">
                  <c:v>-23.116971877701186</c:v>
                </c:pt>
                <c:pt idx="61">
                  <c:v>-27.237823386334373</c:v>
                </c:pt>
                <c:pt idx="62">
                  <c:v>-31.559692041731164</c:v>
                </c:pt>
                <c:pt idx="63">
                  <c:v>-36.283594990652986</c:v>
                </c:pt>
                <c:pt idx="64">
                  <c:v>-41.208515086336234</c:v>
                </c:pt>
                <c:pt idx="65">
                  <c:v>-46.434960902163802</c:v>
                </c:pt>
                <c:pt idx="66">
                  <c:v>-51.862423864754966</c:v>
                </c:pt>
                <c:pt idx="67">
                  <c:v>-57.49090397410756</c:v>
                </c:pt>
                <c:pt idx="68">
                  <c:v>-63.521418376987363</c:v>
                </c:pt>
                <c:pt idx="69">
                  <c:v>-69.752949926628588</c:v>
                </c:pt>
                <c:pt idx="70">
                  <c:v>-76.185498623031251</c:v>
                </c:pt>
                <c:pt idx="71">
                  <c:v>-83.020081612961093</c:v>
                </c:pt>
                <c:pt idx="72">
                  <c:v>-90.156190323033101</c:v>
                </c:pt>
                <c:pt idx="73">
                  <c:v>-97.593824753251596</c:v>
                </c:pt>
                <c:pt idx="74">
                  <c:v>-105.13196775684862</c:v>
                </c:pt>
                <c:pt idx="75">
                  <c:v>-112.97163648059215</c:v>
                </c:pt>
                <c:pt idx="76">
                  <c:v>-120.91181377771422</c:v>
                </c:pt>
                <c:pt idx="77">
                  <c:v>-129.05300822159987</c:v>
                </c:pt>
                <c:pt idx="78">
                  <c:v>-137.29471123886842</c:v>
                </c:pt>
                <c:pt idx="79">
                  <c:v>-145.63692282951769</c:v>
                </c:pt>
                <c:pt idx="80">
                  <c:v>-154.07964299354768</c:v>
                </c:pt>
                <c:pt idx="81">
                  <c:v>-162.52236315757767</c:v>
                </c:pt>
                <c:pt idx="82">
                  <c:v>-171.06559189498833</c:v>
                </c:pt>
                <c:pt idx="83">
                  <c:v>-179.50831205901829</c:v>
                </c:pt>
                <c:pt idx="84">
                  <c:v>-188.05154079642901</c:v>
                </c:pt>
                <c:pt idx="85">
                  <c:v>-196.59476953384078</c:v>
                </c:pt>
                <c:pt idx="86">
                  <c:v>-205.13799827125149</c:v>
                </c:pt>
                <c:pt idx="87">
                  <c:v>-213.78173558204401</c:v>
                </c:pt>
                <c:pt idx="88">
                  <c:v>-222.22445574607397</c:v>
                </c:pt>
                <c:pt idx="89">
                  <c:v>-230.76768448348574</c:v>
                </c:pt>
                <c:pt idx="90">
                  <c:v>-239.2104046475157</c:v>
                </c:pt>
                <c:pt idx="91">
                  <c:v>-247.65312481154572</c:v>
                </c:pt>
                <c:pt idx="92">
                  <c:v>-256.19635354895752</c:v>
                </c:pt>
                <c:pt idx="93">
                  <c:v>-264.63907371298745</c:v>
                </c:pt>
                <c:pt idx="94">
                  <c:v>-273.1823024503982</c:v>
                </c:pt>
                <c:pt idx="95">
                  <c:v>-281.72553118780996</c:v>
                </c:pt>
                <c:pt idx="96">
                  <c:v>-290.26875992522059</c:v>
                </c:pt>
                <c:pt idx="97">
                  <c:v>-298.81198866263242</c:v>
                </c:pt>
                <c:pt idx="98">
                  <c:v>-307.3552174000431</c:v>
                </c:pt>
                <c:pt idx="99">
                  <c:v>-315.9989547108367</c:v>
                </c:pt>
                <c:pt idx="100">
                  <c:v>-324.64269202162916</c:v>
                </c:pt>
                <c:pt idx="101">
                  <c:v>-333.28642933242168</c:v>
                </c:pt>
                <c:pt idx="102">
                  <c:v>-341.93016664321419</c:v>
                </c:pt>
                <c:pt idx="103">
                  <c:v>-350.67441252738735</c:v>
                </c:pt>
                <c:pt idx="104">
                  <c:v>-359.41865841156169</c:v>
                </c:pt>
                <c:pt idx="105">
                  <c:v>-368.16290429573598</c:v>
                </c:pt>
                <c:pt idx="106">
                  <c:v>-376.90715017990919</c:v>
                </c:pt>
                <c:pt idx="107">
                  <c:v>-385.65139606408343</c:v>
                </c:pt>
                <c:pt idx="108">
                  <c:v>-394.39564194825778</c:v>
                </c:pt>
                <c:pt idx="109">
                  <c:v>-403.13988783243099</c:v>
                </c:pt>
                <c:pt idx="110">
                  <c:v>-411.88413371660528</c:v>
                </c:pt>
                <c:pt idx="111">
                  <c:v>-420.62837960077962</c:v>
                </c:pt>
                <c:pt idx="112">
                  <c:v>-429.47313405833455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4D-4AC9-9082-FB5F6443F9D9}"/>
            </c:ext>
          </c:extLst>
        </c:ser>
        <c:ser>
          <c:idx val="1"/>
          <c:order val="2"/>
          <c:tx>
            <c:v>measured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'ROXIE vs meas'!$BU$3:$BU$21</c:f>
              <c:numCache>
                <c:formatCode>0</c:formatCode>
                <c:ptCount val="19"/>
                <c:pt idx="0">
                  <c:v>99.997934759124007</c:v>
                </c:pt>
                <c:pt idx="1">
                  <c:v>400.00178160583903</c:v>
                </c:pt>
                <c:pt idx="2">
                  <c:v>550.001601167883</c:v>
                </c:pt>
                <c:pt idx="3">
                  <c:v>599.99527824817505</c:v>
                </c:pt>
                <c:pt idx="4">
                  <c:v>760.01191693430599</c:v>
                </c:pt>
                <c:pt idx="5">
                  <c:v>999.98127897810195</c:v>
                </c:pt>
                <c:pt idx="6">
                  <c:v>1499.99221956521</c:v>
                </c:pt>
                <c:pt idx="7">
                  <c:v>1999.9941452554699</c:v>
                </c:pt>
                <c:pt idx="8">
                  <c:v>2499.9976467153201</c:v>
                </c:pt>
                <c:pt idx="9">
                  <c:v>2999.9789097744301</c:v>
                </c:pt>
                <c:pt idx="10">
                  <c:v>3999.9903948905098</c:v>
                </c:pt>
                <c:pt idx="11">
                  <c:v>4999.9542554744503</c:v>
                </c:pt>
                <c:pt idx="12">
                  <c:v>5999.9496503759401</c:v>
                </c:pt>
                <c:pt idx="13">
                  <c:v>7000.0339735294101</c:v>
                </c:pt>
                <c:pt idx="14">
                  <c:v>8000.0011669117703</c:v>
                </c:pt>
                <c:pt idx="15">
                  <c:v>8999.9993319999994</c:v>
                </c:pt>
                <c:pt idx="16">
                  <c:v>10000.005831578899</c:v>
                </c:pt>
                <c:pt idx="17">
                  <c:v>11000.005771653499</c:v>
                </c:pt>
                <c:pt idx="18">
                  <c:v>11250.0305333333</c:v>
                </c:pt>
              </c:numCache>
            </c:numRef>
          </c:xVal>
          <c:yVal>
            <c:numRef>
              <c:f>'ROXIE vs meas'!$BW$3:$BW$21</c:f>
              <c:numCache>
                <c:formatCode>0.00</c:formatCode>
                <c:ptCount val="19"/>
                <c:pt idx="0">
                  <c:v>1985.7464085744866</c:v>
                </c:pt>
                <c:pt idx="1">
                  <c:v>53.073647432180778</c:v>
                </c:pt>
                <c:pt idx="2">
                  <c:v>-43.030410801850707</c:v>
                </c:pt>
                <c:pt idx="3">
                  <c:v>-34.765789856148096</c:v>
                </c:pt>
                <c:pt idx="4">
                  <c:v>-42.5924237418673</c:v>
                </c:pt>
                <c:pt idx="5">
                  <c:v>-40.769154902615178</c:v>
                </c:pt>
                <c:pt idx="6">
                  <c:v>-28.846196196306529</c:v>
                </c:pt>
                <c:pt idx="7">
                  <c:v>-17.612886031298874</c:v>
                </c:pt>
                <c:pt idx="8">
                  <c:v>-10.196994277164011</c:v>
                </c:pt>
                <c:pt idx="9">
                  <c:v>-6.1776310614218373</c:v>
                </c:pt>
                <c:pt idx="10">
                  <c:v>0</c:v>
                </c:pt>
                <c:pt idx="11">
                  <c:v>-0.38536136487792483</c:v>
                </c:pt>
                <c:pt idx="12">
                  <c:v>-17.129150869700961</c:v>
                </c:pt>
                <c:pt idx="13">
                  <c:v>-59.620388595300966</c:v>
                </c:pt>
                <c:pt idx="14">
                  <c:v>-122.24463463517567</c:v>
                </c:pt>
                <c:pt idx="15">
                  <c:v>-196.02109925574754</c:v>
                </c:pt>
                <c:pt idx="16">
                  <c:v>-274.16160781400635</c:v>
                </c:pt>
                <c:pt idx="17">
                  <c:v>-353.06627017993839</c:v>
                </c:pt>
                <c:pt idx="18">
                  <c:v>-373.32217710735756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4D-4AC9-9082-FB5F6443F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641152"/>
        <c:axId val="90643072"/>
      </c:scatterChart>
      <c:valAx>
        <c:axId val="90641152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I (A)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0643072"/>
        <c:crossesAt val="-1000"/>
        <c:crossBetween val="midCat"/>
      </c:valAx>
      <c:valAx>
        <c:axId val="90643072"/>
        <c:scaling>
          <c:orientation val="minMax"/>
          <c:max val="10"/>
          <c:min val="-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TF</a:t>
                </a:r>
                <a:r>
                  <a:rPr lang="en-GB" baseline="0" dirty="0" smtClean="0"/>
                  <a:t> (units)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0641152"/>
        <c:crossesAt val="-10000"/>
        <c:crossBetween val="midCat"/>
        <c:majorUnit val="50"/>
        <c:minorUnit val="4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DS-Dipole</a:t>
            </a:r>
            <a:endParaRPr lang="en-US" dirty="0"/>
          </a:p>
        </c:rich>
      </c:tx>
      <c:layout>
        <c:manualLayout>
          <c:xMode val="edge"/>
          <c:yMode val="edge"/>
          <c:x val="1.5763779527559054E-2"/>
          <c:y val="3.5993733122623565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71423545531978"/>
          <c:y val="0.10045879256046381"/>
          <c:w val="0.81825561048772344"/>
          <c:h val="0.77484672904824636"/>
        </c:manualLayout>
      </c:layout>
      <c:scatterChart>
        <c:scatterStyle val="lineMarker"/>
        <c:varyColors val="0"/>
        <c:ser>
          <c:idx val="0"/>
          <c:order val="0"/>
          <c:tx>
            <c:v>ROXIE BH nom</c:v>
          </c:tx>
          <c:spPr>
            <a:ln w="34925">
              <a:solidFill>
                <a:srgbClr val="FF0000"/>
              </a:solidFill>
              <a:prstDash val="dashDot"/>
            </a:ln>
          </c:spPr>
          <c:marker>
            <c:symbol val="none"/>
          </c:marker>
          <c:xVal>
            <c:numRef>
              <c:f>'ROXIE vs meas'!$B$12:$B$124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meas'!$D$12:$D$124</c:f>
              <c:numCache>
                <c:formatCode>0.00</c:formatCode>
                <c:ptCount val="113"/>
                <c:pt idx="0">
                  <c:v>1405.2975969661804</c:v>
                </c:pt>
                <c:pt idx="1">
                  <c:v>950.27643422776032</c:v>
                </c:pt>
                <c:pt idx="2">
                  <c:v>704.09279452677731</c:v>
                </c:pt>
                <c:pt idx="3">
                  <c:v>531.46037465041729</c:v>
                </c:pt>
                <c:pt idx="4">
                  <c:v>404.31918260705402</c:v>
                </c:pt>
                <c:pt idx="5">
                  <c:v>309.43213830300937</c:v>
                </c:pt>
                <c:pt idx="6">
                  <c:v>236.23521079439789</c:v>
                </c:pt>
                <c:pt idx="7">
                  <c:v>180.71160241012072</c:v>
                </c:pt>
                <c:pt idx="8">
                  <c:v>137.77395316283591</c:v>
                </c:pt>
                <c:pt idx="9">
                  <c:v>104.09392746370975</c:v>
                </c:pt>
                <c:pt idx="10">
                  <c:v>77.546138401418602</c:v>
                </c:pt>
                <c:pt idx="11">
                  <c:v>56.735562307021766</c:v>
                </c:pt>
                <c:pt idx="12">
                  <c:v>40.508760052655653</c:v>
                </c:pt>
                <c:pt idx="13">
                  <c:v>27.855138909668582</c:v>
                </c:pt>
                <c:pt idx="14">
                  <c:v>18.100490356429894</c:v>
                </c:pt>
                <c:pt idx="15">
                  <c:v>10.707706591750572</c:v>
                </c:pt>
                <c:pt idx="16">
                  <c:v>5.2010058762876703</c:v>
                </c:pt>
                <c:pt idx="17">
                  <c:v>1.1544844404687304</c:v>
                </c:pt>
                <c:pt idx="18">
                  <c:v>-1.6411977943301361</c:v>
                </c:pt>
                <c:pt idx="19">
                  <c:v>-3.5042467913027786</c:v>
                </c:pt>
                <c:pt idx="20">
                  <c:v>-4.7161969213124095</c:v>
                </c:pt>
                <c:pt idx="21">
                  <c:v>-5.4480288706602504</c:v>
                </c:pt>
                <c:pt idx="22">
                  <c:v>-5.8322561416643879</c:v>
                </c:pt>
                <c:pt idx="23">
                  <c:v>-5.9793112531335835</c:v>
                </c:pt>
                <c:pt idx="24">
                  <c:v>-5.5541267107979406</c:v>
                </c:pt>
                <c:pt idx="25">
                  <c:v>-5.4261525986609564</c:v>
                </c:pt>
                <c:pt idx="26">
                  <c:v>-5.1959982868860424</c:v>
                </c:pt>
                <c:pt idx="27">
                  <c:v>-4.903322391681308</c:v>
                </c:pt>
                <c:pt idx="28">
                  <c:v>-4.5407305917654073</c:v>
                </c:pt>
                <c:pt idx="29">
                  <c:v>-4.1353123479201201</c:v>
                </c:pt>
                <c:pt idx="30">
                  <c:v>-3.7139039138503867</c:v>
                </c:pt>
                <c:pt idx="31">
                  <c:v>-3.2654423263667587</c:v>
                </c:pt>
                <c:pt idx="32">
                  <c:v>-2.8258850749614894</c:v>
                </c:pt>
                <c:pt idx="33">
                  <c:v>-2.379667812375112</c:v>
                </c:pt>
                <c:pt idx="34">
                  <c:v>-1.9359752679873865</c:v>
                </c:pt>
                <c:pt idx="35">
                  <c:v>-1.5057633214231931</c:v>
                </c:pt>
                <c:pt idx="36">
                  <c:v>-1.0852229465062013</c:v>
                </c:pt>
                <c:pt idx="37">
                  <c:v>-0.68945859940176624</c:v>
                </c:pt>
                <c:pt idx="38">
                  <c:v>-0.32171832489890928</c:v>
                </c:pt>
                <c:pt idx="39">
                  <c:v>0</c:v>
                </c:pt>
                <c:pt idx="40">
                  <c:v>0.27171002311814291</c:v>
                </c:pt>
                <c:pt idx="41">
                  <c:v>0.4754481744282818</c:v>
                </c:pt>
                <c:pt idx="42">
                  <c:v>0.60894474371586993</c:v>
                </c:pt>
                <c:pt idx="43">
                  <c:v>0.656432029081918</c:v>
                </c:pt>
                <c:pt idx="44">
                  <c:v>0.84363139022071065</c:v>
                </c:pt>
                <c:pt idx="45">
                  <c:v>0.70479992579548001</c:v>
                </c:pt>
                <c:pt idx="46">
                  <c:v>0.43288506674495508</c:v>
                </c:pt>
                <c:pt idx="47">
                  <c:v>2.7036287849976632E-3</c:v>
                </c:pt>
                <c:pt idx="48">
                  <c:v>-0.59656565157748742</c:v>
                </c:pt>
                <c:pt idx="49">
                  <c:v>-1.4050288030267297</c:v>
                </c:pt>
                <c:pt idx="50">
                  <c:v>-2.4419109096874037</c:v>
                </c:pt>
                <c:pt idx="51">
                  <c:v>-3.7094965017530361</c:v>
                </c:pt>
                <c:pt idx="52">
                  <c:v>-5.2421341033326625</c:v>
                </c:pt>
                <c:pt idx="53">
                  <c:v>-7.0660446098814926</c:v>
                </c:pt>
                <c:pt idx="54">
                  <c:v>-9.0721485769159269</c:v>
                </c:pt>
                <c:pt idx="55">
                  <c:v>-11.801652633548539</c:v>
                </c:pt>
                <c:pt idx="56">
                  <c:v>-14.796844657098998</c:v>
                </c:pt>
                <c:pt idx="57">
                  <c:v>-18.160080261037539</c:v>
                </c:pt>
                <c:pt idx="58">
                  <c:v>-21.87094288769514</c:v>
                </c:pt>
                <c:pt idx="59">
                  <c:v>-25.895301657279216</c:v>
                </c:pt>
                <c:pt idx="60">
                  <c:v>-30.230920136510267</c:v>
                </c:pt>
                <c:pt idx="61">
                  <c:v>-34.83031792359666</c:v>
                </c:pt>
                <c:pt idx="62">
                  <c:v>-39.668172459086378</c:v>
                </c:pt>
                <c:pt idx="63">
                  <c:v>-44.601316113941586</c:v>
                </c:pt>
                <c:pt idx="64">
                  <c:v>-49.956478481423993</c:v>
                </c:pt>
                <c:pt idx="65">
                  <c:v>-55.618388491520257</c:v>
                </c:pt>
                <c:pt idx="66">
                  <c:v>-61.636314350280372</c:v>
                </c:pt>
                <c:pt idx="67">
                  <c:v>-68.028544092039468</c:v>
                </c:pt>
                <c:pt idx="68">
                  <c:v>-74.781717280486973</c:v>
                </c:pt>
                <c:pt idx="69">
                  <c:v>-81.907645156329295</c:v>
                </c:pt>
                <c:pt idx="70">
                  <c:v>-89.363682373319435</c:v>
                </c:pt>
                <c:pt idx="71">
                  <c:v>-97.083030652958911</c:v>
                </c:pt>
                <c:pt idx="72">
                  <c:v>-104.99842146772663</c:v>
                </c:pt>
                <c:pt idx="73">
                  <c:v>-113.10734004828207</c:v>
                </c:pt>
                <c:pt idx="74">
                  <c:v>-121.38462467036975</c:v>
                </c:pt>
                <c:pt idx="75">
                  <c:v>-129.80114815161573</c:v>
                </c:pt>
                <c:pt idx="76">
                  <c:v>-138.32407534212888</c:v>
                </c:pt>
                <c:pt idx="77">
                  <c:v>-146.75603536930578</c:v>
                </c:pt>
                <c:pt idx="78">
                  <c:v>-155.56102388308639</c:v>
                </c:pt>
                <c:pt idx="79">
                  <c:v>-164.2514233304868</c:v>
                </c:pt>
                <c:pt idx="80">
                  <c:v>-172.96176181417914</c:v>
                </c:pt>
                <c:pt idx="81">
                  <c:v>-181.58222522349061</c:v>
                </c:pt>
                <c:pt idx="82">
                  <c:v>-190.43695140070255</c:v>
                </c:pt>
                <c:pt idx="83">
                  <c:v>-199.04793474277463</c:v>
                </c:pt>
                <c:pt idx="84">
                  <c:v>-207.75735527875651</c:v>
                </c:pt>
                <c:pt idx="85">
                  <c:v>-216.4570652505848</c:v>
                </c:pt>
                <c:pt idx="86">
                  <c:v>-225.14970999009788</c:v>
                </c:pt>
                <c:pt idx="87">
                  <c:v>-233.82525130449972</c:v>
                </c:pt>
                <c:pt idx="88">
                  <c:v>-242.51362709298661</c:v>
                </c:pt>
                <c:pt idx="89">
                  <c:v>-251.20659238827528</c:v>
                </c:pt>
                <c:pt idx="90">
                  <c:v>-259.90399588960224</c:v>
                </c:pt>
                <c:pt idx="91">
                  <c:v>-268.61989485425306</c:v>
                </c:pt>
                <c:pt idx="92">
                  <c:v>-277.34828909464039</c:v>
                </c:pt>
                <c:pt idx="93">
                  <c:v>-286.09305669522291</c:v>
                </c:pt>
                <c:pt idx="94">
                  <c:v>-294.84098506860954</c:v>
                </c:pt>
                <c:pt idx="95">
                  <c:v>-303.61919591532961</c:v>
                </c:pt>
                <c:pt idx="96">
                  <c:v>-312.41224659895198</c:v>
                </c:pt>
                <c:pt idx="97">
                  <c:v>-321.21763169265932</c:v>
                </c:pt>
                <c:pt idx="98">
                  <c:v>-330.03802307859092</c:v>
                </c:pt>
                <c:pt idx="99">
                  <c:v>-338.78741511741697</c:v>
                </c:pt>
                <c:pt idx="100">
                  <c:v>-347.643391799482</c:v>
                </c:pt>
                <c:pt idx="101">
                  <c:v>-356.51688303452937</c:v>
                </c:pt>
                <c:pt idx="102">
                  <c:v>-365.40152388930073</c:v>
                </c:pt>
                <c:pt idx="103">
                  <c:v>-374.29699274014814</c:v>
                </c:pt>
                <c:pt idx="104">
                  <c:v>-383.20393742919401</c:v>
                </c:pt>
                <c:pt idx="105">
                  <c:v>-392.12867045043726</c:v>
                </c:pt>
                <c:pt idx="106">
                  <c:v>-401.07445035198896</c:v>
                </c:pt>
                <c:pt idx="107">
                  <c:v>-410.04162312246302</c:v>
                </c:pt>
                <c:pt idx="108">
                  <c:v>-419.0277557946203</c:v>
                </c:pt>
                <c:pt idx="109">
                  <c:v>-428.03781350266189</c:v>
                </c:pt>
                <c:pt idx="110">
                  <c:v>-437.08201529006732</c:v>
                </c:pt>
                <c:pt idx="111">
                  <c:v>-446.14329360648645</c:v>
                </c:pt>
                <c:pt idx="112">
                  <c:v>-455.21585841604525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DC-45B1-9B88-F4640F64F7A6}"/>
            </c:ext>
          </c:extLst>
        </c:ser>
        <c:ser>
          <c:idx val="6"/>
          <c:order val="1"/>
          <c:tx>
            <c:v>ROXIE BH LHC</c:v>
          </c:tx>
          <c:spPr>
            <a:ln>
              <a:solidFill>
                <a:srgbClr val="0070C0"/>
              </a:solidFill>
              <a:prstDash val="sysDash"/>
            </a:ln>
          </c:spPr>
          <c:marker>
            <c:symbol val="none"/>
          </c:marker>
          <c:xVal>
            <c:numRef>
              <c:f>'ROXIE vs meas'!$K$12:$K$124</c:f>
              <c:numCache>
                <c:formatCode>0.00</c:formatCode>
                <c:ptCount val="113"/>
                <c:pt idx="0">
                  <c:v>100.57</c:v>
                </c:pt>
                <c:pt idx="1">
                  <c:v>200.56</c:v>
                </c:pt>
                <c:pt idx="2">
                  <c:v>300.56</c:v>
                </c:pt>
                <c:pt idx="3">
                  <c:v>400.55</c:v>
                </c:pt>
                <c:pt idx="4">
                  <c:v>500.55</c:v>
                </c:pt>
                <c:pt idx="5">
                  <c:v>600.54</c:v>
                </c:pt>
                <c:pt idx="6">
                  <c:v>700.54</c:v>
                </c:pt>
                <c:pt idx="7">
                  <c:v>800.53</c:v>
                </c:pt>
                <c:pt idx="8">
                  <c:v>900.53</c:v>
                </c:pt>
                <c:pt idx="9">
                  <c:v>1000.5</c:v>
                </c:pt>
                <c:pt idx="10">
                  <c:v>1100.5</c:v>
                </c:pt>
                <c:pt idx="11">
                  <c:v>1200.5</c:v>
                </c:pt>
                <c:pt idx="12">
                  <c:v>1300.5</c:v>
                </c:pt>
                <c:pt idx="13">
                  <c:v>1400.5</c:v>
                </c:pt>
                <c:pt idx="14">
                  <c:v>1500.5</c:v>
                </c:pt>
                <c:pt idx="15">
                  <c:v>1600.5</c:v>
                </c:pt>
                <c:pt idx="16">
                  <c:v>1700.5</c:v>
                </c:pt>
                <c:pt idx="17">
                  <c:v>1800.5</c:v>
                </c:pt>
                <c:pt idx="18">
                  <c:v>1900.5</c:v>
                </c:pt>
                <c:pt idx="19">
                  <c:v>2000.5</c:v>
                </c:pt>
                <c:pt idx="20">
                  <c:v>2100.5</c:v>
                </c:pt>
                <c:pt idx="21">
                  <c:v>2200.5</c:v>
                </c:pt>
                <c:pt idx="22">
                  <c:v>2300.5</c:v>
                </c:pt>
                <c:pt idx="23">
                  <c:v>2400.5</c:v>
                </c:pt>
                <c:pt idx="24">
                  <c:v>2500.4</c:v>
                </c:pt>
                <c:pt idx="25">
                  <c:v>2600.4</c:v>
                </c:pt>
                <c:pt idx="26">
                  <c:v>2700.4</c:v>
                </c:pt>
                <c:pt idx="27">
                  <c:v>2800.4</c:v>
                </c:pt>
                <c:pt idx="28">
                  <c:v>2900.4</c:v>
                </c:pt>
                <c:pt idx="29">
                  <c:v>3000.4</c:v>
                </c:pt>
                <c:pt idx="30">
                  <c:v>3100.4</c:v>
                </c:pt>
                <c:pt idx="31">
                  <c:v>3200.4</c:v>
                </c:pt>
                <c:pt idx="32">
                  <c:v>3300.4</c:v>
                </c:pt>
                <c:pt idx="33">
                  <c:v>3400.4</c:v>
                </c:pt>
                <c:pt idx="34">
                  <c:v>3500.4</c:v>
                </c:pt>
                <c:pt idx="35">
                  <c:v>3600.4</c:v>
                </c:pt>
                <c:pt idx="36">
                  <c:v>3700.4</c:v>
                </c:pt>
                <c:pt idx="37">
                  <c:v>3800.4</c:v>
                </c:pt>
                <c:pt idx="38">
                  <c:v>3900.4</c:v>
                </c:pt>
                <c:pt idx="39">
                  <c:v>4000.4</c:v>
                </c:pt>
                <c:pt idx="40">
                  <c:v>4100.3999999999996</c:v>
                </c:pt>
                <c:pt idx="41">
                  <c:v>4200.3999999999996</c:v>
                </c:pt>
                <c:pt idx="42">
                  <c:v>4300.3999999999996</c:v>
                </c:pt>
                <c:pt idx="43">
                  <c:v>4400.3999999999996</c:v>
                </c:pt>
                <c:pt idx="44">
                  <c:v>4500.3</c:v>
                </c:pt>
                <c:pt idx="45">
                  <c:v>4600.3</c:v>
                </c:pt>
                <c:pt idx="46">
                  <c:v>4700.3</c:v>
                </c:pt>
                <c:pt idx="47">
                  <c:v>4800.3</c:v>
                </c:pt>
                <c:pt idx="48">
                  <c:v>4900.3</c:v>
                </c:pt>
                <c:pt idx="49">
                  <c:v>5000.3</c:v>
                </c:pt>
                <c:pt idx="50">
                  <c:v>5100.3</c:v>
                </c:pt>
                <c:pt idx="51">
                  <c:v>5200.3</c:v>
                </c:pt>
                <c:pt idx="52">
                  <c:v>5300.3</c:v>
                </c:pt>
                <c:pt idx="53">
                  <c:v>5400.3</c:v>
                </c:pt>
                <c:pt idx="54">
                  <c:v>5500.3</c:v>
                </c:pt>
                <c:pt idx="55">
                  <c:v>5600.3</c:v>
                </c:pt>
                <c:pt idx="56">
                  <c:v>5700.3</c:v>
                </c:pt>
                <c:pt idx="57">
                  <c:v>5800.3</c:v>
                </c:pt>
                <c:pt idx="58">
                  <c:v>5900.3</c:v>
                </c:pt>
                <c:pt idx="59">
                  <c:v>6000.3</c:v>
                </c:pt>
                <c:pt idx="60">
                  <c:v>6100.3</c:v>
                </c:pt>
                <c:pt idx="61">
                  <c:v>6200.3</c:v>
                </c:pt>
                <c:pt idx="62">
                  <c:v>6300.3</c:v>
                </c:pt>
                <c:pt idx="63">
                  <c:v>6400.2</c:v>
                </c:pt>
                <c:pt idx="64">
                  <c:v>6500.2</c:v>
                </c:pt>
                <c:pt idx="65">
                  <c:v>6600.2</c:v>
                </c:pt>
                <c:pt idx="66">
                  <c:v>6700.2</c:v>
                </c:pt>
                <c:pt idx="67">
                  <c:v>6800.2</c:v>
                </c:pt>
                <c:pt idx="68">
                  <c:v>6900.2</c:v>
                </c:pt>
                <c:pt idx="69">
                  <c:v>7000.2</c:v>
                </c:pt>
                <c:pt idx="70">
                  <c:v>7100.2</c:v>
                </c:pt>
                <c:pt idx="71">
                  <c:v>7200.2</c:v>
                </c:pt>
                <c:pt idx="72">
                  <c:v>7300.2</c:v>
                </c:pt>
                <c:pt idx="73">
                  <c:v>7400.2</c:v>
                </c:pt>
                <c:pt idx="74">
                  <c:v>7500.2</c:v>
                </c:pt>
                <c:pt idx="75">
                  <c:v>7600.2</c:v>
                </c:pt>
                <c:pt idx="76">
                  <c:v>7700.2</c:v>
                </c:pt>
                <c:pt idx="77">
                  <c:v>7800.2</c:v>
                </c:pt>
                <c:pt idx="78">
                  <c:v>7900.2</c:v>
                </c:pt>
                <c:pt idx="79">
                  <c:v>8000.2</c:v>
                </c:pt>
                <c:pt idx="80">
                  <c:v>8100.2</c:v>
                </c:pt>
                <c:pt idx="81">
                  <c:v>8200.2000000000007</c:v>
                </c:pt>
                <c:pt idx="82">
                  <c:v>8300.2000000000007</c:v>
                </c:pt>
                <c:pt idx="83">
                  <c:v>8400.1</c:v>
                </c:pt>
                <c:pt idx="84">
                  <c:v>8500.1</c:v>
                </c:pt>
                <c:pt idx="85">
                  <c:v>8600.1</c:v>
                </c:pt>
                <c:pt idx="86">
                  <c:v>8700.1</c:v>
                </c:pt>
                <c:pt idx="87">
                  <c:v>8800.1</c:v>
                </c:pt>
                <c:pt idx="88">
                  <c:v>8900.1</c:v>
                </c:pt>
                <c:pt idx="89">
                  <c:v>9000.1</c:v>
                </c:pt>
                <c:pt idx="90">
                  <c:v>9100.1</c:v>
                </c:pt>
                <c:pt idx="91">
                  <c:v>9200.1</c:v>
                </c:pt>
                <c:pt idx="92">
                  <c:v>9300.1</c:v>
                </c:pt>
                <c:pt idx="93">
                  <c:v>9400.1</c:v>
                </c:pt>
                <c:pt idx="94">
                  <c:v>9500.1</c:v>
                </c:pt>
                <c:pt idx="95">
                  <c:v>9600.1</c:v>
                </c:pt>
                <c:pt idx="96">
                  <c:v>9700.1</c:v>
                </c:pt>
                <c:pt idx="97">
                  <c:v>9800.1</c:v>
                </c:pt>
                <c:pt idx="98">
                  <c:v>9900.1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</c:numCache>
            </c:numRef>
          </c:xVal>
          <c:yVal>
            <c:numRef>
              <c:f>'ROXIE vs meas'!$M$12:$M$124</c:f>
              <c:numCache>
                <c:formatCode>0.00</c:formatCode>
                <c:ptCount val="113"/>
                <c:pt idx="0">
                  <c:v>1369.5298208937227</c:v>
                </c:pt>
                <c:pt idx="1">
                  <c:v>937.34295535409353</c:v>
                </c:pt>
                <c:pt idx="2">
                  <c:v>694.11220777132428</c:v>
                </c:pt>
                <c:pt idx="3">
                  <c:v>525.25780449072465</c:v>
                </c:pt>
                <c:pt idx="4">
                  <c:v>399.62208776408647</c:v>
                </c:pt>
                <c:pt idx="5">
                  <c:v>306.14911451947017</c:v>
                </c:pt>
                <c:pt idx="6">
                  <c:v>233.78294168492565</c:v>
                </c:pt>
                <c:pt idx="7">
                  <c:v>178.50322632520684</c:v>
                </c:pt>
                <c:pt idx="8">
                  <c:v>135.28453977124329</c:v>
                </c:pt>
                <c:pt idx="9">
                  <c:v>102.11671055541198</c:v>
                </c:pt>
                <c:pt idx="10">
                  <c:v>75.984481476269821</c:v>
                </c:pt>
                <c:pt idx="11">
                  <c:v>54.877681066195954</c:v>
                </c:pt>
                <c:pt idx="12">
                  <c:v>39.097835045330378</c:v>
                </c:pt>
                <c:pt idx="13">
                  <c:v>26.735280519428635</c:v>
                </c:pt>
                <c:pt idx="14">
                  <c:v>17.086457474823565</c:v>
                </c:pt>
                <c:pt idx="15">
                  <c:v>9.8498401913686742</c:v>
                </c:pt>
                <c:pt idx="16">
                  <c:v>4.4223772287775045</c:v>
                </c:pt>
                <c:pt idx="17">
                  <c:v>0.50254286690792149</c:v>
                </c:pt>
                <c:pt idx="18">
                  <c:v>-2.2111886143887522</c:v>
                </c:pt>
                <c:pt idx="19">
                  <c:v>-4.1208515086331881</c:v>
                </c:pt>
                <c:pt idx="20">
                  <c:v>-5.2264458158275637</c:v>
                </c:pt>
                <c:pt idx="21">
                  <c:v>-5.8294972561161975</c:v>
                </c:pt>
                <c:pt idx="22">
                  <c:v>-6.1310229762583353</c:v>
                </c:pt>
                <c:pt idx="23">
                  <c:v>-6.2315315496412271</c:v>
                </c:pt>
                <c:pt idx="24">
                  <c:v>-6.2315315496412271</c:v>
                </c:pt>
                <c:pt idx="25">
                  <c:v>-6.030514402877623</c:v>
                </c:pt>
                <c:pt idx="26">
                  <c:v>-5.8294972561161975</c:v>
                </c:pt>
                <c:pt idx="27">
                  <c:v>-5.4274629625889892</c:v>
                </c:pt>
                <c:pt idx="28">
                  <c:v>-5.0254286690639587</c:v>
                </c:pt>
                <c:pt idx="29">
                  <c:v>-4.6233943755389291</c:v>
                </c:pt>
                <c:pt idx="30">
                  <c:v>-4.1208515086331881</c:v>
                </c:pt>
                <c:pt idx="31">
                  <c:v>-3.6183086417274453</c:v>
                </c:pt>
                <c:pt idx="32">
                  <c:v>-3.2162743482002365</c:v>
                </c:pt>
                <c:pt idx="33">
                  <c:v>-2.7137314812944946</c:v>
                </c:pt>
                <c:pt idx="34">
                  <c:v>-2.2111886143887522</c:v>
                </c:pt>
                <c:pt idx="35">
                  <c:v>-1.7086457474808308</c:v>
                </c:pt>
                <c:pt idx="36">
                  <c:v>-1.3066114539558011</c:v>
                </c:pt>
                <c:pt idx="37">
                  <c:v>-0.80406858705005912</c:v>
                </c:pt>
                <c:pt idx="38">
                  <c:v>-0.40203429352502956</c:v>
                </c:pt>
                <c:pt idx="39">
                  <c:v>0</c:v>
                </c:pt>
                <c:pt idx="40">
                  <c:v>0.30152572014431706</c:v>
                </c:pt>
                <c:pt idx="41">
                  <c:v>0.70356001366934662</c:v>
                </c:pt>
                <c:pt idx="42">
                  <c:v>0.90457716043295111</c:v>
                </c:pt>
                <c:pt idx="43">
                  <c:v>1.1055943071943761</c:v>
                </c:pt>
                <c:pt idx="44">
                  <c:v>1.2061028805772682</c:v>
                </c:pt>
                <c:pt idx="45">
                  <c:v>1.2061028805772682</c:v>
                </c:pt>
                <c:pt idx="46">
                  <c:v>1.1055943071943761</c:v>
                </c:pt>
                <c:pt idx="47">
                  <c:v>1.0050857338136636</c:v>
                </c:pt>
                <c:pt idx="48">
                  <c:v>0.60305144028863411</c:v>
                </c:pt>
                <c:pt idx="49">
                  <c:v>0.20101714676360449</c:v>
                </c:pt>
                <c:pt idx="50">
                  <c:v>-0.50254286690574212</c:v>
                </c:pt>
                <c:pt idx="51">
                  <c:v>-1.4071200273386932</c:v>
                </c:pt>
                <c:pt idx="52">
                  <c:v>-2.6132229079137819</c:v>
                </c:pt>
                <c:pt idx="53">
                  <c:v>-4.0203429352524749</c:v>
                </c:pt>
                <c:pt idx="54">
                  <c:v>-5.7289886827333056</c:v>
                </c:pt>
                <c:pt idx="55">
                  <c:v>-7.7391601503606324</c:v>
                </c:pt>
                <c:pt idx="56">
                  <c:v>-10.050857338130099</c:v>
                </c:pt>
                <c:pt idx="57">
                  <c:v>-12.764588819424592</c:v>
                </c:pt>
                <c:pt idx="58">
                  <c:v>-15.779846020865582</c:v>
                </c:pt>
                <c:pt idx="59">
                  <c:v>-19.197137515829425</c:v>
                </c:pt>
                <c:pt idx="60">
                  <c:v>-23.116971877701186</c:v>
                </c:pt>
                <c:pt idx="61">
                  <c:v>-27.237823386334373</c:v>
                </c:pt>
                <c:pt idx="62">
                  <c:v>-31.559692041731164</c:v>
                </c:pt>
                <c:pt idx="63">
                  <c:v>-36.283594990652986</c:v>
                </c:pt>
                <c:pt idx="64">
                  <c:v>-41.208515086336234</c:v>
                </c:pt>
                <c:pt idx="65">
                  <c:v>-46.434960902163802</c:v>
                </c:pt>
                <c:pt idx="66">
                  <c:v>-51.862423864754966</c:v>
                </c:pt>
                <c:pt idx="67">
                  <c:v>-57.49090397410756</c:v>
                </c:pt>
                <c:pt idx="68">
                  <c:v>-63.521418376987363</c:v>
                </c:pt>
                <c:pt idx="69">
                  <c:v>-69.752949926628588</c:v>
                </c:pt>
                <c:pt idx="70">
                  <c:v>-76.185498623031251</c:v>
                </c:pt>
                <c:pt idx="71">
                  <c:v>-83.020081612961093</c:v>
                </c:pt>
                <c:pt idx="72">
                  <c:v>-90.156190323033101</c:v>
                </c:pt>
                <c:pt idx="73">
                  <c:v>-97.593824753251596</c:v>
                </c:pt>
                <c:pt idx="74">
                  <c:v>-105.13196775684862</c:v>
                </c:pt>
                <c:pt idx="75">
                  <c:v>-112.97163648059215</c:v>
                </c:pt>
                <c:pt idx="76">
                  <c:v>-120.91181377771422</c:v>
                </c:pt>
                <c:pt idx="77">
                  <c:v>-129.05300822159987</c:v>
                </c:pt>
                <c:pt idx="78">
                  <c:v>-137.29471123886842</c:v>
                </c:pt>
                <c:pt idx="79">
                  <c:v>-145.63692282951769</c:v>
                </c:pt>
                <c:pt idx="80">
                  <c:v>-154.07964299354768</c:v>
                </c:pt>
                <c:pt idx="81">
                  <c:v>-162.52236315757767</c:v>
                </c:pt>
                <c:pt idx="82">
                  <c:v>-171.06559189498833</c:v>
                </c:pt>
                <c:pt idx="83">
                  <c:v>-179.50831205901829</c:v>
                </c:pt>
                <c:pt idx="84">
                  <c:v>-188.05154079642901</c:v>
                </c:pt>
                <c:pt idx="85">
                  <c:v>-196.59476953384078</c:v>
                </c:pt>
                <c:pt idx="86">
                  <c:v>-205.13799827125149</c:v>
                </c:pt>
                <c:pt idx="87">
                  <c:v>-213.78173558204401</c:v>
                </c:pt>
                <c:pt idx="88">
                  <c:v>-222.22445574607397</c:v>
                </c:pt>
                <c:pt idx="89">
                  <c:v>-230.76768448348574</c:v>
                </c:pt>
                <c:pt idx="90">
                  <c:v>-239.2104046475157</c:v>
                </c:pt>
                <c:pt idx="91">
                  <c:v>-247.65312481154572</c:v>
                </c:pt>
                <c:pt idx="92">
                  <c:v>-256.19635354895752</c:v>
                </c:pt>
                <c:pt idx="93">
                  <c:v>-264.63907371298745</c:v>
                </c:pt>
                <c:pt idx="94">
                  <c:v>-273.1823024503982</c:v>
                </c:pt>
                <c:pt idx="95">
                  <c:v>-281.72553118780996</c:v>
                </c:pt>
                <c:pt idx="96">
                  <c:v>-290.26875992522059</c:v>
                </c:pt>
                <c:pt idx="97">
                  <c:v>-298.81198866263242</c:v>
                </c:pt>
                <c:pt idx="98">
                  <c:v>-307.3552174000431</c:v>
                </c:pt>
                <c:pt idx="99">
                  <c:v>-315.9989547108367</c:v>
                </c:pt>
                <c:pt idx="100">
                  <c:v>-324.64269202162916</c:v>
                </c:pt>
                <c:pt idx="101">
                  <c:v>-333.28642933242168</c:v>
                </c:pt>
                <c:pt idx="102">
                  <c:v>-341.93016664321419</c:v>
                </c:pt>
                <c:pt idx="103">
                  <c:v>-350.67441252738735</c:v>
                </c:pt>
                <c:pt idx="104">
                  <c:v>-359.41865841156169</c:v>
                </c:pt>
                <c:pt idx="105">
                  <c:v>-368.16290429573598</c:v>
                </c:pt>
                <c:pt idx="106">
                  <c:v>-376.90715017990919</c:v>
                </c:pt>
                <c:pt idx="107">
                  <c:v>-385.65139606408343</c:v>
                </c:pt>
                <c:pt idx="108">
                  <c:v>-394.39564194825778</c:v>
                </c:pt>
                <c:pt idx="109">
                  <c:v>-403.13988783243099</c:v>
                </c:pt>
                <c:pt idx="110">
                  <c:v>-411.88413371660528</c:v>
                </c:pt>
                <c:pt idx="111">
                  <c:v>-420.62837960077962</c:v>
                </c:pt>
                <c:pt idx="112">
                  <c:v>-429.47313405833455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6DC-45B1-9B88-F4640F64F7A6}"/>
            </c:ext>
          </c:extLst>
        </c:ser>
        <c:ser>
          <c:idx val="1"/>
          <c:order val="2"/>
          <c:tx>
            <c:v>measured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'ROXIE vs meas'!$BU$3:$BU$21</c:f>
              <c:numCache>
                <c:formatCode>0</c:formatCode>
                <c:ptCount val="19"/>
                <c:pt idx="0">
                  <c:v>99.997934759124007</c:v>
                </c:pt>
                <c:pt idx="1">
                  <c:v>400.00178160583903</c:v>
                </c:pt>
                <c:pt idx="2">
                  <c:v>550.001601167883</c:v>
                </c:pt>
                <c:pt idx="3">
                  <c:v>599.99527824817505</c:v>
                </c:pt>
                <c:pt idx="4">
                  <c:v>760.01191693430599</c:v>
                </c:pt>
                <c:pt idx="5">
                  <c:v>999.98127897810195</c:v>
                </c:pt>
                <c:pt idx="6">
                  <c:v>1499.99221956521</c:v>
                </c:pt>
                <c:pt idx="7">
                  <c:v>1999.9941452554699</c:v>
                </c:pt>
                <c:pt idx="8">
                  <c:v>2499.9976467153201</c:v>
                </c:pt>
                <c:pt idx="9">
                  <c:v>2999.9789097744301</c:v>
                </c:pt>
                <c:pt idx="10">
                  <c:v>3999.9903948905098</c:v>
                </c:pt>
                <c:pt idx="11">
                  <c:v>4999.9542554744503</c:v>
                </c:pt>
                <c:pt idx="12">
                  <c:v>5999.9496503759401</c:v>
                </c:pt>
                <c:pt idx="13">
                  <c:v>7000.0339735294101</c:v>
                </c:pt>
                <c:pt idx="14">
                  <c:v>8000.0011669117703</c:v>
                </c:pt>
                <c:pt idx="15">
                  <c:v>8999.9993319999994</c:v>
                </c:pt>
                <c:pt idx="16">
                  <c:v>10000.005831578899</c:v>
                </c:pt>
                <c:pt idx="17">
                  <c:v>11000.005771653499</c:v>
                </c:pt>
                <c:pt idx="18">
                  <c:v>11250.0305333333</c:v>
                </c:pt>
              </c:numCache>
            </c:numRef>
          </c:xVal>
          <c:yVal>
            <c:numRef>
              <c:f>'ROXIE vs meas'!$BW$3:$BW$21</c:f>
              <c:numCache>
                <c:formatCode>0.00</c:formatCode>
                <c:ptCount val="19"/>
                <c:pt idx="0">
                  <c:v>1985.7464085744866</c:v>
                </c:pt>
                <c:pt idx="1">
                  <c:v>53.073647432180778</c:v>
                </c:pt>
                <c:pt idx="2">
                  <c:v>-43.030410801850707</c:v>
                </c:pt>
                <c:pt idx="3">
                  <c:v>-34.765789856148096</c:v>
                </c:pt>
                <c:pt idx="4">
                  <c:v>-42.5924237418673</c:v>
                </c:pt>
                <c:pt idx="5">
                  <c:v>-40.769154902615178</c:v>
                </c:pt>
                <c:pt idx="6">
                  <c:v>-28.846196196306529</c:v>
                </c:pt>
                <c:pt idx="7">
                  <c:v>-17.612886031298874</c:v>
                </c:pt>
                <c:pt idx="8">
                  <c:v>-10.196994277164011</c:v>
                </c:pt>
                <c:pt idx="9">
                  <c:v>-6.1776310614218373</c:v>
                </c:pt>
                <c:pt idx="10">
                  <c:v>0</c:v>
                </c:pt>
                <c:pt idx="11">
                  <c:v>-0.38536136487792483</c:v>
                </c:pt>
                <c:pt idx="12">
                  <c:v>-17.129150869700961</c:v>
                </c:pt>
                <c:pt idx="13">
                  <c:v>-59.620388595300966</c:v>
                </c:pt>
                <c:pt idx="14">
                  <c:v>-122.24463463517567</c:v>
                </c:pt>
                <c:pt idx="15">
                  <c:v>-196.02109925574754</c:v>
                </c:pt>
                <c:pt idx="16">
                  <c:v>-274.16160781400635</c:v>
                </c:pt>
                <c:pt idx="17">
                  <c:v>-353.06627017993839</c:v>
                </c:pt>
                <c:pt idx="18">
                  <c:v>-373.32217710735756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6DC-45B1-9B88-F4640F64F7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709696"/>
        <c:axId val="170639360"/>
      </c:scatterChart>
      <c:valAx>
        <c:axId val="165709696"/>
        <c:scaling>
          <c:orientation val="minMax"/>
          <c:max val="7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I (A)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70639360"/>
        <c:crossesAt val="-1000"/>
        <c:crossBetween val="midCat"/>
      </c:valAx>
      <c:valAx>
        <c:axId val="170639360"/>
        <c:scaling>
          <c:orientation val="minMax"/>
          <c:max val="10"/>
          <c:min val="-100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Transfer</a:t>
                </a:r>
                <a:r>
                  <a:rPr lang="en-GB" baseline="0" dirty="0" smtClean="0"/>
                  <a:t> function (units)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65709696"/>
        <c:crossesAt val="-10000"/>
        <c:crossBetween val="midCat"/>
        <c:majorUnit val="50"/>
        <c:minorUnit val="4"/>
      </c:valAx>
    </c:plotArea>
    <c:legend>
      <c:legendPos val="r"/>
      <c:layout>
        <c:manualLayout>
          <c:xMode val="edge"/>
          <c:yMode val="edge"/>
          <c:x val="0.14987431952005334"/>
          <c:y val="0.6501210749825983"/>
          <c:w val="0.39754155730533686"/>
          <c:h val="0.1839963337416745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2"/>
          <c:tx>
            <c:v>Total 2004</c:v>
          </c:tx>
          <c:spPr>
            <a:ln w="28575">
              <a:noFill/>
            </a:ln>
          </c:spPr>
          <c:xVal>
            <c:numRef>
              <c:f>'Totale 2004_sib'!$F$2:$F$65536</c:f>
              <c:numCache>
                <c:formatCode>General</c:formatCode>
                <c:ptCount val="65535"/>
                <c:pt idx="0">
                  <c:v>109.7</c:v>
                </c:pt>
                <c:pt idx="1">
                  <c:v>109.7</c:v>
                </c:pt>
                <c:pt idx="2">
                  <c:v>148.5</c:v>
                </c:pt>
                <c:pt idx="3">
                  <c:v>109.7</c:v>
                </c:pt>
                <c:pt idx="4">
                  <c:v>109.7</c:v>
                </c:pt>
                <c:pt idx="5">
                  <c:v>109.7</c:v>
                </c:pt>
                <c:pt idx="6">
                  <c:v>109.7</c:v>
                </c:pt>
                <c:pt idx="7">
                  <c:v>109.7</c:v>
                </c:pt>
                <c:pt idx="8">
                  <c:v>148.5</c:v>
                </c:pt>
                <c:pt idx="9">
                  <c:v>109.7</c:v>
                </c:pt>
                <c:pt idx="10">
                  <c:v>148.5</c:v>
                </c:pt>
                <c:pt idx="11">
                  <c:v>109.7</c:v>
                </c:pt>
                <c:pt idx="12">
                  <c:v>109.7</c:v>
                </c:pt>
                <c:pt idx="13">
                  <c:v>148.5</c:v>
                </c:pt>
                <c:pt idx="14">
                  <c:v>109.7</c:v>
                </c:pt>
                <c:pt idx="15">
                  <c:v>148.5</c:v>
                </c:pt>
                <c:pt idx="16">
                  <c:v>109.7</c:v>
                </c:pt>
                <c:pt idx="17">
                  <c:v>148.5</c:v>
                </c:pt>
                <c:pt idx="18">
                  <c:v>109.7</c:v>
                </c:pt>
                <c:pt idx="19">
                  <c:v>109.7</c:v>
                </c:pt>
                <c:pt idx="20">
                  <c:v>109.7</c:v>
                </c:pt>
                <c:pt idx="21">
                  <c:v>148.5</c:v>
                </c:pt>
                <c:pt idx="22">
                  <c:v>148.5</c:v>
                </c:pt>
                <c:pt idx="23">
                  <c:v>148.5</c:v>
                </c:pt>
                <c:pt idx="24">
                  <c:v>109.7</c:v>
                </c:pt>
                <c:pt idx="25">
                  <c:v>109.7</c:v>
                </c:pt>
                <c:pt idx="26">
                  <c:v>109.7</c:v>
                </c:pt>
                <c:pt idx="27">
                  <c:v>109.7</c:v>
                </c:pt>
                <c:pt idx="28">
                  <c:v>109.7</c:v>
                </c:pt>
                <c:pt idx="29">
                  <c:v>148.5</c:v>
                </c:pt>
                <c:pt idx="30">
                  <c:v>148.5</c:v>
                </c:pt>
                <c:pt idx="31">
                  <c:v>109.7</c:v>
                </c:pt>
                <c:pt idx="32">
                  <c:v>148.5</c:v>
                </c:pt>
                <c:pt idx="33">
                  <c:v>109.7</c:v>
                </c:pt>
                <c:pt idx="34">
                  <c:v>109.7</c:v>
                </c:pt>
                <c:pt idx="35">
                  <c:v>148.5</c:v>
                </c:pt>
                <c:pt idx="36">
                  <c:v>109.7</c:v>
                </c:pt>
                <c:pt idx="37">
                  <c:v>109.7</c:v>
                </c:pt>
                <c:pt idx="38">
                  <c:v>148.5</c:v>
                </c:pt>
                <c:pt idx="39">
                  <c:v>148.5</c:v>
                </c:pt>
                <c:pt idx="40">
                  <c:v>148.5</c:v>
                </c:pt>
                <c:pt idx="41">
                  <c:v>148.5</c:v>
                </c:pt>
                <c:pt idx="42">
                  <c:v>148.5</c:v>
                </c:pt>
                <c:pt idx="43">
                  <c:v>148.5</c:v>
                </c:pt>
                <c:pt idx="44">
                  <c:v>148.5</c:v>
                </c:pt>
                <c:pt idx="45">
                  <c:v>148.5</c:v>
                </c:pt>
                <c:pt idx="46">
                  <c:v>109.7</c:v>
                </c:pt>
                <c:pt idx="47">
                  <c:v>109.7</c:v>
                </c:pt>
                <c:pt idx="48">
                  <c:v>109.7</c:v>
                </c:pt>
                <c:pt idx="49">
                  <c:v>148.5</c:v>
                </c:pt>
                <c:pt idx="50">
                  <c:v>109.7</c:v>
                </c:pt>
                <c:pt idx="51">
                  <c:v>148.5</c:v>
                </c:pt>
                <c:pt idx="52">
                  <c:v>109.7</c:v>
                </c:pt>
                <c:pt idx="53">
                  <c:v>148.5</c:v>
                </c:pt>
                <c:pt idx="54">
                  <c:v>109.7</c:v>
                </c:pt>
                <c:pt idx="55">
                  <c:v>148.5</c:v>
                </c:pt>
                <c:pt idx="56">
                  <c:v>148.5</c:v>
                </c:pt>
                <c:pt idx="57">
                  <c:v>148.5</c:v>
                </c:pt>
                <c:pt idx="58">
                  <c:v>109.7</c:v>
                </c:pt>
                <c:pt idx="59">
                  <c:v>109.7</c:v>
                </c:pt>
                <c:pt idx="60">
                  <c:v>148.5</c:v>
                </c:pt>
                <c:pt idx="61">
                  <c:v>109.7</c:v>
                </c:pt>
                <c:pt idx="62">
                  <c:v>109.7</c:v>
                </c:pt>
                <c:pt idx="63">
                  <c:v>148.5</c:v>
                </c:pt>
                <c:pt idx="64">
                  <c:v>148.5</c:v>
                </c:pt>
                <c:pt idx="65">
                  <c:v>109.7</c:v>
                </c:pt>
                <c:pt idx="66">
                  <c:v>148.5</c:v>
                </c:pt>
                <c:pt idx="67">
                  <c:v>109.7</c:v>
                </c:pt>
                <c:pt idx="68">
                  <c:v>109.7</c:v>
                </c:pt>
                <c:pt idx="69">
                  <c:v>148.5</c:v>
                </c:pt>
                <c:pt idx="70">
                  <c:v>148.5</c:v>
                </c:pt>
                <c:pt idx="71">
                  <c:v>81.3</c:v>
                </c:pt>
                <c:pt idx="72">
                  <c:v>109.7</c:v>
                </c:pt>
                <c:pt idx="73">
                  <c:v>109.7</c:v>
                </c:pt>
                <c:pt idx="74">
                  <c:v>109.7</c:v>
                </c:pt>
                <c:pt idx="75">
                  <c:v>148.5</c:v>
                </c:pt>
                <c:pt idx="76">
                  <c:v>109.7</c:v>
                </c:pt>
                <c:pt idx="77">
                  <c:v>109.7</c:v>
                </c:pt>
                <c:pt idx="78">
                  <c:v>109.7</c:v>
                </c:pt>
                <c:pt idx="79">
                  <c:v>109.7</c:v>
                </c:pt>
                <c:pt idx="80">
                  <c:v>109.7</c:v>
                </c:pt>
                <c:pt idx="81">
                  <c:v>148.5</c:v>
                </c:pt>
                <c:pt idx="82">
                  <c:v>148.5</c:v>
                </c:pt>
                <c:pt idx="83">
                  <c:v>109.7</c:v>
                </c:pt>
                <c:pt idx="84">
                  <c:v>148.5</c:v>
                </c:pt>
                <c:pt idx="85">
                  <c:v>81.3</c:v>
                </c:pt>
                <c:pt idx="86">
                  <c:v>148.5</c:v>
                </c:pt>
                <c:pt idx="87">
                  <c:v>109.7</c:v>
                </c:pt>
                <c:pt idx="88">
                  <c:v>148.5</c:v>
                </c:pt>
                <c:pt idx="89">
                  <c:v>81.3</c:v>
                </c:pt>
                <c:pt idx="90">
                  <c:v>148.5</c:v>
                </c:pt>
                <c:pt idx="91">
                  <c:v>109.7</c:v>
                </c:pt>
                <c:pt idx="92">
                  <c:v>148.5</c:v>
                </c:pt>
                <c:pt idx="93">
                  <c:v>109.7</c:v>
                </c:pt>
                <c:pt idx="94">
                  <c:v>148.5</c:v>
                </c:pt>
                <c:pt idx="95">
                  <c:v>148.5</c:v>
                </c:pt>
                <c:pt idx="96">
                  <c:v>109.7</c:v>
                </c:pt>
                <c:pt idx="97">
                  <c:v>148.5</c:v>
                </c:pt>
                <c:pt idx="98">
                  <c:v>148.5</c:v>
                </c:pt>
                <c:pt idx="99">
                  <c:v>109.7</c:v>
                </c:pt>
                <c:pt idx="100">
                  <c:v>148.5</c:v>
                </c:pt>
                <c:pt idx="101">
                  <c:v>109.7</c:v>
                </c:pt>
                <c:pt idx="102">
                  <c:v>148.5</c:v>
                </c:pt>
                <c:pt idx="103">
                  <c:v>81.3</c:v>
                </c:pt>
                <c:pt idx="104">
                  <c:v>148.5</c:v>
                </c:pt>
                <c:pt idx="105">
                  <c:v>148.5</c:v>
                </c:pt>
                <c:pt idx="106">
                  <c:v>148.5</c:v>
                </c:pt>
                <c:pt idx="107">
                  <c:v>148.5</c:v>
                </c:pt>
                <c:pt idx="108">
                  <c:v>109.7</c:v>
                </c:pt>
                <c:pt idx="109">
                  <c:v>109.7</c:v>
                </c:pt>
                <c:pt idx="110">
                  <c:v>148.5</c:v>
                </c:pt>
                <c:pt idx="111">
                  <c:v>148.5</c:v>
                </c:pt>
                <c:pt idx="112">
                  <c:v>81.3</c:v>
                </c:pt>
                <c:pt idx="113">
                  <c:v>148.5</c:v>
                </c:pt>
                <c:pt idx="114">
                  <c:v>148.5</c:v>
                </c:pt>
                <c:pt idx="115">
                  <c:v>109.7</c:v>
                </c:pt>
                <c:pt idx="116">
                  <c:v>148.5</c:v>
                </c:pt>
                <c:pt idx="117">
                  <c:v>148.5</c:v>
                </c:pt>
                <c:pt idx="118">
                  <c:v>148.5</c:v>
                </c:pt>
                <c:pt idx="119">
                  <c:v>148.5</c:v>
                </c:pt>
                <c:pt idx="120">
                  <c:v>109.7</c:v>
                </c:pt>
                <c:pt idx="121">
                  <c:v>109.7</c:v>
                </c:pt>
                <c:pt idx="122">
                  <c:v>148.5</c:v>
                </c:pt>
                <c:pt idx="123">
                  <c:v>148.5</c:v>
                </c:pt>
                <c:pt idx="124">
                  <c:v>109.7</c:v>
                </c:pt>
                <c:pt idx="125">
                  <c:v>109.7</c:v>
                </c:pt>
                <c:pt idx="126">
                  <c:v>109.7</c:v>
                </c:pt>
                <c:pt idx="127">
                  <c:v>148.5</c:v>
                </c:pt>
                <c:pt idx="128">
                  <c:v>148.5</c:v>
                </c:pt>
                <c:pt idx="129">
                  <c:v>148.5</c:v>
                </c:pt>
                <c:pt idx="130">
                  <c:v>148.5</c:v>
                </c:pt>
                <c:pt idx="131">
                  <c:v>148.5</c:v>
                </c:pt>
                <c:pt idx="132">
                  <c:v>148.5</c:v>
                </c:pt>
                <c:pt idx="133">
                  <c:v>148.5</c:v>
                </c:pt>
                <c:pt idx="134">
                  <c:v>81.3</c:v>
                </c:pt>
                <c:pt idx="135">
                  <c:v>148.5</c:v>
                </c:pt>
                <c:pt idx="136">
                  <c:v>109.7</c:v>
                </c:pt>
                <c:pt idx="137">
                  <c:v>109.7</c:v>
                </c:pt>
                <c:pt idx="138">
                  <c:v>148.5</c:v>
                </c:pt>
                <c:pt idx="139">
                  <c:v>109.7</c:v>
                </c:pt>
                <c:pt idx="140">
                  <c:v>109.7</c:v>
                </c:pt>
                <c:pt idx="141">
                  <c:v>109.7</c:v>
                </c:pt>
                <c:pt idx="142">
                  <c:v>148.5</c:v>
                </c:pt>
                <c:pt idx="143">
                  <c:v>148.5</c:v>
                </c:pt>
                <c:pt idx="144">
                  <c:v>148.5</c:v>
                </c:pt>
                <c:pt idx="145">
                  <c:v>148.5</c:v>
                </c:pt>
                <c:pt idx="146">
                  <c:v>148.5</c:v>
                </c:pt>
                <c:pt idx="147">
                  <c:v>200</c:v>
                </c:pt>
                <c:pt idx="148">
                  <c:v>148.5</c:v>
                </c:pt>
                <c:pt idx="149">
                  <c:v>148.5</c:v>
                </c:pt>
                <c:pt idx="150">
                  <c:v>148.5</c:v>
                </c:pt>
                <c:pt idx="151">
                  <c:v>81.3</c:v>
                </c:pt>
                <c:pt idx="152">
                  <c:v>148.5</c:v>
                </c:pt>
                <c:pt idx="153">
                  <c:v>109.7</c:v>
                </c:pt>
                <c:pt idx="154">
                  <c:v>109.7</c:v>
                </c:pt>
                <c:pt idx="155">
                  <c:v>148.5</c:v>
                </c:pt>
                <c:pt idx="156">
                  <c:v>109.7</c:v>
                </c:pt>
                <c:pt idx="157">
                  <c:v>148.5</c:v>
                </c:pt>
                <c:pt idx="158">
                  <c:v>109.7</c:v>
                </c:pt>
                <c:pt idx="159">
                  <c:v>200</c:v>
                </c:pt>
                <c:pt idx="160">
                  <c:v>148.5</c:v>
                </c:pt>
                <c:pt idx="161">
                  <c:v>109.7</c:v>
                </c:pt>
                <c:pt idx="162">
                  <c:v>200</c:v>
                </c:pt>
                <c:pt idx="163">
                  <c:v>148.5</c:v>
                </c:pt>
                <c:pt idx="164">
                  <c:v>109.7</c:v>
                </c:pt>
                <c:pt idx="165">
                  <c:v>148.5</c:v>
                </c:pt>
                <c:pt idx="166">
                  <c:v>200</c:v>
                </c:pt>
                <c:pt idx="167">
                  <c:v>148.5</c:v>
                </c:pt>
                <c:pt idx="168">
                  <c:v>148.5</c:v>
                </c:pt>
                <c:pt idx="169">
                  <c:v>109.7</c:v>
                </c:pt>
                <c:pt idx="170">
                  <c:v>109.7</c:v>
                </c:pt>
                <c:pt idx="171">
                  <c:v>148.5</c:v>
                </c:pt>
                <c:pt idx="172">
                  <c:v>200</c:v>
                </c:pt>
                <c:pt idx="173">
                  <c:v>200</c:v>
                </c:pt>
                <c:pt idx="174">
                  <c:v>148.5</c:v>
                </c:pt>
                <c:pt idx="175">
                  <c:v>200</c:v>
                </c:pt>
                <c:pt idx="176">
                  <c:v>148.5</c:v>
                </c:pt>
                <c:pt idx="177">
                  <c:v>109.7</c:v>
                </c:pt>
                <c:pt idx="178">
                  <c:v>200</c:v>
                </c:pt>
                <c:pt idx="179">
                  <c:v>148.5</c:v>
                </c:pt>
                <c:pt idx="180">
                  <c:v>148.5</c:v>
                </c:pt>
                <c:pt idx="181">
                  <c:v>148.5</c:v>
                </c:pt>
                <c:pt idx="182">
                  <c:v>200</c:v>
                </c:pt>
                <c:pt idx="183">
                  <c:v>109.7</c:v>
                </c:pt>
                <c:pt idx="184">
                  <c:v>109.7</c:v>
                </c:pt>
                <c:pt idx="185">
                  <c:v>81.3</c:v>
                </c:pt>
                <c:pt idx="186">
                  <c:v>109.7</c:v>
                </c:pt>
                <c:pt idx="187">
                  <c:v>109.7</c:v>
                </c:pt>
                <c:pt idx="188">
                  <c:v>148.5</c:v>
                </c:pt>
                <c:pt idx="189">
                  <c:v>200</c:v>
                </c:pt>
                <c:pt idx="190">
                  <c:v>148.5</c:v>
                </c:pt>
                <c:pt idx="191">
                  <c:v>200</c:v>
                </c:pt>
                <c:pt idx="192">
                  <c:v>148.5</c:v>
                </c:pt>
                <c:pt idx="193">
                  <c:v>200</c:v>
                </c:pt>
                <c:pt idx="194">
                  <c:v>148.5</c:v>
                </c:pt>
                <c:pt idx="195">
                  <c:v>200</c:v>
                </c:pt>
                <c:pt idx="196">
                  <c:v>148.5</c:v>
                </c:pt>
                <c:pt idx="197">
                  <c:v>148.5</c:v>
                </c:pt>
                <c:pt idx="198">
                  <c:v>81.3</c:v>
                </c:pt>
                <c:pt idx="199">
                  <c:v>200</c:v>
                </c:pt>
                <c:pt idx="200">
                  <c:v>148.5</c:v>
                </c:pt>
                <c:pt idx="201">
                  <c:v>148.5</c:v>
                </c:pt>
                <c:pt idx="202">
                  <c:v>109.7</c:v>
                </c:pt>
                <c:pt idx="203">
                  <c:v>200</c:v>
                </c:pt>
                <c:pt idx="204">
                  <c:v>200</c:v>
                </c:pt>
                <c:pt idx="205">
                  <c:v>81.3</c:v>
                </c:pt>
                <c:pt idx="206">
                  <c:v>109.7</c:v>
                </c:pt>
                <c:pt idx="207">
                  <c:v>148.5</c:v>
                </c:pt>
                <c:pt idx="208">
                  <c:v>81.3</c:v>
                </c:pt>
                <c:pt idx="209">
                  <c:v>148.5</c:v>
                </c:pt>
                <c:pt idx="210">
                  <c:v>200</c:v>
                </c:pt>
                <c:pt idx="211">
                  <c:v>81.3</c:v>
                </c:pt>
                <c:pt idx="212">
                  <c:v>200</c:v>
                </c:pt>
                <c:pt idx="213">
                  <c:v>148.5</c:v>
                </c:pt>
                <c:pt idx="214">
                  <c:v>109.7</c:v>
                </c:pt>
                <c:pt idx="215">
                  <c:v>109.7</c:v>
                </c:pt>
                <c:pt idx="216">
                  <c:v>200</c:v>
                </c:pt>
                <c:pt idx="217">
                  <c:v>109.7</c:v>
                </c:pt>
                <c:pt idx="218">
                  <c:v>200</c:v>
                </c:pt>
                <c:pt idx="219">
                  <c:v>109.7</c:v>
                </c:pt>
                <c:pt idx="220">
                  <c:v>148.5</c:v>
                </c:pt>
                <c:pt idx="221">
                  <c:v>200</c:v>
                </c:pt>
                <c:pt idx="222">
                  <c:v>200</c:v>
                </c:pt>
                <c:pt idx="223">
                  <c:v>81.3</c:v>
                </c:pt>
                <c:pt idx="224">
                  <c:v>200</c:v>
                </c:pt>
                <c:pt idx="225">
                  <c:v>200</c:v>
                </c:pt>
                <c:pt idx="226">
                  <c:v>200</c:v>
                </c:pt>
                <c:pt idx="227">
                  <c:v>148.5</c:v>
                </c:pt>
                <c:pt idx="228">
                  <c:v>200</c:v>
                </c:pt>
                <c:pt idx="229">
                  <c:v>200</c:v>
                </c:pt>
                <c:pt idx="230">
                  <c:v>148.5</c:v>
                </c:pt>
                <c:pt idx="231">
                  <c:v>200</c:v>
                </c:pt>
                <c:pt idx="232">
                  <c:v>81.3</c:v>
                </c:pt>
                <c:pt idx="233">
                  <c:v>81.3</c:v>
                </c:pt>
                <c:pt idx="234">
                  <c:v>200</c:v>
                </c:pt>
                <c:pt idx="235">
                  <c:v>200</c:v>
                </c:pt>
                <c:pt idx="236">
                  <c:v>109.7</c:v>
                </c:pt>
                <c:pt idx="237">
                  <c:v>109.7</c:v>
                </c:pt>
                <c:pt idx="238">
                  <c:v>148.5</c:v>
                </c:pt>
                <c:pt idx="239">
                  <c:v>148.5</c:v>
                </c:pt>
                <c:pt idx="240">
                  <c:v>200</c:v>
                </c:pt>
                <c:pt idx="241">
                  <c:v>200</c:v>
                </c:pt>
                <c:pt idx="242">
                  <c:v>148.5</c:v>
                </c:pt>
                <c:pt idx="243">
                  <c:v>81.3</c:v>
                </c:pt>
                <c:pt idx="244">
                  <c:v>200</c:v>
                </c:pt>
                <c:pt idx="245">
                  <c:v>200</c:v>
                </c:pt>
                <c:pt idx="246">
                  <c:v>200</c:v>
                </c:pt>
                <c:pt idx="247">
                  <c:v>81.3</c:v>
                </c:pt>
                <c:pt idx="248">
                  <c:v>81.3</c:v>
                </c:pt>
                <c:pt idx="249">
                  <c:v>148.5</c:v>
                </c:pt>
                <c:pt idx="250">
                  <c:v>81.3</c:v>
                </c:pt>
                <c:pt idx="251">
                  <c:v>109.7</c:v>
                </c:pt>
                <c:pt idx="252">
                  <c:v>81.3</c:v>
                </c:pt>
                <c:pt idx="253">
                  <c:v>148.5</c:v>
                </c:pt>
                <c:pt idx="254">
                  <c:v>200</c:v>
                </c:pt>
                <c:pt idx="255">
                  <c:v>81.3</c:v>
                </c:pt>
                <c:pt idx="256">
                  <c:v>81.3</c:v>
                </c:pt>
                <c:pt idx="257">
                  <c:v>148.5</c:v>
                </c:pt>
                <c:pt idx="258">
                  <c:v>200</c:v>
                </c:pt>
                <c:pt idx="259">
                  <c:v>200</c:v>
                </c:pt>
                <c:pt idx="260">
                  <c:v>148.5</c:v>
                </c:pt>
                <c:pt idx="261">
                  <c:v>200</c:v>
                </c:pt>
                <c:pt idx="262">
                  <c:v>109.7</c:v>
                </c:pt>
                <c:pt idx="263">
                  <c:v>148.5</c:v>
                </c:pt>
                <c:pt idx="264">
                  <c:v>81.3</c:v>
                </c:pt>
                <c:pt idx="265">
                  <c:v>109.7</c:v>
                </c:pt>
                <c:pt idx="266">
                  <c:v>200</c:v>
                </c:pt>
                <c:pt idx="267">
                  <c:v>109.7</c:v>
                </c:pt>
                <c:pt idx="268">
                  <c:v>148.5</c:v>
                </c:pt>
                <c:pt idx="269">
                  <c:v>148.5</c:v>
                </c:pt>
                <c:pt idx="270">
                  <c:v>200</c:v>
                </c:pt>
                <c:pt idx="271">
                  <c:v>148.5</c:v>
                </c:pt>
                <c:pt idx="272">
                  <c:v>200</c:v>
                </c:pt>
                <c:pt idx="273">
                  <c:v>200</c:v>
                </c:pt>
                <c:pt idx="274">
                  <c:v>109.7</c:v>
                </c:pt>
                <c:pt idx="275">
                  <c:v>200</c:v>
                </c:pt>
                <c:pt idx="276">
                  <c:v>148.5</c:v>
                </c:pt>
                <c:pt idx="277">
                  <c:v>200</c:v>
                </c:pt>
                <c:pt idx="278">
                  <c:v>200</c:v>
                </c:pt>
                <c:pt idx="279">
                  <c:v>200</c:v>
                </c:pt>
                <c:pt idx="280">
                  <c:v>109.7</c:v>
                </c:pt>
                <c:pt idx="281">
                  <c:v>200</c:v>
                </c:pt>
                <c:pt idx="282">
                  <c:v>200</c:v>
                </c:pt>
                <c:pt idx="283">
                  <c:v>109.7</c:v>
                </c:pt>
                <c:pt idx="284">
                  <c:v>81.3</c:v>
                </c:pt>
                <c:pt idx="285">
                  <c:v>109.7</c:v>
                </c:pt>
                <c:pt idx="286">
                  <c:v>148.5</c:v>
                </c:pt>
                <c:pt idx="287">
                  <c:v>200</c:v>
                </c:pt>
                <c:pt idx="288">
                  <c:v>200</c:v>
                </c:pt>
                <c:pt idx="289">
                  <c:v>109.7</c:v>
                </c:pt>
                <c:pt idx="290">
                  <c:v>200</c:v>
                </c:pt>
                <c:pt idx="291">
                  <c:v>200</c:v>
                </c:pt>
                <c:pt idx="292">
                  <c:v>200</c:v>
                </c:pt>
                <c:pt idx="293">
                  <c:v>200</c:v>
                </c:pt>
                <c:pt idx="294">
                  <c:v>148.5</c:v>
                </c:pt>
                <c:pt idx="295">
                  <c:v>200</c:v>
                </c:pt>
                <c:pt idx="296">
                  <c:v>81.3</c:v>
                </c:pt>
                <c:pt idx="297">
                  <c:v>109.7</c:v>
                </c:pt>
                <c:pt idx="298">
                  <c:v>109.7</c:v>
                </c:pt>
                <c:pt idx="299">
                  <c:v>200</c:v>
                </c:pt>
                <c:pt idx="300">
                  <c:v>200</c:v>
                </c:pt>
                <c:pt idx="301">
                  <c:v>200</c:v>
                </c:pt>
                <c:pt idx="302">
                  <c:v>200</c:v>
                </c:pt>
                <c:pt idx="303">
                  <c:v>148.5</c:v>
                </c:pt>
                <c:pt idx="304">
                  <c:v>148.5</c:v>
                </c:pt>
                <c:pt idx="305">
                  <c:v>200</c:v>
                </c:pt>
                <c:pt idx="306">
                  <c:v>109.7</c:v>
                </c:pt>
                <c:pt idx="307">
                  <c:v>200</c:v>
                </c:pt>
                <c:pt idx="308">
                  <c:v>200</c:v>
                </c:pt>
                <c:pt idx="309">
                  <c:v>200</c:v>
                </c:pt>
                <c:pt idx="310">
                  <c:v>200</c:v>
                </c:pt>
                <c:pt idx="311">
                  <c:v>200</c:v>
                </c:pt>
                <c:pt idx="312">
                  <c:v>148.5</c:v>
                </c:pt>
                <c:pt idx="313">
                  <c:v>148.5</c:v>
                </c:pt>
                <c:pt idx="314">
                  <c:v>200</c:v>
                </c:pt>
                <c:pt idx="315">
                  <c:v>81.3</c:v>
                </c:pt>
                <c:pt idx="316">
                  <c:v>109.7</c:v>
                </c:pt>
                <c:pt idx="317">
                  <c:v>200</c:v>
                </c:pt>
                <c:pt idx="318">
                  <c:v>109.7</c:v>
                </c:pt>
                <c:pt idx="319">
                  <c:v>200</c:v>
                </c:pt>
                <c:pt idx="320">
                  <c:v>200</c:v>
                </c:pt>
                <c:pt idx="321">
                  <c:v>109.7</c:v>
                </c:pt>
                <c:pt idx="322">
                  <c:v>200</c:v>
                </c:pt>
                <c:pt idx="323">
                  <c:v>109.7</c:v>
                </c:pt>
                <c:pt idx="324">
                  <c:v>200</c:v>
                </c:pt>
                <c:pt idx="325">
                  <c:v>200</c:v>
                </c:pt>
                <c:pt idx="326">
                  <c:v>148.5</c:v>
                </c:pt>
                <c:pt idx="327">
                  <c:v>81.3</c:v>
                </c:pt>
                <c:pt idx="328">
                  <c:v>200</c:v>
                </c:pt>
                <c:pt idx="329">
                  <c:v>81.3</c:v>
                </c:pt>
                <c:pt idx="330">
                  <c:v>200</c:v>
                </c:pt>
                <c:pt idx="331">
                  <c:v>148.5</c:v>
                </c:pt>
                <c:pt idx="332">
                  <c:v>109.7</c:v>
                </c:pt>
                <c:pt idx="333">
                  <c:v>200</c:v>
                </c:pt>
                <c:pt idx="334">
                  <c:v>200</c:v>
                </c:pt>
                <c:pt idx="335">
                  <c:v>148.5</c:v>
                </c:pt>
                <c:pt idx="336">
                  <c:v>109.7</c:v>
                </c:pt>
                <c:pt idx="337">
                  <c:v>148.5</c:v>
                </c:pt>
                <c:pt idx="338">
                  <c:v>109.7</c:v>
                </c:pt>
                <c:pt idx="339">
                  <c:v>200</c:v>
                </c:pt>
                <c:pt idx="340">
                  <c:v>109.7</c:v>
                </c:pt>
                <c:pt idx="341">
                  <c:v>148.5</c:v>
                </c:pt>
                <c:pt idx="342">
                  <c:v>148.5</c:v>
                </c:pt>
                <c:pt idx="343">
                  <c:v>200</c:v>
                </c:pt>
                <c:pt idx="344">
                  <c:v>200</c:v>
                </c:pt>
                <c:pt idx="345">
                  <c:v>148.5</c:v>
                </c:pt>
                <c:pt idx="346">
                  <c:v>109.7</c:v>
                </c:pt>
                <c:pt idx="347">
                  <c:v>81.3</c:v>
                </c:pt>
                <c:pt idx="348">
                  <c:v>81.3</c:v>
                </c:pt>
                <c:pt idx="349">
                  <c:v>81.3</c:v>
                </c:pt>
                <c:pt idx="350">
                  <c:v>81.3</c:v>
                </c:pt>
                <c:pt idx="351">
                  <c:v>109.7</c:v>
                </c:pt>
                <c:pt idx="352">
                  <c:v>109.7</c:v>
                </c:pt>
                <c:pt idx="353">
                  <c:v>109.7</c:v>
                </c:pt>
                <c:pt idx="354">
                  <c:v>109.7</c:v>
                </c:pt>
                <c:pt idx="355">
                  <c:v>81.3</c:v>
                </c:pt>
                <c:pt idx="356">
                  <c:v>109.7</c:v>
                </c:pt>
                <c:pt idx="357">
                  <c:v>200</c:v>
                </c:pt>
                <c:pt idx="358">
                  <c:v>200</c:v>
                </c:pt>
                <c:pt idx="359">
                  <c:v>200</c:v>
                </c:pt>
                <c:pt idx="360">
                  <c:v>200</c:v>
                </c:pt>
                <c:pt idx="361">
                  <c:v>200</c:v>
                </c:pt>
                <c:pt idx="362">
                  <c:v>200</c:v>
                </c:pt>
                <c:pt idx="363">
                  <c:v>200</c:v>
                </c:pt>
                <c:pt idx="364">
                  <c:v>148.5</c:v>
                </c:pt>
                <c:pt idx="365">
                  <c:v>200</c:v>
                </c:pt>
                <c:pt idx="366">
                  <c:v>81.3</c:v>
                </c:pt>
                <c:pt idx="367">
                  <c:v>200</c:v>
                </c:pt>
                <c:pt idx="368">
                  <c:v>109.7</c:v>
                </c:pt>
                <c:pt idx="369">
                  <c:v>200</c:v>
                </c:pt>
                <c:pt idx="370">
                  <c:v>200</c:v>
                </c:pt>
                <c:pt idx="371">
                  <c:v>200</c:v>
                </c:pt>
                <c:pt idx="372">
                  <c:v>81.3</c:v>
                </c:pt>
                <c:pt idx="373">
                  <c:v>200</c:v>
                </c:pt>
                <c:pt idx="374">
                  <c:v>200</c:v>
                </c:pt>
                <c:pt idx="375">
                  <c:v>200</c:v>
                </c:pt>
                <c:pt idx="376">
                  <c:v>81.3</c:v>
                </c:pt>
                <c:pt idx="377">
                  <c:v>109.7</c:v>
                </c:pt>
                <c:pt idx="378">
                  <c:v>81.3</c:v>
                </c:pt>
                <c:pt idx="379">
                  <c:v>81.3</c:v>
                </c:pt>
                <c:pt idx="380">
                  <c:v>148.5</c:v>
                </c:pt>
                <c:pt idx="381">
                  <c:v>81.3</c:v>
                </c:pt>
                <c:pt idx="382">
                  <c:v>81.3</c:v>
                </c:pt>
                <c:pt idx="383">
                  <c:v>109.7</c:v>
                </c:pt>
                <c:pt idx="384">
                  <c:v>200</c:v>
                </c:pt>
                <c:pt idx="385">
                  <c:v>200</c:v>
                </c:pt>
                <c:pt idx="386">
                  <c:v>200</c:v>
                </c:pt>
                <c:pt idx="387">
                  <c:v>200</c:v>
                </c:pt>
                <c:pt idx="388">
                  <c:v>200</c:v>
                </c:pt>
                <c:pt idx="389">
                  <c:v>200</c:v>
                </c:pt>
                <c:pt idx="390">
                  <c:v>109.7</c:v>
                </c:pt>
                <c:pt idx="391">
                  <c:v>200</c:v>
                </c:pt>
                <c:pt idx="392">
                  <c:v>81.3</c:v>
                </c:pt>
                <c:pt idx="393">
                  <c:v>81.3</c:v>
                </c:pt>
                <c:pt idx="394">
                  <c:v>148.5</c:v>
                </c:pt>
                <c:pt idx="395">
                  <c:v>81.3</c:v>
                </c:pt>
                <c:pt idx="396">
                  <c:v>109.7</c:v>
                </c:pt>
                <c:pt idx="397">
                  <c:v>148.5</c:v>
                </c:pt>
                <c:pt idx="398">
                  <c:v>148.5</c:v>
                </c:pt>
                <c:pt idx="399">
                  <c:v>200</c:v>
                </c:pt>
                <c:pt idx="400">
                  <c:v>109.7</c:v>
                </c:pt>
                <c:pt idx="401">
                  <c:v>109.7</c:v>
                </c:pt>
                <c:pt idx="402">
                  <c:v>109.7</c:v>
                </c:pt>
                <c:pt idx="403">
                  <c:v>109.7</c:v>
                </c:pt>
                <c:pt idx="404">
                  <c:v>148.5</c:v>
                </c:pt>
                <c:pt idx="405">
                  <c:v>81.3</c:v>
                </c:pt>
                <c:pt idx="406">
                  <c:v>81.3</c:v>
                </c:pt>
                <c:pt idx="407">
                  <c:v>148.5</c:v>
                </c:pt>
                <c:pt idx="408">
                  <c:v>148.5</c:v>
                </c:pt>
                <c:pt idx="409">
                  <c:v>81.3</c:v>
                </c:pt>
                <c:pt idx="410">
                  <c:v>109.7</c:v>
                </c:pt>
                <c:pt idx="411">
                  <c:v>200</c:v>
                </c:pt>
                <c:pt idx="412">
                  <c:v>81.3</c:v>
                </c:pt>
                <c:pt idx="413">
                  <c:v>81.3</c:v>
                </c:pt>
                <c:pt idx="414">
                  <c:v>81.3</c:v>
                </c:pt>
                <c:pt idx="415">
                  <c:v>200</c:v>
                </c:pt>
                <c:pt idx="416">
                  <c:v>200</c:v>
                </c:pt>
                <c:pt idx="417">
                  <c:v>148.5</c:v>
                </c:pt>
                <c:pt idx="418">
                  <c:v>200</c:v>
                </c:pt>
                <c:pt idx="419">
                  <c:v>200</c:v>
                </c:pt>
                <c:pt idx="420">
                  <c:v>200</c:v>
                </c:pt>
                <c:pt idx="421">
                  <c:v>109.7</c:v>
                </c:pt>
                <c:pt idx="422">
                  <c:v>109.7</c:v>
                </c:pt>
                <c:pt idx="423">
                  <c:v>109.7</c:v>
                </c:pt>
                <c:pt idx="424">
                  <c:v>148.5</c:v>
                </c:pt>
                <c:pt idx="425">
                  <c:v>81.3</c:v>
                </c:pt>
                <c:pt idx="426">
                  <c:v>200</c:v>
                </c:pt>
                <c:pt idx="427">
                  <c:v>81.3</c:v>
                </c:pt>
                <c:pt idx="428">
                  <c:v>109.7</c:v>
                </c:pt>
                <c:pt idx="429">
                  <c:v>200</c:v>
                </c:pt>
                <c:pt idx="430">
                  <c:v>81.3</c:v>
                </c:pt>
                <c:pt idx="431">
                  <c:v>200</c:v>
                </c:pt>
                <c:pt idx="432">
                  <c:v>148.5</c:v>
                </c:pt>
                <c:pt idx="433">
                  <c:v>200</c:v>
                </c:pt>
                <c:pt idx="434">
                  <c:v>200</c:v>
                </c:pt>
                <c:pt idx="435">
                  <c:v>81.3</c:v>
                </c:pt>
                <c:pt idx="436">
                  <c:v>200</c:v>
                </c:pt>
                <c:pt idx="437">
                  <c:v>109.7</c:v>
                </c:pt>
                <c:pt idx="438">
                  <c:v>148.5</c:v>
                </c:pt>
                <c:pt idx="439">
                  <c:v>109.7</c:v>
                </c:pt>
                <c:pt idx="440">
                  <c:v>200</c:v>
                </c:pt>
                <c:pt idx="441">
                  <c:v>81.3</c:v>
                </c:pt>
                <c:pt idx="442">
                  <c:v>81.3</c:v>
                </c:pt>
                <c:pt idx="443">
                  <c:v>200</c:v>
                </c:pt>
                <c:pt idx="444">
                  <c:v>109.7</c:v>
                </c:pt>
                <c:pt idx="445">
                  <c:v>148.5</c:v>
                </c:pt>
                <c:pt idx="446">
                  <c:v>200</c:v>
                </c:pt>
                <c:pt idx="447">
                  <c:v>200</c:v>
                </c:pt>
                <c:pt idx="448">
                  <c:v>200</c:v>
                </c:pt>
                <c:pt idx="449">
                  <c:v>200</c:v>
                </c:pt>
                <c:pt idx="450">
                  <c:v>200</c:v>
                </c:pt>
                <c:pt idx="451">
                  <c:v>81.3</c:v>
                </c:pt>
                <c:pt idx="452">
                  <c:v>109.7</c:v>
                </c:pt>
                <c:pt idx="453">
                  <c:v>200</c:v>
                </c:pt>
                <c:pt idx="454">
                  <c:v>200</c:v>
                </c:pt>
                <c:pt idx="455">
                  <c:v>200</c:v>
                </c:pt>
                <c:pt idx="456">
                  <c:v>200</c:v>
                </c:pt>
                <c:pt idx="457">
                  <c:v>200</c:v>
                </c:pt>
                <c:pt idx="458">
                  <c:v>200</c:v>
                </c:pt>
                <c:pt idx="459">
                  <c:v>200</c:v>
                </c:pt>
                <c:pt idx="460">
                  <c:v>200</c:v>
                </c:pt>
                <c:pt idx="461">
                  <c:v>109.7</c:v>
                </c:pt>
                <c:pt idx="462">
                  <c:v>81.3</c:v>
                </c:pt>
                <c:pt idx="463">
                  <c:v>200</c:v>
                </c:pt>
                <c:pt idx="464">
                  <c:v>200</c:v>
                </c:pt>
                <c:pt idx="465">
                  <c:v>109.7</c:v>
                </c:pt>
                <c:pt idx="466">
                  <c:v>200</c:v>
                </c:pt>
                <c:pt idx="467">
                  <c:v>200</c:v>
                </c:pt>
                <c:pt idx="468">
                  <c:v>200</c:v>
                </c:pt>
                <c:pt idx="469">
                  <c:v>81.3</c:v>
                </c:pt>
                <c:pt idx="470">
                  <c:v>148.5</c:v>
                </c:pt>
                <c:pt idx="471">
                  <c:v>200</c:v>
                </c:pt>
                <c:pt idx="472">
                  <c:v>270.2</c:v>
                </c:pt>
                <c:pt idx="473">
                  <c:v>200</c:v>
                </c:pt>
                <c:pt idx="474">
                  <c:v>81.3</c:v>
                </c:pt>
                <c:pt idx="475">
                  <c:v>81.3</c:v>
                </c:pt>
                <c:pt idx="476">
                  <c:v>270.2</c:v>
                </c:pt>
                <c:pt idx="477">
                  <c:v>81.3</c:v>
                </c:pt>
                <c:pt idx="478">
                  <c:v>270.2</c:v>
                </c:pt>
                <c:pt idx="479">
                  <c:v>270.2</c:v>
                </c:pt>
                <c:pt idx="480">
                  <c:v>270.2</c:v>
                </c:pt>
                <c:pt idx="481">
                  <c:v>200</c:v>
                </c:pt>
                <c:pt idx="482">
                  <c:v>200</c:v>
                </c:pt>
                <c:pt idx="483">
                  <c:v>270.2</c:v>
                </c:pt>
                <c:pt idx="484">
                  <c:v>270.2</c:v>
                </c:pt>
                <c:pt idx="485">
                  <c:v>81.3</c:v>
                </c:pt>
                <c:pt idx="486">
                  <c:v>200</c:v>
                </c:pt>
                <c:pt idx="487">
                  <c:v>81.3</c:v>
                </c:pt>
                <c:pt idx="488">
                  <c:v>81.3</c:v>
                </c:pt>
                <c:pt idx="489">
                  <c:v>270.2</c:v>
                </c:pt>
                <c:pt idx="490">
                  <c:v>109.7</c:v>
                </c:pt>
                <c:pt idx="491">
                  <c:v>270.2</c:v>
                </c:pt>
                <c:pt idx="492">
                  <c:v>270.2</c:v>
                </c:pt>
                <c:pt idx="493">
                  <c:v>200</c:v>
                </c:pt>
                <c:pt idx="494">
                  <c:v>270.2</c:v>
                </c:pt>
                <c:pt idx="495">
                  <c:v>270.2</c:v>
                </c:pt>
                <c:pt idx="496">
                  <c:v>270.2</c:v>
                </c:pt>
                <c:pt idx="497">
                  <c:v>200</c:v>
                </c:pt>
                <c:pt idx="498">
                  <c:v>81.3</c:v>
                </c:pt>
                <c:pt idx="499">
                  <c:v>270.2</c:v>
                </c:pt>
                <c:pt idx="500">
                  <c:v>270.2</c:v>
                </c:pt>
                <c:pt idx="501">
                  <c:v>270.2</c:v>
                </c:pt>
                <c:pt idx="502">
                  <c:v>270.2</c:v>
                </c:pt>
                <c:pt idx="503">
                  <c:v>270.2</c:v>
                </c:pt>
                <c:pt idx="504">
                  <c:v>270.2</c:v>
                </c:pt>
                <c:pt idx="505">
                  <c:v>270.2</c:v>
                </c:pt>
                <c:pt idx="506">
                  <c:v>270.2</c:v>
                </c:pt>
                <c:pt idx="507">
                  <c:v>270.2</c:v>
                </c:pt>
                <c:pt idx="508">
                  <c:v>270.2</c:v>
                </c:pt>
                <c:pt idx="509">
                  <c:v>109.7</c:v>
                </c:pt>
                <c:pt idx="510">
                  <c:v>109.7</c:v>
                </c:pt>
                <c:pt idx="511">
                  <c:v>81.3</c:v>
                </c:pt>
                <c:pt idx="512">
                  <c:v>270.2</c:v>
                </c:pt>
                <c:pt idx="513">
                  <c:v>109.7</c:v>
                </c:pt>
                <c:pt idx="514">
                  <c:v>270.2</c:v>
                </c:pt>
                <c:pt idx="515">
                  <c:v>270.2</c:v>
                </c:pt>
                <c:pt idx="516">
                  <c:v>109.7</c:v>
                </c:pt>
                <c:pt idx="517">
                  <c:v>81.3</c:v>
                </c:pt>
                <c:pt idx="518">
                  <c:v>270.2</c:v>
                </c:pt>
                <c:pt idx="519">
                  <c:v>200</c:v>
                </c:pt>
                <c:pt idx="520">
                  <c:v>270.2</c:v>
                </c:pt>
                <c:pt idx="521">
                  <c:v>148.5</c:v>
                </c:pt>
                <c:pt idx="522">
                  <c:v>270.2</c:v>
                </c:pt>
                <c:pt idx="523">
                  <c:v>270.2</c:v>
                </c:pt>
                <c:pt idx="524">
                  <c:v>270.2</c:v>
                </c:pt>
                <c:pt idx="525">
                  <c:v>270.2</c:v>
                </c:pt>
                <c:pt idx="526">
                  <c:v>270.2</c:v>
                </c:pt>
                <c:pt idx="527">
                  <c:v>109.7</c:v>
                </c:pt>
                <c:pt idx="528">
                  <c:v>270.2</c:v>
                </c:pt>
                <c:pt idx="529">
                  <c:v>270.2</c:v>
                </c:pt>
                <c:pt idx="530">
                  <c:v>200</c:v>
                </c:pt>
                <c:pt idx="531">
                  <c:v>270.2</c:v>
                </c:pt>
                <c:pt idx="532">
                  <c:v>270.2</c:v>
                </c:pt>
                <c:pt idx="533">
                  <c:v>270.2</c:v>
                </c:pt>
                <c:pt idx="534">
                  <c:v>270.2</c:v>
                </c:pt>
                <c:pt idx="535">
                  <c:v>109.7</c:v>
                </c:pt>
                <c:pt idx="536">
                  <c:v>200</c:v>
                </c:pt>
                <c:pt idx="537">
                  <c:v>81.3</c:v>
                </c:pt>
                <c:pt idx="538">
                  <c:v>270.2</c:v>
                </c:pt>
                <c:pt idx="539">
                  <c:v>270.2</c:v>
                </c:pt>
                <c:pt idx="540">
                  <c:v>81.3</c:v>
                </c:pt>
                <c:pt idx="541">
                  <c:v>270.2</c:v>
                </c:pt>
                <c:pt idx="542">
                  <c:v>270.2</c:v>
                </c:pt>
                <c:pt idx="543">
                  <c:v>270.2</c:v>
                </c:pt>
                <c:pt idx="544">
                  <c:v>270.2</c:v>
                </c:pt>
                <c:pt idx="545">
                  <c:v>270.2</c:v>
                </c:pt>
                <c:pt idx="546">
                  <c:v>270.2</c:v>
                </c:pt>
                <c:pt idx="547">
                  <c:v>81.3</c:v>
                </c:pt>
                <c:pt idx="548">
                  <c:v>81.3</c:v>
                </c:pt>
                <c:pt idx="549">
                  <c:v>81.3</c:v>
                </c:pt>
                <c:pt idx="550">
                  <c:v>270.2</c:v>
                </c:pt>
                <c:pt idx="551">
                  <c:v>270.2</c:v>
                </c:pt>
                <c:pt idx="552">
                  <c:v>81.3</c:v>
                </c:pt>
                <c:pt idx="553">
                  <c:v>270.2</c:v>
                </c:pt>
                <c:pt idx="554">
                  <c:v>270.2</c:v>
                </c:pt>
                <c:pt idx="555">
                  <c:v>270.2</c:v>
                </c:pt>
                <c:pt idx="556">
                  <c:v>270.2</c:v>
                </c:pt>
                <c:pt idx="557">
                  <c:v>270.2</c:v>
                </c:pt>
                <c:pt idx="558">
                  <c:v>81.3</c:v>
                </c:pt>
                <c:pt idx="559">
                  <c:v>270.2</c:v>
                </c:pt>
                <c:pt idx="560">
                  <c:v>81.3</c:v>
                </c:pt>
                <c:pt idx="561">
                  <c:v>270.2</c:v>
                </c:pt>
                <c:pt idx="562">
                  <c:v>270.2</c:v>
                </c:pt>
                <c:pt idx="563">
                  <c:v>270.2</c:v>
                </c:pt>
                <c:pt idx="564">
                  <c:v>270.2</c:v>
                </c:pt>
                <c:pt idx="565">
                  <c:v>270.2</c:v>
                </c:pt>
                <c:pt idx="566">
                  <c:v>270.2</c:v>
                </c:pt>
                <c:pt idx="567">
                  <c:v>270.2</c:v>
                </c:pt>
                <c:pt idx="568">
                  <c:v>270.2</c:v>
                </c:pt>
                <c:pt idx="569">
                  <c:v>270.2</c:v>
                </c:pt>
                <c:pt idx="570">
                  <c:v>270.2</c:v>
                </c:pt>
                <c:pt idx="571">
                  <c:v>109.7</c:v>
                </c:pt>
                <c:pt idx="572">
                  <c:v>81.3</c:v>
                </c:pt>
                <c:pt idx="573">
                  <c:v>270.2</c:v>
                </c:pt>
                <c:pt idx="574">
                  <c:v>270.2</c:v>
                </c:pt>
                <c:pt idx="575">
                  <c:v>270.2</c:v>
                </c:pt>
                <c:pt idx="576">
                  <c:v>270.2</c:v>
                </c:pt>
                <c:pt idx="577">
                  <c:v>270.2</c:v>
                </c:pt>
                <c:pt idx="578">
                  <c:v>270.2</c:v>
                </c:pt>
                <c:pt idx="579">
                  <c:v>270.2</c:v>
                </c:pt>
                <c:pt idx="580">
                  <c:v>270.2</c:v>
                </c:pt>
                <c:pt idx="581">
                  <c:v>270.2</c:v>
                </c:pt>
                <c:pt idx="582">
                  <c:v>270.2</c:v>
                </c:pt>
                <c:pt idx="583">
                  <c:v>200</c:v>
                </c:pt>
                <c:pt idx="584">
                  <c:v>81.3</c:v>
                </c:pt>
                <c:pt idx="585">
                  <c:v>81.3</c:v>
                </c:pt>
                <c:pt idx="586">
                  <c:v>270.2</c:v>
                </c:pt>
                <c:pt idx="587">
                  <c:v>270.2</c:v>
                </c:pt>
                <c:pt idx="588">
                  <c:v>81.3</c:v>
                </c:pt>
                <c:pt idx="589">
                  <c:v>270.2</c:v>
                </c:pt>
                <c:pt idx="590">
                  <c:v>270.2</c:v>
                </c:pt>
                <c:pt idx="591">
                  <c:v>270.2</c:v>
                </c:pt>
                <c:pt idx="592">
                  <c:v>270.2</c:v>
                </c:pt>
                <c:pt idx="593">
                  <c:v>270.2</c:v>
                </c:pt>
                <c:pt idx="594">
                  <c:v>81.3</c:v>
                </c:pt>
                <c:pt idx="595">
                  <c:v>270.2</c:v>
                </c:pt>
                <c:pt idx="596">
                  <c:v>270.2</c:v>
                </c:pt>
                <c:pt idx="597">
                  <c:v>270.2</c:v>
                </c:pt>
                <c:pt idx="598">
                  <c:v>270.2</c:v>
                </c:pt>
                <c:pt idx="599">
                  <c:v>270.2</c:v>
                </c:pt>
                <c:pt idx="600">
                  <c:v>81.3</c:v>
                </c:pt>
                <c:pt idx="601">
                  <c:v>81.3</c:v>
                </c:pt>
                <c:pt idx="602">
                  <c:v>270.2</c:v>
                </c:pt>
                <c:pt idx="603">
                  <c:v>270.2</c:v>
                </c:pt>
                <c:pt idx="604">
                  <c:v>270.2</c:v>
                </c:pt>
                <c:pt idx="605">
                  <c:v>270.2</c:v>
                </c:pt>
                <c:pt idx="606">
                  <c:v>270.2</c:v>
                </c:pt>
                <c:pt idx="607">
                  <c:v>270.2</c:v>
                </c:pt>
                <c:pt idx="608">
                  <c:v>270.2</c:v>
                </c:pt>
                <c:pt idx="609">
                  <c:v>270.2</c:v>
                </c:pt>
                <c:pt idx="610">
                  <c:v>81.3</c:v>
                </c:pt>
                <c:pt idx="611">
                  <c:v>270.2</c:v>
                </c:pt>
                <c:pt idx="612">
                  <c:v>270.2</c:v>
                </c:pt>
                <c:pt idx="613">
                  <c:v>81.3</c:v>
                </c:pt>
                <c:pt idx="614">
                  <c:v>270.2</c:v>
                </c:pt>
                <c:pt idx="615">
                  <c:v>81.3</c:v>
                </c:pt>
                <c:pt idx="616">
                  <c:v>81.3</c:v>
                </c:pt>
                <c:pt idx="617">
                  <c:v>270.2</c:v>
                </c:pt>
                <c:pt idx="618">
                  <c:v>270.2</c:v>
                </c:pt>
                <c:pt idx="619">
                  <c:v>270.2</c:v>
                </c:pt>
                <c:pt idx="620">
                  <c:v>81.3</c:v>
                </c:pt>
                <c:pt idx="621">
                  <c:v>60.5</c:v>
                </c:pt>
                <c:pt idx="622">
                  <c:v>270.2</c:v>
                </c:pt>
                <c:pt idx="623">
                  <c:v>270.2</c:v>
                </c:pt>
                <c:pt idx="624">
                  <c:v>60.5</c:v>
                </c:pt>
                <c:pt idx="625">
                  <c:v>270.2</c:v>
                </c:pt>
                <c:pt idx="626">
                  <c:v>270.2</c:v>
                </c:pt>
                <c:pt idx="627">
                  <c:v>270.2</c:v>
                </c:pt>
                <c:pt idx="628">
                  <c:v>270.2</c:v>
                </c:pt>
                <c:pt idx="629">
                  <c:v>270.2</c:v>
                </c:pt>
                <c:pt idx="630">
                  <c:v>81.3</c:v>
                </c:pt>
                <c:pt idx="631">
                  <c:v>270.2</c:v>
                </c:pt>
                <c:pt idx="632">
                  <c:v>270.2</c:v>
                </c:pt>
                <c:pt idx="633">
                  <c:v>270.2</c:v>
                </c:pt>
                <c:pt idx="634">
                  <c:v>270.2</c:v>
                </c:pt>
                <c:pt idx="635">
                  <c:v>270.2</c:v>
                </c:pt>
                <c:pt idx="636">
                  <c:v>270.2</c:v>
                </c:pt>
                <c:pt idx="637">
                  <c:v>81.3</c:v>
                </c:pt>
                <c:pt idx="638">
                  <c:v>270.2</c:v>
                </c:pt>
                <c:pt idx="639">
                  <c:v>81.3</c:v>
                </c:pt>
                <c:pt idx="640">
                  <c:v>270.2</c:v>
                </c:pt>
                <c:pt idx="641">
                  <c:v>270.2</c:v>
                </c:pt>
                <c:pt idx="642">
                  <c:v>270.2</c:v>
                </c:pt>
                <c:pt idx="643">
                  <c:v>81.3</c:v>
                </c:pt>
                <c:pt idx="644">
                  <c:v>109.7</c:v>
                </c:pt>
                <c:pt idx="645">
                  <c:v>270.2</c:v>
                </c:pt>
                <c:pt idx="646">
                  <c:v>270.2</c:v>
                </c:pt>
                <c:pt idx="647">
                  <c:v>81.3</c:v>
                </c:pt>
                <c:pt idx="648">
                  <c:v>270.2</c:v>
                </c:pt>
                <c:pt idx="649">
                  <c:v>81.3</c:v>
                </c:pt>
                <c:pt idx="650">
                  <c:v>270.2</c:v>
                </c:pt>
                <c:pt idx="651">
                  <c:v>270.2</c:v>
                </c:pt>
                <c:pt idx="652">
                  <c:v>270.2</c:v>
                </c:pt>
                <c:pt idx="653">
                  <c:v>81.3</c:v>
                </c:pt>
                <c:pt idx="654">
                  <c:v>270.2</c:v>
                </c:pt>
                <c:pt idx="655">
                  <c:v>270.2</c:v>
                </c:pt>
                <c:pt idx="656">
                  <c:v>109.7</c:v>
                </c:pt>
                <c:pt idx="657">
                  <c:v>270.2</c:v>
                </c:pt>
                <c:pt idx="658">
                  <c:v>270.2</c:v>
                </c:pt>
                <c:pt idx="659">
                  <c:v>270.2</c:v>
                </c:pt>
                <c:pt idx="660">
                  <c:v>270.2</c:v>
                </c:pt>
                <c:pt idx="661">
                  <c:v>81.3</c:v>
                </c:pt>
                <c:pt idx="662">
                  <c:v>270.2</c:v>
                </c:pt>
                <c:pt idx="663">
                  <c:v>270.2</c:v>
                </c:pt>
                <c:pt idx="664">
                  <c:v>81.3</c:v>
                </c:pt>
                <c:pt idx="665">
                  <c:v>60.5</c:v>
                </c:pt>
                <c:pt idx="666">
                  <c:v>270.2</c:v>
                </c:pt>
                <c:pt idx="667">
                  <c:v>270.2</c:v>
                </c:pt>
                <c:pt idx="668">
                  <c:v>270.2</c:v>
                </c:pt>
                <c:pt idx="669">
                  <c:v>270.2</c:v>
                </c:pt>
                <c:pt idx="670">
                  <c:v>270.2</c:v>
                </c:pt>
                <c:pt idx="671">
                  <c:v>81.3</c:v>
                </c:pt>
                <c:pt idx="672">
                  <c:v>81.3</c:v>
                </c:pt>
                <c:pt idx="673">
                  <c:v>270.2</c:v>
                </c:pt>
                <c:pt idx="674">
                  <c:v>81.3</c:v>
                </c:pt>
                <c:pt idx="675">
                  <c:v>109.7</c:v>
                </c:pt>
                <c:pt idx="676">
                  <c:v>270.2</c:v>
                </c:pt>
                <c:pt idx="677">
                  <c:v>270.2</c:v>
                </c:pt>
                <c:pt idx="678">
                  <c:v>81.3</c:v>
                </c:pt>
                <c:pt idx="679">
                  <c:v>270.2</c:v>
                </c:pt>
                <c:pt idx="680">
                  <c:v>270.2</c:v>
                </c:pt>
                <c:pt idx="681">
                  <c:v>270.2</c:v>
                </c:pt>
                <c:pt idx="682">
                  <c:v>270.2</c:v>
                </c:pt>
                <c:pt idx="683">
                  <c:v>81.3</c:v>
                </c:pt>
                <c:pt idx="684">
                  <c:v>81.3</c:v>
                </c:pt>
                <c:pt idx="685">
                  <c:v>81.3</c:v>
                </c:pt>
                <c:pt idx="686">
                  <c:v>109.7</c:v>
                </c:pt>
                <c:pt idx="687">
                  <c:v>270.2</c:v>
                </c:pt>
                <c:pt idx="688">
                  <c:v>270.2</c:v>
                </c:pt>
                <c:pt idx="689">
                  <c:v>60.5</c:v>
                </c:pt>
                <c:pt idx="690">
                  <c:v>81.3</c:v>
                </c:pt>
                <c:pt idx="691">
                  <c:v>81.3</c:v>
                </c:pt>
                <c:pt idx="692">
                  <c:v>81.3</c:v>
                </c:pt>
                <c:pt idx="693">
                  <c:v>60.5</c:v>
                </c:pt>
                <c:pt idx="694">
                  <c:v>60.5</c:v>
                </c:pt>
                <c:pt idx="695">
                  <c:v>109.7</c:v>
                </c:pt>
                <c:pt idx="696">
                  <c:v>81.3</c:v>
                </c:pt>
                <c:pt idx="697">
                  <c:v>81.3</c:v>
                </c:pt>
                <c:pt idx="698">
                  <c:v>81.3</c:v>
                </c:pt>
                <c:pt idx="699">
                  <c:v>81.3</c:v>
                </c:pt>
                <c:pt idx="700">
                  <c:v>60.5</c:v>
                </c:pt>
                <c:pt idx="701">
                  <c:v>60.5</c:v>
                </c:pt>
                <c:pt idx="702">
                  <c:v>364.2</c:v>
                </c:pt>
                <c:pt idx="703">
                  <c:v>364.2</c:v>
                </c:pt>
                <c:pt idx="704">
                  <c:v>364.2</c:v>
                </c:pt>
                <c:pt idx="705">
                  <c:v>364.2</c:v>
                </c:pt>
                <c:pt idx="706">
                  <c:v>364.2</c:v>
                </c:pt>
                <c:pt idx="707">
                  <c:v>364.2</c:v>
                </c:pt>
                <c:pt idx="708">
                  <c:v>364.2</c:v>
                </c:pt>
                <c:pt idx="709">
                  <c:v>364.2</c:v>
                </c:pt>
                <c:pt idx="710">
                  <c:v>364.2</c:v>
                </c:pt>
                <c:pt idx="711">
                  <c:v>364.2</c:v>
                </c:pt>
                <c:pt idx="712">
                  <c:v>364.2</c:v>
                </c:pt>
                <c:pt idx="713">
                  <c:v>364.2</c:v>
                </c:pt>
                <c:pt idx="714">
                  <c:v>364.2</c:v>
                </c:pt>
                <c:pt idx="715">
                  <c:v>364.2</c:v>
                </c:pt>
                <c:pt idx="716">
                  <c:v>81.3</c:v>
                </c:pt>
                <c:pt idx="717">
                  <c:v>364.2</c:v>
                </c:pt>
                <c:pt idx="718">
                  <c:v>364.2</c:v>
                </c:pt>
                <c:pt idx="719">
                  <c:v>364.2</c:v>
                </c:pt>
                <c:pt idx="720">
                  <c:v>364.2</c:v>
                </c:pt>
                <c:pt idx="721">
                  <c:v>364.2</c:v>
                </c:pt>
                <c:pt idx="722">
                  <c:v>364.2</c:v>
                </c:pt>
                <c:pt idx="723">
                  <c:v>364.2</c:v>
                </c:pt>
                <c:pt idx="724">
                  <c:v>364.2</c:v>
                </c:pt>
                <c:pt idx="725">
                  <c:v>364.2</c:v>
                </c:pt>
                <c:pt idx="726">
                  <c:v>364.2</c:v>
                </c:pt>
                <c:pt idx="727">
                  <c:v>364.2</c:v>
                </c:pt>
                <c:pt idx="728">
                  <c:v>364.2</c:v>
                </c:pt>
                <c:pt idx="729">
                  <c:v>364.2</c:v>
                </c:pt>
                <c:pt idx="730">
                  <c:v>364.2</c:v>
                </c:pt>
                <c:pt idx="731">
                  <c:v>364.2</c:v>
                </c:pt>
                <c:pt idx="732">
                  <c:v>364.2</c:v>
                </c:pt>
                <c:pt idx="733">
                  <c:v>364.2</c:v>
                </c:pt>
                <c:pt idx="734">
                  <c:v>364.2</c:v>
                </c:pt>
                <c:pt idx="735">
                  <c:v>364.2</c:v>
                </c:pt>
                <c:pt idx="736">
                  <c:v>364.2</c:v>
                </c:pt>
                <c:pt idx="737">
                  <c:v>364.2</c:v>
                </c:pt>
                <c:pt idx="738">
                  <c:v>60.5</c:v>
                </c:pt>
                <c:pt idx="739">
                  <c:v>60.5</c:v>
                </c:pt>
                <c:pt idx="740">
                  <c:v>81.3</c:v>
                </c:pt>
                <c:pt idx="741">
                  <c:v>60.5</c:v>
                </c:pt>
                <c:pt idx="742">
                  <c:v>364.2</c:v>
                </c:pt>
                <c:pt idx="743">
                  <c:v>364.2</c:v>
                </c:pt>
                <c:pt idx="744">
                  <c:v>364.2</c:v>
                </c:pt>
                <c:pt idx="745">
                  <c:v>364.2</c:v>
                </c:pt>
                <c:pt idx="746">
                  <c:v>364.2</c:v>
                </c:pt>
                <c:pt idx="747">
                  <c:v>364.2</c:v>
                </c:pt>
                <c:pt idx="748">
                  <c:v>60.5</c:v>
                </c:pt>
                <c:pt idx="749">
                  <c:v>364.2</c:v>
                </c:pt>
                <c:pt idx="750">
                  <c:v>364.2</c:v>
                </c:pt>
                <c:pt idx="751">
                  <c:v>364.2</c:v>
                </c:pt>
                <c:pt idx="752">
                  <c:v>364.2</c:v>
                </c:pt>
                <c:pt idx="753">
                  <c:v>364.2</c:v>
                </c:pt>
                <c:pt idx="754">
                  <c:v>81.3</c:v>
                </c:pt>
                <c:pt idx="755">
                  <c:v>364.2</c:v>
                </c:pt>
                <c:pt idx="756">
                  <c:v>364.2</c:v>
                </c:pt>
                <c:pt idx="757">
                  <c:v>364.2</c:v>
                </c:pt>
                <c:pt idx="758">
                  <c:v>364.2</c:v>
                </c:pt>
                <c:pt idx="759">
                  <c:v>364.2</c:v>
                </c:pt>
                <c:pt idx="760">
                  <c:v>364.2</c:v>
                </c:pt>
                <c:pt idx="761">
                  <c:v>364.2</c:v>
                </c:pt>
                <c:pt idx="762">
                  <c:v>364.2</c:v>
                </c:pt>
                <c:pt idx="763">
                  <c:v>364.2</c:v>
                </c:pt>
                <c:pt idx="764">
                  <c:v>364.2</c:v>
                </c:pt>
                <c:pt idx="765">
                  <c:v>364.2</c:v>
                </c:pt>
                <c:pt idx="766">
                  <c:v>364.2</c:v>
                </c:pt>
                <c:pt idx="767">
                  <c:v>364.2</c:v>
                </c:pt>
                <c:pt idx="768">
                  <c:v>81.3</c:v>
                </c:pt>
                <c:pt idx="769">
                  <c:v>364.2</c:v>
                </c:pt>
                <c:pt idx="770">
                  <c:v>364.2</c:v>
                </c:pt>
                <c:pt idx="771">
                  <c:v>364.2</c:v>
                </c:pt>
                <c:pt idx="772">
                  <c:v>364.2</c:v>
                </c:pt>
                <c:pt idx="773">
                  <c:v>364.2</c:v>
                </c:pt>
                <c:pt idx="774">
                  <c:v>364.2</c:v>
                </c:pt>
                <c:pt idx="775">
                  <c:v>364.2</c:v>
                </c:pt>
                <c:pt idx="776">
                  <c:v>364.2</c:v>
                </c:pt>
                <c:pt idx="777">
                  <c:v>364.2</c:v>
                </c:pt>
                <c:pt idx="778">
                  <c:v>364.2</c:v>
                </c:pt>
                <c:pt idx="779">
                  <c:v>364.2</c:v>
                </c:pt>
                <c:pt idx="780">
                  <c:v>60.5</c:v>
                </c:pt>
                <c:pt idx="781">
                  <c:v>364.2</c:v>
                </c:pt>
                <c:pt idx="782">
                  <c:v>364.2</c:v>
                </c:pt>
                <c:pt idx="783">
                  <c:v>364.2</c:v>
                </c:pt>
                <c:pt idx="784">
                  <c:v>364.2</c:v>
                </c:pt>
                <c:pt idx="785">
                  <c:v>364.2</c:v>
                </c:pt>
                <c:pt idx="786">
                  <c:v>364.2</c:v>
                </c:pt>
                <c:pt idx="787">
                  <c:v>364.2</c:v>
                </c:pt>
                <c:pt idx="788">
                  <c:v>81.3</c:v>
                </c:pt>
                <c:pt idx="789">
                  <c:v>364.2</c:v>
                </c:pt>
                <c:pt idx="790">
                  <c:v>364.2</c:v>
                </c:pt>
                <c:pt idx="791">
                  <c:v>364.2</c:v>
                </c:pt>
                <c:pt idx="792">
                  <c:v>364.2</c:v>
                </c:pt>
                <c:pt idx="793">
                  <c:v>364.2</c:v>
                </c:pt>
                <c:pt idx="794">
                  <c:v>364.2</c:v>
                </c:pt>
                <c:pt idx="795">
                  <c:v>81.3</c:v>
                </c:pt>
                <c:pt idx="796">
                  <c:v>81.3</c:v>
                </c:pt>
                <c:pt idx="797">
                  <c:v>364.2</c:v>
                </c:pt>
                <c:pt idx="798">
                  <c:v>364.2</c:v>
                </c:pt>
                <c:pt idx="799">
                  <c:v>364.2</c:v>
                </c:pt>
                <c:pt idx="800">
                  <c:v>364.2</c:v>
                </c:pt>
                <c:pt idx="801">
                  <c:v>364.2</c:v>
                </c:pt>
                <c:pt idx="802">
                  <c:v>364.2</c:v>
                </c:pt>
                <c:pt idx="803">
                  <c:v>364.2</c:v>
                </c:pt>
                <c:pt idx="804">
                  <c:v>364.2</c:v>
                </c:pt>
                <c:pt idx="805">
                  <c:v>364.2</c:v>
                </c:pt>
                <c:pt idx="806">
                  <c:v>364.2</c:v>
                </c:pt>
                <c:pt idx="807">
                  <c:v>364.2</c:v>
                </c:pt>
                <c:pt idx="808">
                  <c:v>364.2</c:v>
                </c:pt>
                <c:pt idx="809">
                  <c:v>364.2</c:v>
                </c:pt>
                <c:pt idx="810">
                  <c:v>364.2</c:v>
                </c:pt>
                <c:pt idx="811">
                  <c:v>364.2</c:v>
                </c:pt>
                <c:pt idx="812">
                  <c:v>364.2</c:v>
                </c:pt>
                <c:pt idx="813">
                  <c:v>60.5</c:v>
                </c:pt>
                <c:pt idx="814">
                  <c:v>81.3</c:v>
                </c:pt>
                <c:pt idx="815">
                  <c:v>60.5</c:v>
                </c:pt>
                <c:pt idx="816">
                  <c:v>364.2</c:v>
                </c:pt>
                <c:pt idx="817">
                  <c:v>81.3</c:v>
                </c:pt>
                <c:pt idx="818">
                  <c:v>81.3</c:v>
                </c:pt>
                <c:pt idx="819">
                  <c:v>364.2</c:v>
                </c:pt>
                <c:pt idx="820">
                  <c:v>364.2</c:v>
                </c:pt>
                <c:pt idx="821">
                  <c:v>364.2</c:v>
                </c:pt>
                <c:pt idx="822">
                  <c:v>364.2</c:v>
                </c:pt>
                <c:pt idx="823">
                  <c:v>364.2</c:v>
                </c:pt>
                <c:pt idx="824">
                  <c:v>364.2</c:v>
                </c:pt>
                <c:pt idx="825">
                  <c:v>364.2</c:v>
                </c:pt>
                <c:pt idx="826">
                  <c:v>364.2</c:v>
                </c:pt>
                <c:pt idx="827">
                  <c:v>364.2</c:v>
                </c:pt>
                <c:pt idx="828">
                  <c:v>364.2</c:v>
                </c:pt>
                <c:pt idx="829">
                  <c:v>81.3</c:v>
                </c:pt>
                <c:pt idx="830">
                  <c:v>364.2</c:v>
                </c:pt>
                <c:pt idx="831">
                  <c:v>364.2</c:v>
                </c:pt>
                <c:pt idx="832">
                  <c:v>60.5</c:v>
                </c:pt>
                <c:pt idx="833">
                  <c:v>364.2</c:v>
                </c:pt>
                <c:pt idx="834">
                  <c:v>364.2</c:v>
                </c:pt>
                <c:pt idx="835">
                  <c:v>364.2</c:v>
                </c:pt>
                <c:pt idx="836">
                  <c:v>364.2</c:v>
                </c:pt>
                <c:pt idx="837">
                  <c:v>364.2</c:v>
                </c:pt>
                <c:pt idx="838">
                  <c:v>364.2</c:v>
                </c:pt>
                <c:pt idx="839">
                  <c:v>364.2</c:v>
                </c:pt>
                <c:pt idx="840">
                  <c:v>60.5</c:v>
                </c:pt>
                <c:pt idx="841">
                  <c:v>364.2</c:v>
                </c:pt>
                <c:pt idx="842">
                  <c:v>364.2</c:v>
                </c:pt>
                <c:pt idx="843">
                  <c:v>364.2</c:v>
                </c:pt>
                <c:pt idx="844">
                  <c:v>60.5</c:v>
                </c:pt>
                <c:pt idx="845">
                  <c:v>364.2</c:v>
                </c:pt>
                <c:pt idx="846">
                  <c:v>364.2</c:v>
                </c:pt>
                <c:pt idx="847">
                  <c:v>364.2</c:v>
                </c:pt>
                <c:pt idx="848">
                  <c:v>60.5</c:v>
                </c:pt>
                <c:pt idx="849">
                  <c:v>364.2</c:v>
                </c:pt>
                <c:pt idx="850">
                  <c:v>364.2</c:v>
                </c:pt>
                <c:pt idx="851">
                  <c:v>60.5</c:v>
                </c:pt>
                <c:pt idx="852">
                  <c:v>364.2</c:v>
                </c:pt>
                <c:pt idx="853">
                  <c:v>364.2</c:v>
                </c:pt>
                <c:pt idx="854">
                  <c:v>364.2</c:v>
                </c:pt>
                <c:pt idx="855">
                  <c:v>60.5</c:v>
                </c:pt>
                <c:pt idx="856">
                  <c:v>60.5</c:v>
                </c:pt>
                <c:pt idx="857">
                  <c:v>81.3</c:v>
                </c:pt>
                <c:pt idx="858">
                  <c:v>81.3</c:v>
                </c:pt>
                <c:pt idx="859">
                  <c:v>364.2</c:v>
                </c:pt>
                <c:pt idx="860">
                  <c:v>364.2</c:v>
                </c:pt>
                <c:pt idx="861">
                  <c:v>60.5</c:v>
                </c:pt>
                <c:pt idx="862">
                  <c:v>60.5</c:v>
                </c:pt>
                <c:pt idx="863">
                  <c:v>364.2</c:v>
                </c:pt>
                <c:pt idx="864">
                  <c:v>364.2</c:v>
                </c:pt>
                <c:pt idx="865">
                  <c:v>364.2</c:v>
                </c:pt>
                <c:pt idx="866">
                  <c:v>364.2</c:v>
                </c:pt>
                <c:pt idx="867">
                  <c:v>81.3</c:v>
                </c:pt>
                <c:pt idx="868">
                  <c:v>81.3</c:v>
                </c:pt>
                <c:pt idx="869">
                  <c:v>60.5</c:v>
                </c:pt>
                <c:pt idx="870">
                  <c:v>364.2</c:v>
                </c:pt>
                <c:pt idx="871">
                  <c:v>364.2</c:v>
                </c:pt>
                <c:pt idx="872">
                  <c:v>364.2</c:v>
                </c:pt>
                <c:pt idx="873">
                  <c:v>60.5</c:v>
                </c:pt>
                <c:pt idx="874">
                  <c:v>364.2</c:v>
                </c:pt>
                <c:pt idx="875">
                  <c:v>364.2</c:v>
                </c:pt>
                <c:pt idx="876">
                  <c:v>364.2</c:v>
                </c:pt>
                <c:pt idx="877">
                  <c:v>364.2</c:v>
                </c:pt>
                <c:pt idx="878">
                  <c:v>60.5</c:v>
                </c:pt>
                <c:pt idx="879">
                  <c:v>60.5</c:v>
                </c:pt>
                <c:pt idx="880">
                  <c:v>364.2</c:v>
                </c:pt>
                <c:pt idx="881">
                  <c:v>60.5</c:v>
                </c:pt>
                <c:pt idx="882">
                  <c:v>81.3</c:v>
                </c:pt>
                <c:pt idx="883">
                  <c:v>364.2</c:v>
                </c:pt>
                <c:pt idx="884">
                  <c:v>81.3</c:v>
                </c:pt>
                <c:pt idx="885">
                  <c:v>364.2</c:v>
                </c:pt>
                <c:pt idx="886">
                  <c:v>81.3</c:v>
                </c:pt>
                <c:pt idx="887">
                  <c:v>60.5</c:v>
                </c:pt>
                <c:pt idx="888">
                  <c:v>81.3</c:v>
                </c:pt>
                <c:pt idx="889">
                  <c:v>81.3</c:v>
                </c:pt>
                <c:pt idx="890">
                  <c:v>60.5</c:v>
                </c:pt>
                <c:pt idx="891">
                  <c:v>81.3</c:v>
                </c:pt>
                <c:pt idx="892">
                  <c:v>60.5</c:v>
                </c:pt>
                <c:pt idx="893">
                  <c:v>60.5</c:v>
                </c:pt>
                <c:pt idx="894">
                  <c:v>60.5</c:v>
                </c:pt>
                <c:pt idx="895">
                  <c:v>60.5</c:v>
                </c:pt>
                <c:pt idx="896">
                  <c:v>60.5</c:v>
                </c:pt>
                <c:pt idx="897">
                  <c:v>60.5</c:v>
                </c:pt>
                <c:pt idx="898">
                  <c:v>81.3</c:v>
                </c:pt>
                <c:pt idx="899">
                  <c:v>81.3</c:v>
                </c:pt>
                <c:pt idx="900">
                  <c:v>60.5</c:v>
                </c:pt>
                <c:pt idx="901">
                  <c:v>60.5</c:v>
                </c:pt>
                <c:pt idx="902">
                  <c:v>81.3</c:v>
                </c:pt>
                <c:pt idx="903">
                  <c:v>60.5</c:v>
                </c:pt>
                <c:pt idx="904">
                  <c:v>60.5</c:v>
                </c:pt>
                <c:pt idx="905">
                  <c:v>60.5</c:v>
                </c:pt>
                <c:pt idx="906">
                  <c:v>60.5</c:v>
                </c:pt>
                <c:pt idx="907">
                  <c:v>60.5</c:v>
                </c:pt>
                <c:pt idx="908">
                  <c:v>60.5</c:v>
                </c:pt>
                <c:pt idx="909">
                  <c:v>60.5</c:v>
                </c:pt>
                <c:pt idx="910">
                  <c:v>60.5</c:v>
                </c:pt>
                <c:pt idx="911">
                  <c:v>60.5</c:v>
                </c:pt>
                <c:pt idx="912">
                  <c:v>81.3</c:v>
                </c:pt>
                <c:pt idx="913">
                  <c:v>60.5</c:v>
                </c:pt>
                <c:pt idx="914">
                  <c:v>60.5</c:v>
                </c:pt>
                <c:pt idx="915">
                  <c:v>39.6</c:v>
                </c:pt>
                <c:pt idx="916">
                  <c:v>81.3</c:v>
                </c:pt>
                <c:pt idx="917">
                  <c:v>60.5</c:v>
                </c:pt>
                <c:pt idx="918">
                  <c:v>60.5</c:v>
                </c:pt>
                <c:pt idx="919">
                  <c:v>489.6</c:v>
                </c:pt>
                <c:pt idx="920">
                  <c:v>60.5</c:v>
                </c:pt>
                <c:pt idx="921">
                  <c:v>60.5</c:v>
                </c:pt>
                <c:pt idx="922">
                  <c:v>489.6</c:v>
                </c:pt>
                <c:pt idx="923">
                  <c:v>489.6</c:v>
                </c:pt>
                <c:pt idx="924">
                  <c:v>489.6</c:v>
                </c:pt>
                <c:pt idx="925">
                  <c:v>489.6</c:v>
                </c:pt>
                <c:pt idx="926">
                  <c:v>489.6</c:v>
                </c:pt>
                <c:pt idx="927">
                  <c:v>489.6</c:v>
                </c:pt>
                <c:pt idx="928">
                  <c:v>489.6</c:v>
                </c:pt>
                <c:pt idx="929">
                  <c:v>489.6</c:v>
                </c:pt>
                <c:pt idx="930">
                  <c:v>489.6</c:v>
                </c:pt>
                <c:pt idx="931">
                  <c:v>489.6</c:v>
                </c:pt>
                <c:pt idx="932">
                  <c:v>489.6</c:v>
                </c:pt>
                <c:pt idx="933">
                  <c:v>489.6</c:v>
                </c:pt>
                <c:pt idx="934">
                  <c:v>489.6</c:v>
                </c:pt>
                <c:pt idx="935">
                  <c:v>60.5</c:v>
                </c:pt>
                <c:pt idx="936">
                  <c:v>489.6</c:v>
                </c:pt>
                <c:pt idx="937">
                  <c:v>489.6</c:v>
                </c:pt>
                <c:pt idx="938">
                  <c:v>489.6</c:v>
                </c:pt>
                <c:pt idx="939">
                  <c:v>60.5</c:v>
                </c:pt>
                <c:pt idx="940">
                  <c:v>60.5</c:v>
                </c:pt>
                <c:pt idx="941">
                  <c:v>489.6</c:v>
                </c:pt>
                <c:pt idx="942">
                  <c:v>489.6</c:v>
                </c:pt>
                <c:pt idx="943">
                  <c:v>489.6</c:v>
                </c:pt>
                <c:pt idx="944">
                  <c:v>489.6</c:v>
                </c:pt>
                <c:pt idx="945">
                  <c:v>489.6</c:v>
                </c:pt>
                <c:pt idx="946">
                  <c:v>60.5</c:v>
                </c:pt>
                <c:pt idx="947">
                  <c:v>489.6</c:v>
                </c:pt>
                <c:pt idx="948">
                  <c:v>489.6</c:v>
                </c:pt>
                <c:pt idx="949">
                  <c:v>489.6</c:v>
                </c:pt>
                <c:pt idx="950">
                  <c:v>489.6</c:v>
                </c:pt>
                <c:pt idx="951">
                  <c:v>489.6</c:v>
                </c:pt>
                <c:pt idx="952">
                  <c:v>489.6</c:v>
                </c:pt>
                <c:pt idx="953">
                  <c:v>489.6</c:v>
                </c:pt>
                <c:pt idx="954">
                  <c:v>489.6</c:v>
                </c:pt>
                <c:pt idx="955">
                  <c:v>489.6</c:v>
                </c:pt>
                <c:pt idx="956">
                  <c:v>60.5</c:v>
                </c:pt>
                <c:pt idx="957">
                  <c:v>489.6</c:v>
                </c:pt>
                <c:pt idx="958">
                  <c:v>489.6</c:v>
                </c:pt>
                <c:pt idx="959">
                  <c:v>489.6</c:v>
                </c:pt>
                <c:pt idx="960">
                  <c:v>489.6</c:v>
                </c:pt>
                <c:pt idx="961">
                  <c:v>60.5</c:v>
                </c:pt>
                <c:pt idx="962">
                  <c:v>489.6</c:v>
                </c:pt>
                <c:pt idx="963">
                  <c:v>489.6</c:v>
                </c:pt>
                <c:pt idx="964">
                  <c:v>489.6</c:v>
                </c:pt>
                <c:pt idx="965">
                  <c:v>489.6</c:v>
                </c:pt>
                <c:pt idx="966">
                  <c:v>489.6</c:v>
                </c:pt>
                <c:pt idx="967">
                  <c:v>60.5</c:v>
                </c:pt>
                <c:pt idx="968">
                  <c:v>81.3</c:v>
                </c:pt>
                <c:pt idx="969">
                  <c:v>489.6</c:v>
                </c:pt>
                <c:pt idx="970">
                  <c:v>489.6</c:v>
                </c:pt>
                <c:pt idx="971">
                  <c:v>489.6</c:v>
                </c:pt>
                <c:pt idx="972">
                  <c:v>489.6</c:v>
                </c:pt>
                <c:pt idx="973">
                  <c:v>489.6</c:v>
                </c:pt>
                <c:pt idx="974">
                  <c:v>60.5</c:v>
                </c:pt>
                <c:pt idx="975">
                  <c:v>489.6</c:v>
                </c:pt>
                <c:pt idx="976">
                  <c:v>489.6</c:v>
                </c:pt>
                <c:pt idx="977">
                  <c:v>489.6</c:v>
                </c:pt>
                <c:pt idx="978">
                  <c:v>489.6</c:v>
                </c:pt>
                <c:pt idx="979">
                  <c:v>489.6</c:v>
                </c:pt>
                <c:pt idx="980">
                  <c:v>489.6</c:v>
                </c:pt>
                <c:pt idx="981">
                  <c:v>489.6</c:v>
                </c:pt>
                <c:pt idx="982">
                  <c:v>489.6</c:v>
                </c:pt>
                <c:pt idx="983">
                  <c:v>489.6</c:v>
                </c:pt>
                <c:pt idx="984">
                  <c:v>489.6</c:v>
                </c:pt>
                <c:pt idx="985">
                  <c:v>489.6</c:v>
                </c:pt>
                <c:pt idx="986">
                  <c:v>489.6</c:v>
                </c:pt>
                <c:pt idx="987">
                  <c:v>489.6</c:v>
                </c:pt>
                <c:pt idx="988">
                  <c:v>489.6</c:v>
                </c:pt>
                <c:pt idx="989">
                  <c:v>489.6</c:v>
                </c:pt>
                <c:pt idx="990">
                  <c:v>60.5</c:v>
                </c:pt>
                <c:pt idx="991">
                  <c:v>489.6</c:v>
                </c:pt>
                <c:pt idx="992">
                  <c:v>489.6</c:v>
                </c:pt>
                <c:pt idx="993">
                  <c:v>489.6</c:v>
                </c:pt>
                <c:pt idx="994">
                  <c:v>489.6</c:v>
                </c:pt>
                <c:pt idx="995">
                  <c:v>489.6</c:v>
                </c:pt>
                <c:pt idx="996">
                  <c:v>489.6</c:v>
                </c:pt>
                <c:pt idx="997">
                  <c:v>489.6</c:v>
                </c:pt>
                <c:pt idx="998">
                  <c:v>489.6</c:v>
                </c:pt>
                <c:pt idx="999">
                  <c:v>489.6</c:v>
                </c:pt>
                <c:pt idx="1000">
                  <c:v>489.6</c:v>
                </c:pt>
                <c:pt idx="1001">
                  <c:v>489.6</c:v>
                </c:pt>
                <c:pt idx="1002">
                  <c:v>489.6</c:v>
                </c:pt>
                <c:pt idx="1003">
                  <c:v>489.6</c:v>
                </c:pt>
                <c:pt idx="1004">
                  <c:v>489.6</c:v>
                </c:pt>
                <c:pt idx="1005">
                  <c:v>489.6</c:v>
                </c:pt>
                <c:pt idx="1006">
                  <c:v>489.6</c:v>
                </c:pt>
                <c:pt idx="1007">
                  <c:v>489.6</c:v>
                </c:pt>
                <c:pt idx="1008">
                  <c:v>489.6</c:v>
                </c:pt>
                <c:pt idx="1009">
                  <c:v>81.3</c:v>
                </c:pt>
                <c:pt idx="1010">
                  <c:v>489.6</c:v>
                </c:pt>
                <c:pt idx="1011">
                  <c:v>489.6</c:v>
                </c:pt>
                <c:pt idx="1012">
                  <c:v>489.6</c:v>
                </c:pt>
                <c:pt idx="1013">
                  <c:v>489.6</c:v>
                </c:pt>
                <c:pt idx="1014">
                  <c:v>489.6</c:v>
                </c:pt>
                <c:pt idx="1015">
                  <c:v>489.6</c:v>
                </c:pt>
                <c:pt idx="1016">
                  <c:v>489.6</c:v>
                </c:pt>
                <c:pt idx="1017">
                  <c:v>489.6</c:v>
                </c:pt>
                <c:pt idx="1018">
                  <c:v>489.6</c:v>
                </c:pt>
                <c:pt idx="1019">
                  <c:v>489.6</c:v>
                </c:pt>
                <c:pt idx="1020">
                  <c:v>489.6</c:v>
                </c:pt>
                <c:pt idx="1021">
                  <c:v>489.6</c:v>
                </c:pt>
                <c:pt idx="1022">
                  <c:v>489.6</c:v>
                </c:pt>
                <c:pt idx="1023">
                  <c:v>489.6</c:v>
                </c:pt>
                <c:pt idx="1024">
                  <c:v>489.6</c:v>
                </c:pt>
                <c:pt idx="1025">
                  <c:v>489.6</c:v>
                </c:pt>
                <c:pt idx="1026">
                  <c:v>489.6</c:v>
                </c:pt>
                <c:pt idx="1027">
                  <c:v>489.6</c:v>
                </c:pt>
                <c:pt idx="1028">
                  <c:v>489.6</c:v>
                </c:pt>
                <c:pt idx="1029">
                  <c:v>489.6</c:v>
                </c:pt>
                <c:pt idx="1030">
                  <c:v>489.6</c:v>
                </c:pt>
                <c:pt idx="1031">
                  <c:v>489.6</c:v>
                </c:pt>
                <c:pt idx="1032">
                  <c:v>489.6</c:v>
                </c:pt>
                <c:pt idx="1033">
                  <c:v>489.6</c:v>
                </c:pt>
                <c:pt idx="1034">
                  <c:v>60.5</c:v>
                </c:pt>
                <c:pt idx="1035">
                  <c:v>489.6</c:v>
                </c:pt>
                <c:pt idx="1036">
                  <c:v>60.5</c:v>
                </c:pt>
                <c:pt idx="1037">
                  <c:v>489.6</c:v>
                </c:pt>
                <c:pt idx="1038">
                  <c:v>489.6</c:v>
                </c:pt>
                <c:pt idx="1039">
                  <c:v>489.6</c:v>
                </c:pt>
                <c:pt idx="1040">
                  <c:v>489.6</c:v>
                </c:pt>
                <c:pt idx="1041">
                  <c:v>489.6</c:v>
                </c:pt>
                <c:pt idx="1042">
                  <c:v>489.6</c:v>
                </c:pt>
                <c:pt idx="1043">
                  <c:v>60.5</c:v>
                </c:pt>
                <c:pt idx="1044">
                  <c:v>489.6</c:v>
                </c:pt>
                <c:pt idx="1045">
                  <c:v>489.6</c:v>
                </c:pt>
                <c:pt idx="1046">
                  <c:v>489.6</c:v>
                </c:pt>
                <c:pt idx="1047">
                  <c:v>489.6</c:v>
                </c:pt>
                <c:pt idx="1048">
                  <c:v>489.6</c:v>
                </c:pt>
                <c:pt idx="1049">
                  <c:v>489.6</c:v>
                </c:pt>
                <c:pt idx="1050">
                  <c:v>489.6</c:v>
                </c:pt>
                <c:pt idx="1051">
                  <c:v>489.6</c:v>
                </c:pt>
                <c:pt idx="1052">
                  <c:v>489.6</c:v>
                </c:pt>
                <c:pt idx="1053">
                  <c:v>489.6</c:v>
                </c:pt>
                <c:pt idx="1054">
                  <c:v>60.5</c:v>
                </c:pt>
                <c:pt idx="1055">
                  <c:v>489.6</c:v>
                </c:pt>
                <c:pt idx="1056">
                  <c:v>489.6</c:v>
                </c:pt>
                <c:pt idx="1057">
                  <c:v>81.3</c:v>
                </c:pt>
                <c:pt idx="1058">
                  <c:v>489.6</c:v>
                </c:pt>
                <c:pt idx="1059">
                  <c:v>60.5</c:v>
                </c:pt>
                <c:pt idx="1060">
                  <c:v>489.6</c:v>
                </c:pt>
                <c:pt idx="1061">
                  <c:v>489.6</c:v>
                </c:pt>
                <c:pt idx="1062">
                  <c:v>60.5</c:v>
                </c:pt>
                <c:pt idx="1063">
                  <c:v>489.6</c:v>
                </c:pt>
                <c:pt idx="1064">
                  <c:v>60.5</c:v>
                </c:pt>
                <c:pt idx="1065">
                  <c:v>489.6</c:v>
                </c:pt>
                <c:pt idx="1066">
                  <c:v>489.6</c:v>
                </c:pt>
                <c:pt idx="1067">
                  <c:v>489.6</c:v>
                </c:pt>
                <c:pt idx="1068">
                  <c:v>489.6</c:v>
                </c:pt>
                <c:pt idx="1069">
                  <c:v>489.6</c:v>
                </c:pt>
                <c:pt idx="1070">
                  <c:v>489.6</c:v>
                </c:pt>
                <c:pt idx="1071">
                  <c:v>60.5</c:v>
                </c:pt>
                <c:pt idx="1072">
                  <c:v>60.5</c:v>
                </c:pt>
                <c:pt idx="1073">
                  <c:v>489.6</c:v>
                </c:pt>
                <c:pt idx="1074">
                  <c:v>489.6</c:v>
                </c:pt>
                <c:pt idx="1075">
                  <c:v>489.6</c:v>
                </c:pt>
                <c:pt idx="1076">
                  <c:v>489.6</c:v>
                </c:pt>
                <c:pt idx="1077">
                  <c:v>60.5</c:v>
                </c:pt>
                <c:pt idx="1078">
                  <c:v>489.6</c:v>
                </c:pt>
                <c:pt idx="1079">
                  <c:v>60.5</c:v>
                </c:pt>
                <c:pt idx="1080">
                  <c:v>60.5</c:v>
                </c:pt>
                <c:pt idx="1081">
                  <c:v>489.6</c:v>
                </c:pt>
                <c:pt idx="1082">
                  <c:v>489.6</c:v>
                </c:pt>
                <c:pt idx="1083">
                  <c:v>489.6</c:v>
                </c:pt>
                <c:pt idx="1084">
                  <c:v>489.6</c:v>
                </c:pt>
                <c:pt idx="1085">
                  <c:v>60.5</c:v>
                </c:pt>
                <c:pt idx="1086">
                  <c:v>81.3</c:v>
                </c:pt>
                <c:pt idx="1087">
                  <c:v>60.5</c:v>
                </c:pt>
                <c:pt idx="1088">
                  <c:v>489.6</c:v>
                </c:pt>
                <c:pt idx="1089">
                  <c:v>489.6</c:v>
                </c:pt>
                <c:pt idx="1090">
                  <c:v>489.6</c:v>
                </c:pt>
                <c:pt idx="1091">
                  <c:v>489.6</c:v>
                </c:pt>
                <c:pt idx="1092">
                  <c:v>60.5</c:v>
                </c:pt>
                <c:pt idx="1093">
                  <c:v>60.5</c:v>
                </c:pt>
                <c:pt idx="1094">
                  <c:v>489.6</c:v>
                </c:pt>
                <c:pt idx="1095">
                  <c:v>81.3</c:v>
                </c:pt>
                <c:pt idx="1096">
                  <c:v>489.6</c:v>
                </c:pt>
                <c:pt idx="1097">
                  <c:v>60.5</c:v>
                </c:pt>
                <c:pt idx="1098">
                  <c:v>81.3</c:v>
                </c:pt>
                <c:pt idx="1099">
                  <c:v>60.5</c:v>
                </c:pt>
                <c:pt idx="1100">
                  <c:v>60.5</c:v>
                </c:pt>
                <c:pt idx="1101">
                  <c:v>60.5</c:v>
                </c:pt>
                <c:pt idx="1102">
                  <c:v>60.5</c:v>
                </c:pt>
                <c:pt idx="1103">
                  <c:v>60.5</c:v>
                </c:pt>
                <c:pt idx="1104">
                  <c:v>60.5</c:v>
                </c:pt>
                <c:pt idx="1105">
                  <c:v>60.5</c:v>
                </c:pt>
                <c:pt idx="1106">
                  <c:v>60.5</c:v>
                </c:pt>
                <c:pt idx="1107">
                  <c:v>60.5</c:v>
                </c:pt>
                <c:pt idx="1108">
                  <c:v>60.5</c:v>
                </c:pt>
                <c:pt idx="1109">
                  <c:v>60.5</c:v>
                </c:pt>
                <c:pt idx="1110">
                  <c:v>60.5</c:v>
                </c:pt>
                <c:pt idx="1111">
                  <c:v>44.8</c:v>
                </c:pt>
                <c:pt idx="1112">
                  <c:v>44.8</c:v>
                </c:pt>
                <c:pt idx="1113">
                  <c:v>60.5</c:v>
                </c:pt>
                <c:pt idx="1114">
                  <c:v>39.6</c:v>
                </c:pt>
                <c:pt idx="1115">
                  <c:v>60.5</c:v>
                </c:pt>
                <c:pt idx="1116">
                  <c:v>60.5</c:v>
                </c:pt>
                <c:pt idx="1117">
                  <c:v>60.5</c:v>
                </c:pt>
                <c:pt idx="1118">
                  <c:v>81.3</c:v>
                </c:pt>
                <c:pt idx="1119">
                  <c:v>39.6</c:v>
                </c:pt>
                <c:pt idx="1120">
                  <c:v>81.3</c:v>
                </c:pt>
                <c:pt idx="1121">
                  <c:v>60.5</c:v>
                </c:pt>
                <c:pt idx="1122">
                  <c:v>81.3</c:v>
                </c:pt>
                <c:pt idx="1123">
                  <c:v>60.5</c:v>
                </c:pt>
                <c:pt idx="1124">
                  <c:v>60.5</c:v>
                </c:pt>
                <c:pt idx="1125">
                  <c:v>60.5</c:v>
                </c:pt>
                <c:pt idx="1126">
                  <c:v>39.6</c:v>
                </c:pt>
                <c:pt idx="1127">
                  <c:v>60.5</c:v>
                </c:pt>
                <c:pt idx="1128">
                  <c:v>44.8</c:v>
                </c:pt>
                <c:pt idx="1129">
                  <c:v>60.5</c:v>
                </c:pt>
                <c:pt idx="1130">
                  <c:v>39.6</c:v>
                </c:pt>
                <c:pt idx="1131">
                  <c:v>39.6</c:v>
                </c:pt>
                <c:pt idx="1132">
                  <c:v>659.7</c:v>
                </c:pt>
                <c:pt idx="1133">
                  <c:v>44.8</c:v>
                </c:pt>
                <c:pt idx="1134">
                  <c:v>659.7</c:v>
                </c:pt>
                <c:pt idx="1135">
                  <c:v>659.7</c:v>
                </c:pt>
                <c:pt idx="1136">
                  <c:v>659.7</c:v>
                </c:pt>
                <c:pt idx="1137">
                  <c:v>659.7</c:v>
                </c:pt>
                <c:pt idx="1138">
                  <c:v>659.7</c:v>
                </c:pt>
                <c:pt idx="1139">
                  <c:v>659.7</c:v>
                </c:pt>
                <c:pt idx="1140">
                  <c:v>659.7</c:v>
                </c:pt>
                <c:pt idx="1141">
                  <c:v>659.7</c:v>
                </c:pt>
                <c:pt idx="1142">
                  <c:v>659.7</c:v>
                </c:pt>
                <c:pt idx="1143">
                  <c:v>659.7</c:v>
                </c:pt>
                <c:pt idx="1144">
                  <c:v>659.7</c:v>
                </c:pt>
                <c:pt idx="1145">
                  <c:v>659.7</c:v>
                </c:pt>
                <c:pt idx="1146">
                  <c:v>659.7</c:v>
                </c:pt>
                <c:pt idx="1147">
                  <c:v>659.7</c:v>
                </c:pt>
                <c:pt idx="1148">
                  <c:v>659.7</c:v>
                </c:pt>
                <c:pt idx="1149">
                  <c:v>659.7</c:v>
                </c:pt>
                <c:pt idx="1150">
                  <c:v>659.7</c:v>
                </c:pt>
                <c:pt idx="1151">
                  <c:v>659.7</c:v>
                </c:pt>
                <c:pt idx="1152">
                  <c:v>659.7</c:v>
                </c:pt>
                <c:pt idx="1153">
                  <c:v>659.7</c:v>
                </c:pt>
                <c:pt idx="1154">
                  <c:v>659.7</c:v>
                </c:pt>
                <c:pt idx="1155">
                  <c:v>659.7</c:v>
                </c:pt>
                <c:pt idx="1156">
                  <c:v>659.7</c:v>
                </c:pt>
                <c:pt idx="1157">
                  <c:v>659.7</c:v>
                </c:pt>
                <c:pt idx="1158">
                  <c:v>659.7</c:v>
                </c:pt>
                <c:pt idx="1159">
                  <c:v>659.7</c:v>
                </c:pt>
                <c:pt idx="1160">
                  <c:v>659.7</c:v>
                </c:pt>
                <c:pt idx="1161">
                  <c:v>659.7</c:v>
                </c:pt>
                <c:pt idx="1162">
                  <c:v>659.7</c:v>
                </c:pt>
                <c:pt idx="1163">
                  <c:v>659.7</c:v>
                </c:pt>
                <c:pt idx="1164">
                  <c:v>659.7</c:v>
                </c:pt>
                <c:pt idx="1165">
                  <c:v>659.7</c:v>
                </c:pt>
                <c:pt idx="1166">
                  <c:v>659.7</c:v>
                </c:pt>
                <c:pt idx="1167">
                  <c:v>659.7</c:v>
                </c:pt>
                <c:pt idx="1168">
                  <c:v>659.7</c:v>
                </c:pt>
                <c:pt idx="1169">
                  <c:v>659.7</c:v>
                </c:pt>
                <c:pt idx="1170">
                  <c:v>659.7</c:v>
                </c:pt>
                <c:pt idx="1171">
                  <c:v>659.7</c:v>
                </c:pt>
                <c:pt idx="1172">
                  <c:v>659.7</c:v>
                </c:pt>
                <c:pt idx="1173">
                  <c:v>659.7</c:v>
                </c:pt>
                <c:pt idx="1174">
                  <c:v>659.7</c:v>
                </c:pt>
                <c:pt idx="1175">
                  <c:v>659.7</c:v>
                </c:pt>
                <c:pt idx="1176">
                  <c:v>659.7</c:v>
                </c:pt>
                <c:pt idx="1177">
                  <c:v>659.7</c:v>
                </c:pt>
                <c:pt idx="1178">
                  <c:v>659.7</c:v>
                </c:pt>
                <c:pt idx="1179">
                  <c:v>659.7</c:v>
                </c:pt>
                <c:pt idx="1180">
                  <c:v>659.7</c:v>
                </c:pt>
                <c:pt idx="1181">
                  <c:v>659.7</c:v>
                </c:pt>
                <c:pt idx="1182">
                  <c:v>659.7</c:v>
                </c:pt>
                <c:pt idx="1183">
                  <c:v>659.7</c:v>
                </c:pt>
                <c:pt idx="1184">
                  <c:v>659.7</c:v>
                </c:pt>
                <c:pt idx="1185">
                  <c:v>659.7</c:v>
                </c:pt>
                <c:pt idx="1186">
                  <c:v>659.7</c:v>
                </c:pt>
                <c:pt idx="1187">
                  <c:v>659.7</c:v>
                </c:pt>
                <c:pt idx="1188">
                  <c:v>659.7</c:v>
                </c:pt>
                <c:pt idx="1189">
                  <c:v>659.7</c:v>
                </c:pt>
                <c:pt idx="1190">
                  <c:v>659.7</c:v>
                </c:pt>
                <c:pt idx="1191">
                  <c:v>659.7</c:v>
                </c:pt>
                <c:pt idx="1192">
                  <c:v>659.7</c:v>
                </c:pt>
                <c:pt idx="1193">
                  <c:v>659.7</c:v>
                </c:pt>
                <c:pt idx="1194">
                  <c:v>659.7</c:v>
                </c:pt>
                <c:pt idx="1195">
                  <c:v>659.7</c:v>
                </c:pt>
                <c:pt idx="1196">
                  <c:v>659.7</c:v>
                </c:pt>
                <c:pt idx="1197">
                  <c:v>659.7</c:v>
                </c:pt>
                <c:pt idx="1198">
                  <c:v>659.7</c:v>
                </c:pt>
                <c:pt idx="1199">
                  <c:v>659.7</c:v>
                </c:pt>
                <c:pt idx="1200">
                  <c:v>659.7</c:v>
                </c:pt>
                <c:pt idx="1201">
                  <c:v>659.7</c:v>
                </c:pt>
                <c:pt idx="1202">
                  <c:v>659.7</c:v>
                </c:pt>
                <c:pt idx="1203">
                  <c:v>659.7</c:v>
                </c:pt>
                <c:pt idx="1204">
                  <c:v>659.7</c:v>
                </c:pt>
                <c:pt idx="1205">
                  <c:v>659.7</c:v>
                </c:pt>
                <c:pt idx="1206">
                  <c:v>659.7</c:v>
                </c:pt>
                <c:pt idx="1207">
                  <c:v>659.7</c:v>
                </c:pt>
                <c:pt idx="1208">
                  <c:v>659.7</c:v>
                </c:pt>
                <c:pt idx="1209">
                  <c:v>659.7</c:v>
                </c:pt>
                <c:pt idx="1210">
                  <c:v>659.7</c:v>
                </c:pt>
                <c:pt idx="1211">
                  <c:v>659.7</c:v>
                </c:pt>
                <c:pt idx="1212">
                  <c:v>659.7</c:v>
                </c:pt>
                <c:pt idx="1213">
                  <c:v>659.7</c:v>
                </c:pt>
                <c:pt idx="1214">
                  <c:v>659.7</c:v>
                </c:pt>
                <c:pt idx="1215">
                  <c:v>659.7</c:v>
                </c:pt>
                <c:pt idx="1216">
                  <c:v>659.7</c:v>
                </c:pt>
                <c:pt idx="1217">
                  <c:v>659.7</c:v>
                </c:pt>
                <c:pt idx="1218">
                  <c:v>659.7</c:v>
                </c:pt>
                <c:pt idx="1219">
                  <c:v>659.7</c:v>
                </c:pt>
                <c:pt idx="1220">
                  <c:v>659.7</c:v>
                </c:pt>
                <c:pt idx="1221">
                  <c:v>659.7</c:v>
                </c:pt>
                <c:pt idx="1222">
                  <c:v>659.7</c:v>
                </c:pt>
                <c:pt idx="1223">
                  <c:v>44.8</c:v>
                </c:pt>
                <c:pt idx="1224">
                  <c:v>659.7</c:v>
                </c:pt>
                <c:pt idx="1225">
                  <c:v>659.7</c:v>
                </c:pt>
                <c:pt idx="1226">
                  <c:v>659.7</c:v>
                </c:pt>
                <c:pt idx="1227">
                  <c:v>659.7</c:v>
                </c:pt>
                <c:pt idx="1228">
                  <c:v>659.7</c:v>
                </c:pt>
                <c:pt idx="1229">
                  <c:v>659.7</c:v>
                </c:pt>
                <c:pt idx="1230">
                  <c:v>659.7</c:v>
                </c:pt>
                <c:pt idx="1231">
                  <c:v>659.7</c:v>
                </c:pt>
                <c:pt idx="1232">
                  <c:v>659.7</c:v>
                </c:pt>
                <c:pt idx="1233">
                  <c:v>60.5</c:v>
                </c:pt>
                <c:pt idx="1234">
                  <c:v>659.7</c:v>
                </c:pt>
                <c:pt idx="1235">
                  <c:v>659.7</c:v>
                </c:pt>
                <c:pt idx="1236">
                  <c:v>659.7</c:v>
                </c:pt>
                <c:pt idx="1237">
                  <c:v>60.5</c:v>
                </c:pt>
                <c:pt idx="1238">
                  <c:v>659.7</c:v>
                </c:pt>
                <c:pt idx="1239">
                  <c:v>659.7</c:v>
                </c:pt>
                <c:pt idx="1240">
                  <c:v>659.7</c:v>
                </c:pt>
                <c:pt idx="1241">
                  <c:v>659.7</c:v>
                </c:pt>
                <c:pt idx="1242">
                  <c:v>659.7</c:v>
                </c:pt>
                <c:pt idx="1243">
                  <c:v>659.7</c:v>
                </c:pt>
                <c:pt idx="1244">
                  <c:v>659.7</c:v>
                </c:pt>
                <c:pt idx="1245">
                  <c:v>659.7</c:v>
                </c:pt>
                <c:pt idx="1246">
                  <c:v>659.7</c:v>
                </c:pt>
                <c:pt idx="1247">
                  <c:v>659.7</c:v>
                </c:pt>
                <c:pt idx="1248">
                  <c:v>659.7</c:v>
                </c:pt>
                <c:pt idx="1249">
                  <c:v>659.7</c:v>
                </c:pt>
                <c:pt idx="1250">
                  <c:v>659.7</c:v>
                </c:pt>
                <c:pt idx="1251">
                  <c:v>659.7</c:v>
                </c:pt>
                <c:pt idx="1252">
                  <c:v>659.7</c:v>
                </c:pt>
                <c:pt idx="1253">
                  <c:v>659.7</c:v>
                </c:pt>
                <c:pt idx="1254">
                  <c:v>659.7</c:v>
                </c:pt>
                <c:pt idx="1255">
                  <c:v>659.7</c:v>
                </c:pt>
                <c:pt idx="1256">
                  <c:v>60.5</c:v>
                </c:pt>
                <c:pt idx="1257">
                  <c:v>659.7</c:v>
                </c:pt>
                <c:pt idx="1258">
                  <c:v>659.7</c:v>
                </c:pt>
                <c:pt idx="1259">
                  <c:v>659.7</c:v>
                </c:pt>
                <c:pt idx="1260">
                  <c:v>659.7</c:v>
                </c:pt>
                <c:pt idx="1261">
                  <c:v>659.7</c:v>
                </c:pt>
                <c:pt idx="1262">
                  <c:v>659.7</c:v>
                </c:pt>
                <c:pt idx="1263">
                  <c:v>659.7</c:v>
                </c:pt>
                <c:pt idx="1264">
                  <c:v>659.7</c:v>
                </c:pt>
                <c:pt idx="1265">
                  <c:v>659.7</c:v>
                </c:pt>
                <c:pt idx="1266">
                  <c:v>659.7</c:v>
                </c:pt>
                <c:pt idx="1267">
                  <c:v>659.7</c:v>
                </c:pt>
                <c:pt idx="1268">
                  <c:v>659.7</c:v>
                </c:pt>
                <c:pt idx="1269">
                  <c:v>60.5</c:v>
                </c:pt>
                <c:pt idx="1270">
                  <c:v>659.7</c:v>
                </c:pt>
                <c:pt idx="1271">
                  <c:v>659.7</c:v>
                </c:pt>
                <c:pt idx="1272">
                  <c:v>659.7</c:v>
                </c:pt>
                <c:pt idx="1273">
                  <c:v>659.7</c:v>
                </c:pt>
                <c:pt idx="1274">
                  <c:v>659.7</c:v>
                </c:pt>
                <c:pt idx="1275">
                  <c:v>39.6</c:v>
                </c:pt>
                <c:pt idx="1276">
                  <c:v>659.7</c:v>
                </c:pt>
                <c:pt idx="1277">
                  <c:v>659.7</c:v>
                </c:pt>
                <c:pt idx="1278">
                  <c:v>659.7</c:v>
                </c:pt>
                <c:pt idx="1279">
                  <c:v>659.7</c:v>
                </c:pt>
                <c:pt idx="1280">
                  <c:v>659.7</c:v>
                </c:pt>
                <c:pt idx="1281">
                  <c:v>659.7</c:v>
                </c:pt>
                <c:pt idx="1282">
                  <c:v>659.7</c:v>
                </c:pt>
                <c:pt idx="1283">
                  <c:v>60.5</c:v>
                </c:pt>
                <c:pt idx="1284">
                  <c:v>81.3</c:v>
                </c:pt>
                <c:pt idx="1285">
                  <c:v>60.5</c:v>
                </c:pt>
                <c:pt idx="1286">
                  <c:v>39.6</c:v>
                </c:pt>
                <c:pt idx="1287">
                  <c:v>659.7</c:v>
                </c:pt>
                <c:pt idx="1288">
                  <c:v>659.7</c:v>
                </c:pt>
                <c:pt idx="1289">
                  <c:v>60.5</c:v>
                </c:pt>
                <c:pt idx="1290">
                  <c:v>39.6</c:v>
                </c:pt>
                <c:pt idx="1291">
                  <c:v>60.5</c:v>
                </c:pt>
                <c:pt idx="1292">
                  <c:v>44.8</c:v>
                </c:pt>
                <c:pt idx="1293">
                  <c:v>44.8</c:v>
                </c:pt>
                <c:pt idx="1294">
                  <c:v>60.5</c:v>
                </c:pt>
                <c:pt idx="1295">
                  <c:v>44.8</c:v>
                </c:pt>
                <c:pt idx="1296">
                  <c:v>44.8</c:v>
                </c:pt>
                <c:pt idx="1297">
                  <c:v>60.5</c:v>
                </c:pt>
                <c:pt idx="1298">
                  <c:v>44.8</c:v>
                </c:pt>
                <c:pt idx="1299">
                  <c:v>60.5</c:v>
                </c:pt>
                <c:pt idx="1300">
                  <c:v>39.6</c:v>
                </c:pt>
                <c:pt idx="1301">
                  <c:v>60.5</c:v>
                </c:pt>
                <c:pt idx="1302">
                  <c:v>44.8</c:v>
                </c:pt>
                <c:pt idx="1303">
                  <c:v>39.6</c:v>
                </c:pt>
                <c:pt idx="1304">
                  <c:v>44.8</c:v>
                </c:pt>
                <c:pt idx="1305">
                  <c:v>60.5</c:v>
                </c:pt>
                <c:pt idx="1306">
                  <c:v>44.8</c:v>
                </c:pt>
                <c:pt idx="1307">
                  <c:v>39.6</c:v>
                </c:pt>
                <c:pt idx="1308">
                  <c:v>60.5</c:v>
                </c:pt>
                <c:pt idx="1309">
                  <c:v>60.5</c:v>
                </c:pt>
                <c:pt idx="1310">
                  <c:v>60.5</c:v>
                </c:pt>
                <c:pt idx="1311">
                  <c:v>39.6</c:v>
                </c:pt>
                <c:pt idx="1312">
                  <c:v>39.6</c:v>
                </c:pt>
                <c:pt idx="1313">
                  <c:v>60.5</c:v>
                </c:pt>
                <c:pt idx="1314">
                  <c:v>39.6</c:v>
                </c:pt>
                <c:pt idx="1315">
                  <c:v>44.8</c:v>
                </c:pt>
                <c:pt idx="1316">
                  <c:v>44.8</c:v>
                </c:pt>
                <c:pt idx="1317">
                  <c:v>39.6</c:v>
                </c:pt>
                <c:pt idx="1318">
                  <c:v>39.6</c:v>
                </c:pt>
                <c:pt idx="1319">
                  <c:v>60.5</c:v>
                </c:pt>
                <c:pt idx="1320">
                  <c:v>44.8</c:v>
                </c:pt>
                <c:pt idx="1321">
                  <c:v>60.5</c:v>
                </c:pt>
                <c:pt idx="1322">
                  <c:v>44.8</c:v>
                </c:pt>
                <c:pt idx="1323">
                  <c:v>60.5</c:v>
                </c:pt>
                <c:pt idx="1324">
                  <c:v>39.6</c:v>
                </c:pt>
                <c:pt idx="1325">
                  <c:v>60.5</c:v>
                </c:pt>
                <c:pt idx="1326">
                  <c:v>44.8</c:v>
                </c:pt>
                <c:pt idx="1327">
                  <c:v>39.6</c:v>
                </c:pt>
                <c:pt idx="1328">
                  <c:v>39.6</c:v>
                </c:pt>
                <c:pt idx="1329">
                  <c:v>39.6</c:v>
                </c:pt>
                <c:pt idx="1330">
                  <c:v>44.8</c:v>
                </c:pt>
                <c:pt idx="1331">
                  <c:v>44.8</c:v>
                </c:pt>
                <c:pt idx="1332">
                  <c:v>39.6</c:v>
                </c:pt>
                <c:pt idx="1333">
                  <c:v>44.8</c:v>
                </c:pt>
                <c:pt idx="1334">
                  <c:v>39.6</c:v>
                </c:pt>
                <c:pt idx="1335">
                  <c:v>44.8</c:v>
                </c:pt>
                <c:pt idx="1336">
                  <c:v>44.8</c:v>
                </c:pt>
                <c:pt idx="1337">
                  <c:v>39.6</c:v>
                </c:pt>
                <c:pt idx="1338">
                  <c:v>39.6</c:v>
                </c:pt>
                <c:pt idx="1339">
                  <c:v>60.5</c:v>
                </c:pt>
                <c:pt idx="1340">
                  <c:v>44.8</c:v>
                </c:pt>
                <c:pt idx="1341">
                  <c:v>44.8</c:v>
                </c:pt>
                <c:pt idx="1342">
                  <c:v>44.8</c:v>
                </c:pt>
                <c:pt idx="1343">
                  <c:v>39.6</c:v>
                </c:pt>
                <c:pt idx="1344">
                  <c:v>44.8</c:v>
                </c:pt>
                <c:pt idx="1345">
                  <c:v>39.6</c:v>
                </c:pt>
                <c:pt idx="1346">
                  <c:v>39.6</c:v>
                </c:pt>
                <c:pt idx="1347">
                  <c:v>44.8</c:v>
                </c:pt>
                <c:pt idx="1348">
                  <c:v>44.8</c:v>
                </c:pt>
                <c:pt idx="1349">
                  <c:v>39.6</c:v>
                </c:pt>
                <c:pt idx="1350">
                  <c:v>39.6</c:v>
                </c:pt>
                <c:pt idx="1351">
                  <c:v>39.6</c:v>
                </c:pt>
                <c:pt idx="1352">
                  <c:v>39.6</c:v>
                </c:pt>
                <c:pt idx="1353">
                  <c:v>44.8</c:v>
                </c:pt>
                <c:pt idx="1354">
                  <c:v>39.6</c:v>
                </c:pt>
                <c:pt idx="1355">
                  <c:v>39.6</c:v>
                </c:pt>
                <c:pt idx="1356">
                  <c:v>39.6</c:v>
                </c:pt>
                <c:pt idx="1357">
                  <c:v>44.8</c:v>
                </c:pt>
                <c:pt idx="1358">
                  <c:v>39.6</c:v>
                </c:pt>
                <c:pt idx="1359">
                  <c:v>39.6</c:v>
                </c:pt>
                <c:pt idx="1360">
                  <c:v>44.8</c:v>
                </c:pt>
                <c:pt idx="1361">
                  <c:v>39.6</c:v>
                </c:pt>
                <c:pt idx="1362">
                  <c:v>39.6</c:v>
                </c:pt>
                <c:pt idx="1363">
                  <c:v>60.5</c:v>
                </c:pt>
                <c:pt idx="1364">
                  <c:v>39.6</c:v>
                </c:pt>
                <c:pt idx="1365">
                  <c:v>60.5</c:v>
                </c:pt>
                <c:pt idx="1366">
                  <c:v>44.8</c:v>
                </c:pt>
                <c:pt idx="1367">
                  <c:v>44.8</c:v>
                </c:pt>
                <c:pt idx="1368">
                  <c:v>39.6</c:v>
                </c:pt>
                <c:pt idx="1369">
                  <c:v>39.6</c:v>
                </c:pt>
                <c:pt idx="1370">
                  <c:v>39.6</c:v>
                </c:pt>
                <c:pt idx="1371">
                  <c:v>39.6</c:v>
                </c:pt>
                <c:pt idx="1372">
                  <c:v>39.6</c:v>
                </c:pt>
                <c:pt idx="1373">
                  <c:v>39.6</c:v>
                </c:pt>
                <c:pt idx="1374">
                  <c:v>39.6</c:v>
                </c:pt>
                <c:pt idx="1375">
                  <c:v>44.8</c:v>
                </c:pt>
                <c:pt idx="1376">
                  <c:v>39.6</c:v>
                </c:pt>
                <c:pt idx="1377">
                  <c:v>39.6</c:v>
                </c:pt>
                <c:pt idx="1378">
                  <c:v>39.6</c:v>
                </c:pt>
                <c:pt idx="1379">
                  <c:v>39.6</c:v>
                </c:pt>
                <c:pt idx="1380">
                  <c:v>44.8</c:v>
                </c:pt>
                <c:pt idx="1381">
                  <c:v>44.8</c:v>
                </c:pt>
                <c:pt idx="1382">
                  <c:v>60.5</c:v>
                </c:pt>
                <c:pt idx="1383">
                  <c:v>44.8</c:v>
                </c:pt>
                <c:pt idx="1384">
                  <c:v>39.6</c:v>
                </c:pt>
                <c:pt idx="1385">
                  <c:v>44.8</c:v>
                </c:pt>
                <c:pt idx="1386">
                  <c:v>39.6</c:v>
                </c:pt>
                <c:pt idx="1387">
                  <c:v>39.6</c:v>
                </c:pt>
                <c:pt idx="1388">
                  <c:v>44.8</c:v>
                </c:pt>
                <c:pt idx="1389">
                  <c:v>39.6</c:v>
                </c:pt>
                <c:pt idx="1390">
                  <c:v>39.6</c:v>
                </c:pt>
                <c:pt idx="1391">
                  <c:v>44.8</c:v>
                </c:pt>
                <c:pt idx="1392">
                  <c:v>39.6</c:v>
                </c:pt>
                <c:pt idx="1393">
                  <c:v>39.6</c:v>
                </c:pt>
                <c:pt idx="1394">
                  <c:v>60.5</c:v>
                </c:pt>
                <c:pt idx="1395">
                  <c:v>39.6</c:v>
                </c:pt>
                <c:pt idx="1396">
                  <c:v>39.6</c:v>
                </c:pt>
                <c:pt idx="1397">
                  <c:v>44.8</c:v>
                </c:pt>
                <c:pt idx="1398">
                  <c:v>60.5</c:v>
                </c:pt>
                <c:pt idx="1399">
                  <c:v>39.6</c:v>
                </c:pt>
                <c:pt idx="1400">
                  <c:v>39.6</c:v>
                </c:pt>
                <c:pt idx="1401">
                  <c:v>39.6</c:v>
                </c:pt>
                <c:pt idx="1402">
                  <c:v>44.8</c:v>
                </c:pt>
                <c:pt idx="1403">
                  <c:v>44.8</c:v>
                </c:pt>
                <c:pt idx="1404">
                  <c:v>44.8</c:v>
                </c:pt>
                <c:pt idx="1405">
                  <c:v>39.6</c:v>
                </c:pt>
                <c:pt idx="1406">
                  <c:v>44.8</c:v>
                </c:pt>
                <c:pt idx="1407">
                  <c:v>44.8</c:v>
                </c:pt>
                <c:pt idx="1408">
                  <c:v>39.6</c:v>
                </c:pt>
                <c:pt idx="1409">
                  <c:v>44.8</c:v>
                </c:pt>
                <c:pt idx="1410">
                  <c:v>39.6</c:v>
                </c:pt>
                <c:pt idx="1411">
                  <c:v>889.6</c:v>
                </c:pt>
                <c:pt idx="1412">
                  <c:v>39.6</c:v>
                </c:pt>
                <c:pt idx="1413">
                  <c:v>39.6</c:v>
                </c:pt>
                <c:pt idx="1414">
                  <c:v>889.6</c:v>
                </c:pt>
                <c:pt idx="1415">
                  <c:v>39.6</c:v>
                </c:pt>
                <c:pt idx="1416">
                  <c:v>889.6</c:v>
                </c:pt>
                <c:pt idx="1417">
                  <c:v>889.6</c:v>
                </c:pt>
                <c:pt idx="1418">
                  <c:v>44.8</c:v>
                </c:pt>
                <c:pt idx="1419">
                  <c:v>39.6</c:v>
                </c:pt>
                <c:pt idx="1420">
                  <c:v>889.6</c:v>
                </c:pt>
                <c:pt idx="1421">
                  <c:v>889.6</c:v>
                </c:pt>
                <c:pt idx="1422">
                  <c:v>39.6</c:v>
                </c:pt>
                <c:pt idx="1423">
                  <c:v>889.6</c:v>
                </c:pt>
                <c:pt idx="1424">
                  <c:v>44.8</c:v>
                </c:pt>
                <c:pt idx="1425">
                  <c:v>889.6</c:v>
                </c:pt>
                <c:pt idx="1426">
                  <c:v>889.6</c:v>
                </c:pt>
                <c:pt idx="1427">
                  <c:v>889.6</c:v>
                </c:pt>
                <c:pt idx="1428">
                  <c:v>889.6</c:v>
                </c:pt>
                <c:pt idx="1429">
                  <c:v>889.6</c:v>
                </c:pt>
                <c:pt idx="1430">
                  <c:v>889.6</c:v>
                </c:pt>
                <c:pt idx="1431">
                  <c:v>889.6</c:v>
                </c:pt>
                <c:pt idx="1432">
                  <c:v>889.6</c:v>
                </c:pt>
                <c:pt idx="1433">
                  <c:v>889.6</c:v>
                </c:pt>
                <c:pt idx="1434">
                  <c:v>889.6</c:v>
                </c:pt>
                <c:pt idx="1435">
                  <c:v>889.6</c:v>
                </c:pt>
                <c:pt idx="1436">
                  <c:v>889.6</c:v>
                </c:pt>
                <c:pt idx="1437">
                  <c:v>44.8</c:v>
                </c:pt>
                <c:pt idx="1438">
                  <c:v>889.6</c:v>
                </c:pt>
                <c:pt idx="1439">
                  <c:v>889.6</c:v>
                </c:pt>
                <c:pt idx="1440">
                  <c:v>889.6</c:v>
                </c:pt>
                <c:pt idx="1441">
                  <c:v>889.6</c:v>
                </c:pt>
                <c:pt idx="1442">
                  <c:v>889.6</c:v>
                </c:pt>
                <c:pt idx="1443">
                  <c:v>889.6</c:v>
                </c:pt>
                <c:pt idx="1444">
                  <c:v>889.6</c:v>
                </c:pt>
                <c:pt idx="1445">
                  <c:v>889.6</c:v>
                </c:pt>
                <c:pt idx="1446">
                  <c:v>889.6</c:v>
                </c:pt>
                <c:pt idx="1447">
                  <c:v>889.6</c:v>
                </c:pt>
                <c:pt idx="1448">
                  <c:v>889.6</c:v>
                </c:pt>
                <c:pt idx="1449">
                  <c:v>889.6</c:v>
                </c:pt>
                <c:pt idx="1450">
                  <c:v>889.6</c:v>
                </c:pt>
                <c:pt idx="1451">
                  <c:v>889.6</c:v>
                </c:pt>
                <c:pt idx="1452">
                  <c:v>889.6</c:v>
                </c:pt>
                <c:pt idx="1453">
                  <c:v>889.6</c:v>
                </c:pt>
                <c:pt idx="1454">
                  <c:v>889.6</c:v>
                </c:pt>
                <c:pt idx="1455">
                  <c:v>889.6</c:v>
                </c:pt>
                <c:pt idx="1456">
                  <c:v>889.6</c:v>
                </c:pt>
                <c:pt idx="1457">
                  <c:v>889.6</c:v>
                </c:pt>
                <c:pt idx="1458">
                  <c:v>889.6</c:v>
                </c:pt>
                <c:pt idx="1459">
                  <c:v>889.6</c:v>
                </c:pt>
                <c:pt idx="1460">
                  <c:v>889.6</c:v>
                </c:pt>
                <c:pt idx="1461">
                  <c:v>39.6</c:v>
                </c:pt>
                <c:pt idx="1462">
                  <c:v>39.6</c:v>
                </c:pt>
                <c:pt idx="1463">
                  <c:v>889.6</c:v>
                </c:pt>
                <c:pt idx="1464">
                  <c:v>39.6</c:v>
                </c:pt>
                <c:pt idx="1465">
                  <c:v>889.6</c:v>
                </c:pt>
                <c:pt idx="1466">
                  <c:v>889.6</c:v>
                </c:pt>
                <c:pt idx="1467">
                  <c:v>39.6</c:v>
                </c:pt>
                <c:pt idx="1468">
                  <c:v>889.6</c:v>
                </c:pt>
                <c:pt idx="1469">
                  <c:v>889.6</c:v>
                </c:pt>
                <c:pt idx="1470">
                  <c:v>889.6</c:v>
                </c:pt>
                <c:pt idx="1471">
                  <c:v>889.6</c:v>
                </c:pt>
                <c:pt idx="1472">
                  <c:v>39.6</c:v>
                </c:pt>
                <c:pt idx="1473">
                  <c:v>889.6</c:v>
                </c:pt>
                <c:pt idx="1474">
                  <c:v>889.6</c:v>
                </c:pt>
                <c:pt idx="1475">
                  <c:v>889.6</c:v>
                </c:pt>
                <c:pt idx="1476">
                  <c:v>889.6</c:v>
                </c:pt>
                <c:pt idx="1477">
                  <c:v>889.6</c:v>
                </c:pt>
                <c:pt idx="1478">
                  <c:v>889.6</c:v>
                </c:pt>
                <c:pt idx="1479">
                  <c:v>889.6</c:v>
                </c:pt>
                <c:pt idx="1480">
                  <c:v>889.6</c:v>
                </c:pt>
                <c:pt idx="1481">
                  <c:v>889.6</c:v>
                </c:pt>
                <c:pt idx="1482">
                  <c:v>889.6</c:v>
                </c:pt>
                <c:pt idx="1483">
                  <c:v>889.6</c:v>
                </c:pt>
                <c:pt idx="1484">
                  <c:v>889.6</c:v>
                </c:pt>
                <c:pt idx="1485">
                  <c:v>889.6</c:v>
                </c:pt>
                <c:pt idx="1486">
                  <c:v>889.6</c:v>
                </c:pt>
                <c:pt idx="1487">
                  <c:v>39.6</c:v>
                </c:pt>
                <c:pt idx="1488">
                  <c:v>889.6</c:v>
                </c:pt>
                <c:pt idx="1489">
                  <c:v>889.6</c:v>
                </c:pt>
                <c:pt idx="1490">
                  <c:v>889.6</c:v>
                </c:pt>
                <c:pt idx="1491">
                  <c:v>889.6</c:v>
                </c:pt>
                <c:pt idx="1492">
                  <c:v>889.6</c:v>
                </c:pt>
                <c:pt idx="1493">
                  <c:v>889.6</c:v>
                </c:pt>
                <c:pt idx="1494">
                  <c:v>889.6</c:v>
                </c:pt>
                <c:pt idx="1495">
                  <c:v>44.8</c:v>
                </c:pt>
                <c:pt idx="1496">
                  <c:v>39.6</c:v>
                </c:pt>
                <c:pt idx="1497">
                  <c:v>889.6</c:v>
                </c:pt>
                <c:pt idx="1498">
                  <c:v>889.6</c:v>
                </c:pt>
                <c:pt idx="1499">
                  <c:v>889.6</c:v>
                </c:pt>
                <c:pt idx="1500">
                  <c:v>889.6</c:v>
                </c:pt>
                <c:pt idx="1501">
                  <c:v>889.6</c:v>
                </c:pt>
                <c:pt idx="1502">
                  <c:v>44.8</c:v>
                </c:pt>
                <c:pt idx="1503">
                  <c:v>889.6</c:v>
                </c:pt>
                <c:pt idx="1504">
                  <c:v>889.6</c:v>
                </c:pt>
                <c:pt idx="1505">
                  <c:v>39.6</c:v>
                </c:pt>
                <c:pt idx="1506">
                  <c:v>889.6</c:v>
                </c:pt>
                <c:pt idx="1507">
                  <c:v>889.6</c:v>
                </c:pt>
                <c:pt idx="1508">
                  <c:v>889.6</c:v>
                </c:pt>
                <c:pt idx="1509">
                  <c:v>39.6</c:v>
                </c:pt>
                <c:pt idx="1510">
                  <c:v>44.8</c:v>
                </c:pt>
                <c:pt idx="1511">
                  <c:v>889.6</c:v>
                </c:pt>
                <c:pt idx="1512">
                  <c:v>889.6</c:v>
                </c:pt>
                <c:pt idx="1513">
                  <c:v>889.6</c:v>
                </c:pt>
                <c:pt idx="1514">
                  <c:v>889.6</c:v>
                </c:pt>
                <c:pt idx="1515">
                  <c:v>39.6</c:v>
                </c:pt>
                <c:pt idx="1516">
                  <c:v>889.6</c:v>
                </c:pt>
                <c:pt idx="1517">
                  <c:v>889.6</c:v>
                </c:pt>
                <c:pt idx="1518">
                  <c:v>889.6</c:v>
                </c:pt>
                <c:pt idx="1519">
                  <c:v>889.6</c:v>
                </c:pt>
                <c:pt idx="1520">
                  <c:v>889.6</c:v>
                </c:pt>
                <c:pt idx="1521">
                  <c:v>889.6</c:v>
                </c:pt>
                <c:pt idx="1522">
                  <c:v>889.6</c:v>
                </c:pt>
                <c:pt idx="1523">
                  <c:v>889.6</c:v>
                </c:pt>
                <c:pt idx="1524">
                  <c:v>889.6</c:v>
                </c:pt>
                <c:pt idx="1525">
                  <c:v>889.6</c:v>
                </c:pt>
                <c:pt idx="1526">
                  <c:v>39.6</c:v>
                </c:pt>
                <c:pt idx="1527">
                  <c:v>889.6</c:v>
                </c:pt>
                <c:pt idx="1528">
                  <c:v>889.6</c:v>
                </c:pt>
                <c:pt idx="1529">
                  <c:v>889.6</c:v>
                </c:pt>
                <c:pt idx="1530">
                  <c:v>889.6</c:v>
                </c:pt>
                <c:pt idx="1531">
                  <c:v>889.6</c:v>
                </c:pt>
                <c:pt idx="1532">
                  <c:v>44.8</c:v>
                </c:pt>
                <c:pt idx="1533">
                  <c:v>889.6</c:v>
                </c:pt>
                <c:pt idx="1534">
                  <c:v>889.6</c:v>
                </c:pt>
                <c:pt idx="1535">
                  <c:v>889.6</c:v>
                </c:pt>
                <c:pt idx="1536">
                  <c:v>889.6</c:v>
                </c:pt>
                <c:pt idx="1537">
                  <c:v>889.6</c:v>
                </c:pt>
                <c:pt idx="1538">
                  <c:v>889.6</c:v>
                </c:pt>
                <c:pt idx="1539">
                  <c:v>889.6</c:v>
                </c:pt>
                <c:pt idx="1540">
                  <c:v>889.6</c:v>
                </c:pt>
                <c:pt idx="1541">
                  <c:v>44.8</c:v>
                </c:pt>
                <c:pt idx="1542">
                  <c:v>889.6</c:v>
                </c:pt>
                <c:pt idx="1543">
                  <c:v>39.6</c:v>
                </c:pt>
                <c:pt idx="1544">
                  <c:v>39.6</c:v>
                </c:pt>
                <c:pt idx="1545">
                  <c:v>889.6</c:v>
                </c:pt>
                <c:pt idx="1546">
                  <c:v>889.6</c:v>
                </c:pt>
                <c:pt idx="1547">
                  <c:v>889.6</c:v>
                </c:pt>
                <c:pt idx="1548">
                  <c:v>889.6</c:v>
                </c:pt>
                <c:pt idx="1549">
                  <c:v>39.6</c:v>
                </c:pt>
                <c:pt idx="1550">
                  <c:v>889.6</c:v>
                </c:pt>
                <c:pt idx="1551">
                  <c:v>889.6</c:v>
                </c:pt>
                <c:pt idx="1552">
                  <c:v>889.6</c:v>
                </c:pt>
                <c:pt idx="1553">
                  <c:v>889.6</c:v>
                </c:pt>
                <c:pt idx="1554">
                  <c:v>889.6</c:v>
                </c:pt>
                <c:pt idx="1555">
                  <c:v>44.8</c:v>
                </c:pt>
                <c:pt idx="1556">
                  <c:v>889.6</c:v>
                </c:pt>
                <c:pt idx="1557">
                  <c:v>60.5</c:v>
                </c:pt>
                <c:pt idx="1558">
                  <c:v>39.6</c:v>
                </c:pt>
                <c:pt idx="1559">
                  <c:v>39.6</c:v>
                </c:pt>
                <c:pt idx="1560">
                  <c:v>889.6</c:v>
                </c:pt>
                <c:pt idx="1561">
                  <c:v>889.6</c:v>
                </c:pt>
                <c:pt idx="1562">
                  <c:v>889.6</c:v>
                </c:pt>
                <c:pt idx="1563">
                  <c:v>39.6</c:v>
                </c:pt>
                <c:pt idx="1564">
                  <c:v>39.6</c:v>
                </c:pt>
                <c:pt idx="1565">
                  <c:v>39.6</c:v>
                </c:pt>
                <c:pt idx="1566">
                  <c:v>39.6</c:v>
                </c:pt>
                <c:pt idx="1567">
                  <c:v>39.6</c:v>
                </c:pt>
                <c:pt idx="1568">
                  <c:v>39.6</c:v>
                </c:pt>
                <c:pt idx="1569">
                  <c:v>889.6</c:v>
                </c:pt>
                <c:pt idx="1570">
                  <c:v>39.6</c:v>
                </c:pt>
                <c:pt idx="1571">
                  <c:v>889.6</c:v>
                </c:pt>
                <c:pt idx="1572">
                  <c:v>39.6</c:v>
                </c:pt>
                <c:pt idx="1573">
                  <c:v>39.6</c:v>
                </c:pt>
                <c:pt idx="1574">
                  <c:v>889.6</c:v>
                </c:pt>
                <c:pt idx="1575">
                  <c:v>39.6</c:v>
                </c:pt>
                <c:pt idx="1576">
                  <c:v>889.6</c:v>
                </c:pt>
                <c:pt idx="1577">
                  <c:v>889.6</c:v>
                </c:pt>
                <c:pt idx="1578">
                  <c:v>889.6</c:v>
                </c:pt>
                <c:pt idx="1579">
                  <c:v>889.6</c:v>
                </c:pt>
                <c:pt idx="1580">
                  <c:v>889.6</c:v>
                </c:pt>
                <c:pt idx="1581">
                  <c:v>44.8</c:v>
                </c:pt>
                <c:pt idx="1582">
                  <c:v>889.6</c:v>
                </c:pt>
                <c:pt idx="1583">
                  <c:v>889.6</c:v>
                </c:pt>
                <c:pt idx="1584">
                  <c:v>889.6</c:v>
                </c:pt>
                <c:pt idx="1585">
                  <c:v>889.6</c:v>
                </c:pt>
                <c:pt idx="1586">
                  <c:v>39.6</c:v>
                </c:pt>
                <c:pt idx="1587">
                  <c:v>39.6</c:v>
                </c:pt>
                <c:pt idx="1588">
                  <c:v>889.6</c:v>
                </c:pt>
                <c:pt idx="1589">
                  <c:v>889.6</c:v>
                </c:pt>
                <c:pt idx="1590">
                  <c:v>889.6</c:v>
                </c:pt>
                <c:pt idx="1591">
                  <c:v>39.6</c:v>
                </c:pt>
                <c:pt idx="1592">
                  <c:v>39.6</c:v>
                </c:pt>
                <c:pt idx="1593">
                  <c:v>889.6</c:v>
                </c:pt>
                <c:pt idx="1594">
                  <c:v>889.6</c:v>
                </c:pt>
                <c:pt idx="1595">
                  <c:v>889.6</c:v>
                </c:pt>
                <c:pt idx="1596">
                  <c:v>889.6</c:v>
                </c:pt>
                <c:pt idx="1597">
                  <c:v>39.6</c:v>
                </c:pt>
                <c:pt idx="1598">
                  <c:v>39.6</c:v>
                </c:pt>
                <c:pt idx="1599">
                  <c:v>889.6</c:v>
                </c:pt>
                <c:pt idx="1600">
                  <c:v>39.6</c:v>
                </c:pt>
                <c:pt idx="1601">
                  <c:v>39.6</c:v>
                </c:pt>
                <c:pt idx="1602">
                  <c:v>39.6</c:v>
                </c:pt>
                <c:pt idx="1603">
                  <c:v>889.6</c:v>
                </c:pt>
                <c:pt idx="1604">
                  <c:v>889.6</c:v>
                </c:pt>
                <c:pt idx="1605">
                  <c:v>889.6</c:v>
                </c:pt>
                <c:pt idx="1606">
                  <c:v>39.6</c:v>
                </c:pt>
                <c:pt idx="1607">
                  <c:v>39.6</c:v>
                </c:pt>
                <c:pt idx="1608">
                  <c:v>39.6</c:v>
                </c:pt>
                <c:pt idx="1609">
                  <c:v>44.8</c:v>
                </c:pt>
                <c:pt idx="1610">
                  <c:v>39.6</c:v>
                </c:pt>
                <c:pt idx="1611">
                  <c:v>39.6</c:v>
                </c:pt>
                <c:pt idx="1612">
                  <c:v>889.6</c:v>
                </c:pt>
                <c:pt idx="1613">
                  <c:v>889.6</c:v>
                </c:pt>
                <c:pt idx="1614">
                  <c:v>39.6</c:v>
                </c:pt>
                <c:pt idx="1615">
                  <c:v>39.6</c:v>
                </c:pt>
                <c:pt idx="1616">
                  <c:v>44.8</c:v>
                </c:pt>
                <c:pt idx="1617">
                  <c:v>39.6</c:v>
                </c:pt>
                <c:pt idx="1618">
                  <c:v>39.6</c:v>
                </c:pt>
                <c:pt idx="1619">
                  <c:v>44.8</c:v>
                </c:pt>
                <c:pt idx="1620">
                  <c:v>39.6</c:v>
                </c:pt>
                <c:pt idx="1621">
                  <c:v>39.6</c:v>
                </c:pt>
                <c:pt idx="1622">
                  <c:v>39.6</c:v>
                </c:pt>
                <c:pt idx="1623">
                  <c:v>39.6</c:v>
                </c:pt>
                <c:pt idx="1624">
                  <c:v>39.6</c:v>
                </c:pt>
                <c:pt idx="1625">
                  <c:v>39.6</c:v>
                </c:pt>
                <c:pt idx="1626">
                  <c:v>39.6</c:v>
                </c:pt>
                <c:pt idx="1627">
                  <c:v>39.6</c:v>
                </c:pt>
                <c:pt idx="1628">
                  <c:v>39.6</c:v>
                </c:pt>
                <c:pt idx="1629">
                  <c:v>44.8</c:v>
                </c:pt>
                <c:pt idx="1630">
                  <c:v>39.6</c:v>
                </c:pt>
                <c:pt idx="1631">
                  <c:v>39.6</c:v>
                </c:pt>
                <c:pt idx="1632">
                  <c:v>39.6</c:v>
                </c:pt>
                <c:pt idx="1633">
                  <c:v>39.6</c:v>
                </c:pt>
                <c:pt idx="1634">
                  <c:v>39.6</c:v>
                </c:pt>
                <c:pt idx="1635">
                  <c:v>39.6</c:v>
                </c:pt>
                <c:pt idx="1636">
                  <c:v>39.6</c:v>
                </c:pt>
                <c:pt idx="1637">
                  <c:v>39.6</c:v>
                </c:pt>
                <c:pt idx="1638">
                  <c:v>39.6</c:v>
                </c:pt>
                <c:pt idx="1639">
                  <c:v>60.5</c:v>
                </c:pt>
                <c:pt idx="1640">
                  <c:v>39.6</c:v>
                </c:pt>
                <c:pt idx="1641">
                  <c:v>39.6</c:v>
                </c:pt>
                <c:pt idx="1642">
                  <c:v>39.6</c:v>
                </c:pt>
                <c:pt idx="1643">
                  <c:v>39.6</c:v>
                </c:pt>
                <c:pt idx="1644">
                  <c:v>39.6</c:v>
                </c:pt>
                <c:pt idx="1645">
                  <c:v>39.6</c:v>
                </c:pt>
                <c:pt idx="1646">
                  <c:v>39.6</c:v>
                </c:pt>
                <c:pt idx="1647">
                  <c:v>60.5</c:v>
                </c:pt>
                <c:pt idx="1648">
                  <c:v>44.8</c:v>
                </c:pt>
                <c:pt idx="1649">
                  <c:v>39.6</c:v>
                </c:pt>
                <c:pt idx="1650">
                  <c:v>44.8</c:v>
                </c:pt>
                <c:pt idx="1651">
                  <c:v>39.6</c:v>
                </c:pt>
                <c:pt idx="1652">
                  <c:v>39.6</c:v>
                </c:pt>
                <c:pt idx="1653">
                  <c:v>60.5</c:v>
                </c:pt>
                <c:pt idx="1654">
                  <c:v>39.6</c:v>
                </c:pt>
                <c:pt idx="1655">
                  <c:v>39.6</c:v>
                </c:pt>
                <c:pt idx="1656">
                  <c:v>60.5</c:v>
                </c:pt>
                <c:pt idx="1657">
                  <c:v>44.8</c:v>
                </c:pt>
                <c:pt idx="1658">
                  <c:v>39.6</c:v>
                </c:pt>
                <c:pt idx="1659">
                  <c:v>60.5</c:v>
                </c:pt>
                <c:pt idx="1660">
                  <c:v>39.6</c:v>
                </c:pt>
                <c:pt idx="1661">
                  <c:v>44.8</c:v>
                </c:pt>
                <c:pt idx="1662">
                  <c:v>39.6</c:v>
                </c:pt>
                <c:pt idx="1663">
                  <c:v>44.8</c:v>
                </c:pt>
                <c:pt idx="1664">
                  <c:v>39.6</c:v>
                </c:pt>
                <c:pt idx="1665">
                  <c:v>39.6</c:v>
                </c:pt>
                <c:pt idx="1666">
                  <c:v>39.6</c:v>
                </c:pt>
                <c:pt idx="1667">
                  <c:v>44.8</c:v>
                </c:pt>
                <c:pt idx="1668">
                  <c:v>44.8</c:v>
                </c:pt>
                <c:pt idx="1669">
                  <c:v>39.6</c:v>
                </c:pt>
                <c:pt idx="1670">
                  <c:v>39.6</c:v>
                </c:pt>
                <c:pt idx="1671">
                  <c:v>39.6</c:v>
                </c:pt>
                <c:pt idx="1672">
                  <c:v>39.6</c:v>
                </c:pt>
                <c:pt idx="1673">
                  <c:v>39.6</c:v>
                </c:pt>
                <c:pt idx="1674">
                  <c:v>39.6</c:v>
                </c:pt>
                <c:pt idx="1675">
                  <c:v>39.6</c:v>
                </c:pt>
                <c:pt idx="1676">
                  <c:v>39.6</c:v>
                </c:pt>
                <c:pt idx="1677">
                  <c:v>44.8</c:v>
                </c:pt>
                <c:pt idx="1678">
                  <c:v>39.6</c:v>
                </c:pt>
                <c:pt idx="1679">
                  <c:v>39.6</c:v>
                </c:pt>
                <c:pt idx="1680">
                  <c:v>39.6</c:v>
                </c:pt>
                <c:pt idx="1681">
                  <c:v>39.6</c:v>
                </c:pt>
                <c:pt idx="1682">
                  <c:v>39.6</c:v>
                </c:pt>
                <c:pt idx="1683">
                  <c:v>39.6</c:v>
                </c:pt>
                <c:pt idx="1684">
                  <c:v>39.6</c:v>
                </c:pt>
                <c:pt idx="1685">
                  <c:v>44.8</c:v>
                </c:pt>
                <c:pt idx="1686">
                  <c:v>39.6</c:v>
                </c:pt>
                <c:pt idx="1687">
                  <c:v>39.6</c:v>
                </c:pt>
                <c:pt idx="1688">
                  <c:v>39.6</c:v>
                </c:pt>
                <c:pt idx="1689">
                  <c:v>39.6</c:v>
                </c:pt>
                <c:pt idx="1690">
                  <c:v>39.6</c:v>
                </c:pt>
                <c:pt idx="1691">
                  <c:v>39.6</c:v>
                </c:pt>
                <c:pt idx="1692">
                  <c:v>39.6</c:v>
                </c:pt>
                <c:pt idx="1693">
                  <c:v>39.6</c:v>
                </c:pt>
                <c:pt idx="1694">
                  <c:v>39.6</c:v>
                </c:pt>
                <c:pt idx="1695">
                  <c:v>39.6</c:v>
                </c:pt>
                <c:pt idx="1696">
                  <c:v>39.6</c:v>
                </c:pt>
                <c:pt idx="1697">
                  <c:v>39.6</c:v>
                </c:pt>
                <c:pt idx="1698">
                  <c:v>44.8</c:v>
                </c:pt>
                <c:pt idx="1699">
                  <c:v>60.5</c:v>
                </c:pt>
                <c:pt idx="1700">
                  <c:v>39.6</c:v>
                </c:pt>
                <c:pt idx="1701">
                  <c:v>39.6</c:v>
                </c:pt>
                <c:pt idx="1702">
                  <c:v>39.6</c:v>
                </c:pt>
                <c:pt idx="1703">
                  <c:v>39.6</c:v>
                </c:pt>
                <c:pt idx="1704">
                  <c:v>44.8</c:v>
                </c:pt>
                <c:pt idx="1705">
                  <c:v>39.6</c:v>
                </c:pt>
                <c:pt idx="1706">
                  <c:v>39.6</c:v>
                </c:pt>
                <c:pt idx="1707">
                  <c:v>39.6</c:v>
                </c:pt>
                <c:pt idx="1708">
                  <c:v>39.6</c:v>
                </c:pt>
                <c:pt idx="1709">
                  <c:v>39.6</c:v>
                </c:pt>
                <c:pt idx="1710">
                  <c:v>39.6</c:v>
                </c:pt>
                <c:pt idx="1711">
                  <c:v>39.6</c:v>
                </c:pt>
                <c:pt idx="1712">
                  <c:v>44.8</c:v>
                </c:pt>
                <c:pt idx="1713">
                  <c:v>39.6</c:v>
                </c:pt>
                <c:pt idx="1714">
                  <c:v>44.8</c:v>
                </c:pt>
                <c:pt idx="1715">
                  <c:v>39.6</c:v>
                </c:pt>
                <c:pt idx="1716">
                  <c:v>44.8</c:v>
                </c:pt>
                <c:pt idx="1717">
                  <c:v>39.6</c:v>
                </c:pt>
                <c:pt idx="1718">
                  <c:v>39.6</c:v>
                </c:pt>
                <c:pt idx="1719">
                  <c:v>39.6</c:v>
                </c:pt>
                <c:pt idx="1720">
                  <c:v>39.6</c:v>
                </c:pt>
                <c:pt idx="1721">
                  <c:v>39.6</c:v>
                </c:pt>
                <c:pt idx="1722">
                  <c:v>39.6</c:v>
                </c:pt>
                <c:pt idx="1723">
                  <c:v>39.6</c:v>
                </c:pt>
                <c:pt idx="1724">
                  <c:v>39.6</c:v>
                </c:pt>
                <c:pt idx="1725">
                  <c:v>39.6</c:v>
                </c:pt>
                <c:pt idx="1726">
                  <c:v>39.6</c:v>
                </c:pt>
                <c:pt idx="1727">
                  <c:v>39.6</c:v>
                </c:pt>
                <c:pt idx="1728">
                  <c:v>39.6</c:v>
                </c:pt>
                <c:pt idx="1729">
                  <c:v>39.6</c:v>
                </c:pt>
                <c:pt idx="1730">
                  <c:v>39.6</c:v>
                </c:pt>
                <c:pt idx="1731">
                  <c:v>39.6</c:v>
                </c:pt>
                <c:pt idx="1732">
                  <c:v>39.6</c:v>
                </c:pt>
                <c:pt idx="1733">
                  <c:v>39.6</c:v>
                </c:pt>
                <c:pt idx="1734">
                  <c:v>39.6</c:v>
                </c:pt>
                <c:pt idx="1735">
                  <c:v>39.6</c:v>
                </c:pt>
                <c:pt idx="1736">
                  <c:v>39.6</c:v>
                </c:pt>
                <c:pt idx="1737">
                  <c:v>39.6</c:v>
                </c:pt>
                <c:pt idx="1738">
                  <c:v>39.6</c:v>
                </c:pt>
                <c:pt idx="1739">
                  <c:v>39.6</c:v>
                </c:pt>
                <c:pt idx="1740">
                  <c:v>39.6</c:v>
                </c:pt>
                <c:pt idx="1741">
                  <c:v>39.6</c:v>
                </c:pt>
                <c:pt idx="1742">
                  <c:v>32.799999999999997</c:v>
                </c:pt>
                <c:pt idx="1743">
                  <c:v>39.6</c:v>
                </c:pt>
                <c:pt idx="1744">
                  <c:v>39.6</c:v>
                </c:pt>
                <c:pt idx="1745">
                  <c:v>44.8</c:v>
                </c:pt>
                <c:pt idx="1746">
                  <c:v>39.6</c:v>
                </c:pt>
                <c:pt idx="1747">
                  <c:v>39.6</c:v>
                </c:pt>
                <c:pt idx="1748">
                  <c:v>39.6</c:v>
                </c:pt>
                <c:pt idx="1749">
                  <c:v>60.5</c:v>
                </c:pt>
                <c:pt idx="1750">
                  <c:v>60.5</c:v>
                </c:pt>
                <c:pt idx="1751">
                  <c:v>39.6</c:v>
                </c:pt>
                <c:pt idx="1752">
                  <c:v>39.6</c:v>
                </c:pt>
                <c:pt idx="1753">
                  <c:v>39.6</c:v>
                </c:pt>
                <c:pt idx="1754">
                  <c:v>39.6</c:v>
                </c:pt>
                <c:pt idx="1755">
                  <c:v>39.6</c:v>
                </c:pt>
                <c:pt idx="1756">
                  <c:v>39.6</c:v>
                </c:pt>
                <c:pt idx="1757">
                  <c:v>39.6</c:v>
                </c:pt>
                <c:pt idx="1758">
                  <c:v>39.6</c:v>
                </c:pt>
                <c:pt idx="1759">
                  <c:v>39.6</c:v>
                </c:pt>
                <c:pt idx="1760">
                  <c:v>39.6</c:v>
                </c:pt>
                <c:pt idx="1761">
                  <c:v>39.6</c:v>
                </c:pt>
                <c:pt idx="1762">
                  <c:v>39.6</c:v>
                </c:pt>
                <c:pt idx="1763">
                  <c:v>39.6</c:v>
                </c:pt>
                <c:pt idx="1764">
                  <c:v>39.6</c:v>
                </c:pt>
                <c:pt idx="1765">
                  <c:v>60.5</c:v>
                </c:pt>
                <c:pt idx="1766">
                  <c:v>44.8</c:v>
                </c:pt>
                <c:pt idx="1767">
                  <c:v>39.6</c:v>
                </c:pt>
                <c:pt idx="1768">
                  <c:v>39.6</c:v>
                </c:pt>
                <c:pt idx="1769">
                  <c:v>39.6</c:v>
                </c:pt>
                <c:pt idx="1770">
                  <c:v>39.6</c:v>
                </c:pt>
                <c:pt idx="1771">
                  <c:v>32.799999999999997</c:v>
                </c:pt>
                <c:pt idx="1772">
                  <c:v>39.6</c:v>
                </c:pt>
                <c:pt idx="1773">
                  <c:v>39.6</c:v>
                </c:pt>
                <c:pt idx="1774">
                  <c:v>39.6</c:v>
                </c:pt>
                <c:pt idx="1775">
                  <c:v>39.6</c:v>
                </c:pt>
                <c:pt idx="1776">
                  <c:v>39.6</c:v>
                </c:pt>
                <c:pt idx="1777">
                  <c:v>39.6</c:v>
                </c:pt>
                <c:pt idx="1778">
                  <c:v>39.6</c:v>
                </c:pt>
                <c:pt idx="1779">
                  <c:v>44.8</c:v>
                </c:pt>
                <c:pt idx="1780">
                  <c:v>39.6</c:v>
                </c:pt>
                <c:pt idx="1781">
                  <c:v>39.6</c:v>
                </c:pt>
                <c:pt idx="1782">
                  <c:v>39.6</c:v>
                </c:pt>
                <c:pt idx="1783">
                  <c:v>39.6</c:v>
                </c:pt>
                <c:pt idx="1784">
                  <c:v>44.8</c:v>
                </c:pt>
                <c:pt idx="1785">
                  <c:v>44.8</c:v>
                </c:pt>
                <c:pt idx="1786">
                  <c:v>44.8</c:v>
                </c:pt>
                <c:pt idx="1787">
                  <c:v>39.6</c:v>
                </c:pt>
                <c:pt idx="1788">
                  <c:v>39.6</c:v>
                </c:pt>
                <c:pt idx="1789">
                  <c:v>39.6</c:v>
                </c:pt>
                <c:pt idx="1790">
                  <c:v>39.6</c:v>
                </c:pt>
                <c:pt idx="1791">
                  <c:v>39.6</c:v>
                </c:pt>
                <c:pt idx="1792">
                  <c:v>39.6</c:v>
                </c:pt>
                <c:pt idx="1793">
                  <c:v>39.6</c:v>
                </c:pt>
                <c:pt idx="1794">
                  <c:v>32.799999999999997</c:v>
                </c:pt>
                <c:pt idx="1795">
                  <c:v>39.6</c:v>
                </c:pt>
                <c:pt idx="1796">
                  <c:v>39.6</c:v>
                </c:pt>
                <c:pt idx="1797">
                  <c:v>39.6</c:v>
                </c:pt>
                <c:pt idx="1798">
                  <c:v>44.8</c:v>
                </c:pt>
                <c:pt idx="1799">
                  <c:v>39.6</c:v>
                </c:pt>
                <c:pt idx="1800">
                  <c:v>39.6</c:v>
                </c:pt>
                <c:pt idx="1801">
                  <c:v>39.6</c:v>
                </c:pt>
                <c:pt idx="1802">
                  <c:v>39.6</c:v>
                </c:pt>
                <c:pt idx="1803">
                  <c:v>39.6</c:v>
                </c:pt>
                <c:pt idx="1804">
                  <c:v>39.6</c:v>
                </c:pt>
                <c:pt idx="1805">
                  <c:v>39.6</c:v>
                </c:pt>
                <c:pt idx="1806">
                  <c:v>39.6</c:v>
                </c:pt>
                <c:pt idx="1807">
                  <c:v>39.6</c:v>
                </c:pt>
                <c:pt idx="1808">
                  <c:v>39.6</c:v>
                </c:pt>
                <c:pt idx="1809">
                  <c:v>39.6</c:v>
                </c:pt>
                <c:pt idx="1810">
                  <c:v>39.6</c:v>
                </c:pt>
                <c:pt idx="1811">
                  <c:v>39.6</c:v>
                </c:pt>
                <c:pt idx="1812">
                  <c:v>39.6</c:v>
                </c:pt>
                <c:pt idx="1813">
                  <c:v>44.8</c:v>
                </c:pt>
                <c:pt idx="1814">
                  <c:v>39.6</c:v>
                </c:pt>
                <c:pt idx="1815">
                  <c:v>39.6</c:v>
                </c:pt>
                <c:pt idx="1816">
                  <c:v>39.6</c:v>
                </c:pt>
                <c:pt idx="1817">
                  <c:v>39.6</c:v>
                </c:pt>
                <c:pt idx="1818">
                  <c:v>39.6</c:v>
                </c:pt>
                <c:pt idx="1819">
                  <c:v>39.6</c:v>
                </c:pt>
                <c:pt idx="1820">
                  <c:v>44.8</c:v>
                </c:pt>
                <c:pt idx="1821">
                  <c:v>44.8</c:v>
                </c:pt>
                <c:pt idx="1822">
                  <c:v>39.6</c:v>
                </c:pt>
                <c:pt idx="1823">
                  <c:v>39.6</c:v>
                </c:pt>
                <c:pt idx="1824">
                  <c:v>39.6</c:v>
                </c:pt>
                <c:pt idx="1825">
                  <c:v>39.6</c:v>
                </c:pt>
                <c:pt idx="1826">
                  <c:v>39.6</c:v>
                </c:pt>
                <c:pt idx="1827">
                  <c:v>39.6</c:v>
                </c:pt>
                <c:pt idx="1828">
                  <c:v>39.6</c:v>
                </c:pt>
                <c:pt idx="1829">
                  <c:v>39.6</c:v>
                </c:pt>
                <c:pt idx="1830">
                  <c:v>39.6</c:v>
                </c:pt>
                <c:pt idx="1831">
                  <c:v>39.6</c:v>
                </c:pt>
                <c:pt idx="1832">
                  <c:v>39.6</c:v>
                </c:pt>
                <c:pt idx="1833">
                  <c:v>39.6</c:v>
                </c:pt>
                <c:pt idx="1834">
                  <c:v>39.6</c:v>
                </c:pt>
                <c:pt idx="1835">
                  <c:v>39.6</c:v>
                </c:pt>
                <c:pt idx="1836">
                  <c:v>60.5</c:v>
                </c:pt>
                <c:pt idx="1837">
                  <c:v>39.6</c:v>
                </c:pt>
                <c:pt idx="1838">
                  <c:v>39.6</c:v>
                </c:pt>
                <c:pt idx="1839">
                  <c:v>39.6</c:v>
                </c:pt>
                <c:pt idx="1840">
                  <c:v>44.8</c:v>
                </c:pt>
                <c:pt idx="1841">
                  <c:v>39.6</c:v>
                </c:pt>
                <c:pt idx="1842">
                  <c:v>39.6</c:v>
                </c:pt>
                <c:pt idx="1843">
                  <c:v>39.6</c:v>
                </c:pt>
                <c:pt idx="1844">
                  <c:v>44.8</c:v>
                </c:pt>
                <c:pt idx="1845">
                  <c:v>39.6</c:v>
                </c:pt>
                <c:pt idx="1846">
                  <c:v>39.6</c:v>
                </c:pt>
                <c:pt idx="1847">
                  <c:v>39.6</c:v>
                </c:pt>
                <c:pt idx="1848">
                  <c:v>39.6</c:v>
                </c:pt>
                <c:pt idx="1849">
                  <c:v>39.6</c:v>
                </c:pt>
                <c:pt idx="1850">
                  <c:v>39.6</c:v>
                </c:pt>
                <c:pt idx="1851">
                  <c:v>39.6</c:v>
                </c:pt>
                <c:pt idx="1852">
                  <c:v>39.6</c:v>
                </c:pt>
                <c:pt idx="1853">
                  <c:v>39.6</c:v>
                </c:pt>
                <c:pt idx="1854">
                  <c:v>44.8</c:v>
                </c:pt>
                <c:pt idx="1855">
                  <c:v>39.6</c:v>
                </c:pt>
                <c:pt idx="1856">
                  <c:v>39.6</c:v>
                </c:pt>
                <c:pt idx="1857">
                  <c:v>39.6</c:v>
                </c:pt>
                <c:pt idx="1858">
                  <c:v>39.6</c:v>
                </c:pt>
                <c:pt idx="1859">
                  <c:v>39.6</c:v>
                </c:pt>
                <c:pt idx="1860">
                  <c:v>39.6</c:v>
                </c:pt>
                <c:pt idx="1861">
                  <c:v>39.6</c:v>
                </c:pt>
                <c:pt idx="1862">
                  <c:v>39.6</c:v>
                </c:pt>
                <c:pt idx="1863">
                  <c:v>39.6</c:v>
                </c:pt>
                <c:pt idx="1864">
                  <c:v>44.8</c:v>
                </c:pt>
                <c:pt idx="1865">
                  <c:v>39.6</c:v>
                </c:pt>
                <c:pt idx="1866">
                  <c:v>39.6</c:v>
                </c:pt>
                <c:pt idx="1867">
                  <c:v>32.799999999999997</c:v>
                </c:pt>
                <c:pt idx="1868">
                  <c:v>39.6</c:v>
                </c:pt>
                <c:pt idx="1869">
                  <c:v>39.6</c:v>
                </c:pt>
                <c:pt idx="1870">
                  <c:v>44.8</c:v>
                </c:pt>
                <c:pt idx="1871">
                  <c:v>39.6</c:v>
                </c:pt>
                <c:pt idx="1872">
                  <c:v>39.6</c:v>
                </c:pt>
                <c:pt idx="1873">
                  <c:v>39.6</c:v>
                </c:pt>
                <c:pt idx="1874">
                  <c:v>39.6</c:v>
                </c:pt>
                <c:pt idx="1875">
                  <c:v>60.5</c:v>
                </c:pt>
                <c:pt idx="1876">
                  <c:v>39.6</c:v>
                </c:pt>
                <c:pt idx="1877">
                  <c:v>44.8</c:v>
                </c:pt>
                <c:pt idx="1878">
                  <c:v>39.6</c:v>
                </c:pt>
                <c:pt idx="1879">
                  <c:v>39.6</c:v>
                </c:pt>
                <c:pt idx="1880">
                  <c:v>39.6</c:v>
                </c:pt>
                <c:pt idx="1881">
                  <c:v>39.6</c:v>
                </c:pt>
                <c:pt idx="1882">
                  <c:v>39.6</c:v>
                </c:pt>
                <c:pt idx="1883">
                  <c:v>39.6</c:v>
                </c:pt>
                <c:pt idx="1884">
                  <c:v>39.6</c:v>
                </c:pt>
                <c:pt idx="1885">
                  <c:v>39.6</c:v>
                </c:pt>
                <c:pt idx="1886">
                  <c:v>39.6</c:v>
                </c:pt>
                <c:pt idx="1887">
                  <c:v>39.6</c:v>
                </c:pt>
                <c:pt idx="1888">
                  <c:v>39.6</c:v>
                </c:pt>
                <c:pt idx="1889">
                  <c:v>39.6</c:v>
                </c:pt>
                <c:pt idx="1890">
                  <c:v>39.6</c:v>
                </c:pt>
                <c:pt idx="1891">
                  <c:v>39.6</c:v>
                </c:pt>
                <c:pt idx="1892">
                  <c:v>39.6</c:v>
                </c:pt>
                <c:pt idx="1893">
                  <c:v>39.6</c:v>
                </c:pt>
                <c:pt idx="1894">
                  <c:v>39.6</c:v>
                </c:pt>
                <c:pt idx="1895">
                  <c:v>39.6</c:v>
                </c:pt>
                <c:pt idx="1896">
                  <c:v>39.6</c:v>
                </c:pt>
                <c:pt idx="1897">
                  <c:v>39.6</c:v>
                </c:pt>
                <c:pt idx="1898">
                  <c:v>39.6</c:v>
                </c:pt>
                <c:pt idx="1899">
                  <c:v>39.6</c:v>
                </c:pt>
                <c:pt idx="1900">
                  <c:v>39.6</c:v>
                </c:pt>
                <c:pt idx="1901">
                  <c:v>39.6</c:v>
                </c:pt>
                <c:pt idx="1902">
                  <c:v>39.6</c:v>
                </c:pt>
                <c:pt idx="1903">
                  <c:v>39.6</c:v>
                </c:pt>
                <c:pt idx="1904">
                  <c:v>39.6</c:v>
                </c:pt>
                <c:pt idx="1905">
                  <c:v>39.6</c:v>
                </c:pt>
                <c:pt idx="1906">
                  <c:v>39.6</c:v>
                </c:pt>
                <c:pt idx="1907">
                  <c:v>39.6</c:v>
                </c:pt>
                <c:pt idx="1908">
                  <c:v>39.6</c:v>
                </c:pt>
                <c:pt idx="1909">
                  <c:v>39.6</c:v>
                </c:pt>
                <c:pt idx="1910">
                  <c:v>39.6</c:v>
                </c:pt>
                <c:pt idx="1911">
                  <c:v>39.6</c:v>
                </c:pt>
                <c:pt idx="1912">
                  <c:v>39.6</c:v>
                </c:pt>
                <c:pt idx="1913">
                  <c:v>39.6</c:v>
                </c:pt>
                <c:pt idx="1914">
                  <c:v>39.6</c:v>
                </c:pt>
                <c:pt idx="1915">
                  <c:v>39.6</c:v>
                </c:pt>
                <c:pt idx="1916">
                  <c:v>39.6</c:v>
                </c:pt>
                <c:pt idx="1917">
                  <c:v>39.6</c:v>
                </c:pt>
                <c:pt idx="1918">
                  <c:v>32.799999999999997</c:v>
                </c:pt>
                <c:pt idx="1919">
                  <c:v>32.799999999999997</c:v>
                </c:pt>
                <c:pt idx="1920">
                  <c:v>39.6</c:v>
                </c:pt>
                <c:pt idx="1921">
                  <c:v>39.6</c:v>
                </c:pt>
                <c:pt idx="1922">
                  <c:v>60.5</c:v>
                </c:pt>
                <c:pt idx="1923">
                  <c:v>39.6</c:v>
                </c:pt>
                <c:pt idx="1924">
                  <c:v>39.6</c:v>
                </c:pt>
                <c:pt idx="1925">
                  <c:v>44.8</c:v>
                </c:pt>
                <c:pt idx="1926">
                  <c:v>39.6</c:v>
                </c:pt>
                <c:pt idx="1927">
                  <c:v>39.6</c:v>
                </c:pt>
                <c:pt idx="1928">
                  <c:v>39.6</c:v>
                </c:pt>
                <c:pt idx="1929">
                  <c:v>44.8</c:v>
                </c:pt>
                <c:pt idx="1930">
                  <c:v>39.6</c:v>
                </c:pt>
                <c:pt idx="1931">
                  <c:v>39.6</c:v>
                </c:pt>
                <c:pt idx="1932">
                  <c:v>39.6</c:v>
                </c:pt>
                <c:pt idx="1933">
                  <c:v>39.6</c:v>
                </c:pt>
                <c:pt idx="1934">
                  <c:v>39.6</c:v>
                </c:pt>
                <c:pt idx="1935">
                  <c:v>39.6</c:v>
                </c:pt>
                <c:pt idx="1936">
                  <c:v>39.6</c:v>
                </c:pt>
                <c:pt idx="1937">
                  <c:v>39.6</c:v>
                </c:pt>
                <c:pt idx="1938">
                  <c:v>39.6</c:v>
                </c:pt>
                <c:pt idx="1939">
                  <c:v>39.6</c:v>
                </c:pt>
                <c:pt idx="1940">
                  <c:v>39.6</c:v>
                </c:pt>
                <c:pt idx="1941">
                  <c:v>39.6</c:v>
                </c:pt>
                <c:pt idx="1942">
                  <c:v>39.6</c:v>
                </c:pt>
                <c:pt idx="1943">
                  <c:v>39.6</c:v>
                </c:pt>
                <c:pt idx="1944">
                  <c:v>39.6</c:v>
                </c:pt>
                <c:pt idx="1945">
                  <c:v>39.6</c:v>
                </c:pt>
                <c:pt idx="1946">
                  <c:v>39.6</c:v>
                </c:pt>
                <c:pt idx="1947">
                  <c:v>39.6</c:v>
                </c:pt>
                <c:pt idx="1948">
                  <c:v>44.8</c:v>
                </c:pt>
                <c:pt idx="1949">
                  <c:v>39.6</c:v>
                </c:pt>
                <c:pt idx="1950">
                  <c:v>44.8</c:v>
                </c:pt>
                <c:pt idx="1951">
                  <c:v>44.8</c:v>
                </c:pt>
                <c:pt idx="1952">
                  <c:v>39.6</c:v>
                </c:pt>
                <c:pt idx="1953">
                  <c:v>39.6</c:v>
                </c:pt>
                <c:pt idx="1954">
                  <c:v>39.6</c:v>
                </c:pt>
                <c:pt idx="1955">
                  <c:v>39.6</c:v>
                </c:pt>
                <c:pt idx="1956">
                  <c:v>39.6</c:v>
                </c:pt>
                <c:pt idx="1957">
                  <c:v>39.6</c:v>
                </c:pt>
                <c:pt idx="1958">
                  <c:v>39.6</c:v>
                </c:pt>
                <c:pt idx="1959">
                  <c:v>39.6</c:v>
                </c:pt>
                <c:pt idx="1960">
                  <c:v>39.6</c:v>
                </c:pt>
                <c:pt idx="1961">
                  <c:v>39.6</c:v>
                </c:pt>
                <c:pt idx="1962">
                  <c:v>39.6</c:v>
                </c:pt>
                <c:pt idx="1963">
                  <c:v>39.6</c:v>
                </c:pt>
                <c:pt idx="1964">
                  <c:v>39.6</c:v>
                </c:pt>
                <c:pt idx="1965">
                  <c:v>39.6</c:v>
                </c:pt>
                <c:pt idx="1966">
                  <c:v>39.6</c:v>
                </c:pt>
                <c:pt idx="1967">
                  <c:v>39.6</c:v>
                </c:pt>
                <c:pt idx="1968">
                  <c:v>39.6</c:v>
                </c:pt>
                <c:pt idx="1969">
                  <c:v>39.6</c:v>
                </c:pt>
                <c:pt idx="1970">
                  <c:v>39.6</c:v>
                </c:pt>
                <c:pt idx="1971">
                  <c:v>44.8</c:v>
                </c:pt>
                <c:pt idx="1972">
                  <c:v>39.6</c:v>
                </c:pt>
                <c:pt idx="1973">
                  <c:v>39.6</c:v>
                </c:pt>
                <c:pt idx="1974">
                  <c:v>39.6</c:v>
                </c:pt>
                <c:pt idx="1975">
                  <c:v>44.8</c:v>
                </c:pt>
                <c:pt idx="1976">
                  <c:v>39.6</c:v>
                </c:pt>
                <c:pt idx="1977">
                  <c:v>39.6</c:v>
                </c:pt>
                <c:pt idx="1978">
                  <c:v>39.6</c:v>
                </c:pt>
                <c:pt idx="1979">
                  <c:v>39.6</c:v>
                </c:pt>
                <c:pt idx="1980">
                  <c:v>39.6</c:v>
                </c:pt>
                <c:pt idx="1981">
                  <c:v>60.5</c:v>
                </c:pt>
                <c:pt idx="1982">
                  <c:v>39.6</c:v>
                </c:pt>
                <c:pt idx="1983">
                  <c:v>44.8</c:v>
                </c:pt>
                <c:pt idx="1984">
                  <c:v>39.6</c:v>
                </c:pt>
                <c:pt idx="1985">
                  <c:v>39.6</c:v>
                </c:pt>
                <c:pt idx="1986">
                  <c:v>39.6</c:v>
                </c:pt>
                <c:pt idx="1987">
                  <c:v>39.6</c:v>
                </c:pt>
                <c:pt idx="1988">
                  <c:v>39.6</c:v>
                </c:pt>
                <c:pt idx="1989">
                  <c:v>39.6</c:v>
                </c:pt>
                <c:pt idx="1990">
                  <c:v>39.6</c:v>
                </c:pt>
                <c:pt idx="1991">
                  <c:v>39.6</c:v>
                </c:pt>
                <c:pt idx="1992">
                  <c:v>39.6</c:v>
                </c:pt>
                <c:pt idx="1993">
                  <c:v>39.6</c:v>
                </c:pt>
                <c:pt idx="1994">
                  <c:v>44.8</c:v>
                </c:pt>
                <c:pt idx="1995">
                  <c:v>39.6</c:v>
                </c:pt>
                <c:pt idx="1996">
                  <c:v>39.6</c:v>
                </c:pt>
                <c:pt idx="1997">
                  <c:v>39.6</c:v>
                </c:pt>
                <c:pt idx="1998">
                  <c:v>39.6</c:v>
                </c:pt>
                <c:pt idx="1999">
                  <c:v>39.6</c:v>
                </c:pt>
                <c:pt idx="2000">
                  <c:v>39.6</c:v>
                </c:pt>
                <c:pt idx="2001">
                  <c:v>39.6</c:v>
                </c:pt>
                <c:pt idx="2002">
                  <c:v>39.6</c:v>
                </c:pt>
                <c:pt idx="2003">
                  <c:v>39.6</c:v>
                </c:pt>
                <c:pt idx="2004">
                  <c:v>44.8</c:v>
                </c:pt>
                <c:pt idx="2005">
                  <c:v>39.6</c:v>
                </c:pt>
                <c:pt idx="2006">
                  <c:v>39.6</c:v>
                </c:pt>
                <c:pt idx="2007">
                  <c:v>39.6</c:v>
                </c:pt>
                <c:pt idx="2008">
                  <c:v>39.6</c:v>
                </c:pt>
                <c:pt idx="2009">
                  <c:v>39.6</c:v>
                </c:pt>
                <c:pt idx="2010">
                  <c:v>39.6</c:v>
                </c:pt>
                <c:pt idx="2011">
                  <c:v>39.6</c:v>
                </c:pt>
                <c:pt idx="2012">
                  <c:v>39.6</c:v>
                </c:pt>
                <c:pt idx="2013">
                  <c:v>39.6</c:v>
                </c:pt>
                <c:pt idx="2014">
                  <c:v>39.6</c:v>
                </c:pt>
                <c:pt idx="2015">
                  <c:v>39.6</c:v>
                </c:pt>
                <c:pt idx="2016">
                  <c:v>39.6</c:v>
                </c:pt>
                <c:pt idx="2017">
                  <c:v>39.6</c:v>
                </c:pt>
                <c:pt idx="2018">
                  <c:v>39.6</c:v>
                </c:pt>
                <c:pt idx="2019">
                  <c:v>39.6</c:v>
                </c:pt>
                <c:pt idx="2020">
                  <c:v>39.6</c:v>
                </c:pt>
                <c:pt idx="2021">
                  <c:v>39.6</c:v>
                </c:pt>
                <c:pt idx="2022">
                  <c:v>39.6</c:v>
                </c:pt>
                <c:pt idx="2023">
                  <c:v>39.6</c:v>
                </c:pt>
                <c:pt idx="2024">
                  <c:v>39.6</c:v>
                </c:pt>
                <c:pt idx="2025">
                  <c:v>39.6</c:v>
                </c:pt>
                <c:pt idx="2026">
                  <c:v>39.6</c:v>
                </c:pt>
                <c:pt idx="2027">
                  <c:v>39.6</c:v>
                </c:pt>
                <c:pt idx="2028">
                  <c:v>39.6</c:v>
                </c:pt>
                <c:pt idx="2029">
                  <c:v>39.6</c:v>
                </c:pt>
                <c:pt idx="2030">
                  <c:v>39.6</c:v>
                </c:pt>
                <c:pt idx="2031">
                  <c:v>39.6</c:v>
                </c:pt>
                <c:pt idx="2032">
                  <c:v>39.6</c:v>
                </c:pt>
                <c:pt idx="2033">
                  <c:v>39.6</c:v>
                </c:pt>
                <c:pt idx="2034">
                  <c:v>39.6</c:v>
                </c:pt>
                <c:pt idx="2035">
                  <c:v>39.6</c:v>
                </c:pt>
                <c:pt idx="2036">
                  <c:v>39.6</c:v>
                </c:pt>
                <c:pt idx="2037">
                  <c:v>39.6</c:v>
                </c:pt>
                <c:pt idx="2038">
                  <c:v>39.6</c:v>
                </c:pt>
                <c:pt idx="2039">
                  <c:v>39.6</c:v>
                </c:pt>
                <c:pt idx="2040">
                  <c:v>39.6</c:v>
                </c:pt>
                <c:pt idx="2041">
                  <c:v>60.5</c:v>
                </c:pt>
                <c:pt idx="2042">
                  <c:v>39.6</c:v>
                </c:pt>
                <c:pt idx="2043">
                  <c:v>39.6</c:v>
                </c:pt>
                <c:pt idx="2044">
                  <c:v>39.6</c:v>
                </c:pt>
                <c:pt idx="2045">
                  <c:v>1191.0999999999999</c:v>
                </c:pt>
                <c:pt idx="2046">
                  <c:v>39.6</c:v>
                </c:pt>
                <c:pt idx="2047">
                  <c:v>39.6</c:v>
                </c:pt>
                <c:pt idx="2048">
                  <c:v>39.6</c:v>
                </c:pt>
                <c:pt idx="2049">
                  <c:v>39.6</c:v>
                </c:pt>
                <c:pt idx="2050">
                  <c:v>39.6</c:v>
                </c:pt>
                <c:pt idx="2051">
                  <c:v>39.6</c:v>
                </c:pt>
                <c:pt idx="2052">
                  <c:v>39.6</c:v>
                </c:pt>
                <c:pt idx="2053">
                  <c:v>39.6</c:v>
                </c:pt>
                <c:pt idx="2054">
                  <c:v>39.6</c:v>
                </c:pt>
                <c:pt idx="2055">
                  <c:v>39.6</c:v>
                </c:pt>
                <c:pt idx="2056">
                  <c:v>39.6</c:v>
                </c:pt>
                <c:pt idx="2057">
                  <c:v>39.6</c:v>
                </c:pt>
                <c:pt idx="2058">
                  <c:v>39.6</c:v>
                </c:pt>
                <c:pt idx="2059">
                  <c:v>39.6</c:v>
                </c:pt>
                <c:pt idx="2060">
                  <c:v>39.6</c:v>
                </c:pt>
                <c:pt idx="2061">
                  <c:v>1191.0999999999999</c:v>
                </c:pt>
                <c:pt idx="2062">
                  <c:v>39.6</c:v>
                </c:pt>
                <c:pt idx="2063">
                  <c:v>39.6</c:v>
                </c:pt>
                <c:pt idx="2064">
                  <c:v>39.6</c:v>
                </c:pt>
                <c:pt idx="2065">
                  <c:v>39.6</c:v>
                </c:pt>
                <c:pt idx="2066">
                  <c:v>39.6</c:v>
                </c:pt>
                <c:pt idx="2067">
                  <c:v>39.6</c:v>
                </c:pt>
                <c:pt idx="2068">
                  <c:v>39.6</c:v>
                </c:pt>
                <c:pt idx="2069">
                  <c:v>39.6</c:v>
                </c:pt>
                <c:pt idx="2070">
                  <c:v>39.6</c:v>
                </c:pt>
                <c:pt idx="2071">
                  <c:v>39.6</c:v>
                </c:pt>
                <c:pt idx="2072">
                  <c:v>39.6</c:v>
                </c:pt>
                <c:pt idx="2073">
                  <c:v>32.799999999999997</c:v>
                </c:pt>
                <c:pt idx="2074">
                  <c:v>39.6</c:v>
                </c:pt>
                <c:pt idx="2075">
                  <c:v>39.6</c:v>
                </c:pt>
                <c:pt idx="2076">
                  <c:v>39.6</c:v>
                </c:pt>
                <c:pt idx="2077">
                  <c:v>39.6</c:v>
                </c:pt>
                <c:pt idx="2078">
                  <c:v>39.6</c:v>
                </c:pt>
                <c:pt idx="2079">
                  <c:v>39.6</c:v>
                </c:pt>
                <c:pt idx="2080">
                  <c:v>39.6</c:v>
                </c:pt>
                <c:pt idx="2081">
                  <c:v>39.6</c:v>
                </c:pt>
                <c:pt idx="2082">
                  <c:v>32.799999999999997</c:v>
                </c:pt>
                <c:pt idx="2083">
                  <c:v>39.6</c:v>
                </c:pt>
                <c:pt idx="2084">
                  <c:v>39.6</c:v>
                </c:pt>
                <c:pt idx="2085">
                  <c:v>39.6</c:v>
                </c:pt>
                <c:pt idx="2086">
                  <c:v>39.6</c:v>
                </c:pt>
                <c:pt idx="2087">
                  <c:v>39.6</c:v>
                </c:pt>
                <c:pt idx="2088">
                  <c:v>39.6</c:v>
                </c:pt>
                <c:pt idx="2089">
                  <c:v>32.799999999999997</c:v>
                </c:pt>
                <c:pt idx="2090">
                  <c:v>44.8</c:v>
                </c:pt>
                <c:pt idx="2091">
                  <c:v>39.6</c:v>
                </c:pt>
                <c:pt idx="2092">
                  <c:v>39.6</c:v>
                </c:pt>
                <c:pt idx="2093">
                  <c:v>39.6</c:v>
                </c:pt>
                <c:pt idx="2094">
                  <c:v>39.6</c:v>
                </c:pt>
                <c:pt idx="2095">
                  <c:v>39.6</c:v>
                </c:pt>
                <c:pt idx="2096">
                  <c:v>39.6</c:v>
                </c:pt>
                <c:pt idx="2097">
                  <c:v>39.6</c:v>
                </c:pt>
                <c:pt idx="2098">
                  <c:v>39.6</c:v>
                </c:pt>
                <c:pt idx="2099">
                  <c:v>39.6</c:v>
                </c:pt>
                <c:pt idx="2100">
                  <c:v>39.6</c:v>
                </c:pt>
                <c:pt idx="2101">
                  <c:v>39.6</c:v>
                </c:pt>
                <c:pt idx="2102">
                  <c:v>39.6</c:v>
                </c:pt>
                <c:pt idx="2103">
                  <c:v>39.6</c:v>
                </c:pt>
                <c:pt idx="2104">
                  <c:v>44.8</c:v>
                </c:pt>
                <c:pt idx="2105">
                  <c:v>39.6</c:v>
                </c:pt>
                <c:pt idx="2106">
                  <c:v>1191.0999999999999</c:v>
                </c:pt>
                <c:pt idx="2107">
                  <c:v>39.6</c:v>
                </c:pt>
                <c:pt idx="2108">
                  <c:v>39.6</c:v>
                </c:pt>
                <c:pt idx="2109">
                  <c:v>1191.0999999999999</c:v>
                </c:pt>
                <c:pt idx="2110">
                  <c:v>1191.0999999999999</c:v>
                </c:pt>
                <c:pt idx="2111">
                  <c:v>1191.0999999999999</c:v>
                </c:pt>
                <c:pt idx="2112">
                  <c:v>39.6</c:v>
                </c:pt>
                <c:pt idx="2113">
                  <c:v>1191.0999999999999</c:v>
                </c:pt>
                <c:pt idx="2114">
                  <c:v>39.6</c:v>
                </c:pt>
                <c:pt idx="2115">
                  <c:v>1191.0999999999999</c:v>
                </c:pt>
                <c:pt idx="2116">
                  <c:v>1191.0999999999999</c:v>
                </c:pt>
                <c:pt idx="2117">
                  <c:v>1191.0999999999999</c:v>
                </c:pt>
                <c:pt idx="2118">
                  <c:v>1191.0999999999999</c:v>
                </c:pt>
                <c:pt idx="2119">
                  <c:v>1191.0999999999999</c:v>
                </c:pt>
                <c:pt idx="2120">
                  <c:v>39.6</c:v>
                </c:pt>
                <c:pt idx="2121">
                  <c:v>1191.0999999999999</c:v>
                </c:pt>
                <c:pt idx="2122">
                  <c:v>1191.0999999999999</c:v>
                </c:pt>
                <c:pt idx="2123">
                  <c:v>1191.0999999999999</c:v>
                </c:pt>
                <c:pt idx="2124">
                  <c:v>1191.0999999999999</c:v>
                </c:pt>
                <c:pt idx="2125">
                  <c:v>1191.0999999999999</c:v>
                </c:pt>
                <c:pt idx="2126">
                  <c:v>1191.0999999999999</c:v>
                </c:pt>
                <c:pt idx="2127">
                  <c:v>39.6</c:v>
                </c:pt>
                <c:pt idx="2128">
                  <c:v>1191.0999999999999</c:v>
                </c:pt>
                <c:pt idx="2129">
                  <c:v>1191.0999999999999</c:v>
                </c:pt>
                <c:pt idx="2130">
                  <c:v>1191.0999999999999</c:v>
                </c:pt>
                <c:pt idx="2131">
                  <c:v>1191.0999999999999</c:v>
                </c:pt>
                <c:pt idx="2132">
                  <c:v>1191.0999999999999</c:v>
                </c:pt>
                <c:pt idx="2133">
                  <c:v>1191.0999999999999</c:v>
                </c:pt>
                <c:pt idx="2134">
                  <c:v>1191.0999999999999</c:v>
                </c:pt>
                <c:pt idx="2135">
                  <c:v>1191.0999999999999</c:v>
                </c:pt>
                <c:pt idx="2136">
                  <c:v>1191.0999999999999</c:v>
                </c:pt>
                <c:pt idx="2137">
                  <c:v>1191.0999999999999</c:v>
                </c:pt>
                <c:pt idx="2138">
                  <c:v>44.8</c:v>
                </c:pt>
                <c:pt idx="2139">
                  <c:v>1191.0999999999999</c:v>
                </c:pt>
                <c:pt idx="2140">
                  <c:v>1191.0999999999999</c:v>
                </c:pt>
                <c:pt idx="2141">
                  <c:v>1191.0999999999999</c:v>
                </c:pt>
                <c:pt idx="2142">
                  <c:v>1191.0999999999999</c:v>
                </c:pt>
                <c:pt idx="2143">
                  <c:v>32.799999999999997</c:v>
                </c:pt>
                <c:pt idx="2144">
                  <c:v>1191.0999999999999</c:v>
                </c:pt>
                <c:pt idx="2145">
                  <c:v>1191.0999999999999</c:v>
                </c:pt>
                <c:pt idx="2146">
                  <c:v>1191.0999999999999</c:v>
                </c:pt>
                <c:pt idx="2147">
                  <c:v>1191.0999999999999</c:v>
                </c:pt>
                <c:pt idx="2148">
                  <c:v>1191.0999999999999</c:v>
                </c:pt>
                <c:pt idx="2149">
                  <c:v>1191.0999999999999</c:v>
                </c:pt>
                <c:pt idx="2150">
                  <c:v>1191.0999999999999</c:v>
                </c:pt>
                <c:pt idx="2151">
                  <c:v>1191.0999999999999</c:v>
                </c:pt>
                <c:pt idx="2152">
                  <c:v>1191.0999999999999</c:v>
                </c:pt>
                <c:pt idx="2153">
                  <c:v>1191.0999999999999</c:v>
                </c:pt>
                <c:pt idx="2154">
                  <c:v>1191.0999999999999</c:v>
                </c:pt>
                <c:pt idx="2155">
                  <c:v>1191.0999999999999</c:v>
                </c:pt>
                <c:pt idx="2156">
                  <c:v>1191.0999999999999</c:v>
                </c:pt>
                <c:pt idx="2157">
                  <c:v>1191.0999999999999</c:v>
                </c:pt>
                <c:pt idx="2158">
                  <c:v>1191.0999999999999</c:v>
                </c:pt>
                <c:pt idx="2159">
                  <c:v>1191.0999999999999</c:v>
                </c:pt>
                <c:pt idx="2160">
                  <c:v>1191.0999999999999</c:v>
                </c:pt>
                <c:pt idx="2161">
                  <c:v>1191.0999999999999</c:v>
                </c:pt>
                <c:pt idx="2162">
                  <c:v>1191.0999999999999</c:v>
                </c:pt>
                <c:pt idx="2163">
                  <c:v>32.799999999999997</c:v>
                </c:pt>
                <c:pt idx="2164">
                  <c:v>1191.0999999999999</c:v>
                </c:pt>
                <c:pt idx="2165">
                  <c:v>1191.0999999999999</c:v>
                </c:pt>
                <c:pt idx="2166">
                  <c:v>1191.0999999999999</c:v>
                </c:pt>
                <c:pt idx="2167">
                  <c:v>1191.0999999999999</c:v>
                </c:pt>
                <c:pt idx="2168">
                  <c:v>1191.0999999999999</c:v>
                </c:pt>
                <c:pt idx="2169">
                  <c:v>1191.0999999999999</c:v>
                </c:pt>
                <c:pt idx="2170">
                  <c:v>44.8</c:v>
                </c:pt>
                <c:pt idx="2171">
                  <c:v>1191.0999999999999</c:v>
                </c:pt>
                <c:pt idx="2172">
                  <c:v>1191.0999999999999</c:v>
                </c:pt>
                <c:pt idx="2173">
                  <c:v>1191.0999999999999</c:v>
                </c:pt>
                <c:pt idx="2174">
                  <c:v>1191.0999999999999</c:v>
                </c:pt>
                <c:pt idx="2175">
                  <c:v>1191.0999999999999</c:v>
                </c:pt>
                <c:pt idx="2176">
                  <c:v>1191.0999999999999</c:v>
                </c:pt>
                <c:pt idx="2177">
                  <c:v>1191.0999999999999</c:v>
                </c:pt>
                <c:pt idx="2178">
                  <c:v>1191.0999999999999</c:v>
                </c:pt>
                <c:pt idx="2179">
                  <c:v>1191.0999999999999</c:v>
                </c:pt>
                <c:pt idx="2180">
                  <c:v>1191.0999999999999</c:v>
                </c:pt>
                <c:pt idx="2181">
                  <c:v>32.799999999999997</c:v>
                </c:pt>
                <c:pt idx="2182">
                  <c:v>1191.0999999999999</c:v>
                </c:pt>
                <c:pt idx="2183">
                  <c:v>1191.0999999999999</c:v>
                </c:pt>
                <c:pt idx="2184">
                  <c:v>1191.0999999999999</c:v>
                </c:pt>
                <c:pt idx="2185">
                  <c:v>1191.0999999999999</c:v>
                </c:pt>
                <c:pt idx="2186">
                  <c:v>1191.0999999999999</c:v>
                </c:pt>
                <c:pt idx="2187">
                  <c:v>1191.0999999999999</c:v>
                </c:pt>
                <c:pt idx="2188">
                  <c:v>1191.0999999999999</c:v>
                </c:pt>
                <c:pt idx="2189">
                  <c:v>1191.0999999999999</c:v>
                </c:pt>
                <c:pt idx="2190">
                  <c:v>44.8</c:v>
                </c:pt>
                <c:pt idx="2191">
                  <c:v>1191.0999999999999</c:v>
                </c:pt>
                <c:pt idx="2192">
                  <c:v>1191.0999999999999</c:v>
                </c:pt>
                <c:pt idx="2193">
                  <c:v>1191.0999999999999</c:v>
                </c:pt>
                <c:pt idx="2194">
                  <c:v>1191.0999999999999</c:v>
                </c:pt>
                <c:pt idx="2195">
                  <c:v>1191.0999999999999</c:v>
                </c:pt>
                <c:pt idx="2196">
                  <c:v>1191.0999999999999</c:v>
                </c:pt>
                <c:pt idx="2197">
                  <c:v>1191.0999999999999</c:v>
                </c:pt>
                <c:pt idx="2198">
                  <c:v>1191.0999999999999</c:v>
                </c:pt>
                <c:pt idx="2199">
                  <c:v>1191.0999999999999</c:v>
                </c:pt>
                <c:pt idx="2200">
                  <c:v>1191.0999999999999</c:v>
                </c:pt>
                <c:pt idx="2201">
                  <c:v>1191.0999999999999</c:v>
                </c:pt>
                <c:pt idx="2202">
                  <c:v>1191.0999999999999</c:v>
                </c:pt>
                <c:pt idx="2203">
                  <c:v>1191.0999999999999</c:v>
                </c:pt>
                <c:pt idx="2204">
                  <c:v>1191.0999999999999</c:v>
                </c:pt>
                <c:pt idx="2205">
                  <c:v>1191.0999999999999</c:v>
                </c:pt>
                <c:pt idx="2206">
                  <c:v>1191.0999999999999</c:v>
                </c:pt>
                <c:pt idx="2207">
                  <c:v>1191.0999999999999</c:v>
                </c:pt>
                <c:pt idx="2208">
                  <c:v>39.6</c:v>
                </c:pt>
                <c:pt idx="2209">
                  <c:v>1191.0999999999999</c:v>
                </c:pt>
                <c:pt idx="2210">
                  <c:v>1191.0999999999999</c:v>
                </c:pt>
                <c:pt idx="2211">
                  <c:v>1191.0999999999999</c:v>
                </c:pt>
                <c:pt idx="2212">
                  <c:v>1191.0999999999999</c:v>
                </c:pt>
                <c:pt idx="2213">
                  <c:v>1191.0999999999999</c:v>
                </c:pt>
                <c:pt idx="2214">
                  <c:v>1191.0999999999999</c:v>
                </c:pt>
                <c:pt idx="2215">
                  <c:v>1191.0999999999999</c:v>
                </c:pt>
                <c:pt idx="2216">
                  <c:v>1191.0999999999999</c:v>
                </c:pt>
                <c:pt idx="2217">
                  <c:v>1191.0999999999999</c:v>
                </c:pt>
                <c:pt idx="2218">
                  <c:v>1191.0999999999999</c:v>
                </c:pt>
                <c:pt idx="2219">
                  <c:v>1191.0999999999999</c:v>
                </c:pt>
                <c:pt idx="2220">
                  <c:v>39.6</c:v>
                </c:pt>
                <c:pt idx="2221">
                  <c:v>1191.0999999999999</c:v>
                </c:pt>
                <c:pt idx="2222">
                  <c:v>1191.0999999999999</c:v>
                </c:pt>
                <c:pt idx="2223">
                  <c:v>1191.0999999999999</c:v>
                </c:pt>
                <c:pt idx="2224">
                  <c:v>1191.0999999999999</c:v>
                </c:pt>
                <c:pt idx="2225">
                  <c:v>1191.0999999999999</c:v>
                </c:pt>
                <c:pt idx="2226">
                  <c:v>1191.0999999999999</c:v>
                </c:pt>
                <c:pt idx="2227">
                  <c:v>1191.0999999999999</c:v>
                </c:pt>
                <c:pt idx="2228">
                  <c:v>1191.0999999999999</c:v>
                </c:pt>
                <c:pt idx="2229">
                  <c:v>1191.0999999999999</c:v>
                </c:pt>
                <c:pt idx="2230">
                  <c:v>1191.0999999999999</c:v>
                </c:pt>
                <c:pt idx="2231">
                  <c:v>1191.0999999999999</c:v>
                </c:pt>
                <c:pt idx="2232">
                  <c:v>1191.0999999999999</c:v>
                </c:pt>
                <c:pt idx="2233">
                  <c:v>1191.0999999999999</c:v>
                </c:pt>
                <c:pt idx="2234">
                  <c:v>1191.0999999999999</c:v>
                </c:pt>
                <c:pt idx="2235">
                  <c:v>1191.0999999999999</c:v>
                </c:pt>
                <c:pt idx="2236">
                  <c:v>1191.0999999999999</c:v>
                </c:pt>
                <c:pt idx="2237">
                  <c:v>1191.0999999999999</c:v>
                </c:pt>
                <c:pt idx="2238">
                  <c:v>1191.0999999999999</c:v>
                </c:pt>
                <c:pt idx="2239">
                  <c:v>1191.0999999999999</c:v>
                </c:pt>
                <c:pt idx="2240">
                  <c:v>1191.0999999999999</c:v>
                </c:pt>
                <c:pt idx="2241">
                  <c:v>1191.0999999999999</c:v>
                </c:pt>
                <c:pt idx="2242">
                  <c:v>1191.0999999999999</c:v>
                </c:pt>
                <c:pt idx="2243">
                  <c:v>1191.0999999999999</c:v>
                </c:pt>
                <c:pt idx="2244">
                  <c:v>1191.0999999999999</c:v>
                </c:pt>
                <c:pt idx="2245">
                  <c:v>1191.0999999999999</c:v>
                </c:pt>
                <c:pt idx="2246">
                  <c:v>1191.0999999999999</c:v>
                </c:pt>
                <c:pt idx="2247">
                  <c:v>1191.0999999999999</c:v>
                </c:pt>
                <c:pt idx="2248">
                  <c:v>1191.0999999999999</c:v>
                </c:pt>
                <c:pt idx="2249">
                  <c:v>1191.0999999999999</c:v>
                </c:pt>
                <c:pt idx="2250">
                  <c:v>1191.0999999999999</c:v>
                </c:pt>
                <c:pt idx="2251">
                  <c:v>1191.0999999999999</c:v>
                </c:pt>
                <c:pt idx="2252">
                  <c:v>1191.0999999999999</c:v>
                </c:pt>
                <c:pt idx="2253">
                  <c:v>1191.0999999999999</c:v>
                </c:pt>
                <c:pt idx="2254">
                  <c:v>1191.0999999999999</c:v>
                </c:pt>
                <c:pt idx="2255">
                  <c:v>1191.0999999999999</c:v>
                </c:pt>
                <c:pt idx="2256">
                  <c:v>39.6</c:v>
                </c:pt>
                <c:pt idx="2257">
                  <c:v>1191.0999999999999</c:v>
                </c:pt>
                <c:pt idx="2258">
                  <c:v>1191.0999999999999</c:v>
                </c:pt>
                <c:pt idx="2259">
                  <c:v>1191.0999999999999</c:v>
                </c:pt>
                <c:pt idx="2260">
                  <c:v>1191.0999999999999</c:v>
                </c:pt>
                <c:pt idx="2261">
                  <c:v>1191.0999999999999</c:v>
                </c:pt>
                <c:pt idx="2262">
                  <c:v>1191.0999999999999</c:v>
                </c:pt>
                <c:pt idx="2263">
                  <c:v>1191.0999999999999</c:v>
                </c:pt>
                <c:pt idx="2264">
                  <c:v>1191.0999999999999</c:v>
                </c:pt>
                <c:pt idx="2265">
                  <c:v>1191.0999999999999</c:v>
                </c:pt>
                <c:pt idx="2266">
                  <c:v>1191.0999999999999</c:v>
                </c:pt>
                <c:pt idx="2267">
                  <c:v>1191.0999999999999</c:v>
                </c:pt>
                <c:pt idx="2268">
                  <c:v>1191.0999999999999</c:v>
                </c:pt>
                <c:pt idx="2269">
                  <c:v>1191.0999999999999</c:v>
                </c:pt>
                <c:pt idx="2270">
                  <c:v>1191.0999999999999</c:v>
                </c:pt>
                <c:pt idx="2271">
                  <c:v>1191.0999999999999</c:v>
                </c:pt>
                <c:pt idx="2272">
                  <c:v>1191.0999999999999</c:v>
                </c:pt>
                <c:pt idx="2273">
                  <c:v>1191.0999999999999</c:v>
                </c:pt>
                <c:pt idx="2274">
                  <c:v>1191.0999999999999</c:v>
                </c:pt>
                <c:pt idx="2275">
                  <c:v>1191.0999999999999</c:v>
                </c:pt>
                <c:pt idx="2276">
                  <c:v>1191.0999999999999</c:v>
                </c:pt>
                <c:pt idx="2277">
                  <c:v>1191.0999999999999</c:v>
                </c:pt>
                <c:pt idx="2278">
                  <c:v>1191.0999999999999</c:v>
                </c:pt>
                <c:pt idx="2279">
                  <c:v>1191.0999999999999</c:v>
                </c:pt>
                <c:pt idx="2280">
                  <c:v>1191.0999999999999</c:v>
                </c:pt>
                <c:pt idx="2281">
                  <c:v>1191.0999999999999</c:v>
                </c:pt>
                <c:pt idx="2282">
                  <c:v>1191.0999999999999</c:v>
                </c:pt>
                <c:pt idx="2283">
                  <c:v>1191.0999999999999</c:v>
                </c:pt>
                <c:pt idx="2284">
                  <c:v>1191.0999999999999</c:v>
                </c:pt>
                <c:pt idx="2285">
                  <c:v>1191.0999999999999</c:v>
                </c:pt>
                <c:pt idx="2286">
                  <c:v>1191.0999999999999</c:v>
                </c:pt>
                <c:pt idx="2287">
                  <c:v>1191.0999999999999</c:v>
                </c:pt>
                <c:pt idx="2288">
                  <c:v>1191.0999999999999</c:v>
                </c:pt>
                <c:pt idx="2289">
                  <c:v>1191.0999999999999</c:v>
                </c:pt>
                <c:pt idx="2290">
                  <c:v>1191.0999999999999</c:v>
                </c:pt>
                <c:pt idx="2291">
                  <c:v>1191.0999999999999</c:v>
                </c:pt>
                <c:pt idx="2292">
                  <c:v>1191.0999999999999</c:v>
                </c:pt>
                <c:pt idx="2293">
                  <c:v>1191.0999999999999</c:v>
                </c:pt>
                <c:pt idx="2294">
                  <c:v>1191.0999999999999</c:v>
                </c:pt>
                <c:pt idx="2295">
                  <c:v>1191.0999999999999</c:v>
                </c:pt>
                <c:pt idx="2296">
                  <c:v>39.6</c:v>
                </c:pt>
                <c:pt idx="2297">
                  <c:v>1191.0999999999999</c:v>
                </c:pt>
                <c:pt idx="2298">
                  <c:v>1191.0999999999999</c:v>
                </c:pt>
                <c:pt idx="2299">
                  <c:v>1191.0999999999999</c:v>
                </c:pt>
                <c:pt idx="2300">
                  <c:v>1191.0999999999999</c:v>
                </c:pt>
                <c:pt idx="2301">
                  <c:v>1191.0999999999999</c:v>
                </c:pt>
                <c:pt idx="2302">
                  <c:v>1191.0999999999999</c:v>
                </c:pt>
                <c:pt idx="2303">
                  <c:v>1191.0999999999999</c:v>
                </c:pt>
                <c:pt idx="2304">
                  <c:v>1191.0999999999999</c:v>
                </c:pt>
                <c:pt idx="2305">
                  <c:v>1191.0999999999999</c:v>
                </c:pt>
                <c:pt idx="2306">
                  <c:v>1191.0999999999999</c:v>
                </c:pt>
                <c:pt idx="2307">
                  <c:v>1191.0999999999999</c:v>
                </c:pt>
                <c:pt idx="2308">
                  <c:v>1191.0999999999999</c:v>
                </c:pt>
                <c:pt idx="2309">
                  <c:v>1191.0999999999999</c:v>
                </c:pt>
                <c:pt idx="2310">
                  <c:v>1191.0999999999999</c:v>
                </c:pt>
                <c:pt idx="2311">
                  <c:v>1191.0999999999999</c:v>
                </c:pt>
                <c:pt idx="2312">
                  <c:v>1191.0999999999999</c:v>
                </c:pt>
                <c:pt idx="2313">
                  <c:v>1191.0999999999999</c:v>
                </c:pt>
                <c:pt idx="2314">
                  <c:v>1191.0999999999999</c:v>
                </c:pt>
                <c:pt idx="2315">
                  <c:v>1191.0999999999999</c:v>
                </c:pt>
                <c:pt idx="2316">
                  <c:v>1191.0999999999999</c:v>
                </c:pt>
                <c:pt idx="2317">
                  <c:v>1191.0999999999999</c:v>
                </c:pt>
                <c:pt idx="2318">
                  <c:v>1191.0999999999999</c:v>
                </c:pt>
                <c:pt idx="2319">
                  <c:v>1191.0999999999999</c:v>
                </c:pt>
                <c:pt idx="2320">
                  <c:v>1191.0999999999999</c:v>
                </c:pt>
                <c:pt idx="2321">
                  <c:v>1191.0999999999999</c:v>
                </c:pt>
                <c:pt idx="2322">
                  <c:v>1191.0999999999999</c:v>
                </c:pt>
                <c:pt idx="2323">
                  <c:v>1191.0999999999999</c:v>
                </c:pt>
                <c:pt idx="2324">
                  <c:v>1191.0999999999999</c:v>
                </c:pt>
                <c:pt idx="2325">
                  <c:v>1191.0999999999999</c:v>
                </c:pt>
                <c:pt idx="2326">
                  <c:v>1191.0999999999999</c:v>
                </c:pt>
                <c:pt idx="2327">
                  <c:v>39.6</c:v>
                </c:pt>
                <c:pt idx="2328">
                  <c:v>1191.0999999999999</c:v>
                </c:pt>
                <c:pt idx="2329">
                  <c:v>1191.0999999999999</c:v>
                </c:pt>
                <c:pt idx="2330">
                  <c:v>1191.0999999999999</c:v>
                </c:pt>
                <c:pt idx="2331">
                  <c:v>1191.0999999999999</c:v>
                </c:pt>
                <c:pt idx="2332">
                  <c:v>1191.0999999999999</c:v>
                </c:pt>
                <c:pt idx="2333">
                  <c:v>1191.0999999999999</c:v>
                </c:pt>
                <c:pt idx="2334">
                  <c:v>1191.0999999999999</c:v>
                </c:pt>
                <c:pt idx="2335">
                  <c:v>1191.0999999999999</c:v>
                </c:pt>
                <c:pt idx="2336">
                  <c:v>1191.0999999999999</c:v>
                </c:pt>
                <c:pt idx="2337">
                  <c:v>1191.0999999999999</c:v>
                </c:pt>
                <c:pt idx="2338">
                  <c:v>1191.0999999999999</c:v>
                </c:pt>
                <c:pt idx="2339">
                  <c:v>1191.0999999999999</c:v>
                </c:pt>
                <c:pt idx="2340">
                  <c:v>1191.0999999999999</c:v>
                </c:pt>
                <c:pt idx="2341">
                  <c:v>1191.0999999999999</c:v>
                </c:pt>
                <c:pt idx="2342">
                  <c:v>1191.0999999999999</c:v>
                </c:pt>
                <c:pt idx="2343">
                  <c:v>1191.0999999999999</c:v>
                </c:pt>
                <c:pt idx="2344">
                  <c:v>1191.0999999999999</c:v>
                </c:pt>
                <c:pt idx="2345">
                  <c:v>1191.0999999999999</c:v>
                </c:pt>
                <c:pt idx="2346">
                  <c:v>1191.0999999999999</c:v>
                </c:pt>
                <c:pt idx="2347">
                  <c:v>1191.0999999999999</c:v>
                </c:pt>
                <c:pt idx="2348">
                  <c:v>1191.0999999999999</c:v>
                </c:pt>
                <c:pt idx="2349">
                  <c:v>1191.0999999999999</c:v>
                </c:pt>
                <c:pt idx="2350">
                  <c:v>1191.0999999999999</c:v>
                </c:pt>
                <c:pt idx="2351">
                  <c:v>1191.0999999999999</c:v>
                </c:pt>
                <c:pt idx="2352">
                  <c:v>1191.0999999999999</c:v>
                </c:pt>
                <c:pt idx="2353">
                  <c:v>1191.0999999999999</c:v>
                </c:pt>
                <c:pt idx="2354">
                  <c:v>1191.0999999999999</c:v>
                </c:pt>
                <c:pt idx="2355">
                  <c:v>1191.0999999999999</c:v>
                </c:pt>
                <c:pt idx="2356">
                  <c:v>1191.0999999999999</c:v>
                </c:pt>
                <c:pt idx="2357">
                  <c:v>1191.0999999999999</c:v>
                </c:pt>
                <c:pt idx="2358">
                  <c:v>1191.0999999999999</c:v>
                </c:pt>
                <c:pt idx="2359">
                  <c:v>1191.0999999999999</c:v>
                </c:pt>
                <c:pt idx="2360">
                  <c:v>1191.0999999999999</c:v>
                </c:pt>
                <c:pt idx="2361">
                  <c:v>1200.0999999999999</c:v>
                </c:pt>
                <c:pt idx="2362">
                  <c:v>1191.0999999999999</c:v>
                </c:pt>
                <c:pt idx="2363">
                  <c:v>1191.0999999999999</c:v>
                </c:pt>
                <c:pt idx="2364">
                  <c:v>1191.0999999999999</c:v>
                </c:pt>
                <c:pt idx="2365">
                  <c:v>1191.0999999999999</c:v>
                </c:pt>
                <c:pt idx="2366">
                  <c:v>1191.0999999999999</c:v>
                </c:pt>
                <c:pt idx="2367">
                  <c:v>1191.0999999999999</c:v>
                </c:pt>
                <c:pt idx="2368">
                  <c:v>1191.0999999999999</c:v>
                </c:pt>
                <c:pt idx="2369">
                  <c:v>1191.0999999999999</c:v>
                </c:pt>
                <c:pt idx="2370">
                  <c:v>1191.0999999999999</c:v>
                </c:pt>
                <c:pt idx="2371">
                  <c:v>1191.0999999999999</c:v>
                </c:pt>
                <c:pt idx="2372">
                  <c:v>1191.0999999999999</c:v>
                </c:pt>
                <c:pt idx="2373">
                  <c:v>1191.0999999999999</c:v>
                </c:pt>
                <c:pt idx="2374">
                  <c:v>1191.0999999999999</c:v>
                </c:pt>
                <c:pt idx="2375">
                  <c:v>1191.0999999999999</c:v>
                </c:pt>
                <c:pt idx="2376">
                  <c:v>1191.0999999999999</c:v>
                </c:pt>
                <c:pt idx="2377">
                  <c:v>1191.0999999999999</c:v>
                </c:pt>
                <c:pt idx="2378">
                  <c:v>1191.0999999999999</c:v>
                </c:pt>
                <c:pt idx="2379">
                  <c:v>1191.0999999999999</c:v>
                </c:pt>
                <c:pt idx="2380">
                  <c:v>1191.0999999999999</c:v>
                </c:pt>
                <c:pt idx="2381">
                  <c:v>1191.0999999999999</c:v>
                </c:pt>
                <c:pt idx="2382">
                  <c:v>1191.0999999999999</c:v>
                </c:pt>
                <c:pt idx="2383">
                  <c:v>1191.0999999999999</c:v>
                </c:pt>
                <c:pt idx="2384">
                  <c:v>39.6</c:v>
                </c:pt>
                <c:pt idx="2385">
                  <c:v>1191.0999999999999</c:v>
                </c:pt>
                <c:pt idx="2386">
                  <c:v>1191.0999999999999</c:v>
                </c:pt>
                <c:pt idx="2387">
                  <c:v>1191.0999999999999</c:v>
                </c:pt>
                <c:pt idx="2388">
                  <c:v>1191.0999999999999</c:v>
                </c:pt>
                <c:pt idx="2389">
                  <c:v>1191.0999999999999</c:v>
                </c:pt>
                <c:pt idx="2390">
                  <c:v>1191.0999999999999</c:v>
                </c:pt>
                <c:pt idx="2391">
                  <c:v>1191.0999999999999</c:v>
                </c:pt>
                <c:pt idx="2392">
                  <c:v>1191.0999999999999</c:v>
                </c:pt>
                <c:pt idx="2393">
                  <c:v>1191.0999999999999</c:v>
                </c:pt>
                <c:pt idx="2394">
                  <c:v>1191.0999999999999</c:v>
                </c:pt>
                <c:pt idx="2395">
                  <c:v>1191.0999999999999</c:v>
                </c:pt>
                <c:pt idx="2396">
                  <c:v>1191.0999999999999</c:v>
                </c:pt>
                <c:pt idx="2397">
                  <c:v>1191.0999999999999</c:v>
                </c:pt>
                <c:pt idx="2398">
                  <c:v>1191.0999999999999</c:v>
                </c:pt>
                <c:pt idx="2399">
                  <c:v>44.8</c:v>
                </c:pt>
                <c:pt idx="2400">
                  <c:v>1191.0999999999999</c:v>
                </c:pt>
                <c:pt idx="2401">
                  <c:v>1191.0999999999999</c:v>
                </c:pt>
                <c:pt idx="2402">
                  <c:v>1191.0999999999999</c:v>
                </c:pt>
                <c:pt idx="2403">
                  <c:v>1191.0999999999999</c:v>
                </c:pt>
                <c:pt idx="2404">
                  <c:v>1191.0999999999999</c:v>
                </c:pt>
                <c:pt idx="2405">
                  <c:v>1191.0999999999999</c:v>
                </c:pt>
                <c:pt idx="2406">
                  <c:v>1191.0999999999999</c:v>
                </c:pt>
                <c:pt idx="2407">
                  <c:v>1191.0999999999999</c:v>
                </c:pt>
                <c:pt idx="2408">
                  <c:v>1191.0999999999999</c:v>
                </c:pt>
                <c:pt idx="2409">
                  <c:v>1191.0999999999999</c:v>
                </c:pt>
                <c:pt idx="2410">
                  <c:v>1191.0999999999999</c:v>
                </c:pt>
                <c:pt idx="2411">
                  <c:v>1191.0999999999999</c:v>
                </c:pt>
                <c:pt idx="2412">
                  <c:v>1191.0999999999999</c:v>
                </c:pt>
                <c:pt idx="2413">
                  <c:v>1191.0999999999999</c:v>
                </c:pt>
                <c:pt idx="2414">
                  <c:v>1191.0999999999999</c:v>
                </c:pt>
                <c:pt idx="2415">
                  <c:v>1191.0999999999999</c:v>
                </c:pt>
                <c:pt idx="2416">
                  <c:v>1191.0999999999999</c:v>
                </c:pt>
                <c:pt idx="2417">
                  <c:v>1191.0999999999999</c:v>
                </c:pt>
                <c:pt idx="2418">
                  <c:v>1191.0999999999999</c:v>
                </c:pt>
                <c:pt idx="2419">
                  <c:v>1191.0999999999999</c:v>
                </c:pt>
                <c:pt idx="2420">
                  <c:v>1191.0999999999999</c:v>
                </c:pt>
                <c:pt idx="2421">
                  <c:v>1191.0999999999999</c:v>
                </c:pt>
                <c:pt idx="2422">
                  <c:v>1191.0999999999999</c:v>
                </c:pt>
                <c:pt idx="2423">
                  <c:v>1191.0999999999999</c:v>
                </c:pt>
                <c:pt idx="2424">
                  <c:v>1191.0999999999999</c:v>
                </c:pt>
                <c:pt idx="2425">
                  <c:v>1191.0999999999999</c:v>
                </c:pt>
                <c:pt idx="2426">
                  <c:v>1191.0999999999999</c:v>
                </c:pt>
                <c:pt idx="2427">
                  <c:v>1191.0999999999999</c:v>
                </c:pt>
                <c:pt idx="2428">
                  <c:v>1191.0999999999999</c:v>
                </c:pt>
                <c:pt idx="2429">
                  <c:v>1191.0999999999999</c:v>
                </c:pt>
                <c:pt idx="2430">
                  <c:v>1191.0999999999999</c:v>
                </c:pt>
                <c:pt idx="2431">
                  <c:v>1191.0999999999999</c:v>
                </c:pt>
                <c:pt idx="2432">
                  <c:v>1191.0999999999999</c:v>
                </c:pt>
                <c:pt idx="2433">
                  <c:v>1191.0999999999999</c:v>
                </c:pt>
                <c:pt idx="2434">
                  <c:v>1191.0999999999999</c:v>
                </c:pt>
                <c:pt idx="2435">
                  <c:v>1191.0999999999999</c:v>
                </c:pt>
                <c:pt idx="2436">
                  <c:v>1191.0999999999999</c:v>
                </c:pt>
                <c:pt idx="2437">
                  <c:v>1191.0999999999999</c:v>
                </c:pt>
                <c:pt idx="2438">
                  <c:v>1191.0999999999999</c:v>
                </c:pt>
                <c:pt idx="2439">
                  <c:v>1191.0999999999999</c:v>
                </c:pt>
                <c:pt idx="2440">
                  <c:v>1191.0999999999999</c:v>
                </c:pt>
                <c:pt idx="2441">
                  <c:v>1191.0999999999999</c:v>
                </c:pt>
                <c:pt idx="2442">
                  <c:v>1191.0999999999999</c:v>
                </c:pt>
                <c:pt idx="2443">
                  <c:v>1191.0999999999999</c:v>
                </c:pt>
                <c:pt idx="2444">
                  <c:v>1191.0999999999999</c:v>
                </c:pt>
                <c:pt idx="2445">
                  <c:v>1191.0999999999999</c:v>
                </c:pt>
                <c:pt idx="2446">
                  <c:v>1191.0999999999999</c:v>
                </c:pt>
                <c:pt idx="2447">
                  <c:v>1191.0999999999999</c:v>
                </c:pt>
                <c:pt idx="2448">
                  <c:v>1191.0999999999999</c:v>
                </c:pt>
                <c:pt idx="2449">
                  <c:v>1191.0999999999999</c:v>
                </c:pt>
                <c:pt idx="2450">
                  <c:v>1191.0999999999999</c:v>
                </c:pt>
                <c:pt idx="2451">
                  <c:v>1191.0999999999999</c:v>
                </c:pt>
                <c:pt idx="2452">
                  <c:v>1191.0999999999999</c:v>
                </c:pt>
                <c:pt idx="2453">
                  <c:v>1191.0999999999999</c:v>
                </c:pt>
                <c:pt idx="2454">
                  <c:v>1191.0999999999999</c:v>
                </c:pt>
                <c:pt idx="2455">
                  <c:v>1191.0999999999999</c:v>
                </c:pt>
                <c:pt idx="2456">
                  <c:v>1191.0999999999999</c:v>
                </c:pt>
                <c:pt idx="2457">
                  <c:v>1191.0999999999999</c:v>
                </c:pt>
                <c:pt idx="2458">
                  <c:v>1191.0999999999999</c:v>
                </c:pt>
                <c:pt idx="2459">
                  <c:v>1191.0999999999999</c:v>
                </c:pt>
                <c:pt idx="2460">
                  <c:v>1191.0999999999999</c:v>
                </c:pt>
                <c:pt idx="2461">
                  <c:v>1191.0999999999999</c:v>
                </c:pt>
                <c:pt idx="2462">
                  <c:v>1191.0999999999999</c:v>
                </c:pt>
                <c:pt idx="2463">
                  <c:v>1191.0999999999999</c:v>
                </c:pt>
                <c:pt idx="2464">
                  <c:v>1191.0999999999999</c:v>
                </c:pt>
                <c:pt idx="2465">
                  <c:v>1191.0999999999999</c:v>
                </c:pt>
                <c:pt idx="2466">
                  <c:v>1191.0999999999999</c:v>
                </c:pt>
                <c:pt idx="2467">
                  <c:v>1191.0999999999999</c:v>
                </c:pt>
                <c:pt idx="2468">
                  <c:v>39.6</c:v>
                </c:pt>
                <c:pt idx="2469">
                  <c:v>1191.0999999999999</c:v>
                </c:pt>
                <c:pt idx="2470">
                  <c:v>1191.0999999999999</c:v>
                </c:pt>
                <c:pt idx="2471">
                  <c:v>1200.0999999999999</c:v>
                </c:pt>
                <c:pt idx="2472">
                  <c:v>1191.0999999999999</c:v>
                </c:pt>
                <c:pt idx="2473">
                  <c:v>1191.0999999999999</c:v>
                </c:pt>
                <c:pt idx="2474">
                  <c:v>1191.0999999999999</c:v>
                </c:pt>
                <c:pt idx="2475">
                  <c:v>1191.0999999999999</c:v>
                </c:pt>
                <c:pt idx="2476">
                  <c:v>1191.0999999999999</c:v>
                </c:pt>
                <c:pt idx="2477">
                  <c:v>1191.0999999999999</c:v>
                </c:pt>
                <c:pt idx="2478">
                  <c:v>1191.0999999999999</c:v>
                </c:pt>
                <c:pt idx="2479">
                  <c:v>1191.0999999999999</c:v>
                </c:pt>
                <c:pt idx="2480">
                  <c:v>1191.0999999999999</c:v>
                </c:pt>
                <c:pt idx="2481">
                  <c:v>1191.0999999999999</c:v>
                </c:pt>
                <c:pt idx="2482">
                  <c:v>1191.0999999999999</c:v>
                </c:pt>
                <c:pt idx="2483">
                  <c:v>1191.0999999999999</c:v>
                </c:pt>
                <c:pt idx="2484">
                  <c:v>1191.0999999999999</c:v>
                </c:pt>
                <c:pt idx="2485">
                  <c:v>1191.0999999999999</c:v>
                </c:pt>
                <c:pt idx="2486">
                  <c:v>1191.0999999999999</c:v>
                </c:pt>
                <c:pt idx="2487">
                  <c:v>1191.0999999999999</c:v>
                </c:pt>
                <c:pt idx="2488">
                  <c:v>1191.0999999999999</c:v>
                </c:pt>
                <c:pt idx="2489">
                  <c:v>1191.0999999999999</c:v>
                </c:pt>
                <c:pt idx="2490">
                  <c:v>1191.0999999999999</c:v>
                </c:pt>
                <c:pt idx="2491">
                  <c:v>1191.0999999999999</c:v>
                </c:pt>
                <c:pt idx="2492">
                  <c:v>1191.0999999999999</c:v>
                </c:pt>
                <c:pt idx="2493">
                  <c:v>1191.0999999999999</c:v>
                </c:pt>
                <c:pt idx="2494">
                  <c:v>1191.0999999999999</c:v>
                </c:pt>
                <c:pt idx="2495">
                  <c:v>1191.0999999999999</c:v>
                </c:pt>
                <c:pt idx="2496">
                  <c:v>1191.0999999999999</c:v>
                </c:pt>
                <c:pt idx="2497">
                  <c:v>1191.0999999999999</c:v>
                </c:pt>
                <c:pt idx="2498">
                  <c:v>1191.0999999999999</c:v>
                </c:pt>
                <c:pt idx="2499">
                  <c:v>1191.0999999999999</c:v>
                </c:pt>
                <c:pt idx="2500">
                  <c:v>1191.0999999999999</c:v>
                </c:pt>
                <c:pt idx="2501">
                  <c:v>1191.0999999999999</c:v>
                </c:pt>
                <c:pt idx="2502">
                  <c:v>1191.0999999999999</c:v>
                </c:pt>
                <c:pt idx="2503">
                  <c:v>1191.0999999999999</c:v>
                </c:pt>
                <c:pt idx="2504">
                  <c:v>1191.0999999999999</c:v>
                </c:pt>
                <c:pt idx="2505">
                  <c:v>1191.0999999999999</c:v>
                </c:pt>
                <c:pt idx="2506">
                  <c:v>1191.0999999999999</c:v>
                </c:pt>
                <c:pt idx="2507">
                  <c:v>1191.0999999999999</c:v>
                </c:pt>
                <c:pt idx="2508">
                  <c:v>1191.0999999999999</c:v>
                </c:pt>
                <c:pt idx="2509">
                  <c:v>1191.0999999999999</c:v>
                </c:pt>
                <c:pt idx="2510">
                  <c:v>1191.0999999999999</c:v>
                </c:pt>
                <c:pt idx="2511">
                  <c:v>1191.0999999999999</c:v>
                </c:pt>
                <c:pt idx="2512">
                  <c:v>1191.0999999999999</c:v>
                </c:pt>
                <c:pt idx="2513">
                  <c:v>1191.0999999999999</c:v>
                </c:pt>
                <c:pt idx="2514">
                  <c:v>1191.0999999999999</c:v>
                </c:pt>
                <c:pt idx="2515">
                  <c:v>1191.0999999999999</c:v>
                </c:pt>
                <c:pt idx="2516">
                  <c:v>1191.0999999999999</c:v>
                </c:pt>
                <c:pt idx="2517">
                  <c:v>1191.0999999999999</c:v>
                </c:pt>
                <c:pt idx="2518">
                  <c:v>1191.0999999999999</c:v>
                </c:pt>
                <c:pt idx="2519">
                  <c:v>1191.0999999999999</c:v>
                </c:pt>
                <c:pt idx="2520">
                  <c:v>1191.0999999999999</c:v>
                </c:pt>
                <c:pt idx="2521">
                  <c:v>1191.0999999999999</c:v>
                </c:pt>
                <c:pt idx="2522">
                  <c:v>1191.0999999999999</c:v>
                </c:pt>
                <c:pt idx="2523">
                  <c:v>39.6</c:v>
                </c:pt>
                <c:pt idx="2524">
                  <c:v>1200.0999999999999</c:v>
                </c:pt>
                <c:pt idx="2525">
                  <c:v>1191.0999999999999</c:v>
                </c:pt>
                <c:pt idx="2526">
                  <c:v>1191.0999999999999</c:v>
                </c:pt>
                <c:pt idx="2527">
                  <c:v>1191.0999999999999</c:v>
                </c:pt>
                <c:pt idx="2528">
                  <c:v>1191.0999999999999</c:v>
                </c:pt>
                <c:pt idx="2529">
                  <c:v>1191.0999999999999</c:v>
                </c:pt>
                <c:pt idx="2530">
                  <c:v>1191.0999999999999</c:v>
                </c:pt>
                <c:pt idx="2531">
                  <c:v>1191.0999999999999</c:v>
                </c:pt>
                <c:pt idx="2532">
                  <c:v>1191.0999999999999</c:v>
                </c:pt>
                <c:pt idx="2533">
                  <c:v>1191.0999999999999</c:v>
                </c:pt>
                <c:pt idx="2534">
                  <c:v>1191.0999999999999</c:v>
                </c:pt>
                <c:pt idx="2535">
                  <c:v>1191.0999999999999</c:v>
                </c:pt>
                <c:pt idx="2536">
                  <c:v>1191.0999999999999</c:v>
                </c:pt>
                <c:pt idx="2537">
                  <c:v>1191.0999999999999</c:v>
                </c:pt>
                <c:pt idx="2538">
                  <c:v>1191.0999999999999</c:v>
                </c:pt>
                <c:pt idx="2539">
                  <c:v>1191.0999999999999</c:v>
                </c:pt>
                <c:pt idx="2540">
                  <c:v>1191.0999999999999</c:v>
                </c:pt>
                <c:pt idx="2541">
                  <c:v>1191.0999999999999</c:v>
                </c:pt>
                <c:pt idx="2542">
                  <c:v>1191.0999999999999</c:v>
                </c:pt>
                <c:pt idx="2543">
                  <c:v>1191.0999999999999</c:v>
                </c:pt>
                <c:pt idx="2544">
                  <c:v>1191.0999999999999</c:v>
                </c:pt>
                <c:pt idx="2545">
                  <c:v>1191.0999999999999</c:v>
                </c:pt>
                <c:pt idx="2546">
                  <c:v>1191.0999999999999</c:v>
                </c:pt>
                <c:pt idx="2547">
                  <c:v>1191.0999999999999</c:v>
                </c:pt>
                <c:pt idx="2548">
                  <c:v>1191.0999999999999</c:v>
                </c:pt>
                <c:pt idx="2549">
                  <c:v>1191.0999999999999</c:v>
                </c:pt>
                <c:pt idx="2550">
                  <c:v>1191.0999999999999</c:v>
                </c:pt>
                <c:pt idx="2551">
                  <c:v>1191.0999999999999</c:v>
                </c:pt>
                <c:pt idx="2552">
                  <c:v>1200.0999999999999</c:v>
                </c:pt>
                <c:pt idx="2553">
                  <c:v>1191.0999999999999</c:v>
                </c:pt>
                <c:pt idx="2554">
                  <c:v>1191.0999999999999</c:v>
                </c:pt>
                <c:pt idx="2555">
                  <c:v>1191.0999999999999</c:v>
                </c:pt>
                <c:pt idx="2556">
                  <c:v>1191.0999999999999</c:v>
                </c:pt>
                <c:pt idx="2557">
                  <c:v>1200.0999999999999</c:v>
                </c:pt>
                <c:pt idx="2558">
                  <c:v>1191.0999999999999</c:v>
                </c:pt>
                <c:pt idx="2559">
                  <c:v>1191.0999999999999</c:v>
                </c:pt>
                <c:pt idx="2560">
                  <c:v>1191.0999999999999</c:v>
                </c:pt>
                <c:pt idx="2561">
                  <c:v>1200.0999999999999</c:v>
                </c:pt>
                <c:pt idx="2562">
                  <c:v>1191.0999999999999</c:v>
                </c:pt>
                <c:pt idx="2563">
                  <c:v>1191.0999999999999</c:v>
                </c:pt>
                <c:pt idx="2564">
                  <c:v>1191.0999999999999</c:v>
                </c:pt>
                <c:pt idx="2565">
                  <c:v>1191.0999999999999</c:v>
                </c:pt>
                <c:pt idx="2566">
                  <c:v>1191.0999999999999</c:v>
                </c:pt>
                <c:pt idx="2567">
                  <c:v>1191.0999999999999</c:v>
                </c:pt>
                <c:pt idx="2568">
                  <c:v>1191.0999999999999</c:v>
                </c:pt>
                <c:pt idx="2569">
                  <c:v>1191.0999999999999</c:v>
                </c:pt>
                <c:pt idx="2570">
                  <c:v>1191.0999999999999</c:v>
                </c:pt>
                <c:pt idx="2571">
                  <c:v>1191.0999999999999</c:v>
                </c:pt>
                <c:pt idx="2572">
                  <c:v>1191.0999999999999</c:v>
                </c:pt>
                <c:pt idx="2573">
                  <c:v>1191.0999999999999</c:v>
                </c:pt>
                <c:pt idx="2574">
                  <c:v>1191.0999999999999</c:v>
                </c:pt>
                <c:pt idx="2575">
                  <c:v>1191.0999999999999</c:v>
                </c:pt>
                <c:pt idx="2576">
                  <c:v>1191.0999999999999</c:v>
                </c:pt>
                <c:pt idx="2577">
                  <c:v>1191.0999999999999</c:v>
                </c:pt>
                <c:pt idx="2578">
                  <c:v>1191.0999999999999</c:v>
                </c:pt>
                <c:pt idx="2579">
                  <c:v>1191.0999999999999</c:v>
                </c:pt>
                <c:pt idx="2580">
                  <c:v>1191.0999999999999</c:v>
                </c:pt>
                <c:pt idx="2581">
                  <c:v>1191.0999999999999</c:v>
                </c:pt>
                <c:pt idx="2582">
                  <c:v>1191.0999999999999</c:v>
                </c:pt>
                <c:pt idx="2583">
                  <c:v>1191.0999999999999</c:v>
                </c:pt>
                <c:pt idx="2584">
                  <c:v>1191.0999999999999</c:v>
                </c:pt>
                <c:pt idx="2585">
                  <c:v>1191.0999999999999</c:v>
                </c:pt>
                <c:pt idx="2586">
                  <c:v>1191.0999999999999</c:v>
                </c:pt>
                <c:pt idx="2587">
                  <c:v>1191.0999999999999</c:v>
                </c:pt>
                <c:pt idx="2588">
                  <c:v>1191.0999999999999</c:v>
                </c:pt>
                <c:pt idx="2589">
                  <c:v>1191.0999999999999</c:v>
                </c:pt>
                <c:pt idx="2590">
                  <c:v>1191.0999999999999</c:v>
                </c:pt>
                <c:pt idx="2591">
                  <c:v>1191.0999999999999</c:v>
                </c:pt>
                <c:pt idx="2592">
                  <c:v>1191.0999999999999</c:v>
                </c:pt>
                <c:pt idx="2593">
                  <c:v>1191.0999999999999</c:v>
                </c:pt>
                <c:pt idx="2594">
                  <c:v>1191.0999999999999</c:v>
                </c:pt>
                <c:pt idx="2595">
                  <c:v>1191.0999999999999</c:v>
                </c:pt>
                <c:pt idx="2596">
                  <c:v>1191.0999999999999</c:v>
                </c:pt>
                <c:pt idx="2597">
                  <c:v>1191.0999999999999</c:v>
                </c:pt>
                <c:pt idx="2598">
                  <c:v>1191.0999999999999</c:v>
                </c:pt>
                <c:pt idx="2599">
                  <c:v>1191.0999999999999</c:v>
                </c:pt>
                <c:pt idx="2600">
                  <c:v>1191.0999999999999</c:v>
                </c:pt>
                <c:pt idx="2601">
                  <c:v>1191.0999999999999</c:v>
                </c:pt>
                <c:pt idx="2602">
                  <c:v>1191.0999999999999</c:v>
                </c:pt>
                <c:pt idx="2603">
                  <c:v>1191.0999999999999</c:v>
                </c:pt>
                <c:pt idx="2604">
                  <c:v>1191.0999999999999</c:v>
                </c:pt>
                <c:pt idx="2605">
                  <c:v>1191.0999999999999</c:v>
                </c:pt>
                <c:pt idx="2606">
                  <c:v>1191.0999999999999</c:v>
                </c:pt>
                <c:pt idx="2607">
                  <c:v>1191.0999999999999</c:v>
                </c:pt>
                <c:pt idx="2608">
                  <c:v>1191.0999999999999</c:v>
                </c:pt>
                <c:pt idx="2609">
                  <c:v>1191.0999999999999</c:v>
                </c:pt>
                <c:pt idx="2610">
                  <c:v>1191.0999999999999</c:v>
                </c:pt>
                <c:pt idx="2611">
                  <c:v>1191.0999999999999</c:v>
                </c:pt>
                <c:pt idx="2612">
                  <c:v>1191.0999999999999</c:v>
                </c:pt>
                <c:pt idx="2613">
                  <c:v>1191.0999999999999</c:v>
                </c:pt>
                <c:pt idx="2614">
                  <c:v>1191.0999999999999</c:v>
                </c:pt>
                <c:pt idx="2615">
                  <c:v>1191.0999999999999</c:v>
                </c:pt>
                <c:pt idx="2616">
                  <c:v>1191.0999999999999</c:v>
                </c:pt>
                <c:pt idx="2617">
                  <c:v>1191.0999999999999</c:v>
                </c:pt>
                <c:pt idx="2618">
                  <c:v>1191.0999999999999</c:v>
                </c:pt>
                <c:pt idx="2619">
                  <c:v>1191.0999999999999</c:v>
                </c:pt>
                <c:pt idx="2620">
                  <c:v>1191.0999999999999</c:v>
                </c:pt>
                <c:pt idx="2621">
                  <c:v>1191.0999999999999</c:v>
                </c:pt>
                <c:pt idx="2622">
                  <c:v>1191.0999999999999</c:v>
                </c:pt>
                <c:pt idx="2623">
                  <c:v>1191.0999999999999</c:v>
                </c:pt>
                <c:pt idx="2624">
                  <c:v>1191.0999999999999</c:v>
                </c:pt>
                <c:pt idx="2625">
                  <c:v>1191.0999999999999</c:v>
                </c:pt>
                <c:pt idx="2626">
                  <c:v>1191.0999999999999</c:v>
                </c:pt>
                <c:pt idx="2627">
                  <c:v>1191.0999999999999</c:v>
                </c:pt>
                <c:pt idx="2628">
                  <c:v>1191.0999999999999</c:v>
                </c:pt>
                <c:pt idx="2629">
                  <c:v>1191.0999999999999</c:v>
                </c:pt>
                <c:pt idx="2630">
                  <c:v>1191.0999999999999</c:v>
                </c:pt>
                <c:pt idx="2631">
                  <c:v>1191.0999999999999</c:v>
                </c:pt>
                <c:pt idx="2632">
                  <c:v>1191.0999999999999</c:v>
                </c:pt>
                <c:pt idx="2633">
                  <c:v>1191.0999999999999</c:v>
                </c:pt>
                <c:pt idx="2634">
                  <c:v>1191.0999999999999</c:v>
                </c:pt>
                <c:pt idx="2635">
                  <c:v>1191.0999999999999</c:v>
                </c:pt>
                <c:pt idx="2636">
                  <c:v>1191.0999999999999</c:v>
                </c:pt>
                <c:pt idx="2637">
                  <c:v>1191.0999999999999</c:v>
                </c:pt>
                <c:pt idx="2638">
                  <c:v>1191.0999999999999</c:v>
                </c:pt>
                <c:pt idx="2639">
                  <c:v>1191.0999999999999</c:v>
                </c:pt>
                <c:pt idx="2640">
                  <c:v>1191.0999999999999</c:v>
                </c:pt>
                <c:pt idx="2641">
                  <c:v>1191.0999999999999</c:v>
                </c:pt>
                <c:pt idx="2642">
                  <c:v>1191.0999999999999</c:v>
                </c:pt>
                <c:pt idx="2643">
                  <c:v>1191.0999999999999</c:v>
                </c:pt>
                <c:pt idx="2644">
                  <c:v>1191.0999999999999</c:v>
                </c:pt>
                <c:pt idx="2645">
                  <c:v>1191.0999999999999</c:v>
                </c:pt>
                <c:pt idx="2646">
                  <c:v>1191.0999999999999</c:v>
                </c:pt>
                <c:pt idx="2647">
                  <c:v>1191.0999999999999</c:v>
                </c:pt>
                <c:pt idx="2648">
                  <c:v>1191.0999999999999</c:v>
                </c:pt>
                <c:pt idx="2649">
                  <c:v>1191.0999999999999</c:v>
                </c:pt>
                <c:pt idx="2650">
                  <c:v>1191.0999999999999</c:v>
                </c:pt>
                <c:pt idx="2651">
                  <c:v>1191.0999999999999</c:v>
                </c:pt>
                <c:pt idx="2652">
                  <c:v>1191.0999999999999</c:v>
                </c:pt>
                <c:pt idx="2653">
                  <c:v>1191.0999999999999</c:v>
                </c:pt>
                <c:pt idx="2654">
                  <c:v>1191.0999999999999</c:v>
                </c:pt>
                <c:pt idx="2655">
                  <c:v>1191.0999999999999</c:v>
                </c:pt>
                <c:pt idx="2656">
                  <c:v>1191.0999999999999</c:v>
                </c:pt>
                <c:pt idx="2657">
                  <c:v>1191.0999999999999</c:v>
                </c:pt>
                <c:pt idx="2658">
                  <c:v>1191.0999999999999</c:v>
                </c:pt>
                <c:pt idx="2659">
                  <c:v>1191.0999999999999</c:v>
                </c:pt>
                <c:pt idx="2660">
                  <c:v>1191.0999999999999</c:v>
                </c:pt>
                <c:pt idx="2661">
                  <c:v>1191.0999999999999</c:v>
                </c:pt>
                <c:pt idx="2662">
                  <c:v>1191.0999999999999</c:v>
                </c:pt>
                <c:pt idx="2663">
                  <c:v>1200.0999999999999</c:v>
                </c:pt>
                <c:pt idx="2664">
                  <c:v>1191.0999999999999</c:v>
                </c:pt>
                <c:pt idx="2665">
                  <c:v>1191.0999999999999</c:v>
                </c:pt>
                <c:pt idx="2666">
                  <c:v>1191.0999999999999</c:v>
                </c:pt>
                <c:pt idx="2667">
                  <c:v>1191.0999999999999</c:v>
                </c:pt>
                <c:pt idx="2668">
                  <c:v>1191.0999999999999</c:v>
                </c:pt>
                <c:pt idx="2669">
                  <c:v>1200.0999999999999</c:v>
                </c:pt>
                <c:pt idx="2670">
                  <c:v>1191.0999999999999</c:v>
                </c:pt>
                <c:pt idx="2671">
                  <c:v>1191.0999999999999</c:v>
                </c:pt>
                <c:pt idx="2672">
                  <c:v>1191.0999999999999</c:v>
                </c:pt>
                <c:pt idx="2673">
                  <c:v>1191.0999999999999</c:v>
                </c:pt>
                <c:pt idx="2674">
                  <c:v>1191.0999999999999</c:v>
                </c:pt>
                <c:pt idx="2675">
                  <c:v>1191.0999999999999</c:v>
                </c:pt>
                <c:pt idx="2676">
                  <c:v>1191.0999999999999</c:v>
                </c:pt>
                <c:pt idx="2677">
                  <c:v>1191.0999999999999</c:v>
                </c:pt>
                <c:pt idx="2678">
                  <c:v>1191.0999999999999</c:v>
                </c:pt>
                <c:pt idx="2679">
                  <c:v>1191.0999999999999</c:v>
                </c:pt>
                <c:pt idx="2680">
                  <c:v>1191.0999999999999</c:v>
                </c:pt>
                <c:pt idx="2681">
                  <c:v>1191.0999999999999</c:v>
                </c:pt>
                <c:pt idx="2682">
                  <c:v>1191.0999999999999</c:v>
                </c:pt>
                <c:pt idx="2683">
                  <c:v>1191.0999999999999</c:v>
                </c:pt>
                <c:pt idx="2684">
                  <c:v>1191.0999999999999</c:v>
                </c:pt>
                <c:pt idx="2685">
                  <c:v>1191.0999999999999</c:v>
                </c:pt>
                <c:pt idx="2686">
                  <c:v>1191.0999999999999</c:v>
                </c:pt>
                <c:pt idx="2687">
                  <c:v>1191.0999999999999</c:v>
                </c:pt>
                <c:pt idx="2688">
                  <c:v>1191.0999999999999</c:v>
                </c:pt>
                <c:pt idx="2689">
                  <c:v>1191.0999999999999</c:v>
                </c:pt>
                <c:pt idx="2690">
                  <c:v>1191.0999999999999</c:v>
                </c:pt>
                <c:pt idx="2691">
                  <c:v>1200.0999999999999</c:v>
                </c:pt>
                <c:pt idx="2692">
                  <c:v>1191.0999999999999</c:v>
                </c:pt>
                <c:pt idx="2693">
                  <c:v>1191.0999999999999</c:v>
                </c:pt>
                <c:pt idx="2694">
                  <c:v>1200.0999999999999</c:v>
                </c:pt>
                <c:pt idx="2695">
                  <c:v>1191.0999999999999</c:v>
                </c:pt>
                <c:pt idx="2696">
                  <c:v>1191.0999999999999</c:v>
                </c:pt>
                <c:pt idx="2697">
                  <c:v>1191.0999999999999</c:v>
                </c:pt>
                <c:pt idx="2698">
                  <c:v>1200.0999999999999</c:v>
                </c:pt>
                <c:pt idx="2699">
                  <c:v>1191.0999999999999</c:v>
                </c:pt>
                <c:pt idx="2700">
                  <c:v>1191.0999999999999</c:v>
                </c:pt>
                <c:pt idx="2701">
                  <c:v>1191.0999999999999</c:v>
                </c:pt>
                <c:pt idx="2702">
                  <c:v>1191.0999999999999</c:v>
                </c:pt>
                <c:pt idx="2703">
                  <c:v>1191.0999999999999</c:v>
                </c:pt>
                <c:pt idx="2704">
                  <c:v>1191.0999999999999</c:v>
                </c:pt>
                <c:pt idx="2705">
                  <c:v>1191.0999999999999</c:v>
                </c:pt>
                <c:pt idx="2706">
                  <c:v>1200.0999999999999</c:v>
                </c:pt>
                <c:pt idx="2707">
                  <c:v>1191.0999999999999</c:v>
                </c:pt>
                <c:pt idx="2708">
                  <c:v>39.6</c:v>
                </c:pt>
                <c:pt idx="2709">
                  <c:v>1191.0999999999999</c:v>
                </c:pt>
                <c:pt idx="2710">
                  <c:v>1191.0999999999999</c:v>
                </c:pt>
                <c:pt idx="2711">
                  <c:v>1191.0999999999999</c:v>
                </c:pt>
                <c:pt idx="2712">
                  <c:v>1191.0999999999999</c:v>
                </c:pt>
                <c:pt idx="2713">
                  <c:v>1191.0999999999999</c:v>
                </c:pt>
                <c:pt idx="2714">
                  <c:v>1191.0999999999999</c:v>
                </c:pt>
                <c:pt idx="2715">
                  <c:v>1191.0999999999999</c:v>
                </c:pt>
                <c:pt idx="2716">
                  <c:v>1191.0999999999999</c:v>
                </c:pt>
                <c:pt idx="2717">
                  <c:v>1191.0999999999999</c:v>
                </c:pt>
                <c:pt idx="2718">
                  <c:v>1191.0999999999999</c:v>
                </c:pt>
                <c:pt idx="2719">
                  <c:v>1191.0999999999999</c:v>
                </c:pt>
                <c:pt idx="2720">
                  <c:v>1191.0999999999999</c:v>
                </c:pt>
                <c:pt idx="2721">
                  <c:v>1191.0999999999999</c:v>
                </c:pt>
                <c:pt idx="2722">
                  <c:v>1191.0999999999999</c:v>
                </c:pt>
                <c:pt idx="2723">
                  <c:v>1191.0999999999999</c:v>
                </c:pt>
                <c:pt idx="2724">
                  <c:v>1191.0999999999999</c:v>
                </c:pt>
                <c:pt idx="2725">
                  <c:v>1191.0999999999999</c:v>
                </c:pt>
                <c:pt idx="2726">
                  <c:v>1191.0999999999999</c:v>
                </c:pt>
                <c:pt idx="2727">
                  <c:v>1191.0999999999999</c:v>
                </c:pt>
                <c:pt idx="2728">
                  <c:v>1191.0999999999999</c:v>
                </c:pt>
                <c:pt idx="2729">
                  <c:v>1191.0999999999999</c:v>
                </c:pt>
                <c:pt idx="2730">
                  <c:v>1191.0999999999999</c:v>
                </c:pt>
                <c:pt idx="2731">
                  <c:v>1191.0999999999999</c:v>
                </c:pt>
                <c:pt idx="2732">
                  <c:v>1191.0999999999999</c:v>
                </c:pt>
                <c:pt idx="2733">
                  <c:v>1191.0999999999999</c:v>
                </c:pt>
                <c:pt idx="2734">
                  <c:v>1200.0999999999999</c:v>
                </c:pt>
                <c:pt idx="2735">
                  <c:v>1191.0999999999999</c:v>
                </c:pt>
                <c:pt idx="2736">
                  <c:v>1191.0999999999999</c:v>
                </c:pt>
                <c:pt idx="2737">
                  <c:v>1191.0999999999999</c:v>
                </c:pt>
                <c:pt idx="2738">
                  <c:v>1191.0999999999999</c:v>
                </c:pt>
                <c:pt idx="2739">
                  <c:v>1191.0999999999999</c:v>
                </c:pt>
                <c:pt idx="2740">
                  <c:v>1191.0999999999999</c:v>
                </c:pt>
                <c:pt idx="2741">
                  <c:v>1191.0999999999999</c:v>
                </c:pt>
                <c:pt idx="2742">
                  <c:v>1191.0999999999999</c:v>
                </c:pt>
                <c:pt idx="2743">
                  <c:v>1191.0999999999999</c:v>
                </c:pt>
                <c:pt idx="2744">
                  <c:v>1191.0999999999999</c:v>
                </c:pt>
                <c:pt idx="2745">
                  <c:v>1191.0999999999999</c:v>
                </c:pt>
                <c:pt idx="2746">
                  <c:v>1191.0999999999999</c:v>
                </c:pt>
                <c:pt idx="2747">
                  <c:v>1191.0999999999999</c:v>
                </c:pt>
                <c:pt idx="2748">
                  <c:v>1191.0999999999999</c:v>
                </c:pt>
                <c:pt idx="2749">
                  <c:v>39.6</c:v>
                </c:pt>
                <c:pt idx="2750">
                  <c:v>1191.0999999999999</c:v>
                </c:pt>
                <c:pt idx="2751">
                  <c:v>1200.0999999999999</c:v>
                </c:pt>
                <c:pt idx="2752">
                  <c:v>1191.0999999999999</c:v>
                </c:pt>
                <c:pt idx="2753">
                  <c:v>1191.0999999999999</c:v>
                </c:pt>
                <c:pt idx="2754">
                  <c:v>1200.0999999999999</c:v>
                </c:pt>
                <c:pt idx="2755">
                  <c:v>1191.0999999999999</c:v>
                </c:pt>
                <c:pt idx="2756">
                  <c:v>1191.0999999999999</c:v>
                </c:pt>
                <c:pt idx="2757">
                  <c:v>1191.0999999999999</c:v>
                </c:pt>
                <c:pt idx="2758">
                  <c:v>1200.0999999999999</c:v>
                </c:pt>
                <c:pt idx="2759">
                  <c:v>1191.0999999999999</c:v>
                </c:pt>
                <c:pt idx="2760">
                  <c:v>39.6</c:v>
                </c:pt>
                <c:pt idx="2761">
                  <c:v>1191.0999999999999</c:v>
                </c:pt>
                <c:pt idx="2762">
                  <c:v>1191.0999999999999</c:v>
                </c:pt>
                <c:pt idx="2763">
                  <c:v>1191.0999999999999</c:v>
                </c:pt>
                <c:pt idx="2764">
                  <c:v>1191.0999999999999</c:v>
                </c:pt>
                <c:pt idx="2765">
                  <c:v>1191.0999999999999</c:v>
                </c:pt>
                <c:pt idx="2766">
                  <c:v>1191.0999999999999</c:v>
                </c:pt>
                <c:pt idx="2767">
                  <c:v>1191.0999999999999</c:v>
                </c:pt>
                <c:pt idx="2768">
                  <c:v>1191.0999999999999</c:v>
                </c:pt>
                <c:pt idx="2769">
                  <c:v>1191.0999999999999</c:v>
                </c:pt>
                <c:pt idx="2770">
                  <c:v>1191.0999999999999</c:v>
                </c:pt>
                <c:pt idx="2771">
                  <c:v>1191.0999999999999</c:v>
                </c:pt>
                <c:pt idx="2772">
                  <c:v>1191.0999999999999</c:v>
                </c:pt>
                <c:pt idx="2773">
                  <c:v>1191.0999999999999</c:v>
                </c:pt>
                <c:pt idx="2774">
                  <c:v>1191.0999999999999</c:v>
                </c:pt>
                <c:pt idx="2775">
                  <c:v>1191.0999999999999</c:v>
                </c:pt>
                <c:pt idx="2776">
                  <c:v>1191.0999999999999</c:v>
                </c:pt>
                <c:pt idx="2777">
                  <c:v>1191.0999999999999</c:v>
                </c:pt>
                <c:pt idx="2778">
                  <c:v>1191.0999999999999</c:v>
                </c:pt>
                <c:pt idx="2779">
                  <c:v>1191.0999999999999</c:v>
                </c:pt>
                <c:pt idx="2780">
                  <c:v>1191.0999999999999</c:v>
                </c:pt>
                <c:pt idx="2781">
                  <c:v>39.6</c:v>
                </c:pt>
                <c:pt idx="2782">
                  <c:v>1191.0999999999999</c:v>
                </c:pt>
                <c:pt idx="2783">
                  <c:v>1191.0999999999999</c:v>
                </c:pt>
                <c:pt idx="2784">
                  <c:v>1191.0999999999999</c:v>
                </c:pt>
                <c:pt idx="2785">
                  <c:v>1191.0999999999999</c:v>
                </c:pt>
                <c:pt idx="2786">
                  <c:v>1191.0999999999999</c:v>
                </c:pt>
                <c:pt idx="2787">
                  <c:v>1191.0999999999999</c:v>
                </c:pt>
                <c:pt idx="2788">
                  <c:v>1191.0999999999999</c:v>
                </c:pt>
                <c:pt idx="2789">
                  <c:v>1191.0999999999999</c:v>
                </c:pt>
                <c:pt idx="2790">
                  <c:v>1191.0999999999999</c:v>
                </c:pt>
                <c:pt idx="2791">
                  <c:v>1191.0999999999999</c:v>
                </c:pt>
                <c:pt idx="2792">
                  <c:v>1191.0999999999999</c:v>
                </c:pt>
                <c:pt idx="2793">
                  <c:v>1191.0999999999999</c:v>
                </c:pt>
                <c:pt idx="2794">
                  <c:v>1191.0999999999999</c:v>
                </c:pt>
                <c:pt idx="2795">
                  <c:v>1191.0999999999999</c:v>
                </c:pt>
                <c:pt idx="2796">
                  <c:v>1191.0999999999999</c:v>
                </c:pt>
                <c:pt idx="2797">
                  <c:v>1191.0999999999999</c:v>
                </c:pt>
                <c:pt idx="2798">
                  <c:v>1191.0999999999999</c:v>
                </c:pt>
                <c:pt idx="2799">
                  <c:v>1191.0999999999999</c:v>
                </c:pt>
                <c:pt idx="2800">
                  <c:v>1191.0999999999999</c:v>
                </c:pt>
                <c:pt idx="2801">
                  <c:v>1191.0999999999999</c:v>
                </c:pt>
                <c:pt idx="2802">
                  <c:v>1191.0999999999999</c:v>
                </c:pt>
                <c:pt idx="2803">
                  <c:v>1191.0999999999999</c:v>
                </c:pt>
                <c:pt idx="2804">
                  <c:v>1191.0999999999999</c:v>
                </c:pt>
                <c:pt idx="2805">
                  <c:v>1191.0999999999999</c:v>
                </c:pt>
                <c:pt idx="2806">
                  <c:v>1191.0999999999999</c:v>
                </c:pt>
                <c:pt idx="2807">
                  <c:v>1191.0999999999999</c:v>
                </c:pt>
                <c:pt idx="2808">
                  <c:v>1191.0999999999999</c:v>
                </c:pt>
                <c:pt idx="2809">
                  <c:v>1191.0999999999999</c:v>
                </c:pt>
                <c:pt idx="2810">
                  <c:v>1191.0999999999999</c:v>
                </c:pt>
                <c:pt idx="2811">
                  <c:v>1191.0999999999999</c:v>
                </c:pt>
                <c:pt idx="2812">
                  <c:v>1191.0999999999999</c:v>
                </c:pt>
                <c:pt idx="2813">
                  <c:v>1191.0999999999999</c:v>
                </c:pt>
                <c:pt idx="2814">
                  <c:v>1200.0999999999999</c:v>
                </c:pt>
                <c:pt idx="2815">
                  <c:v>1191.0999999999999</c:v>
                </c:pt>
                <c:pt idx="2816">
                  <c:v>1191.0999999999999</c:v>
                </c:pt>
                <c:pt idx="2817">
                  <c:v>1191.0999999999999</c:v>
                </c:pt>
                <c:pt idx="2818">
                  <c:v>1191.0999999999999</c:v>
                </c:pt>
                <c:pt idx="2819">
                  <c:v>1191.0999999999999</c:v>
                </c:pt>
                <c:pt idx="2820">
                  <c:v>1200.0999999999999</c:v>
                </c:pt>
                <c:pt idx="2821">
                  <c:v>1191.0999999999999</c:v>
                </c:pt>
                <c:pt idx="2822">
                  <c:v>1191.0999999999999</c:v>
                </c:pt>
                <c:pt idx="2823">
                  <c:v>1191.0999999999999</c:v>
                </c:pt>
                <c:pt idx="2824">
                  <c:v>1191.0999999999999</c:v>
                </c:pt>
                <c:pt idx="2825">
                  <c:v>1191.0999999999999</c:v>
                </c:pt>
                <c:pt idx="2826">
                  <c:v>1191.0999999999999</c:v>
                </c:pt>
                <c:pt idx="2827">
                  <c:v>1191.0999999999999</c:v>
                </c:pt>
                <c:pt idx="2828">
                  <c:v>1191.0999999999999</c:v>
                </c:pt>
                <c:pt idx="2829">
                  <c:v>1191.0999999999999</c:v>
                </c:pt>
                <c:pt idx="2830">
                  <c:v>1191.0999999999999</c:v>
                </c:pt>
                <c:pt idx="2831">
                  <c:v>1191.0999999999999</c:v>
                </c:pt>
                <c:pt idx="2832">
                  <c:v>1191.0999999999999</c:v>
                </c:pt>
                <c:pt idx="2833">
                  <c:v>1191.0999999999999</c:v>
                </c:pt>
                <c:pt idx="2834">
                  <c:v>1191.0999999999999</c:v>
                </c:pt>
                <c:pt idx="2835">
                  <c:v>1200.0999999999999</c:v>
                </c:pt>
                <c:pt idx="2836">
                  <c:v>1191.0999999999999</c:v>
                </c:pt>
                <c:pt idx="2837">
                  <c:v>1191.0999999999999</c:v>
                </c:pt>
                <c:pt idx="2838">
                  <c:v>1191.0999999999999</c:v>
                </c:pt>
                <c:pt idx="2839">
                  <c:v>1191.0999999999999</c:v>
                </c:pt>
                <c:pt idx="2840">
                  <c:v>1191.0999999999999</c:v>
                </c:pt>
                <c:pt idx="2841">
                  <c:v>1191.0999999999999</c:v>
                </c:pt>
                <c:pt idx="2842">
                  <c:v>1191.0999999999999</c:v>
                </c:pt>
                <c:pt idx="2843">
                  <c:v>1191.0999999999999</c:v>
                </c:pt>
                <c:pt idx="2844">
                  <c:v>1191.0999999999999</c:v>
                </c:pt>
                <c:pt idx="2845">
                  <c:v>1191.0999999999999</c:v>
                </c:pt>
                <c:pt idx="2846">
                  <c:v>1191.0999999999999</c:v>
                </c:pt>
                <c:pt idx="2847">
                  <c:v>1191.0999999999999</c:v>
                </c:pt>
                <c:pt idx="2848">
                  <c:v>1191.0999999999999</c:v>
                </c:pt>
                <c:pt idx="2849">
                  <c:v>1191.0999999999999</c:v>
                </c:pt>
                <c:pt idx="2850">
                  <c:v>1191.0999999999999</c:v>
                </c:pt>
                <c:pt idx="2851">
                  <c:v>1191.0999999999999</c:v>
                </c:pt>
                <c:pt idx="2852">
                  <c:v>1191.0999999999999</c:v>
                </c:pt>
                <c:pt idx="2853">
                  <c:v>1191.0999999999999</c:v>
                </c:pt>
                <c:pt idx="2854">
                  <c:v>1200.0999999999999</c:v>
                </c:pt>
                <c:pt idx="2855">
                  <c:v>1191.0999999999999</c:v>
                </c:pt>
                <c:pt idx="2856">
                  <c:v>1191.0999999999999</c:v>
                </c:pt>
                <c:pt idx="2857">
                  <c:v>1191.0999999999999</c:v>
                </c:pt>
                <c:pt idx="2858">
                  <c:v>1191.0999999999999</c:v>
                </c:pt>
                <c:pt idx="2859">
                  <c:v>1191.0999999999999</c:v>
                </c:pt>
                <c:pt idx="2860">
                  <c:v>1191.0999999999999</c:v>
                </c:pt>
                <c:pt idx="2861">
                  <c:v>1191.0999999999999</c:v>
                </c:pt>
                <c:pt idx="2862">
                  <c:v>1191.0999999999999</c:v>
                </c:pt>
                <c:pt idx="2863">
                  <c:v>1200.0999999999999</c:v>
                </c:pt>
                <c:pt idx="2864">
                  <c:v>1200.0999999999999</c:v>
                </c:pt>
                <c:pt idx="2865">
                  <c:v>1200.0999999999999</c:v>
                </c:pt>
                <c:pt idx="2866">
                  <c:v>39.6</c:v>
                </c:pt>
                <c:pt idx="2867">
                  <c:v>1191.0999999999999</c:v>
                </c:pt>
                <c:pt idx="2868">
                  <c:v>1191.0999999999999</c:v>
                </c:pt>
                <c:pt idx="2869">
                  <c:v>1191.0999999999999</c:v>
                </c:pt>
                <c:pt idx="2870">
                  <c:v>1191.0999999999999</c:v>
                </c:pt>
                <c:pt idx="2871">
                  <c:v>1191.0999999999999</c:v>
                </c:pt>
                <c:pt idx="2872">
                  <c:v>39.6</c:v>
                </c:pt>
                <c:pt idx="2873">
                  <c:v>1191.0999999999999</c:v>
                </c:pt>
                <c:pt idx="2874">
                  <c:v>39.6</c:v>
                </c:pt>
                <c:pt idx="2875">
                  <c:v>1191.0999999999999</c:v>
                </c:pt>
                <c:pt idx="2876">
                  <c:v>1191.0999999999999</c:v>
                </c:pt>
                <c:pt idx="2877">
                  <c:v>1191.0999999999999</c:v>
                </c:pt>
                <c:pt idx="2878">
                  <c:v>1191.0999999999999</c:v>
                </c:pt>
                <c:pt idx="2879">
                  <c:v>1191.0999999999999</c:v>
                </c:pt>
                <c:pt idx="2880">
                  <c:v>1200.0999999999999</c:v>
                </c:pt>
                <c:pt idx="2881">
                  <c:v>1191.0999999999999</c:v>
                </c:pt>
                <c:pt idx="2882">
                  <c:v>1191.0999999999999</c:v>
                </c:pt>
                <c:pt idx="2883">
                  <c:v>1191.0999999999999</c:v>
                </c:pt>
                <c:pt idx="2884">
                  <c:v>39.6</c:v>
                </c:pt>
                <c:pt idx="2885">
                  <c:v>1191.0999999999999</c:v>
                </c:pt>
                <c:pt idx="2886">
                  <c:v>1191.0999999999999</c:v>
                </c:pt>
                <c:pt idx="2887">
                  <c:v>1200.0999999999999</c:v>
                </c:pt>
                <c:pt idx="2888">
                  <c:v>1191.0999999999999</c:v>
                </c:pt>
                <c:pt idx="2889">
                  <c:v>1191.0999999999999</c:v>
                </c:pt>
                <c:pt idx="2890">
                  <c:v>1191.0999999999999</c:v>
                </c:pt>
                <c:pt idx="2891">
                  <c:v>1191.0999999999999</c:v>
                </c:pt>
                <c:pt idx="2892">
                  <c:v>1200.0999999999999</c:v>
                </c:pt>
                <c:pt idx="2893">
                  <c:v>1191.0999999999999</c:v>
                </c:pt>
                <c:pt idx="2894">
                  <c:v>1191.0999999999999</c:v>
                </c:pt>
                <c:pt idx="2895">
                  <c:v>1200.0999999999999</c:v>
                </c:pt>
                <c:pt idx="2896">
                  <c:v>1191.0999999999999</c:v>
                </c:pt>
                <c:pt idx="2897">
                  <c:v>1191.0999999999999</c:v>
                </c:pt>
                <c:pt idx="2898">
                  <c:v>1191.0999999999999</c:v>
                </c:pt>
                <c:pt idx="2899">
                  <c:v>1191.0999999999999</c:v>
                </c:pt>
                <c:pt idx="2900">
                  <c:v>1191.0999999999999</c:v>
                </c:pt>
                <c:pt idx="2901">
                  <c:v>1191.0999999999999</c:v>
                </c:pt>
                <c:pt idx="2902">
                  <c:v>1191.0999999999999</c:v>
                </c:pt>
                <c:pt idx="2903">
                  <c:v>1191.0999999999999</c:v>
                </c:pt>
                <c:pt idx="2904">
                  <c:v>1191.0999999999999</c:v>
                </c:pt>
                <c:pt idx="2905">
                  <c:v>1191.0999999999999</c:v>
                </c:pt>
                <c:pt idx="2906">
                  <c:v>1191.0999999999999</c:v>
                </c:pt>
                <c:pt idx="2907">
                  <c:v>1191.0999999999999</c:v>
                </c:pt>
                <c:pt idx="2908">
                  <c:v>1191.0999999999999</c:v>
                </c:pt>
                <c:pt idx="2909">
                  <c:v>1191.0999999999999</c:v>
                </c:pt>
                <c:pt idx="2910">
                  <c:v>1191.0999999999999</c:v>
                </c:pt>
                <c:pt idx="2911">
                  <c:v>1191.0999999999999</c:v>
                </c:pt>
                <c:pt idx="2912">
                  <c:v>1191.0999999999999</c:v>
                </c:pt>
                <c:pt idx="2913">
                  <c:v>1200.0999999999999</c:v>
                </c:pt>
                <c:pt idx="2914">
                  <c:v>1191.0999999999999</c:v>
                </c:pt>
                <c:pt idx="2915">
                  <c:v>1191.0999999999999</c:v>
                </c:pt>
                <c:pt idx="2916">
                  <c:v>1191.0999999999999</c:v>
                </c:pt>
                <c:pt idx="2917">
                  <c:v>1191.0999999999999</c:v>
                </c:pt>
                <c:pt idx="2918">
                  <c:v>1200.0999999999999</c:v>
                </c:pt>
                <c:pt idx="2919">
                  <c:v>1191.0999999999999</c:v>
                </c:pt>
                <c:pt idx="2920">
                  <c:v>1191.0999999999999</c:v>
                </c:pt>
                <c:pt idx="2921">
                  <c:v>1191.0999999999999</c:v>
                </c:pt>
                <c:pt idx="2922">
                  <c:v>1191.0999999999999</c:v>
                </c:pt>
                <c:pt idx="2923">
                  <c:v>1191.0999999999999</c:v>
                </c:pt>
                <c:pt idx="2924">
                  <c:v>1191.0999999999999</c:v>
                </c:pt>
                <c:pt idx="2925">
                  <c:v>1191.0999999999999</c:v>
                </c:pt>
                <c:pt idx="2926">
                  <c:v>1191.0999999999999</c:v>
                </c:pt>
                <c:pt idx="2927">
                  <c:v>1191.0999999999999</c:v>
                </c:pt>
                <c:pt idx="2928">
                  <c:v>39.6</c:v>
                </c:pt>
                <c:pt idx="2929">
                  <c:v>1191.0999999999999</c:v>
                </c:pt>
                <c:pt idx="2930">
                  <c:v>1191.0999999999999</c:v>
                </c:pt>
                <c:pt idx="2931">
                  <c:v>1191.0999999999999</c:v>
                </c:pt>
                <c:pt idx="2932">
                  <c:v>1191.0999999999999</c:v>
                </c:pt>
                <c:pt idx="2933">
                  <c:v>1191.0999999999999</c:v>
                </c:pt>
                <c:pt idx="2934">
                  <c:v>1200.0999999999999</c:v>
                </c:pt>
                <c:pt idx="2935">
                  <c:v>1191.0999999999999</c:v>
                </c:pt>
                <c:pt idx="2936">
                  <c:v>1191.0999999999999</c:v>
                </c:pt>
                <c:pt idx="2937">
                  <c:v>39.6</c:v>
                </c:pt>
                <c:pt idx="2938">
                  <c:v>1191.0999999999999</c:v>
                </c:pt>
                <c:pt idx="2939">
                  <c:v>1191.0999999999999</c:v>
                </c:pt>
                <c:pt idx="2940">
                  <c:v>1200.0999999999999</c:v>
                </c:pt>
                <c:pt idx="2941">
                  <c:v>1191.0999999999999</c:v>
                </c:pt>
                <c:pt idx="2942">
                  <c:v>1191.0999999999999</c:v>
                </c:pt>
                <c:pt idx="2943">
                  <c:v>1191.0999999999999</c:v>
                </c:pt>
                <c:pt idx="2944">
                  <c:v>1191.0999999999999</c:v>
                </c:pt>
                <c:pt idx="2945">
                  <c:v>1191.0999999999999</c:v>
                </c:pt>
                <c:pt idx="2946">
                  <c:v>1200.0999999999999</c:v>
                </c:pt>
                <c:pt idx="2947">
                  <c:v>1191.0999999999999</c:v>
                </c:pt>
                <c:pt idx="2948">
                  <c:v>1191.0999999999999</c:v>
                </c:pt>
                <c:pt idx="2949">
                  <c:v>1200.0999999999999</c:v>
                </c:pt>
                <c:pt idx="2950">
                  <c:v>1200.0999999999999</c:v>
                </c:pt>
                <c:pt idx="2951">
                  <c:v>1191.0999999999999</c:v>
                </c:pt>
                <c:pt idx="2952">
                  <c:v>1191.0999999999999</c:v>
                </c:pt>
                <c:pt idx="2953">
                  <c:v>1191.0999999999999</c:v>
                </c:pt>
                <c:pt idx="2954">
                  <c:v>1191.0999999999999</c:v>
                </c:pt>
                <c:pt idx="2955">
                  <c:v>1191.0999999999999</c:v>
                </c:pt>
                <c:pt idx="2956">
                  <c:v>1191.0999999999999</c:v>
                </c:pt>
                <c:pt idx="2957">
                  <c:v>1200.0999999999999</c:v>
                </c:pt>
                <c:pt idx="2958">
                  <c:v>1191.0999999999999</c:v>
                </c:pt>
                <c:pt idx="2959">
                  <c:v>1191.0999999999999</c:v>
                </c:pt>
                <c:pt idx="2960">
                  <c:v>1191.0999999999999</c:v>
                </c:pt>
                <c:pt idx="2961">
                  <c:v>1191.0999999999999</c:v>
                </c:pt>
                <c:pt idx="2962">
                  <c:v>1191.0999999999999</c:v>
                </c:pt>
                <c:pt idx="2963">
                  <c:v>1191.0999999999999</c:v>
                </c:pt>
                <c:pt idx="2964">
                  <c:v>1191.0999999999999</c:v>
                </c:pt>
                <c:pt idx="2965">
                  <c:v>1191.0999999999999</c:v>
                </c:pt>
                <c:pt idx="2966">
                  <c:v>44.8</c:v>
                </c:pt>
                <c:pt idx="2967">
                  <c:v>1191.0999999999999</c:v>
                </c:pt>
                <c:pt idx="2968">
                  <c:v>1191.0999999999999</c:v>
                </c:pt>
                <c:pt idx="2969">
                  <c:v>1191.0999999999999</c:v>
                </c:pt>
                <c:pt idx="2970">
                  <c:v>1200.0999999999999</c:v>
                </c:pt>
                <c:pt idx="2971">
                  <c:v>1191.0999999999999</c:v>
                </c:pt>
                <c:pt idx="2972">
                  <c:v>1191.0999999999999</c:v>
                </c:pt>
                <c:pt idx="2973">
                  <c:v>1191.0999999999999</c:v>
                </c:pt>
                <c:pt idx="2974">
                  <c:v>1191.0999999999999</c:v>
                </c:pt>
                <c:pt idx="2975">
                  <c:v>44.8</c:v>
                </c:pt>
                <c:pt idx="2976">
                  <c:v>1200.0999999999999</c:v>
                </c:pt>
                <c:pt idx="2977">
                  <c:v>1200.0999999999999</c:v>
                </c:pt>
                <c:pt idx="2978">
                  <c:v>1191.0999999999999</c:v>
                </c:pt>
                <c:pt idx="2979">
                  <c:v>1191.0999999999999</c:v>
                </c:pt>
                <c:pt idx="2980">
                  <c:v>1191.0999999999999</c:v>
                </c:pt>
                <c:pt idx="2981">
                  <c:v>1191.0999999999999</c:v>
                </c:pt>
                <c:pt idx="2982">
                  <c:v>1191.0999999999999</c:v>
                </c:pt>
                <c:pt idx="2983">
                  <c:v>1191.0999999999999</c:v>
                </c:pt>
                <c:pt idx="2984">
                  <c:v>1200.0999999999999</c:v>
                </c:pt>
                <c:pt idx="2985">
                  <c:v>1191.0999999999999</c:v>
                </c:pt>
                <c:pt idx="2986">
                  <c:v>1191.0999999999999</c:v>
                </c:pt>
                <c:pt idx="2987">
                  <c:v>1191.0999999999999</c:v>
                </c:pt>
                <c:pt idx="2988">
                  <c:v>1191.0999999999999</c:v>
                </c:pt>
                <c:pt idx="2989">
                  <c:v>1191.0999999999999</c:v>
                </c:pt>
                <c:pt idx="2990">
                  <c:v>1191.0999999999999</c:v>
                </c:pt>
                <c:pt idx="2991">
                  <c:v>1191.0999999999999</c:v>
                </c:pt>
                <c:pt idx="2992">
                  <c:v>1191.0999999999999</c:v>
                </c:pt>
                <c:pt idx="2993">
                  <c:v>1191.0999999999999</c:v>
                </c:pt>
                <c:pt idx="2994">
                  <c:v>1200.0999999999999</c:v>
                </c:pt>
                <c:pt idx="2995">
                  <c:v>1191.0999999999999</c:v>
                </c:pt>
                <c:pt idx="2996">
                  <c:v>1191.0999999999999</c:v>
                </c:pt>
                <c:pt idx="2997">
                  <c:v>1191.0999999999999</c:v>
                </c:pt>
                <c:pt idx="2998">
                  <c:v>1200.0999999999999</c:v>
                </c:pt>
                <c:pt idx="2999">
                  <c:v>1191.0999999999999</c:v>
                </c:pt>
                <c:pt idx="3000">
                  <c:v>1191.0999999999999</c:v>
                </c:pt>
                <c:pt idx="3001">
                  <c:v>1191.0999999999999</c:v>
                </c:pt>
                <c:pt idx="3002">
                  <c:v>1191.0999999999999</c:v>
                </c:pt>
                <c:pt idx="3003">
                  <c:v>1191.0999999999999</c:v>
                </c:pt>
                <c:pt idx="3004">
                  <c:v>1191.0999999999999</c:v>
                </c:pt>
                <c:pt idx="3005">
                  <c:v>1191.0999999999999</c:v>
                </c:pt>
                <c:pt idx="3006">
                  <c:v>1191.0999999999999</c:v>
                </c:pt>
                <c:pt idx="3007">
                  <c:v>1191.0999999999999</c:v>
                </c:pt>
                <c:pt idx="3008">
                  <c:v>1200.0999999999999</c:v>
                </c:pt>
                <c:pt idx="3009">
                  <c:v>1191.0999999999999</c:v>
                </c:pt>
                <c:pt idx="3010">
                  <c:v>1191.0999999999999</c:v>
                </c:pt>
                <c:pt idx="3011">
                  <c:v>39.6</c:v>
                </c:pt>
                <c:pt idx="3012">
                  <c:v>1191.0999999999999</c:v>
                </c:pt>
                <c:pt idx="3013">
                  <c:v>1191.0999999999999</c:v>
                </c:pt>
                <c:pt idx="3014">
                  <c:v>1191.0999999999999</c:v>
                </c:pt>
                <c:pt idx="3015">
                  <c:v>1191.0999999999999</c:v>
                </c:pt>
                <c:pt idx="3016">
                  <c:v>1200.0999999999999</c:v>
                </c:pt>
                <c:pt idx="3017">
                  <c:v>1191.0999999999999</c:v>
                </c:pt>
                <c:pt idx="3018">
                  <c:v>1191.0999999999999</c:v>
                </c:pt>
                <c:pt idx="3019">
                  <c:v>1191.0999999999999</c:v>
                </c:pt>
                <c:pt idx="3020">
                  <c:v>1200.0999999999999</c:v>
                </c:pt>
                <c:pt idx="3021">
                  <c:v>1200.0999999999999</c:v>
                </c:pt>
                <c:pt idx="3022">
                  <c:v>1191.0999999999999</c:v>
                </c:pt>
                <c:pt idx="3023">
                  <c:v>1200.0999999999999</c:v>
                </c:pt>
                <c:pt idx="3024">
                  <c:v>1200.0999999999999</c:v>
                </c:pt>
                <c:pt idx="3025">
                  <c:v>1191.0999999999999</c:v>
                </c:pt>
                <c:pt idx="3026">
                  <c:v>1191.0999999999999</c:v>
                </c:pt>
                <c:pt idx="3027">
                  <c:v>1200.0999999999999</c:v>
                </c:pt>
                <c:pt idx="3028">
                  <c:v>1200.0999999999999</c:v>
                </c:pt>
                <c:pt idx="3029">
                  <c:v>1191.0999999999999</c:v>
                </c:pt>
                <c:pt idx="3030">
                  <c:v>1191.0999999999999</c:v>
                </c:pt>
                <c:pt idx="3031">
                  <c:v>1191.0999999999999</c:v>
                </c:pt>
                <c:pt idx="3032">
                  <c:v>1191.0999999999999</c:v>
                </c:pt>
                <c:pt idx="3033">
                  <c:v>1200.0999999999999</c:v>
                </c:pt>
                <c:pt idx="3034">
                  <c:v>1191.0999999999999</c:v>
                </c:pt>
                <c:pt idx="3035">
                  <c:v>1191.0999999999999</c:v>
                </c:pt>
                <c:pt idx="3036">
                  <c:v>39.6</c:v>
                </c:pt>
                <c:pt idx="3037">
                  <c:v>1191.0999999999999</c:v>
                </c:pt>
                <c:pt idx="3038">
                  <c:v>1191.0999999999999</c:v>
                </c:pt>
                <c:pt idx="3039">
                  <c:v>1200.0999999999999</c:v>
                </c:pt>
                <c:pt idx="3040">
                  <c:v>1191.0999999999999</c:v>
                </c:pt>
                <c:pt idx="3041">
                  <c:v>1200.0999999999999</c:v>
                </c:pt>
                <c:pt idx="3042">
                  <c:v>1200.0999999999999</c:v>
                </c:pt>
                <c:pt idx="3043">
                  <c:v>1200.0999999999999</c:v>
                </c:pt>
                <c:pt idx="3044">
                  <c:v>1200.0999999999999</c:v>
                </c:pt>
                <c:pt idx="3045">
                  <c:v>1191.0999999999999</c:v>
                </c:pt>
                <c:pt idx="3046">
                  <c:v>1191.0999999999999</c:v>
                </c:pt>
                <c:pt idx="3047">
                  <c:v>1191.0999999999999</c:v>
                </c:pt>
                <c:pt idx="3048">
                  <c:v>1191.0999999999999</c:v>
                </c:pt>
                <c:pt idx="3049">
                  <c:v>1191.0999999999999</c:v>
                </c:pt>
                <c:pt idx="3050">
                  <c:v>1191.0999999999999</c:v>
                </c:pt>
                <c:pt idx="3051">
                  <c:v>1191.0999999999999</c:v>
                </c:pt>
                <c:pt idx="3052">
                  <c:v>1191.0999999999999</c:v>
                </c:pt>
                <c:pt idx="3053">
                  <c:v>1191.0999999999999</c:v>
                </c:pt>
                <c:pt idx="3054">
                  <c:v>1191.0999999999999</c:v>
                </c:pt>
                <c:pt idx="3055">
                  <c:v>1191.0999999999999</c:v>
                </c:pt>
                <c:pt idx="3056">
                  <c:v>1191.0999999999999</c:v>
                </c:pt>
                <c:pt idx="3057">
                  <c:v>1200.0999999999999</c:v>
                </c:pt>
                <c:pt idx="3058">
                  <c:v>1191.0999999999999</c:v>
                </c:pt>
                <c:pt idx="3059">
                  <c:v>1191.0999999999999</c:v>
                </c:pt>
                <c:pt idx="3060">
                  <c:v>1200.0999999999999</c:v>
                </c:pt>
                <c:pt idx="3061">
                  <c:v>1191.0999999999999</c:v>
                </c:pt>
                <c:pt idx="3062">
                  <c:v>1200.0999999999999</c:v>
                </c:pt>
                <c:pt idx="3063">
                  <c:v>1191.0999999999999</c:v>
                </c:pt>
                <c:pt idx="3064">
                  <c:v>1191.0999999999999</c:v>
                </c:pt>
                <c:pt idx="3065">
                  <c:v>1200.0999999999999</c:v>
                </c:pt>
                <c:pt idx="3066">
                  <c:v>1200.0999999999999</c:v>
                </c:pt>
                <c:pt idx="3067">
                  <c:v>1191.0999999999999</c:v>
                </c:pt>
                <c:pt idx="3068">
                  <c:v>1200.0999999999999</c:v>
                </c:pt>
                <c:pt idx="3069">
                  <c:v>1191.0999999999999</c:v>
                </c:pt>
                <c:pt idx="3070">
                  <c:v>1191.0999999999999</c:v>
                </c:pt>
                <c:pt idx="3071">
                  <c:v>1200.0999999999999</c:v>
                </c:pt>
                <c:pt idx="3072">
                  <c:v>1191.0999999999999</c:v>
                </c:pt>
                <c:pt idx="3073">
                  <c:v>1191.0999999999999</c:v>
                </c:pt>
                <c:pt idx="3074">
                  <c:v>1200.0999999999999</c:v>
                </c:pt>
                <c:pt idx="3075">
                  <c:v>1191.0999999999999</c:v>
                </c:pt>
                <c:pt idx="3076">
                  <c:v>1191.0999999999999</c:v>
                </c:pt>
                <c:pt idx="3077">
                  <c:v>1191.0999999999999</c:v>
                </c:pt>
                <c:pt idx="3078">
                  <c:v>1200.0999999999999</c:v>
                </c:pt>
                <c:pt idx="3079">
                  <c:v>1191.0999999999999</c:v>
                </c:pt>
                <c:pt idx="3080">
                  <c:v>1191.0999999999999</c:v>
                </c:pt>
                <c:pt idx="3081">
                  <c:v>1191.0999999999999</c:v>
                </c:pt>
                <c:pt idx="3082">
                  <c:v>1200.0999999999999</c:v>
                </c:pt>
                <c:pt idx="3083">
                  <c:v>1191.0999999999999</c:v>
                </c:pt>
                <c:pt idx="3084">
                  <c:v>1200.0999999999999</c:v>
                </c:pt>
                <c:pt idx="3085">
                  <c:v>1200.0999999999999</c:v>
                </c:pt>
                <c:pt idx="3086">
                  <c:v>1191.0999999999999</c:v>
                </c:pt>
                <c:pt idx="3087">
                  <c:v>1200.0999999999999</c:v>
                </c:pt>
                <c:pt idx="3088">
                  <c:v>1191.0999999999999</c:v>
                </c:pt>
                <c:pt idx="3089">
                  <c:v>1191.0999999999999</c:v>
                </c:pt>
                <c:pt idx="3090">
                  <c:v>1200.0999999999999</c:v>
                </c:pt>
                <c:pt idx="3091">
                  <c:v>1191.0999999999999</c:v>
                </c:pt>
                <c:pt idx="3092">
                  <c:v>1191.0999999999999</c:v>
                </c:pt>
                <c:pt idx="3093">
                  <c:v>39.6</c:v>
                </c:pt>
                <c:pt idx="3094">
                  <c:v>1191.0999999999999</c:v>
                </c:pt>
                <c:pt idx="3095">
                  <c:v>1191.0999999999999</c:v>
                </c:pt>
                <c:pt idx="3096">
                  <c:v>1200.0999999999999</c:v>
                </c:pt>
                <c:pt idx="3097">
                  <c:v>1191.0999999999999</c:v>
                </c:pt>
                <c:pt idx="3098">
                  <c:v>1191.0999999999999</c:v>
                </c:pt>
                <c:pt idx="3099">
                  <c:v>1191.0999999999999</c:v>
                </c:pt>
                <c:pt idx="3100">
                  <c:v>1191.0999999999999</c:v>
                </c:pt>
                <c:pt idx="3101">
                  <c:v>1191.0999999999999</c:v>
                </c:pt>
                <c:pt idx="3102">
                  <c:v>39.6</c:v>
                </c:pt>
                <c:pt idx="3103">
                  <c:v>1200.0999999999999</c:v>
                </c:pt>
                <c:pt idx="3104">
                  <c:v>1191.0999999999999</c:v>
                </c:pt>
                <c:pt idx="3105">
                  <c:v>1191.0999999999999</c:v>
                </c:pt>
                <c:pt idx="3106">
                  <c:v>1191.0999999999999</c:v>
                </c:pt>
                <c:pt idx="3107">
                  <c:v>1191.0999999999999</c:v>
                </c:pt>
                <c:pt idx="3108">
                  <c:v>1191.0999999999999</c:v>
                </c:pt>
                <c:pt idx="3109">
                  <c:v>1191.0999999999999</c:v>
                </c:pt>
                <c:pt idx="3110">
                  <c:v>1200.0999999999999</c:v>
                </c:pt>
                <c:pt idx="3111">
                  <c:v>1200.0999999999999</c:v>
                </c:pt>
                <c:pt idx="3112">
                  <c:v>1191.0999999999999</c:v>
                </c:pt>
                <c:pt idx="3113">
                  <c:v>1191.0999999999999</c:v>
                </c:pt>
                <c:pt idx="3114">
                  <c:v>1200.0999999999999</c:v>
                </c:pt>
                <c:pt idx="3115">
                  <c:v>1200.0999999999999</c:v>
                </c:pt>
                <c:pt idx="3116">
                  <c:v>1191.0999999999999</c:v>
                </c:pt>
                <c:pt idx="3117">
                  <c:v>1191.0999999999999</c:v>
                </c:pt>
                <c:pt idx="3118">
                  <c:v>1191.0999999999999</c:v>
                </c:pt>
                <c:pt idx="3119">
                  <c:v>1191.0999999999999</c:v>
                </c:pt>
                <c:pt idx="3120">
                  <c:v>1191.0999999999999</c:v>
                </c:pt>
                <c:pt idx="3121">
                  <c:v>1191.0999999999999</c:v>
                </c:pt>
                <c:pt idx="3122">
                  <c:v>1191.0999999999999</c:v>
                </c:pt>
                <c:pt idx="3123">
                  <c:v>1191.0999999999999</c:v>
                </c:pt>
                <c:pt idx="3124">
                  <c:v>1191.0999999999999</c:v>
                </c:pt>
                <c:pt idx="3125">
                  <c:v>1191.0999999999999</c:v>
                </c:pt>
                <c:pt idx="3126">
                  <c:v>1191.0999999999999</c:v>
                </c:pt>
                <c:pt idx="3127">
                  <c:v>1200.0999999999999</c:v>
                </c:pt>
                <c:pt idx="3128">
                  <c:v>1191.0999999999999</c:v>
                </c:pt>
                <c:pt idx="3129">
                  <c:v>1191.0999999999999</c:v>
                </c:pt>
                <c:pt idx="3130">
                  <c:v>1191.0999999999999</c:v>
                </c:pt>
                <c:pt idx="3131">
                  <c:v>1191.0999999999999</c:v>
                </c:pt>
                <c:pt idx="3132">
                  <c:v>1191.0999999999999</c:v>
                </c:pt>
                <c:pt idx="3133">
                  <c:v>1191.0999999999999</c:v>
                </c:pt>
                <c:pt idx="3134">
                  <c:v>1200.0999999999999</c:v>
                </c:pt>
                <c:pt idx="3135">
                  <c:v>1191.0999999999999</c:v>
                </c:pt>
                <c:pt idx="3136">
                  <c:v>1191.0999999999999</c:v>
                </c:pt>
                <c:pt idx="3137">
                  <c:v>1200.0999999999999</c:v>
                </c:pt>
                <c:pt idx="3138">
                  <c:v>1191.0999999999999</c:v>
                </c:pt>
                <c:pt idx="3139">
                  <c:v>1191.0999999999999</c:v>
                </c:pt>
                <c:pt idx="3140">
                  <c:v>1191.0999999999999</c:v>
                </c:pt>
                <c:pt idx="3141">
                  <c:v>1191.0999999999999</c:v>
                </c:pt>
                <c:pt idx="3142">
                  <c:v>1191.0999999999999</c:v>
                </c:pt>
                <c:pt idx="3143">
                  <c:v>1200.0999999999999</c:v>
                </c:pt>
                <c:pt idx="3144">
                  <c:v>1191.0999999999999</c:v>
                </c:pt>
                <c:pt idx="3145">
                  <c:v>1191.0999999999999</c:v>
                </c:pt>
                <c:pt idx="3146">
                  <c:v>1200.0999999999999</c:v>
                </c:pt>
                <c:pt idx="3147">
                  <c:v>1191.0999999999999</c:v>
                </c:pt>
                <c:pt idx="3148">
                  <c:v>1200.0999999999999</c:v>
                </c:pt>
                <c:pt idx="3149">
                  <c:v>1191.0999999999999</c:v>
                </c:pt>
                <c:pt idx="3150">
                  <c:v>1191.0999999999999</c:v>
                </c:pt>
                <c:pt idx="3151">
                  <c:v>1191.0999999999999</c:v>
                </c:pt>
                <c:pt idx="3152">
                  <c:v>1191.0999999999999</c:v>
                </c:pt>
                <c:pt idx="3153">
                  <c:v>1191.0999999999999</c:v>
                </c:pt>
                <c:pt idx="3154">
                  <c:v>1191.0999999999999</c:v>
                </c:pt>
                <c:pt idx="3155">
                  <c:v>1191.0999999999999</c:v>
                </c:pt>
                <c:pt idx="3156">
                  <c:v>1191.0999999999999</c:v>
                </c:pt>
                <c:pt idx="3157">
                  <c:v>1191.0999999999999</c:v>
                </c:pt>
                <c:pt idx="3158">
                  <c:v>1191.0999999999999</c:v>
                </c:pt>
                <c:pt idx="3159">
                  <c:v>1191.0999999999999</c:v>
                </c:pt>
                <c:pt idx="3160">
                  <c:v>1191.0999999999999</c:v>
                </c:pt>
                <c:pt idx="3161">
                  <c:v>1191.0999999999999</c:v>
                </c:pt>
                <c:pt idx="3162">
                  <c:v>1191.0999999999999</c:v>
                </c:pt>
                <c:pt idx="3163">
                  <c:v>1191.0999999999999</c:v>
                </c:pt>
                <c:pt idx="3164">
                  <c:v>1191.0999999999999</c:v>
                </c:pt>
                <c:pt idx="3165">
                  <c:v>1191.0999999999999</c:v>
                </c:pt>
                <c:pt idx="3166">
                  <c:v>1191.0999999999999</c:v>
                </c:pt>
                <c:pt idx="3167">
                  <c:v>1200.0999999999999</c:v>
                </c:pt>
                <c:pt idx="3168">
                  <c:v>1191.0999999999999</c:v>
                </c:pt>
                <c:pt idx="3169">
                  <c:v>1191.0999999999999</c:v>
                </c:pt>
                <c:pt idx="3170">
                  <c:v>1191.0999999999999</c:v>
                </c:pt>
                <c:pt idx="3171">
                  <c:v>1200.0999999999999</c:v>
                </c:pt>
                <c:pt idx="3172">
                  <c:v>1191.0999999999999</c:v>
                </c:pt>
                <c:pt idx="3173">
                  <c:v>1200.0999999999999</c:v>
                </c:pt>
                <c:pt idx="3174">
                  <c:v>1200.0999999999999</c:v>
                </c:pt>
                <c:pt idx="3175">
                  <c:v>1191.0999999999999</c:v>
                </c:pt>
                <c:pt idx="3176">
                  <c:v>1191.0999999999999</c:v>
                </c:pt>
                <c:pt idx="3177">
                  <c:v>1191.0999999999999</c:v>
                </c:pt>
                <c:pt idx="3178">
                  <c:v>1191.0999999999999</c:v>
                </c:pt>
                <c:pt idx="3179">
                  <c:v>1191.0999999999999</c:v>
                </c:pt>
                <c:pt idx="3180">
                  <c:v>1191.0999999999999</c:v>
                </c:pt>
                <c:pt idx="3181">
                  <c:v>1191.0999999999999</c:v>
                </c:pt>
                <c:pt idx="3182">
                  <c:v>1191.0999999999999</c:v>
                </c:pt>
                <c:pt idx="3183">
                  <c:v>1191.0999999999999</c:v>
                </c:pt>
                <c:pt idx="3184">
                  <c:v>1200.0999999999999</c:v>
                </c:pt>
                <c:pt idx="3185">
                  <c:v>1191.0999999999999</c:v>
                </c:pt>
                <c:pt idx="3186">
                  <c:v>1191.0999999999999</c:v>
                </c:pt>
                <c:pt idx="3187">
                  <c:v>1191.0999999999999</c:v>
                </c:pt>
                <c:pt idx="3188">
                  <c:v>39.6</c:v>
                </c:pt>
                <c:pt idx="3189">
                  <c:v>1191.0999999999999</c:v>
                </c:pt>
                <c:pt idx="3190">
                  <c:v>1200.0999999999999</c:v>
                </c:pt>
                <c:pt idx="3191">
                  <c:v>1200.0999999999999</c:v>
                </c:pt>
                <c:pt idx="3192">
                  <c:v>1191.0999999999999</c:v>
                </c:pt>
                <c:pt idx="3193">
                  <c:v>1191.0999999999999</c:v>
                </c:pt>
                <c:pt idx="3194">
                  <c:v>1200.0999999999999</c:v>
                </c:pt>
                <c:pt idx="3195">
                  <c:v>1191.0999999999999</c:v>
                </c:pt>
                <c:pt idx="3196">
                  <c:v>1200.0999999999999</c:v>
                </c:pt>
                <c:pt idx="3197">
                  <c:v>1191.0999999999999</c:v>
                </c:pt>
                <c:pt idx="3198">
                  <c:v>1200.0999999999999</c:v>
                </c:pt>
                <c:pt idx="3199">
                  <c:v>39.6</c:v>
                </c:pt>
                <c:pt idx="3200">
                  <c:v>1191.0999999999999</c:v>
                </c:pt>
                <c:pt idx="3201">
                  <c:v>1191.0999999999999</c:v>
                </c:pt>
                <c:pt idx="3202">
                  <c:v>1200.0999999999999</c:v>
                </c:pt>
                <c:pt idx="3203">
                  <c:v>1200.0999999999999</c:v>
                </c:pt>
                <c:pt idx="3204">
                  <c:v>1191.0999999999999</c:v>
                </c:pt>
                <c:pt idx="3205">
                  <c:v>1191.0999999999999</c:v>
                </c:pt>
                <c:pt idx="3206">
                  <c:v>1191.0999999999999</c:v>
                </c:pt>
                <c:pt idx="3207">
                  <c:v>1191.0999999999999</c:v>
                </c:pt>
                <c:pt idx="3208">
                  <c:v>1200.0999999999999</c:v>
                </c:pt>
                <c:pt idx="3209">
                  <c:v>1200.0999999999999</c:v>
                </c:pt>
                <c:pt idx="3210">
                  <c:v>1200.0999999999999</c:v>
                </c:pt>
                <c:pt idx="3211">
                  <c:v>1191.0999999999999</c:v>
                </c:pt>
                <c:pt idx="3212">
                  <c:v>1191.0999999999999</c:v>
                </c:pt>
                <c:pt idx="3213">
                  <c:v>1191.0999999999999</c:v>
                </c:pt>
                <c:pt idx="3214">
                  <c:v>39.6</c:v>
                </c:pt>
                <c:pt idx="3215">
                  <c:v>1191.0999999999999</c:v>
                </c:pt>
                <c:pt idx="3216">
                  <c:v>1191.0999999999999</c:v>
                </c:pt>
                <c:pt idx="3217">
                  <c:v>1191.0999999999999</c:v>
                </c:pt>
                <c:pt idx="3218">
                  <c:v>60.5</c:v>
                </c:pt>
                <c:pt idx="3219">
                  <c:v>1200.0999999999999</c:v>
                </c:pt>
                <c:pt idx="3220">
                  <c:v>1191.0999999999999</c:v>
                </c:pt>
                <c:pt idx="3221">
                  <c:v>1191.0999999999999</c:v>
                </c:pt>
                <c:pt idx="3222">
                  <c:v>1200.0999999999999</c:v>
                </c:pt>
                <c:pt idx="3223">
                  <c:v>1191.0999999999999</c:v>
                </c:pt>
                <c:pt idx="3224">
                  <c:v>1191.0999999999999</c:v>
                </c:pt>
                <c:pt idx="3225">
                  <c:v>1191.0999999999999</c:v>
                </c:pt>
                <c:pt idx="3226">
                  <c:v>1191.0999999999999</c:v>
                </c:pt>
                <c:pt idx="3227">
                  <c:v>1191.0999999999999</c:v>
                </c:pt>
                <c:pt idx="3228">
                  <c:v>1200.0999999999999</c:v>
                </c:pt>
                <c:pt idx="3229">
                  <c:v>1200.0999999999999</c:v>
                </c:pt>
                <c:pt idx="3230">
                  <c:v>1191.0999999999999</c:v>
                </c:pt>
                <c:pt idx="3231">
                  <c:v>1200.0999999999999</c:v>
                </c:pt>
                <c:pt idx="3232">
                  <c:v>1191.0999999999999</c:v>
                </c:pt>
                <c:pt idx="3233">
                  <c:v>39.6</c:v>
                </c:pt>
                <c:pt idx="3234">
                  <c:v>1191.0999999999999</c:v>
                </c:pt>
                <c:pt idx="3235">
                  <c:v>1191.0999999999999</c:v>
                </c:pt>
                <c:pt idx="3236">
                  <c:v>1200.0999999999999</c:v>
                </c:pt>
                <c:pt idx="3237">
                  <c:v>1191.0999999999999</c:v>
                </c:pt>
                <c:pt idx="3238">
                  <c:v>1200.0999999999999</c:v>
                </c:pt>
                <c:pt idx="3239">
                  <c:v>1191.0999999999999</c:v>
                </c:pt>
                <c:pt idx="3240">
                  <c:v>1200.0999999999999</c:v>
                </c:pt>
                <c:pt idx="3241">
                  <c:v>1200.0999999999999</c:v>
                </c:pt>
                <c:pt idx="3242">
                  <c:v>1191.0999999999999</c:v>
                </c:pt>
                <c:pt idx="3243">
                  <c:v>1191.0999999999999</c:v>
                </c:pt>
                <c:pt idx="3244">
                  <c:v>1200.0999999999999</c:v>
                </c:pt>
                <c:pt idx="3245">
                  <c:v>1191.0999999999999</c:v>
                </c:pt>
                <c:pt idx="3246">
                  <c:v>1200.0999999999999</c:v>
                </c:pt>
                <c:pt idx="3247">
                  <c:v>1191.0999999999999</c:v>
                </c:pt>
                <c:pt idx="3248">
                  <c:v>1200.0999999999999</c:v>
                </c:pt>
                <c:pt idx="3249">
                  <c:v>1200.0999999999999</c:v>
                </c:pt>
                <c:pt idx="3250">
                  <c:v>1200.0999999999999</c:v>
                </c:pt>
                <c:pt idx="3251">
                  <c:v>1191.0999999999999</c:v>
                </c:pt>
                <c:pt idx="3252">
                  <c:v>1191.0999999999999</c:v>
                </c:pt>
                <c:pt idx="3253">
                  <c:v>1191.0999999999999</c:v>
                </c:pt>
                <c:pt idx="3254">
                  <c:v>1200.0999999999999</c:v>
                </c:pt>
                <c:pt idx="3255">
                  <c:v>1191.0999999999999</c:v>
                </c:pt>
                <c:pt idx="3256">
                  <c:v>1200.0999999999999</c:v>
                </c:pt>
                <c:pt idx="3257">
                  <c:v>1191.0999999999999</c:v>
                </c:pt>
                <c:pt idx="3258">
                  <c:v>1191.0999999999999</c:v>
                </c:pt>
                <c:pt idx="3259">
                  <c:v>1200.0999999999999</c:v>
                </c:pt>
                <c:pt idx="3260">
                  <c:v>1200.0999999999999</c:v>
                </c:pt>
                <c:pt idx="3261">
                  <c:v>1191.0999999999999</c:v>
                </c:pt>
                <c:pt idx="3262">
                  <c:v>1191.0999999999999</c:v>
                </c:pt>
                <c:pt idx="3263">
                  <c:v>1191.0999999999999</c:v>
                </c:pt>
                <c:pt idx="3264">
                  <c:v>1191.0999999999999</c:v>
                </c:pt>
                <c:pt idx="3265">
                  <c:v>1191.0999999999999</c:v>
                </c:pt>
                <c:pt idx="3266">
                  <c:v>1200.0999999999999</c:v>
                </c:pt>
                <c:pt idx="3267">
                  <c:v>1191.0999999999999</c:v>
                </c:pt>
                <c:pt idx="3268">
                  <c:v>39.6</c:v>
                </c:pt>
                <c:pt idx="3269">
                  <c:v>1200.0999999999999</c:v>
                </c:pt>
                <c:pt idx="3270">
                  <c:v>39.6</c:v>
                </c:pt>
                <c:pt idx="3271">
                  <c:v>1191.0999999999999</c:v>
                </c:pt>
                <c:pt idx="3272">
                  <c:v>1191.0999999999999</c:v>
                </c:pt>
                <c:pt idx="3273">
                  <c:v>1191.0999999999999</c:v>
                </c:pt>
                <c:pt idx="3274">
                  <c:v>1200.0999999999999</c:v>
                </c:pt>
                <c:pt idx="3275">
                  <c:v>1191.0999999999999</c:v>
                </c:pt>
                <c:pt idx="3276">
                  <c:v>39.6</c:v>
                </c:pt>
                <c:pt idx="3277">
                  <c:v>1191.0999999999999</c:v>
                </c:pt>
                <c:pt idx="3278">
                  <c:v>1191.0999999999999</c:v>
                </c:pt>
                <c:pt idx="3279">
                  <c:v>1191.0999999999999</c:v>
                </c:pt>
                <c:pt idx="3280">
                  <c:v>1200.0999999999999</c:v>
                </c:pt>
                <c:pt idx="3281">
                  <c:v>1191.0999999999999</c:v>
                </c:pt>
                <c:pt idx="3282">
                  <c:v>1191.0999999999999</c:v>
                </c:pt>
                <c:pt idx="3283">
                  <c:v>1191.0999999999999</c:v>
                </c:pt>
                <c:pt idx="3284">
                  <c:v>1191.0999999999999</c:v>
                </c:pt>
                <c:pt idx="3285">
                  <c:v>1200.0999999999999</c:v>
                </c:pt>
                <c:pt idx="3286">
                  <c:v>1191.0999999999999</c:v>
                </c:pt>
                <c:pt idx="3287">
                  <c:v>1191.0999999999999</c:v>
                </c:pt>
                <c:pt idx="3288">
                  <c:v>1191.0999999999999</c:v>
                </c:pt>
                <c:pt idx="3289">
                  <c:v>1191.0999999999999</c:v>
                </c:pt>
                <c:pt idx="3290">
                  <c:v>1191.0999999999999</c:v>
                </c:pt>
                <c:pt idx="3291">
                  <c:v>39.6</c:v>
                </c:pt>
                <c:pt idx="3292">
                  <c:v>39.6</c:v>
                </c:pt>
                <c:pt idx="3293">
                  <c:v>1200.0999999999999</c:v>
                </c:pt>
                <c:pt idx="3294">
                  <c:v>1200.0999999999999</c:v>
                </c:pt>
                <c:pt idx="3295">
                  <c:v>1191.0999999999999</c:v>
                </c:pt>
                <c:pt idx="3296">
                  <c:v>1191.0999999999999</c:v>
                </c:pt>
                <c:pt idx="3297">
                  <c:v>1191.0999999999999</c:v>
                </c:pt>
                <c:pt idx="3298">
                  <c:v>1191.0999999999999</c:v>
                </c:pt>
                <c:pt idx="3299">
                  <c:v>39.6</c:v>
                </c:pt>
                <c:pt idx="3300">
                  <c:v>1191.0999999999999</c:v>
                </c:pt>
                <c:pt idx="3301">
                  <c:v>1191.0999999999999</c:v>
                </c:pt>
                <c:pt idx="3302">
                  <c:v>1191.0999999999999</c:v>
                </c:pt>
                <c:pt idx="3303">
                  <c:v>1191.0999999999999</c:v>
                </c:pt>
                <c:pt idx="3304">
                  <c:v>1191.0999999999999</c:v>
                </c:pt>
                <c:pt idx="3305">
                  <c:v>1200.0999999999999</c:v>
                </c:pt>
                <c:pt idx="3306">
                  <c:v>1200.0999999999999</c:v>
                </c:pt>
                <c:pt idx="3307">
                  <c:v>1191.0999999999999</c:v>
                </c:pt>
                <c:pt idx="3308">
                  <c:v>1191.0999999999999</c:v>
                </c:pt>
                <c:pt idx="3309">
                  <c:v>39.6</c:v>
                </c:pt>
                <c:pt idx="3310">
                  <c:v>1200.0999999999999</c:v>
                </c:pt>
                <c:pt idx="3311">
                  <c:v>1191.0999999999999</c:v>
                </c:pt>
                <c:pt idx="3312">
                  <c:v>1191.0999999999999</c:v>
                </c:pt>
                <c:pt idx="3313">
                  <c:v>1200.0999999999999</c:v>
                </c:pt>
                <c:pt idx="3314">
                  <c:v>1200.0999999999999</c:v>
                </c:pt>
                <c:pt idx="3315">
                  <c:v>1200.0999999999999</c:v>
                </c:pt>
                <c:pt idx="3316">
                  <c:v>1200.0999999999999</c:v>
                </c:pt>
                <c:pt idx="3317">
                  <c:v>39.6</c:v>
                </c:pt>
                <c:pt idx="3318">
                  <c:v>1200.0999999999999</c:v>
                </c:pt>
                <c:pt idx="3319">
                  <c:v>1191.0999999999999</c:v>
                </c:pt>
                <c:pt idx="3320">
                  <c:v>1191.0999999999999</c:v>
                </c:pt>
                <c:pt idx="3321">
                  <c:v>1200.0999999999999</c:v>
                </c:pt>
                <c:pt idx="3322">
                  <c:v>32.799999999999997</c:v>
                </c:pt>
                <c:pt idx="3323">
                  <c:v>1200.0999999999999</c:v>
                </c:pt>
                <c:pt idx="3324">
                  <c:v>1191.0999999999999</c:v>
                </c:pt>
                <c:pt idx="3325">
                  <c:v>1200.0999999999999</c:v>
                </c:pt>
                <c:pt idx="3326">
                  <c:v>44.8</c:v>
                </c:pt>
                <c:pt idx="3327">
                  <c:v>1200.0999999999999</c:v>
                </c:pt>
                <c:pt idx="3328">
                  <c:v>1191.0999999999999</c:v>
                </c:pt>
                <c:pt idx="3329">
                  <c:v>1200.0999999999999</c:v>
                </c:pt>
                <c:pt idx="3330">
                  <c:v>1200.0999999999999</c:v>
                </c:pt>
                <c:pt idx="3331">
                  <c:v>1191.0999999999999</c:v>
                </c:pt>
                <c:pt idx="3332">
                  <c:v>1191.0999999999999</c:v>
                </c:pt>
                <c:pt idx="3333">
                  <c:v>1191.0999999999999</c:v>
                </c:pt>
                <c:pt idx="3334">
                  <c:v>1200.0999999999999</c:v>
                </c:pt>
                <c:pt idx="3335">
                  <c:v>1191.0999999999999</c:v>
                </c:pt>
                <c:pt idx="3336">
                  <c:v>1191.0999999999999</c:v>
                </c:pt>
                <c:pt idx="3337">
                  <c:v>1200.0999999999999</c:v>
                </c:pt>
                <c:pt idx="3338">
                  <c:v>60.5</c:v>
                </c:pt>
                <c:pt idx="3339">
                  <c:v>1191.0999999999999</c:v>
                </c:pt>
                <c:pt idx="3340">
                  <c:v>1191.0999999999999</c:v>
                </c:pt>
                <c:pt idx="3341">
                  <c:v>1191.0999999999999</c:v>
                </c:pt>
                <c:pt idx="3342">
                  <c:v>39.6</c:v>
                </c:pt>
                <c:pt idx="3343">
                  <c:v>1191.0999999999999</c:v>
                </c:pt>
                <c:pt idx="3344">
                  <c:v>1200.0999999999999</c:v>
                </c:pt>
                <c:pt idx="3345">
                  <c:v>1191.0999999999999</c:v>
                </c:pt>
                <c:pt idx="3346">
                  <c:v>39.6</c:v>
                </c:pt>
                <c:pt idx="3347">
                  <c:v>39.6</c:v>
                </c:pt>
                <c:pt idx="3348">
                  <c:v>32.799999999999997</c:v>
                </c:pt>
                <c:pt idx="3349">
                  <c:v>1191.0999999999999</c:v>
                </c:pt>
                <c:pt idx="3350">
                  <c:v>1200.0999999999999</c:v>
                </c:pt>
                <c:pt idx="3351">
                  <c:v>1191.0999999999999</c:v>
                </c:pt>
                <c:pt idx="3352">
                  <c:v>1191.0999999999999</c:v>
                </c:pt>
                <c:pt idx="3353">
                  <c:v>1191.0999999999999</c:v>
                </c:pt>
                <c:pt idx="3354">
                  <c:v>39.6</c:v>
                </c:pt>
                <c:pt idx="3355">
                  <c:v>1200.0999999999999</c:v>
                </c:pt>
                <c:pt idx="3356">
                  <c:v>1200.0999999999999</c:v>
                </c:pt>
                <c:pt idx="3357">
                  <c:v>1200.0999999999999</c:v>
                </c:pt>
                <c:pt idx="3358">
                  <c:v>39.6</c:v>
                </c:pt>
                <c:pt idx="3359">
                  <c:v>1200.0999999999999</c:v>
                </c:pt>
                <c:pt idx="3360">
                  <c:v>39.6</c:v>
                </c:pt>
                <c:pt idx="3361">
                  <c:v>1191.0999999999999</c:v>
                </c:pt>
                <c:pt idx="3362">
                  <c:v>1200.0999999999999</c:v>
                </c:pt>
                <c:pt idx="3363">
                  <c:v>39.6</c:v>
                </c:pt>
                <c:pt idx="3364">
                  <c:v>32.799999999999997</c:v>
                </c:pt>
                <c:pt idx="3365">
                  <c:v>1191.0999999999999</c:v>
                </c:pt>
                <c:pt idx="3366">
                  <c:v>1200.0999999999999</c:v>
                </c:pt>
                <c:pt idx="3367">
                  <c:v>39.6</c:v>
                </c:pt>
                <c:pt idx="3368">
                  <c:v>39.6</c:v>
                </c:pt>
                <c:pt idx="3369">
                  <c:v>39.6</c:v>
                </c:pt>
                <c:pt idx="3370">
                  <c:v>44.8</c:v>
                </c:pt>
                <c:pt idx="3371">
                  <c:v>39.6</c:v>
                </c:pt>
                <c:pt idx="3372">
                  <c:v>39.6</c:v>
                </c:pt>
                <c:pt idx="3373">
                  <c:v>1191.0999999999999</c:v>
                </c:pt>
                <c:pt idx="3374">
                  <c:v>39.6</c:v>
                </c:pt>
                <c:pt idx="3375">
                  <c:v>39.6</c:v>
                </c:pt>
                <c:pt idx="3376">
                  <c:v>1200.0999999999999</c:v>
                </c:pt>
                <c:pt idx="3377">
                  <c:v>32.799999999999997</c:v>
                </c:pt>
                <c:pt idx="3378">
                  <c:v>39.6</c:v>
                </c:pt>
                <c:pt idx="3379">
                  <c:v>39.6</c:v>
                </c:pt>
                <c:pt idx="3380">
                  <c:v>39.6</c:v>
                </c:pt>
                <c:pt idx="3381">
                  <c:v>39.6</c:v>
                </c:pt>
                <c:pt idx="3382">
                  <c:v>39.6</c:v>
                </c:pt>
                <c:pt idx="3383">
                  <c:v>39.6</c:v>
                </c:pt>
                <c:pt idx="3384">
                  <c:v>39.6</c:v>
                </c:pt>
                <c:pt idx="3385">
                  <c:v>39.6</c:v>
                </c:pt>
                <c:pt idx="3386">
                  <c:v>39.6</c:v>
                </c:pt>
                <c:pt idx="3387">
                  <c:v>39.6</c:v>
                </c:pt>
                <c:pt idx="3388">
                  <c:v>32.799999999999997</c:v>
                </c:pt>
                <c:pt idx="3389">
                  <c:v>39.6</c:v>
                </c:pt>
                <c:pt idx="3390">
                  <c:v>32.799999999999997</c:v>
                </c:pt>
                <c:pt idx="3391">
                  <c:v>39.6</c:v>
                </c:pt>
                <c:pt idx="3392">
                  <c:v>39.6</c:v>
                </c:pt>
                <c:pt idx="3393">
                  <c:v>39.6</c:v>
                </c:pt>
                <c:pt idx="3394">
                  <c:v>39.6</c:v>
                </c:pt>
                <c:pt idx="3395">
                  <c:v>39.6</c:v>
                </c:pt>
                <c:pt idx="3396">
                  <c:v>39.6</c:v>
                </c:pt>
                <c:pt idx="3397">
                  <c:v>39.6</c:v>
                </c:pt>
                <c:pt idx="3398">
                  <c:v>39.6</c:v>
                </c:pt>
                <c:pt idx="3399">
                  <c:v>39.6</c:v>
                </c:pt>
                <c:pt idx="3400">
                  <c:v>44.8</c:v>
                </c:pt>
                <c:pt idx="3401">
                  <c:v>39.6</c:v>
                </c:pt>
                <c:pt idx="3402">
                  <c:v>32.799999999999997</c:v>
                </c:pt>
                <c:pt idx="3403">
                  <c:v>39.6</c:v>
                </c:pt>
                <c:pt idx="3404">
                  <c:v>39.6</c:v>
                </c:pt>
                <c:pt idx="3405">
                  <c:v>44.8</c:v>
                </c:pt>
                <c:pt idx="3406">
                  <c:v>39.6</c:v>
                </c:pt>
                <c:pt idx="3407">
                  <c:v>39.6</c:v>
                </c:pt>
                <c:pt idx="3408">
                  <c:v>39.6</c:v>
                </c:pt>
                <c:pt idx="3409">
                  <c:v>39.6</c:v>
                </c:pt>
                <c:pt idx="3410">
                  <c:v>39.6</c:v>
                </c:pt>
                <c:pt idx="3411">
                  <c:v>39.6</c:v>
                </c:pt>
                <c:pt idx="3412">
                  <c:v>39.6</c:v>
                </c:pt>
                <c:pt idx="3413">
                  <c:v>32.799999999999997</c:v>
                </c:pt>
                <c:pt idx="3414">
                  <c:v>39.6</c:v>
                </c:pt>
                <c:pt idx="3415">
                  <c:v>39.6</c:v>
                </c:pt>
                <c:pt idx="3416">
                  <c:v>39.6</c:v>
                </c:pt>
                <c:pt idx="3417">
                  <c:v>39.6</c:v>
                </c:pt>
                <c:pt idx="3418">
                  <c:v>39.6</c:v>
                </c:pt>
                <c:pt idx="3419">
                  <c:v>39.6</c:v>
                </c:pt>
                <c:pt idx="3420">
                  <c:v>39.6</c:v>
                </c:pt>
                <c:pt idx="3421">
                  <c:v>39.6</c:v>
                </c:pt>
                <c:pt idx="3422">
                  <c:v>39.6</c:v>
                </c:pt>
                <c:pt idx="3423">
                  <c:v>39.6</c:v>
                </c:pt>
                <c:pt idx="3424">
                  <c:v>39.6</c:v>
                </c:pt>
                <c:pt idx="3425">
                  <c:v>39.6</c:v>
                </c:pt>
                <c:pt idx="3426">
                  <c:v>32.799999999999997</c:v>
                </c:pt>
                <c:pt idx="3427">
                  <c:v>39.6</c:v>
                </c:pt>
                <c:pt idx="3428">
                  <c:v>32.799999999999997</c:v>
                </c:pt>
                <c:pt idx="3429">
                  <c:v>39.6</c:v>
                </c:pt>
                <c:pt idx="3430">
                  <c:v>39.6</c:v>
                </c:pt>
                <c:pt idx="3431">
                  <c:v>39.6</c:v>
                </c:pt>
                <c:pt idx="3432">
                  <c:v>39.6</c:v>
                </c:pt>
                <c:pt idx="3433">
                  <c:v>39.6</c:v>
                </c:pt>
                <c:pt idx="3434">
                  <c:v>39.6</c:v>
                </c:pt>
                <c:pt idx="3435">
                  <c:v>39.6</c:v>
                </c:pt>
                <c:pt idx="3436">
                  <c:v>32.799999999999997</c:v>
                </c:pt>
                <c:pt idx="3437">
                  <c:v>39.6</c:v>
                </c:pt>
                <c:pt idx="3438">
                  <c:v>39.6</c:v>
                </c:pt>
                <c:pt idx="3439">
                  <c:v>39.6</c:v>
                </c:pt>
                <c:pt idx="3440">
                  <c:v>39.6</c:v>
                </c:pt>
                <c:pt idx="3441">
                  <c:v>39.6</c:v>
                </c:pt>
                <c:pt idx="3442">
                  <c:v>39.6</c:v>
                </c:pt>
                <c:pt idx="3443">
                  <c:v>39.6</c:v>
                </c:pt>
                <c:pt idx="3444">
                  <c:v>39.6</c:v>
                </c:pt>
                <c:pt idx="3445">
                  <c:v>32.799999999999997</c:v>
                </c:pt>
                <c:pt idx="3446">
                  <c:v>39.6</c:v>
                </c:pt>
                <c:pt idx="3447">
                  <c:v>44.8</c:v>
                </c:pt>
                <c:pt idx="3448">
                  <c:v>39.6</c:v>
                </c:pt>
                <c:pt idx="3449">
                  <c:v>44.8</c:v>
                </c:pt>
                <c:pt idx="3450">
                  <c:v>39.6</c:v>
                </c:pt>
                <c:pt idx="3451">
                  <c:v>39.6</c:v>
                </c:pt>
                <c:pt idx="3452">
                  <c:v>39.6</c:v>
                </c:pt>
                <c:pt idx="3453">
                  <c:v>44.8</c:v>
                </c:pt>
                <c:pt idx="3454">
                  <c:v>39.6</c:v>
                </c:pt>
                <c:pt idx="3455">
                  <c:v>39.6</c:v>
                </c:pt>
                <c:pt idx="3456">
                  <c:v>39.6</c:v>
                </c:pt>
                <c:pt idx="3457">
                  <c:v>32.799999999999997</c:v>
                </c:pt>
                <c:pt idx="3458">
                  <c:v>39.6</c:v>
                </c:pt>
                <c:pt idx="3459">
                  <c:v>39.6</c:v>
                </c:pt>
                <c:pt idx="3460">
                  <c:v>39.6</c:v>
                </c:pt>
                <c:pt idx="3461">
                  <c:v>39.6</c:v>
                </c:pt>
                <c:pt idx="3462">
                  <c:v>32.799999999999997</c:v>
                </c:pt>
                <c:pt idx="3463">
                  <c:v>39.6</c:v>
                </c:pt>
                <c:pt idx="3464">
                  <c:v>44.8</c:v>
                </c:pt>
                <c:pt idx="3465">
                  <c:v>39.6</c:v>
                </c:pt>
                <c:pt idx="3466">
                  <c:v>44.8</c:v>
                </c:pt>
                <c:pt idx="3467">
                  <c:v>39.6</c:v>
                </c:pt>
                <c:pt idx="3468">
                  <c:v>39.6</c:v>
                </c:pt>
                <c:pt idx="3469">
                  <c:v>39.6</c:v>
                </c:pt>
                <c:pt idx="3470">
                  <c:v>39.6</c:v>
                </c:pt>
                <c:pt idx="3471">
                  <c:v>39.6</c:v>
                </c:pt>
                <c:pt idx="3472">
                  <c:v>39.6</c:v>
                </c:pt>
                <c:pt idx="3473">
                  <c:v>44.8</c:v>
                </c:pt>
                <c:pt idx="3474">
                  <c:v>39.6</c:v>
                </c:pt>
                <c:pt idx="3475">
                  <c:v>44.8</c:v>
                </c:pt>
                <c:pt idx="3476">
                  <c:v>39.6</c:v>
                </c:pt>
                <c:pt idx="3477">
                  <c:v>39.6</c:v>
                </c:pt>
                <c:pt idx="3478">
                  <c:v>32.799999999999997</c:v>
                </c:pt>
                <c:pt idx="3479">
                  <c:v>39.6</c:v>
                </c:pt>
                <c:pt idx="3480">
                  <c:v>39.6</c:v>
                </c:pt>
                <c:pt idx="3481">
                  <c:v>39.6</c:v>
                </c:pt>
                <c:pt idx="3482">
                  <c:v>32.799999999999997</c:v>
                </c:pt>
                <c:pt idx="3483">
                  <c:v>39.6</c:v>
                </c:pt>
                <c:pt idx="3484">
                  <c:v>39.6</c:v>
                </c:pt>
                <c:pt idx="3485">
                  <c:v>39.6</c:v>
                </c:pt>
                <c:pt idx="3486">
                  <c:v>32.799999999999997</c:v>
                </c:pt>
                <c:pt idx="3487">
                  <c:v>39.6</c:v>
                </c:pt>
                <c:pt idx="3488">
                  <c:v>39.6</c:v>
                </c:pt>
                <c:pt idx="3489">
                  <c:v>32.799999999999997</c:v>
                </c:pt>
                <c:pt idx="3490">
                  <c:v>32.799999999999997</c:v>
                </c:pt>
                <c:pt idx="3491">
                  <c:v>32.799999999999997</c:v>
                </c:pt>
                <c:pt idx="3492">
                  <c:v>39.6</c:v>
                </c:pt>
                <c:pt idx="3493">
                  <c:v>39.6</c:v>
                </c:pt>
                <c:pt idx="3494">
                  <c:v>39.6</c:v>
                </c:pt>
                <c:pt idx="3495">
                  <c:v>39.6</c:v>
                </c:pt>
                <c:pt idx="3496">
                  <c:v>39.6</c:v>
                </c:pt>
                <c:pt idx="3497">
                  <c:v>39.6</c:v>
                </c:pt>
                <c:pt idx="3498">
                  <c:v>32.799999999999997</c:v>
                </c:pt>
                <c:pt idx="3499">
                  <c:v>32.799999999999997</c:v>
                </c:pt>
                <c:pt idx="3500">
                  <c:v>32.799999999999997</c:v>
                </c:pt>
                <c:pt idx="3501">
                  <c:v>39.6</c:v>
                </c:pt>
                <c:pt idx="3502">
                  <c:v>39.6</c:v>
                </c:pt>
                <c:pt idx="3503">
                  <c:v>39.6</c:v>
                </c:pt>
                <c:pt idx="3504">
                  <c:v>39.6</c:v>
                </c:pt>
                <c:pt idx="3505">
                  <c:v>39.6</c:v>
                </c:pt>
                <c:pt idx="3506">
                  <c:v>39.6</c:v>
                </c:pt>
                <c:pt idx="3507">
                  <c:v>39.6</c:v>
                </c:pt>
                <c:pt idx="3508">
                  <c:v>44.8</c:v>
                </c:pt>
                <c:pt idx="3509">
                  <c:v>39.6</c:v>
                </c:pt>
                <c:pt idx="3510">
                  <c:v>39.6</c:v>
                </c:pt>
                <c:pt idx="3511">
                  <c:v>44.8</c:v>
                </c:pt>
                <c:pt idx="3512">
                  <c:v>39.6</c:v>
                </c:pt>
                <c:pt idx="3513">
                  <c:v>39.6</c:v>
                </c:pt>
                <c:pt idx="3514">
                  <c:v>32.799999999999997</c:v>
                </c:pt>
                <c:pt idx="3515">
                  <c:v>39.6</c:v>
                </c:pt>
                <c:pt idx="3516">
                  <c:v>39.6</c:v>
                </c:pt>
                <c:pt idx="3517">
                  <c:v>39.6</c:v>
                </c:pt>
                <c:pt idx="3518">
                  <c:v>39.6</c:v>
                </c:pt>
                <c:pt idx="3519">
                  <c:v>39.6</c:v>
                </c:pt>
                <c:pt idx="3520">
                  <c:v>39.6</c:v>
                </c:pt>
                <c:pt idx="3521">
                  <c:v>39.6</c:v>
                </c:pt>
                <c:pt idx="3522">
                  <c:v>39.6</c:v>
                </c:pt>
                <c:pt idx="3523">
                  <c:v>32.799999999999997</c:v>
                </c:pt>
                <c:pt idx="3524">
                  <c:v>39.6</c:v>
                </c:pt>
                <c:pt idx="3525">
                  <c:v>32.799999999999997</c:v>
                </c:pt>
                <c:pt idx="3526">
                  <c:v>39.6</c:v>
                </c:pt>
                <c:pt idx="3527">
                  <c:v>39.6</c:v>
                </c:pt>
                <c:pt idx="3528">
                  <c:v>44.8</c:v>
                </c:pt>
                <c:pt idx="3529">
                  <c:v>39.6</c:v>
                </c:pt>
                <c:pt idx="3530">
                  <c:v>39.6</c:v>
                </c:pt>
                <c:pt idx="3531">
                  <c:v>32.799999999999997</c:v>
                </c:pt>
                <c:pt idx="3532">
                  <c:v>39.6</c:v>
                </c:pt>
                <c:pt idx="3533">
                  <c:v>39.6</c:v>
                </c:pt>
                <c:pt idx="3534">
                  <c:v>39.6</c:v>
                </c:pt>
                <c:pt idx="3535">
                  <c:v>39.6</c:v>
                </c:pt>
                <c:pt idx="3536">
                  <c:v>39.6</c:v>
                </c:pt>
                <c:pt idx="3537">
                  <c:v>39.6</c:v>
                </c:pt>
                <c:pt idx="3538">
                  <c:v>39.6</c:v>
                </c:pt>
                <c:pt idx="3539">
                  <c:v>39.6</c:v>
                </c:pt>
                <c:pt idx="3540">
                  <c:v>39.6</c:v>
                </c:pt>
                <c:pt idx="3541">
                  <c:v>32.799999999999997</c:v>
                </c:pt>
                <c:pt idx="3542">
                  <c:v>39.6</c:v>
                </c:pt>
                <c:pt idx="3543">
                  <c:v>39.6</c:v>
                </c:pt>
                <c:pt idx="3544">
                  <c:v>32.799999999999997</c:v>
                </c:pt>
                <c:pt idx="3545">
                  <c:v>32.799999999999997</c:v>
                </c:pt>
                <c:pt idx="3546">
                  <c:v>39.6</c:v>
                </c:pt>
                <c:pt idx="3547">
                  <c:v>39.6</c:v>
                </c:pt>
                <c:pt idx="3548">
                  <c:v>39.6</c:v>
                </c:pt>
                <c:pt idx="3549">
                  <c:v>39.6</c:v>
                </c:pt>
                <c:pt idx="3550">
                  <c:v>39.6</c:v>
                </c:pt>
                <c:pt idx="3551">
                  <c:v>39.6</c:v>
                </c:pt>
                <c:pt idx="3552">
                  <c:v>32.799999999999997</c:v>
                </c:pt>
                <c:pt idx="3553">
                  <c:v>39.6</c:v>
                </c:pt>
                <c:pt idx="3554">
                  <c:v>39.6</c:v>
                </c:pt>
                <c:pt idx="3555">
                  <c:v>32.799999999999997</c:v>
                </c:pt>
                <c:pt idx="3556">
                  <c:v>39.6</c:v>
                </c:pt>
                <c:pt idx="3557">
                  <c:v>44.8</c:v>
                </c:pt>
                <c:pt idx="3558">
                  <c:v>32.799999999999997</c:v>
                </c:pt>
                <c:pt idx="3559">
                  <c:v>32.799999999999997</c:v>
                </c:pt>
                <c:pt idx="3560">
                  <c:v>39.6</c:v>
                </c:pt>
                <c:pt idx="3561">
                  <c:v>32.799999999999997</c:v>
                </c:pt>
                <c:pt idx="3562">
                  <c:v>39.6</c:v>
                </c:pt>
                <c:pt idx="3563">
                  <c:v>39.6</c:v>
                </c:pt>
                <c:pt idx="3564">
                  <c:v>32.799999999999997</c:v>
                </c:pt>
                <c:pt idx="3565">
                  <c:v>39.6</c:v>
                </c:pt>
                <c:pt idx="3566">
                  <c:v>39.6</c:v>
                </c:pt>
                <c:pt idx="3567">
                  <c:v>32.799999999999997</c:v>
                </c:pt>
                <c:pt idx="3568">
                  <c:v>39.6</c:v>
                </c:pt>
                <c:pt idx="3569">
                  <c:v>32.799999999999997</c:v>
                </c:pt>
                <c:pt idx="3570">
                  <c:v>39.6</c:v>
                </c:pt>
                <c:pt idx="3571">
                  <c:v>39.6</c:v>
                </c:pt>
                <c:pt idx="3572">
                  <c:v>39.6</c:v>
                </c:pt>
                <c:pt idx="3573">
                  <c:v>32.799999999999997</c:v>
                </c:pt>
                <c:pt idx="3574">
                  <c:v>39.6</c:v>
                </c:pt>
                <c:pt idx="3575">
                  <c:v>39.6</c:v>
                </c:pt>
                <c:pt idx="3576">
                  <c:v>32.799999999999997</c:v>
                </c:pt>
                <c:pt idx="3577">
                  <c:v>39.6</c:v>
                </c:pt>
                <c:pt idx="3578">
                  <c:v>32.799999999999997</c:v>
                </c:pt>
                <c:pt idx="3579">
                  <c:v>32.799999999999997</c:v>
                </c:pt>
                <c:pt idx="3580">
                  <c:v>39.6</c:v>
                </c:pt>
                <c:pt idx="3581">
                  <c:v>39.6</c:v>
                </c:pt>
                <c:pt idx="3582">
                  <c:v>39.6</c:v>
                </c:pt>
                <c:pt idx="3583">
                  <c:v>39.6</c:v>
                </c:pt>
                <c:pt idx="3584">
                  <c:v>39.6</c:v>
                </c:pt>
                <c:pt idx="3585">
                  <c:v>39.6</c:v>
                </c:pt>
                <c:pt idx="3586">
                  <c:v>39.6</c:v>
                </c:pt>
                <c:pt idx="3587">
                  <c:v>39.6</c:v>
                </c:pt>
                <c:pt idx="3588">
                  <c:v>32.799999999999997</c:v>
                </c:pt>
                <c:pt idx="3589">
                  <c:v>32.799999999999997</c:v>
                </c:pt>
                <c:pt idx="3590">
                  <c:v>39.6</c:v>
                </c:pt>
                <c:pt idx="3591">
                  <c:v>44.8</c:v>
                </c:pt>
                <c:pt idx="3592">
                  <c:v>39.6</c:v>
                </c:pt>
                <c:pt idx="3593">
                  <c:v>39.6</c:v>
                </c:pt>
                <c:pt idx="3594">
                  <c:v>39.6</c:v>
                </c:pt>
                <c:pt idx="3595">
                  <c:v>39.6</c:v>
                </c:pt>
                <c:pt idx="3596">
                  <c:v>39.6</c:v>
                </c:pt>
                <c:pt idx="3597">
                  <c:v>39.6</c:v>
                </c:pt>
                <c:pt idx="3598">
                  <c:v>32.799999999999997</c:v>
                </c:pt>
                <c:pt idx="3599">
                  <c:v>44.8</c:v>
                </c:pt>
                <c:pt idx="3600">
                  <c:v>39.6</c:v>
                </c:pt>
                <c:pt idx="3601">
                  <c:v>39.6</c:v>
                </c:pt>
                <c:pt idx="3602">
                  <c:v>32.799999999999997</c:v>
                </c:pt>
                <c:pt idx="3603">
                  <c:v>44.8</c:v>
                </c:pt>
                <c:pt idx="3604">
                  <c:v>39.6</c:v>
                </c:pt>
                <c:pt idx="3605">
                  <c:v>32.799999999999997</c:v>
                </c:pt>
                <c:pt idx="3606">
                  <c:v>39.6</c:v>
                </c:pt>
                <c:pt idx="3607">
                  <c:v>39.6</c:v>
                </c:pt>
                <c:pt idx="3608">
                  <c:v>24.6</c:v>
                </c:pt>
                <c:pt idx="3609">
                  <c:v>32.799999999999997</c:v>
                </c:pt>
                <c:pt idx="3610">
                  <c:v>32.799999999999997</c:v>
                </c:pt>
                <c:pt idx="3611">
                  <c:v>39.6</c:v>
                </c:pt>
                <c:pt idx="3612">
                  <c:v>39.6</c:v>
                </c:pt>
                <c:pt idx="3613">
                  <c:v>39.6</c:v>
                </c:pt>
                <c:pt idx="3614">
                  <c:v>39.6</c:v>
                </c:pt>
                <c:pt idx="3615">
                  <c:v>39.6</c:v>
                </c:pt>
                <c:pt idx="3616">
                  <c:v>39.6</c:v>
                </c:pt>
                <c:pt idx="3617">
                  <c:v>39.6</c:v>
                </c:pt>
                <c:pt idx="3618">
                  <c:v>39.6</c:v>
                </c:pt>
                <c:pt idx="3619">
                  <c:v>39.6</c:v>
                </c:pt>
                <c:pt idx="3620">
                  <c:v>39.6</c:v>
                </c:pt>
                <c:pt idx="3621">
                  <c:v>39.6</c:v>
                </c:pt>
                <c:pt idx="3622">
                  <c:v>32.799999999999997</c:v>
                </c:pt>
                <c:pt idx="3623">
                  <c:v>39.6</c:v>
                </c:pt>
                <c:pt idx="3624">
                  <c:v>39.6</c:v>
                </c:pt>
                <c:pt idx="3625">
                  <c:v>39.6</c:v>
                </c:pt>
                <c:pt idx="3626">
                  <c:v>39.6</c:v>
                </c:pt>
                <c:pt idx="3627">
                  <c:v>39.6</c:v>
                </c:pt>
                <c:pt idx="3628">
                  <c:v>39.6</c:v>
                </c:pt>
                <c:pt idx="3629">
                  <c:v>39.6</c:v>
                </c:pt>
                <c:pt idx="3630">
                  <c:v>39.6</c:v>
                </c:pt>
                <c:pt idx="3631">
                  <c:v>39.6</c:v>
                </c:pt>
                <c:pt idx="3632">
                  <c:v>39.6</c:v>
                </c:pt>
                <c:pt idx="3633">
                  <c:v>32.799999999999997</c:v>
                </c:pt>
                <c:pt idx="3634">
                  <c:v>39.6</c:v>
                </c:pt>
                <c:pt idx="3635">
                  <c:v>39.6</c:v>
                </c:pt>
                <c:pt idx="3636">
                  <c:v>39.6</c:v>
                </c:pt>
                <c:pt idx="3637">
                  <c:v>39.6</c:v>
                </c:pt>
                <c:pt idx="3638">
                  <c:v>39.6</c:v>
                </c:pt>
                <c:pt idx="3639">
                  <c:v>32.799999999999997</c:v>
                </c:pt>
                <c:pt idx="3640">
                  <c:v>39.6</c:v>
                </c:pt>
                <c:pt idx="3641">
                  <c:v>32.799999999999997</c:v>
                </c:pt>
                <c:pt idx="3642">
                  <c:v>32.799999999999997</c:v>
                </c:pt>
                <c:pt idx="3643">
                  <c:v>39.6</c:v>
                </c:pt>
                <c:pt idx="3644">
                  <c:v>39.6</c:v>
                </c:pt>
                <c:pt idx="3645">
                  <c:v>39.6</c:v>
                </c:pt>
                <c:pt idx="3646">
                  <c:v>32.799999999999997</c:v>
                </c:pt>
                <c:pt idx="3647">
                  <c:v>44.8</c:v>
                </c:pt>
                <c:pt idx="3648">
                  <c:v>32.799999999999997</c:v>
                </c:pt>
                <c:pt idx="3649">
                  <c:v>39.6</c:v>
                </c:pt>
                <c:pt idx="3650">
                  <c:v>39.6</c:v>
                </c:pt>
                <c:pt idx="3651">
                  <c:v>24.6</c:v>
                </c:pt>
                <c:pt idx="3652">
                  <c:v>39.6</c:v>
                </c:pt>
                <c:pt idx="3653">
                  <c:v>39.6</c:v>
                </c:pt>
                <c:pt idx="3654">
                  <c:v>39.6</c:v>
                </c:pt>
                <c:pt idx="3655">
                  <c:v>44.8</c:v>
                </c:pt>
                <c:pt idx="3656">
                  <c:v>39.6</c:v>
                </c:pt>
                <c:pt idx="3657">
                  <c:v>39.6</c:v>
                </c:pt>
                <c:pt idx="3658">
                  <c:v>39.6</c:v>
                </c:pt>
                <c:pt idx="3659">
                  <c:v>39.6</c:v>
                </c:pt>
                <c:pt idx="3660">
                  <c:v>39.6</c:v>
                </c:pt>
                <c:pt idx="3661">
                  <c:v>32.799999999999997</c:v>
                </c:pt>
                <c:pt idx="3662">
                  <c:v>44.8</c:v>
                </c:pt>
                <c:pt idx="3663">
                  <c:v>32.799999999999997</c:v>
                </c:pt>
                <c:pt idx="3664">
                  <c:v>39.6</c:v>
                </c:pt>
                <c:pt idx="3665">
                  <c:v>32.799999999999997</c:v>
                </c:pt>
                <c:pt idx="3666">
                  <c:v>39.6</c:v>
                </c:pt>
                <c:pt idx="3667">
                  <c:v>39.6</c:v>
                </c:pt>
                <c:pt idx="3668">
                  <c:v>39.6</c:v>
                </c:pt>
                <c:pt idx="3669">
                  <c:v>39.6</c:v>
                </c:pt>
                <c:pt idx="3670">
                  <c:v>39.6</c:v>
                </c:pt>
                <c:pt idx="3671">
                  <c:v>39.6</c:v>
                </c:pt>
                <c:pt idx="3672">
                  <c:v>44.8</c:v>
                </c:pt>
                <c:pt idx="3673">
                  <c:v>39.6</c:v>
                </c:pt>
                <c:pt idx="3674">
                  <c:v>39.6</c:v>
                </c:pt>
                <c:pt idx="3675">
                  <c:v>32.799999999999997</c:v>
                </c:pt>
                <c:pt idx="3676">
                  <c:v>32.799999999999997</c:v>
                </c:pt>
                <c:pt idx="3677">
                  <c:v>39.6</c:v>
                </c:pt>
                <c:pt idx="3678">
                  <c:v>39.6</c:v>
                </c:pt>
                <c:pt idx="3679">
                  <c:v>39.6</c:v>
                </c:pt>
                <c:pt idx="3680">
                  <c:v>32.799999999999997</c:v>
                </c:pt>
                <c:pt idx="3681">
                  <c:v>32.799999999999997</c:v>
                </c:pt>
                <c:pt idx="3682">
                  <c:v>32.799999999999997</c:v>
                </c:pt>
                <c:pt idx="3683">
                  <c:v>39.6</c:v>
                </c:pt>
                <c:pt idx="3684">
                  <c:v>39.6</c:v>
                </c:pt>
                <c:pt idx="3685">
                  <c:v>39.6</c:v>
                </c:pt>
                <c:pt idx="3686">
                  <c:v>39.6</c:v>
                </c:pt>
                <c:pt idx="3687">
                  <c:v>39.6</c:v>
                </c:pt>
                <c:pt idx="3688">
                  <c:v>24.6</c:v>
                </c:pt>
                <c:pt idx="3689">
                  <c:v>32.799999999999997</c:v>
                </c:pt>
                <c:pt idx="3690">
                  <c:v>39.6</c:v>
                </c:pt>
                <c:pt idx="3691">
                  <c:v>39.6</c:v>
                </c:pt>
                <c:pt idx="3692">
                  <c:v>39.6</c:v>
                </c:pt>
                <c:pt idx="3693">
                  <c:v>39.6</c:v>
                </c:pt>
                <c:pt idx="3694">
                  <c:v>39.6</c:v>
                </c:pt>
                <c:pt idx="3695">
                  <c:v>39.6</c:v>
                </c:pt>
                <c:pt idx="3696">
                  <c:v>39.6</c:v>
                </c:pt>
                <c:pt idx="3697">
                  <c:v>39.6</c:v>
                </c:pt>
                <c:pt idx="3698">
                  <c:v>39.6</c:v>
                </c:pt>
                <c:pt idx="3699">
                  <c:v>32.799999999999997</c:v>
                </c:pt>
                <c:pt idx="3700">
                  <c:v>24.6</c:v>
                </c:pt>
                <c:pt idx="3701">
                  <c:v>39.6</c:v>
                </c:pt>
                <c:pt idx="3702">
                  <c:v>39.6</c:v>
                </c:pt>
                <c:pt idx="3703">
                  <c:v>44.8</c:v>
                </c:pt>
                <c:pt idx="3704">
                  <c:v>39.6</c:v>
                </c:pt>
                <c:pt idx="3705">
                  <c:v>44.8</c:v>
                </c:pt>
                <c:pt idx="3706">
                  <c:v>32.799999999999997</c:v>
                </c:pt>
                <c:pt idx="3707">
                  <c:v>39.6</c:v>
                </c:pt>
                <c:pt idx="3708">
                  <c:v>32.799999999999997</c:v>
                </c:pt>
                <c:pt idx="3709">
                  <c:v>39.6</c:v>
                </c:pt>
                <c:pt idx="3710">
                  <c:v>39.6</c:v>
                </c:pt>
                <c:pt idx="3711">
                  <c:v>44.8</c:v>
                </c:pt>
                <c:pt idx="3712">
                  <c:v>39.6</c:v>
                </c:pt>
                <c:pt idx="3713">
                  <c:v>39.6</c:v>
                </c:pt>
                <c:pt idx="3714">
                  <c:v>39.6</c:v>
                </c:pt>
                <c:pt idx="3715">
                  <c:v>39.6</c:v>
                </c:pt>
                <c:pt idx="3716">
                  <c:v>39.6</c:v>
                </c:pt>
                <c:pt idx="3717">
                  <c:v>39.6</c:v>
                </c:pt>
                <c:pt idx="3718">
                  <c:v>39.6</c:v>
                </c:pt>
                <c:pt idx="3719">
                  <c:v>39.6</c:v>
                </c:pt>
                <c:pt idx="3720">
                  <c:v>39.6</c:v>
                </c:pt>
                <c:pt idx="3721">
                  <c:v>39.6</c:v>
                </c:pt>
                <c:pt idx="3722">
                  <c:v>39.6</c:v>
                </c:pt>
                <c:pt idx="3723">
                  <c:v>44.8</c:v>
                </c:pt>
                <c:pt idx="3724">
                  <c:v>32.799999999999997</c:v>
                </c:pt>
                <c:pt idx="3725">
                  <c:v>39.6</c:v>
                </c:pt>
                <c:pt idx="3726">
                  <c:v>32.799999999999997</c:v>
                </c:pt>
                <c:pt idx="3727">
                  <c:v>32.799999999999997</c:v>
                </c:pt>
                <c:pt idx="3728">
                  <c:v>39.6</c:v>
                </c:pt>
                <c:pt idx="3729">
                  <c:v>39.6</c:v>
                </c:pt>
                <c:pt idx="3730">
                  <c:v>44.8</c:v>
                </c:pt>
                <c:pt idx="3731">
                  <c:v>39.6</c:v>
                </c:pt>
                <c:pt idx="3732">
                  <c:v>39.6</c:v>
                </c:pt>
                <c:pt idx="3733">
                  <c:v>39.6</c:v>
                </c:pt>
                <c:pt idx="3734">
                  <c:v>39.6</c:v>
                </c:pt>
                <c:pt idx="3735">
                  <c:v>39.6</c:v>
                </c:pt>
                <c:pt idx="3736">
                  <c:v>39.6</c:v>
                </c:pt>
                <c:pt idx="3737">
                  <c:v>39.6</c:v>
                </c:pt>
                <c:pt idx="3738">
                  <c:v>39.6</c:v>
                </c:pt>
                <c:pt idx="3739">
                  <c:v>39.6</c:v>
                </c:pt>
                <c:pt idx="3740">
                  <c:v>39.6</c:v>
                </c:pt>
                <c:pt idx="3741">
                  <c:v>39.6</c:v>
                </c:pt>
                <c:pt idx="3742">
                  <c:v>39.6</c:v>
                </c:pt>
                <c:pt idx="3743">
                  <c:v>39.6</c:v>
                </c:pt>
                <c:pt idx="3744">
                  <c:v>44.8</c:v>
                </c:pt>
                <c:pt idx="3745">
                  <c:v>39.6</c:v>
                </c:pt>
                <c:pt idx="3746">
                  <c:v>39.6</c:v>
                </c:pt>
                <c:pt idx="3747">
                  <c:v>32.799999999999997</c:v>
                </c:pt>
                <c:pt idx="3748">
                  <c:v>39.6</c:v>
                </c:pt>
                <c:pt idx="3749">
                  <c:v>39.6</c:v>
                </c:pt>
                <c:pt idx="3750">
                  <c:v>39.6</c:v>
                </c:pt>
                <c:pt idx="3751">
                  <c:v>32.799999999999997</c:v>
                </c:pt>
                <c:pt idx="3752">
                  <c:v>39.6</c:v>
                </c:pt>
                <c:pt idx="3753">
                  <c:v>39.6</c:v>
                </c:pt>
                <c:pt idx="3754">
                  <c:v>39.6</c:v>
                </c:pt>
                <c:pt idx="3755">
                  <c:v>24.6</c:v>
                </c:pt>
                <c:pt idx="3756">
                  <c:v>32.799999999999997</c:v>
                </c:pt>
                <c:pt idx="3757">
                  <c:v>39.6</c:v>
                </c:pt>
                <c:pt idx="3758">
                  <c:v>44.8</c:v>
                </c:pt>
                <c:pt idx="3759">
                  <c:v>39.6</c:v>
                </c:pt>
                <c:pt idx="3760">
                  <c:v>39.6</c:v>
                </c:pt>
                <c:pt idx="3761">
                  <c:v>39.6</c:v>
                </c:pt>
                <c:pt idx="3762">
                  <c:v>32.799999999999997</c:v>
                </c:pt>
                <c:pt idx="3763">
                  <c:v>39.6</c:v>
                </c:pt>
                <c:pt idx="3764">
                  <c:v>39.6</c:v>
                </c:pt>
                <c:pt idx="3765">
                  <c:v>32.799999999999997</c:v>
                </c:pt>
                <c:pt idx="3766">
                  <c:v>39.6</c:v>
                </c:pt>
                <c:pt idx="3767">
                  <c:v>32.799999999999997</c:v>
                </c:pt>
                <c:pt idx="3768">
                  <c:v>44.8</c:v>
                </c:pt>
                <c:pt idx="3769">
                  <c:v>39.6</c:v>
                </c:pt>
                <c:pt idx="3770">
                  <c:v>39.6</c:v>
                </c:pt>
                <c:pt idx="3771">
                  <c:v>39.6</c:v>
                </c:pt>
                <c:pt idx="3772">
                  <c:v>39.6</c:v>
                </c:pt>
                <c:pt idx="3773">
                  <c:v>39.6</c:v>
                </c:pt>
                <c:pt idx="3774">
                  <c:v>39.6</c:v>
                </c:pt>
                <c:pt idx="3775">
                  <c:v>39.6</c:v>
                </c:pt>
                <c:pt idx="3776">
                  <c:v>39.6</c:v>
                </c:pt>
                <c:pt idx="3777">
                  <c:v>39.6</c:v>
                </c:pt>
                <c:pt idx="3778">
                  <c:v>39.6</c:v>
                </c:pt>
                <c:pt idx="3779">
                  <c:v>32.799999999999997</c:v>
                </c:pt>
                <c:pt idx="3780">
                  <c:v>44.8</c:v>
                </c:pt>
                <c:pt idx="3781">
                  <c:v>39.6</c:v>
                </c:pt>
                <c:pt idx="3782">
                  <c:v>32.799999999999997</c:v>
                </c:pt>
                <c:pt idx="3783">
                  <c:v>39.6</c:v>
                </c:pt>
                <c:pt idx="3784">
                  <c:v>39.6</c:v>
                </c:pt>
                <c:pt idx="3785">
                  <c:v>1618</c:v>
                </c:pt>
                <c:pt idx="3786">
                  <c:v>39.6</c:v>
                </c:pt>
                <c:pt idx="3787">
                  <c:v>39.6</c:v>
                </c:pt>
                <c:pt idx="3788">
                  <c:v>39.6</c:v>
                </c:pt>
                <c:pt idx="3789">
                  <c:v>1618</c:v>
                </c:pt>
                <c:pt idx="3790">
                  <c:v>1618</c:v>
                </c:pt>
                <c:pt idx="3791">
                  <c:v>32.799999999999997</c:v>
                </c:pt>
                <c:pt idx="3792">
                  <c:v>1618</c:v>
                </c:pt>
                <c:pt idx="3793">
                  <c:v>1618</c:v>
                </c:pt>
                <c:pt idx="3794">
                  <c:v>1618</c:v>
                </c:pt>
                <c:pt idx="3795">
                  <c:v>1618</c:v>
                </c:pt>
                <c:pt idx="3796">
                  <c:v>1618</c:v>
                </c:pt>
                <c:pt idx="3797">
                  <c:v>1618</c:v>
                </c:pt>
                <c:pt idx="3798">
                  <c:v>1618</c:v>
                </c:pt>
                <c:pt idx="3799">
                  <c:v>1618</c:v>
                </c:pt>
                <c:pt idx="3800">
                  <c:v>39.6</c:v>
                </c:pt>
                <c:pt idx="3801">
                  <c:v>1618</c:v>
                </c:pt>
                <c:pt idx="3802">
                  <c:v>1618</c:v>
                </c:pt>
                <c:pt idx="3803">
                  <c:v>39.6</c:v>
                </c:pt>
                <c:pt idx="3804">
                  <c:v>1618</c:v>
                </c:pt>
                <c:pt idx="3805">
                  <c:v>1618</c:v>
                </c:pt>
                <c:pt idx="3806">
                  <c:v>1618</c:v>
                </c:pt>
                <c:pt idx="3807">
                  <c:v>1618</c:v>
                </c:pt>
                <c:pt idx="3808">
                  <c:v>39.6</c:v>
                </c:pt>
                <c:pt idx="3809">
                  <c:v>1618</c:v>
                </c:pt>
                <c:pt idx="3810">
                  <c:v>39.6</c:v>
                </c:pt>
                <c:pt idx="3811">
                  <c:v>1618</c:v>
                </c:pt>
                <c:pt idx="3812">
                  <c:v>1618</c:v>
                </c:pt>
                <c:pt idx="3813">
                  <c:v>1618</c:v>
                </c:pt>
                <c:pt idx="3814">
                  <c:v>44.8</c:v>
                </c:pt>
                <c:pt idx="3815">
                  <c:v>1618</c:v>
                </c:pt>
                <c:pt idx="3816">
                  <c:v>1618</c:v>
                </c:pt>
                <c:pt idx="3817">
                  <c:v>1618</c:v>
                </c:pt>
                <c:pt idx="3818">
                  <c:v>32.799999999999997</c:v>
                </c:pt>
                <c:pt idx="3819">
                  <c:v>1618</c:v>
                </c:pt>
                <c:pt idx="3820">
                  <c:v>39.6</c:v>
                </c:pt>
                <c:pt idx="3821">
                  <c:v>1618</c:v>
                </c:pt>
                <c:pt idx="3822">
                  <c:v>39.6</c:v>
                </c:pt>
                <c:pt idx="3823">
                  <c:v>1618</c:v>
                </c:pt>
                <c:pt idx="3824">
                  <c:v>1618</c:v>
                </c:pt>
                <c:pt idx="3825">
                  <c:v>1618</c:v>
                </c:pt>
                <c:pt idx="3826">
                  <c:v>39.6</c:v>
                </c:pt>
                <c:pt idx="3827">
                  <c:v>1618</c:v>
                </c:pt>
                <c:pt idx="3828">
                  <c:v>39.6</c:v>
                </c:pt>
                <c:pt idx="3829">
                  <c:v>1618</c:v>
                </c:pt>
                <c:pt idx="3830">
                  <c:v>1618</c:v>
                </c:pt>
                <c:pt idx="3831">
                  <c:v>1618</c:v>
                </c:pt>
                <c:pt idx="3832">
                  <c:v>1618</c:v>
                </c:pt>
                <c:pt idx="3833">
                  <c:v>1618</c:v>
                </c:pt>
                <c:pt idx="3834">
                  <c:v>1618</c:v>
                </c:pt>
                <c:pt idx="3835">
                  <c:v>1618</c:v>
                </c:pt>
                <c:pt idx="3836">
                  <c:v>39.6</c:v>
                </c:pt>
                <c:pt idx="3837">
                  <c:v>1618</c:v>
                </c:pt>
                <c:pt idx="3838">
                  <c:v>1618</c:v>
                </c:pt>
                <c:pt idx="3839">
                  <c:v>1618</c:v>
                </c:pt>
                <c:pt idx="3840">
                  <c:v>1618</c:v>
                </c:pt>
                <c:pt idx="3841">
                  <c:v>1618</c:v>
                </c:pt>
                <c:pt idx="3842">
                  <c:v>1618</c:v>
                </c:pt>
                <c:pt idx="3843">
                  <c:v>1618</c:v>
                </c:pt>
                <c:pt idx="3844">
                  <c:v>44.8</c:v>
                </c:pt>
                <c:pt idx="3845">
                  <c:v>1618</c:v>
                </c:pt>
                <c:pt idx="3846">
                  <c:v>1618</c:v>
                </c:pt>
                <c:pt idx="3847">
                  <c:v>1618</c:v>
                </c:pt>
                <c:pt idx="3848">
                  <c:v>1618</c:v>
                </c:pt>
                <c:pt idx="3849">
                  <c:v>1618</c:v>
                </c:pt>
                <c:pt idx="3850">
                  <c:v>1618</c:v>
                </c:pt>
                <c:pt idx="3851">
                  <c:v>1618</c:v>
                </c:pt>
                <c:pt idx="3852">
                  <c:v>1618</c:v>
                </c:pt>
                <c:pt idx="3853">
                  <c:v>1618</c:v>
                </c:pt>
                <c:pt idx="3854">
                  <c:v>1618</c:v>
                </c:pt>
                <c:pt idx="3855">
                  <c:v>1618</c:v>
                </c:pt>
                <c:pt idx="3856">
                  <c:v>1618</c:v>
                </c:pt>
                <c:pt idx="3857">
                  <c:v>1618</c:v>
                </c:pt>
                <c:pt idx="3858">
                  <c:v>1618</c:v>
                </c:pt>
                <c:pt idx="3859">
                  <c:v>1618</c:v>
                </c:pt>
                <c:pt idx="3860">
                  <c:v>1618</c:v>
                </c:pt>
                <c:pt idx="3861">
                  <c:v>1618</c:v>
                </c:pt>
                <c:pt idx="3862">
                  <c:v>1618</c:v>
                </c:pt>
                <c:pt idx="3863">
                  <c:v>1618</c:v>
                </c:pt>
                <c:pt idx="3864">
                  <c:v>1618</c:v>
                </c:pt>
                <c:pt idx="3865">
                  <c:v>1618</c:v>
                </c:pt>
                <c:pt idx="3866">
                  <c:v>1618</c:v>
                </c:pt>
                <c:pt idx="3867">
                  <c:v>1618</c:v>
                </c:pt>
                <c:pt idx="3868">
                  <c:v>1618</c:v>
                </c:pt>
                <c:pt idx="3869">
                  <c:v>39.6</c:v>
                </c:pt>
                <c:pt idx="3870">
                  <c:v>1618</c:v>
                </c:pt>
                <c:pt idx="3871">
                  <c:v>1618</c:v>
                </c:pt>
                <c:pt idx="3872">
                  <c:v>1618</c:v>
                </c:pt>
                <c:pt idx="3873">
                  <c:v>39.6</c:v>
                </c:pt>
                <c:pt idx="3874">
                  <c:v>1618</c:v>
                </c:pt>
                <c:pt idx="3875">
                  <c:v>1618</c:v>
                </c:pt>
                <c:pt idx="3876">
                  <c:v>1618</c:v>
                </c:pt>
                <c:pt idx="3877">
                  <c:v>1618</c:v>
                </c:pt>
                <c:pt idx="3878">
                  <c:v>32.799999999999997</c:v>
                </c:pt>
                <c:pt idx="3879">
                  <c:v>1618</c:v>
                </c:pt>
                <c:pt idx="3880">
                  <c:v>32.799999999999997</c:v>
                </c:pt>
                <c:pt idx="3881">
                  <c:v>1618</c:v>
                </c:pt>
                <c:pt idx="3882">
                  <c:v>1618</c:v>
                </c:pt>
                <c:pt idx="3883">
                  <c:v>1618</c:v>
                </c:pt>
                <c:pt idx="3884">
                  <c:v>1618</c:v>
                </c:pt>
                <c:pt idx="3885">
                  <c:v>1618</c:v>
                </c:pt>
                <c:pt idx="3886">
                  <c:v>1618</c:v>
                </c:pt>
                <c:pt idx="3887">
                  <c:v>1618</c:v>
                </c:pt>
                <c:pt idx="3888">
                  <c:v>1618</c:v>
                </c:pt>
                <c:pt idx="3889">
                  <c:v>1618</c:v>
                </c:pt>
                <c:pt idx="3890">
                  <c:v>1618</c:v>
                </c:pt>
                <c:pt idx="3891">
                  <c:v>1618</c:v>
                </c:pt>
                <c:pt idx="3892">
                  <c:v>1618</c:v>
                </c:pt>
                <c:pt idx="3893">
                  <c:v>1618</c:v>
                </c:pt>
                <c:pt idx="3894">
                  <c:v>1618</c:v>
                </c:pt>
                <c:pt idx="3895">
                  <c:v>1618</c:v>
                </c:pt>
                <c:pt idx="3896">
                  <c:v>1618</c:v>
                </c:pt>
                <c:pt idx="3897">
                  <c:v>1618</c:v>
                </c:pt>
                <c:pt idx="3898">
                  <c:v>1618</c:v>
                </c:pt>
                <c:pt idx="3899">
                  <c:v>1618</c:v>
                </c:pt>
                <c:pt idx="3900">
                  <c:v>1618</c:v>
                </c:pt>
                <c:pt idx="3901">
                  <c:v>39.6</c:v>
                </c:pt>
                <c:pt idx="3902">
                  <c:v>1618</c:v>
                </c:pt>
                <c:pt idx="3903">
                  <c:v>1618</c:v>
                </c:pt>
                <c:pt idx="3904">
                  <c:v>1618</c:v>
                </c:pt>
                <c:pt idx="3905">
                  <c:v>1618</c:v>
                </c:pt>
                <c:pt idx="3906">
                  <c:v>1618</c:v>
                </c:pt>
                <c:pt idx="3907">
                  <c:v>1618</c:v>
                </c:pt>
                <c:pt idx="3908">
                  <c:v>1618</c:v>
                </c:pt>
                <c:pt idx="3909">
                  <c:v>1618</c:v>
                </c:pt>
                <c:pt idx="3910">
                  <c:v>1618</c:v>
                </c:pt>
                <c:pt idx="3911">
                  <c:v>32.799999999999997</c:v>
                </c:pt>
                <c:pt idx="3912">
                  <c:v>1618</c:v>
                </c:pt>
                <c:pt idx="3913">
                  <c:v>1618</c:v>
                </c:pt>
                <c:pt idx="3914">
                  <c:v>1618</c:v>
                </c:pt>
                <c:pt idx="3915">
                  <c:v>1618</c:v>
                </c:pt>
                <c:pt idx="3916">
                  <c:v>1618</c:v>
                </c:pt>
                <c:pt idx="3917">
                  <c:v>1618</c:v>
                </c:pt>
                <c:pt idx="3918">
                  <c:v>1618</c:v>
                </c:pt>
                <c:pt idx="3919">
                  <c:v>1618</c:v>
                </c:pt>
                <c:pt idx="3920">
                  <c:v>39.6</c:v>
                </c:pt>
                <c:pt idx="3921">
                  <c:v>1618</c:v>
                </c:pt>
                <c:pt idx="3922">
                  <c:v>32.799999999999997</c:v>
                </c:pt>
                <c:pt idx="3923">
                  <c:v>1618</c:v>
                </c:pt>
                <c:pt idx="3924">
                  <c:v>24.6</c:v>
                </c:pt>
                <c:pt idx="3925">
                  <c:v>1618</c:v>
                </c:pt>
                <c:pt idx="3926">
                  <c:v>39.6</c:v>
                </c:pt>
                <c:pt idx="3927">
                  <c:v>1618</c:v>
                </c:pt>
                <c:pt idx="3928">
                  <c:v>1618</c:v>
                </c:pt>
                <c:pt idx="3929">
                  <c:v>1618</c:v>
                </c:pt>
                <c:pt idx="3930">
                  <c:v>1618</c:v>
                </c:pt>
                <c:pt idx="3931">
                  <c:v>1618</c:v>
                </c:pt>
                <c:pt idx="3932">
                  <c:v>1618</c:v>
                </c:pt>
                <c:pt idx="3933">
                  <c:v>1618</c:v>
                </c:pt>
                <c:pt idx="3934">
                  <c:v>1618</c:v>
                </c:pt>
                <c:pt idx="3935">
                  <c:v>1618</c:v>
                </c:pt>
                <c:pt idx="3936">
                  <c:v>32.799999999999997</c:v>
                </c:pt>
                <c:pt idx="3937">
                  <c:v>1618</c:v>
                </c:pt>
                <c:pt idx="3938">
                  <c:v>1618</c:v>
                </c:pt>
                <c:pt idx="3939">
                  <c:v>1618</c:v>
                </c:pt>
                <c:pt idx="3940">
                  <c:v>1618</c:v>
                </c:pt>
                <c:pt idx="3941">
                  <c:v>1618</c:v>
                </c:pt>
                <c:pt idx="3942">
                  <c:v>39.6</c:v>
                </c:pt>
                <c:pt idx="3943">
                  <c:v>39.6</c:v>
                </c:pt>
                <c:pt idx="3944">
                  <c:v>1618</c:v>
                </c:pt>
                <c:pt idx="3945">
                  <c:v>1618</c:v>
                </c:pt>
                <c:pt idx="3946">
                  <c:v>1618</c:v>
                </c:pt>
                <c:pt idx="3947">
                  <c:v>1618</c:v>
                </c:pt>
                <c:pt idx="3948">
                  <c:v>1618</c:v>
                </c:pt>
                <c:pt idx="3949">
                  <c:v>1618</c:v>
                </c:pt>
                <c:pt idx="3950">
                  <c:v>39.6</c:v>
                </c:pt>
                <c:pt idx="3951">
                  <c:v>1618</c:v>
                </c:pt>
                <c:pt idx="3952">
                  <c:v>39.6</c:v>
                </c:pt>
                <c:pt idx="3953">
                  <c:v>1618</c:v>
                </c:pt>
                <c:pt idx="3954">
                  <c:v>24.6</c:v>
                </c:pt>
                <c:pt idx="3955">
                  <c:v>39.6</c:v>
                </c:pt>
                <c:pt idx="3956">
                  <c:v>39.6</c:v>
                </c:pt>
                <c:pt idx="3957">
                  <c:v>32.799999999999997</c:v>
                </c:pt>
                <c:pt idx="3958">
                  <c:v>1618</c:v>
                </c:pt>
                <c:pt idx="3959">
                  <c:v>1618</c:v>
                </c:pt>
                <c:pt idx="3960">
                  <c:v>1618</c:v>
                </c:pt>
                <c:pt idx="3961">
                  <c:v>1618</c:v>
                </c:pt>
                <c:pt idx="3962">
                  <c:v>24.6</c:v>
                </c:pt>
                <c:pt idx="3963">
                  <c:v>1618</c:v>
                </c:pt>
                <c:pt idx="3964">
                  <c:v>1618</c:v>
                </c:pt>
                <c:pt idx="3965">
                  <c:v>32.799999999999997</c:v>
                </c:pt>
                <c:pt idx="3966">
                  <c:v>1618</c:v>
                </c:pt>
                <c:pt idx="3967">
                  <c:v>39.6</c:v>
                </c:pt>
                <c:pt idx="3968">
                  <c:v>39.6</c:v>
                </c:pt>
                <c:pt idx="3969">
                  <c:v>39.6</c:v>
                </c:pt>
                <c:pt idx="3970">
                  <c:v>1618</c:v>
                </c:pt>
                <c:pt idx="3971">
                  <c:v>39.6</c:v>
                </c:pt>
                <c:pt idx="3972">
                  <c:v>32.799999999999997</c:v>
                </c:pt>
                <c:pt idx="3973">
                  <c:v>39.6</c:v>
                </c:pt>
                <c:pt idx="3974">
                  <c:v>39.6</c:v>
                </c:pt>
                <c:pt idx="3975">
                  <c:v>39.6</c:v>
                </c:pt>
                <c:pt idx="3976">
                  <c:v>39.6</c:v>
                </c:pt>
                <c:pt idx="3977">
                  <c:v>39.6</c:v>
                </c:pt>
                <c:pt idx="3978">
                  <c:v>39.6</c:v>
                </c:pt>
                <c:pt idx="3979">
                  <c:v>39.6</c:v>
                </c:pt>
                <c:pt idx="3980">
                  <c:v>39.6</c:v>
                </c:pt>
                <c:pt idx="3981">
                  <c:v>39.6</c:v>
                </c:pt>
                <c:pt idx="3982">
                  <c:v>39.6</c:v>
                </c:pt>
                <c:pt idx="3983">
                  <c:v>39.6</c:v>
                </c:pt>
                <c:pt idx="3984">
                  <c:v>24.6</c:v>
                </c:pt>
                <c:pt idx="3985">
                  <c:v>32.799999999999997</c:v>
                </c:pt>
                <c:pt idx="3986">
                  <c:v>24.6</c:v>
                </c:pt>
                <c:pt idx="3987">
                  <c:v>39.6</c:v>
                </c:pt>
                <c:pt idx="3988">
                  <c:v>39.6</c:v>
                </c:pt>
                <c:pt idx="3989">
                  <c:v>32.799999999999997</c:v>
                </c:pt>
                <c:pt idx="3990">
                  <c:v>39.6</c:v>
                </c:pt>
                <c:pt idx="3991">
                  <c:v>39.6</c:v>
                </c:pt>
                <c:pt idx="3992">
                  <c:v>39.6</c:v>
                </c:pt>
                <c:pt idx="3993">
                  <c:v>39.6</c:v>
                </c:pt>
                <c:pt idx="3994">
                  <c:v>24.6</c:v>
                </c:pt>
                <c:pt idx="3995">
                  <c:v>39.6</c:v>
                </c:pt>
                <c:pt idx="3996">
                  <c:v>39.6</c:v>
                </c:pt>
                <c:pt idx="3997">
                  <c:v>39.6</c:v>
                </c:pt>
                <c:pt idx="3998">
                  <c:v>39.6</c:v>
                </c:pt>
                <c:pt idx="3999">
                  <c:v>39.6</c:v>
                </c:pt>
                <c:pt idx="4000">
                  <c:v>24.6</c:v>
                </c:pt>
                <c:pt idx="4001">
                  <c:v>39.6</c:v>
                </c:pt>
                <c:pt idx="4002">
                  <c:v>39.6</c:v>
                </c:pt>
                <c:pt idx="4003">
                  <c:v>39.6</c:v>
                </c:pt>
                <c:pt idx="4004">
                  <c:v>39.6</c:v>
                </c:pt>
                <c:pt idx="4005">
                  <c:v>39.6</c:v>
                </c:pt>
                <c:pt idx="4006">
                  <c:v>39.6</c:v>
                </c:pt>
                <c:pt idx="4007">
                  <c:v>44.8</c:v>
                </c:pt>
                <c:pt idx="4008">
                  <c:v>32.799999999999997</c:v>
                </c:pt>
                <c:pt idx="4009">
                  <c:v>39.6</c:v>
                </c:pt>
                <c:pt idx="4010">
                  <c:v>39.6</c:v>
                </c:pt>
                <c:pt idx="4011">
                  <c:v>39.6</c:v>
                </c:pt>
                <c:pt idx="4012">
                  <c:v>39.6</c:v>
                </c:pt>
                <c:pt idx="4013">
                  <c:v>39.6</c:v>
                </c:pt>
                <c:pt idx="4014">
                  <c:v>32.799999999999997</c:v>
                </c:pt>
                <c:pt idx="4015">
                  <c:v>39.6</c:v>
                </c:pt>
                <c:pt idx="4016">
                  <c:v>39.6</c:v>
                </c:pt>
                <c:pt idx="4017">
                  <c:v>39.6</c:v>
                </c:pt>
                <c:pt idx="4018">
                  <c:v>39.6</c:v>
                </c:pt>
                <c:pt idx="4019">
                  <c:v>39.6</c:v>
                </c:pt>
                <c:pt idx="4020">
                  <c:v>32.799999999999997</c:v>
                </c:pt>
                <c:pt idx="4021">
                  <c:v>39.6</c:v>
                </c:pt>
                <c:pt idx="4022">
                  <c:v>39.6</c:v>
                </c:pt>
                <c:pt idx="4023">
                  <c:v>39.6</c:v>
                </c:pt>
                <c:pt idx="4024">
                  <c:v>39.6</c:v>
                </c:pt>
                <c:pt idx="4025">
                  <c:v>39.6</c:v>
                </c:pt>
                <c:pt idx="4026">
                  <c:v>32.799999999999997</c:v>
                </c:pt>
                <c:pt idx="4027">
                  <c:v>39.6</c:v>
                </c:pt>
                <c:pt idx="4028">
                  <c:v>39.6</c:v>
                </c:pt>
                <c:pt idx="4029">
                  <c:v>39.6</c:v>
                </c:pt>
                <c:pt idx="4030">
                  <c:v>32.799999999999997</c:v>
                </c:pt>
                <c:pt idx="4031">
                  <c:v>39.6</c:v>
                </c:pt>
                <c:pt idx="4032">
                  <c:v>39.6</c:v>
                </c:pt>
                <c:pt idx="4033">
                  <c:v>39.6</c:v>
                </c:pt>
                <c:pt idx="4034">
                  <c:v>32.799999999999997</c:v>
                </c:pt>
                <c:pt idx="4035">
                  <c:v>39.6</c:v>
                </c:pt>
                <c:pt idx="4036">
                  <c:v>24.6</c:v>
                </c:pt>
                <c:pt idx="4037">
                  <c:v>39.6</c:v>
                </c:pt>
                <c:pt idx="4038">
                  <c:v>39.6</c:v>
                </c:pt>
                <c:pt idx="4039">
                  <c:v>32.799999999999997</c:v>
                </c:pt>
                <c:pt idx="4040">
                  <c:v>32.799999999999997</c:v>
                </c:pt>
                <c:pt idx="4041">
                  <c:v>39.6</c:v>
                </c:pt>
                <c:pt idx="4042">
                  <c:v>39.6</c:v>
                </c:pt>
                <c:pt idx="4043">
                  <c:v>39.6</c:v>
                </c:pt>
                <c:pt idx="4044">
                  <c:v>24.6</c:v>
                </c:pt>
                <c:pt idx="4045">
                  <c:v>39.6</c:v>
                </c:pt>
                <c:pt idx="4046">
                  <c:v>39.6</c:v>
                </c:pt>
                <c:pt idx="4047">
                  <c:v>39.6</c:v>
                </c:pt>
                <c:pt idx="4048">
                  <c:v>39.6</c:v>
                </c:pt>
                <c:pt idx="4049">
                  <c:v>39.6</c:v>
                </c:pt>
                <c:pt idx="4050">
                  <c:v>39.6</c:v>
                </c:pt>
                <c:pt idx="4051">
                  <c:v>39.6</c:v>
                </c:pt>
                <c:pt idx="4052">
                  <c:v>39.6</c:v>
                </c:pt>
                <c:pt idx="4053">
                  <c:v>39.6</c:v>
                </c:pt>
                <c:pt idx="4054">
                  <c:v>39.6</c:v>
                </c:pt>
                <c:pt idx="4055">
                  <c:v>39.6</c:v>
                </c:pt>
                <c:pt idx="4056">
                  <c:v>39.6</c:v>
                </c:pt>
                <c:pt idx="4057">
                  <c:v>24.6</c:v>
                </c:pt>
                <c:pt idx="4058">
                  <c:v>39.6</c:v>
                </c:pt>
                <c:pt idx="4059">
                  <c:v>39.6</c:v>
                </c:pt>
                <c:pt idx="4060">
                  <c:v>24.6</c:v>
                </c:pt>
                <c:pt idx="4061">
                  <c:v>24.6</c:v>
                </c:pt>
                <c:pt idx="4062">
                  <c:v>44.8</c:v>
                </c:pt>
                <c:pt idx="4063">
                  <c:v>39.6</c:v>
                </c:pt>
                <c:pt idx="4064">
                  <c:v>32.799999999999997</c:v>
                </c:pt>
                <c:pt idx="4065">
                  <c:v>39.6</c:v>
                </c:pt>
                <c:pt idx="4066">
                  <c:v>39.6</c:v>
                </c:pt>
                <c:pt idx="4067">
                  <c:v>39.6</c:v>
                </c:pt>
                <c:pt idx="4068">
                  <c:v>24.6</c:v>
                </c:pt>
                <c:pt idx="4069">
                  <c:v>39.6</c:v>
                </c:pt>
                <c:pt idx="4070">
                  <c:v>39.6</c:v>
                </c:pt>
                <c:pt idx="4071">
                  <c:v>39.6</c:v>
                </c:pt>
                <c:pt idx="4072">
                  <c:v>32.799999999999997</c:v>
                </c:pt>
                <c:pt idx="4073">
                  <c:v>39.6</c:v>
                </c:pt>
                <c:pt idx="4074">
                  <c:v>39.6</c:v>
                </c:pt>
                <c:pt idx="4075">
                  <c:v>39.6</c:v>
                </c:pt>
                <c:pt idx="4076">
                  <c:v>24.6</c:v>
                </c:pt>
                <c:pt idx="4077">
                  <c:v>24.6</c:v>
                </c:pt>
                <c:pt idx="4078">
                  <c:v>39.6</c:v>
                </c:pt>
                <c:pt idx="4079">
                  <c:v>24.6</c:v>
                </c:pt>
                <c:pt idx="4080">
                  <c:v>39.6</c:v>
                </c:pt>
                <c:pt idx="4081">
                  <c:v>24.6</c:v>
                </c:pt>
                <c:pt idx="4082">
                  <c:v>39.6</c:v>
                </c:pt>
                <c:pt idx="4083">
                  <c:v>39.6</c:v>
                </c:pt>
                <c:pt idx="4084">
                  <c:v>39.6</c:v>
                </c:pt>
                <c:pt idx="4085">
                  <c:v>24.6</c:v>
                </c:pt>
                <c:pt idx="4086">
                  <c:v>39.6</c:v>
                </c:pt>
                <c:pt idx="4087">
                  <c:v>39.6</c:v>
                </c:pt>
                <c:pt idx="4088">
                  <c:v>39.6</c:v>
                </c:pt>
                <c:pt idx="4089">
                  <c:v>24.6</c:v>
                </c:pt>
                <c:pt idx="4090">
                  <c:v>39.6</c:v>
                </c:pt>
                <c:pt idx="4091">
                  <c:v>39.6</c:v>
                </c:pt>
                <c:pt idx="4092">
                  <c:v>44.8</c:v>
                </c:pt>
                <c:pt idx="4093">
                  <c:v>39.6</c:v>
                </c:pt>
                <c:pt idx="4094">
                  <c:v>39.6</c:v>
                </c:pt>
                <c:pt idx="4095">
                  <c:v>32.799999999999997</c:v>
                </c:pt>
                <c:pt idx="4096">
                  <c:v>39.6</c:v>
                </c:pt>
                <c:pt idx="4097">
                  <c:v>39.6</c:v>
                </c:pt>
                <c:pt idx="4098">
                  <c:v>24.6</c:v>
                </c:pt>
                <c:pt idx="4099">
                  <c:v>39.6</c:v>
                </c:pt>
                <c:pt idx="4100">
                  <c:v>39.6</c:v>
                </c:pt>
                <c:pt idx="4101">
                  <c:v>32.799999999999997</c:v>
                </c:pt>
                <c:pt idx="4102">
                  <c:v>24.6</c:v>
                </c:pt>
                <c:pt idx="4103">
                  <c:v>39.6</c:v>
                </c:pt>
                <c:pt idx="4104">
                  <c:v>39.6</c:v>
                </c:pt>
                <c:pt idx="4105">
                  <c:v>39.6</c:v>
                </c:pt>
                <c:pt idx="4106">
                  <c:v>24.6</c:v>
                </c:pt>
                <c:pt idx="4107">
                  <c:v>24.6</c:v>
                </c:pt>
                <c:pt idx="4108">
                  <c:v>32.799999999999997</c:v>
                </c:pt>
                <c:pt idx="4109">
                  <c:v>32.799999999999997</c:v>
                </c:pt>
                <c:pt idx="4110">
                  <c:v>24.6</c:v>
                </c:pt>
                <c:pt idx="4111">
                  <c:v>39.6</c:v>
                </c:pt>
                <c:pt idx="4112">
                  <c:v>39.6</c:v>
                </c:pt>
                <c:pt idx="4113">
                  <c:v>24.6</c:v>
                </c:pt>
                <c:pt idx="4114">
                  <c:v>39.6</c:v>
                </c:pt>
                <c:pt idx="4115">
                  <c:v>24.6</c:v>
                </c:pt>
                <c:pt idx="4116">
                  <c:v>32.799999999999997</c:v>
                </c:pt>
                <c:pt idx="4117">
                  <c:v>39.6</c:v>
                </c:pt>
                <c:pt idx="4118">
                  <c:v>32.799999999999997</c:v>
                </c:pt>
                <c:pt idx="4119">
                  <c:v>39.6</c:v>
                </c:pt>
                <c:pt idx="4120">
                  <c:v>32.799999999999997</c:v>
                </c:pt>
                <c:pt idx="4121">
                  <c:v>24.6</c:v>
                </c:pt>
                <c:pt idx="4122">
                  <c:v>24.6</c:v>
                </c:pt>
                <c:pt idx="4123">
                  <c:v>39.6</c:v>
                </c:pt>
                <c:pt idx="4124">
                  <c:v>39.6</c:v>
                </c:pt>
                <c:pt idx="4125">
                  <c:v>39.6</c:v>
                </c:pt>
                <c:pt idx="4126">
                  <c:v>39.6</c:v>
                </c:pt>
                <c:pt idx="4127">
                  <c:v>24.6</c:v>
                </c:pt>
                <c:pt idx="4128">
                  <c:v>24.6</c:v>
                </c:pt>
                <c:pt idx="4129">
                  <c:v>39.6</c:v>
                </c:pt>
                <c:pt idx="4130">
                  <c:v>24.6</c:v>
                </c:pt>
                <c:pt idx="4131">
                  <c:v>32.799999999999997</c:v>
                </c:pt>
                <c:pt idx="4132">
                  <c:v>39.6</c:v>
                </c:pt>
                <c:pt idx="4133">
                  <c:v>24.6</c:v>
                </c:pt>
                <c:pt idx="4134">
                  <c:v>24.6</c:v>
                </c:pt>
                <c:pt idx="4135">
                  <c:v>39.6</c:v>
                </c:pt>
                <c:pt idx="4136">
                  <c:v>24.6</c:v>
                </c:pt>
                <c:pt idx="4137">
                  <c:v>39.6</c:v>
                </c:pt>
                <c:pt idx="4138">
                  <c:v>32.799999999999997</c:v>
                </c:pt>
                <c:pt idx="4139">
                  <c:v>24.6</c:v>
                </c:pt>
                <c:pt idx="4140">
                  <c:v>39.6</c:v>
                </c:pt>
                <c:pt idx="4141">
                  <c:v>39.6</c:v>
                </c:pt>
                <c:pt idx="4142">
                  <c:v>24.6</c:v>
                </c:pt>
                <c:pt idx="4143">
                  <c:v>39.6</c:v>
                </c:pt>
                <c:pt idx="4144">
                  <c:v>24.6</c:v>
                </c:pt>
                <c:pt idx="4145">
                  <c:v>24.6</c:v>
                </c:pt>
                <c:pt idx="4146">
                  <c:v>24.6</c:v>
                </c:pt>
                <c:pt idx="4147">
                  <c:v>24.6</c:v>
                </c:pt>
                <c:pt idx="4148">
                  <c:v>39.6</c:v>
                </c:pt>
                <c:pt idx="4149">
                  <c:v>32.799999999999997</c:v>
                </c:pt>
                <c:pt idx="4150">
                  <c:v>39.6</c:v>
                </c:pt>
                <c:pt idx="4151">
                  <c:v>24.6</c:v>
                </c:pt>
                <c:pt idx="4152">
                  <c:v>24.6</c:v>
                </c:pt>
                <c:pt idx="4153">
                  <c:v>39.6</c:v>
                </c:pt>
                <c:pt idx="4154">
                  <c:v>39.6</c:v>
                </c:pt>
                <c:pt idx="4155">
                  <c:v>24.6</c:v>
                </c:pt>
                <c:pt idx="4156">
                  <c:v>24.6</c:v>
                </c:pt>
                <c:pt idx="4157">
                  <c:v>24.6</c:v>
                </c:pt>
                <c:pt idx="4158">
                  <c:v>39.6</c:v>
                </c:pt>
                <c:pt idx="4159">
                  <c:v>32.799999999999997</c:v>
                </c:pt>
                <c:pt idx="4160">
                  <c:v>39.6</c:v>
                </c:pt>
                <c:pt idx="4161">
                  <c:v>24.6</c:v>
                </c:pt>
                <c:pt idx="4162">
                  <c:v>39.6</c:v>
                </c:pt>
                <c:pt idx="4163">
                  <c:v>24.6</c:v>
                </c:pt>
                <c:pt idx="4164">
                  <c:v>39.6</c:v>
                </c:pt>
                <c:pt idx="4165">
                  <c:v>39.6</c:v>
                </c:pt>
                <c:pt idx="4166">
                  <c:v>17.899999999999999</c:v>
                </c:pt>
                <c:pt idx="4167">
                  <c:v>24.6</c:v>
                </c:pt>
                <c:pt idx="4168">
                  <c:v>24.6</c:v>
                </c:pt>
                <c:pt idx="4169">
                  <c:v>32.799999999999997</c:v>
                </c:pt>
                <c:pt idx="4170">
                  <c:v>24.6</c:v>
                </c:pt>
                <c:pt idx="4171">
                  <c:v>39.6</c:v>
                </c:pt>
                <c:pt idx="4172">
                  <c:v>39.6</c:v>
                </c:pt>
                <c:pt idx="4173">
                  <c:v>24.6</c:v>
                </c:pt>
                <c:pt idx="4174">
                  <c:v>24.6</c:v>
                </c:pt>
                <c:pt idx="4175">
                  <c:v>39.6</c:v>
                </c:pt>
                <c:pt idx="4176">
                  <c:v>39.6</c:v>
                </c:pt>
                <c:pt idx="4177">
                  <c:v>24.6</c:v>
                </c:pt>
                <c:pt idx="4178">
                  <c:v>32.799999999999997</c:v>
                </c:pt>
                <c:pt idx="4179">
                  <c:v>24.6</c:v>
                </c:pt>
                <c:pt idx="4180">
                  <c:v>32.799999999999997</c:v>
                </c:pt>
                <c:pt idx="4181">
                  <c:v>24.6</c:v>
                </c:pt>
                <c:pt idx="4182">
                  <c:v>39.6</c:v>
                </c:pt>
                <c:pt idx="4183">
                  <c:v>39.6</c:v>
                </c:pt>
                <c:pt idx="4184">
                  <c:v>24.6</c:v>
                </c:pt>
                <c:pt idx="4185">
                  <c:v>32.799999999999997</c:v>
                </c:pt>
                <c:pt idx="4186">
                  <c:v>39.6</c:v>
                </c:pt>
                <c:pt idx="4187">
                  <c:v>24.6</c:v>
                </c:pt>
                <c:pt idx="4188">
                  <c:v>39.6</c:v>
                </c:pt>
                <c:pt idx="4189">
                  <c:v>24.6</c:v>
                </c:pt>
                <c:pt idx="4190">
                  <c:v>24.6</c:v>
                </c:pt>
                <c:pt idx="4191">
                  <c:v>24.6</c:v>
                </c:pt>
                <c:pt idx="4192">
                  <c:v>39.6</c:v>
                </c:pt>
                <c:pt idx="4193">
                  <c:v>24.6</c:v>
                </c:pt>
                <c:pt idx="4194">
                  <c:v>17.899999999999999</c:v>
                </c:pt>
                <c:pt idx="4195">
                  <c:v>39.6</c:v>
                </c:pt>
                <c:pt idx="4196">
                  <c:v>17.899999999999999</c:v>
                </c:pt>
                <c:pt idx="4197">
                  <c:v>39.6</c:v>
                </c:pt>
                <c:pt idx="4198">
                  <c:v>17.899999999999999</c:v>
                </c:pt>
                <c:pt idx="4199">
                  <c:v>39.6</c:v>
                </c:pt>
                <c:pt idx="4200">
                  <c:v>24.6</c:v>
                </c:pt>
                <c:pt idx="4201">
                  <c:v>32.799999999999997</c:v>
                </c:pt>
                <c:pt idx="4202">
                  <c:v>24.6</c:v>
                </c:pt>
                <c:pt idx="4203">
                  <c:v>39.6</c:v>
                </c:pt>
                <c:pt idx="4204">
                  <c:v>32.799999999999997</c:v>
                </c:pt>
                <c:pt idx="4205">
                  <c:v>24.6</c:v>
                </c:pt>
                <c:pt idx="4206">
                  <c:v>39.6</c:v>
                </c:pt>
                <c:pt idx="4207">
                  <c:v>24.6</c:v>
                </c:pt>
                <c:pt idx="4208">
                  <c:v>24.6</c:v>
                </c:pt>
                <c:pt idx="4209">
                  <c:v>24.6</c:v>
                </c:pt>
                <c:pt idx="4210">
                  <c:v>39.6</c:v>
                </c:pt>
                <c:pt idx="4211">
                  <c:v>24.6</c:v>
                </c:pt>
                <c:pt idx="4212">
                  <c:v>39.6</c:v>
                </c:pt>
                <c:pt idx="4213">
                  <c:v>24.6</c:v>
                </c:pt>
                <c:pt idx="4214">
                  <c:v>32.799999999999997</c:v>
                </c:pt>
                <c:pt idx="4215">
                  <c:v>24.6</c:v>
                </c:pt>
                <c:pt idx="4216">
                  <c:v>17.899999999999999</c:v>
                </c:pt>
                <c:pt idx="4217">
                  <c:v>32.799999999999997</c:v>
                </c:pt>
                <c:pt idx="4218">
                  <c:v>24.6</c:v>
                </c:pt>
                <c:pt idx="4219">
                  <c:v>24.6</c:v>
                </c:pt>
                <c:pt idx="4220">
                  <c:v>24.6</c:v>
                </c:pt>
                <c:pt idx="4221">
                  <c:v>24.6</c:v>
                </c:pt>
                <c:pt idx="4222">
                  <c:v>24.6</c:v>
                </c:pt>
                <c:pt idx="4223">
                  <c:v>39.6</c:v>
                </c:pt>
                <c:pt idx="4224">
                  <c:v>24.6</c:v>
                </c:pt>
                <c:pt idx="4225">
                  <c:v>39.6</c:v>
                </c:pt>
                <c:pt idx="4226">
                  <c:v>32.799999999999997</c:v>
                </c:pt>
                <c:pt idx="4227">
                  <c:v>24.6</c:v>
                </c:pt>
                <c:pt idx="4228">
                  <c:v>39.6</c:v>
                </c:pt>
                <c:pt idx="4229">
                  <c:v>24.6</c:v>
                </c:pt>
                <c:pt idx="4230">
                  <c:v>39.6</c:v>
                </c:pt>
                <c:pt idx="4231">
                  <c:v>32.799999999999997</c:v>
                </c:pt>
                <c:pt idx="4232">
                  <c:v>24.6</c:v>
                </c:pt>
                <c:pt idx="4233">
                  <c:v>32.799999999999997</c:v>
                </c:pt>
                <c:pt idx="4234">
                  <c:v>24.6</c:v>
                </c:pt>
                <c:pt idx="4235">
                  <c:v>32.799999999999997</c:v>
                </c:pt>
                <c:pt idx="4236">
                  <c:v>32.799999999999997</c:v>
                </c:pt>
                <c:pt idx="4237">
                  <c:v>39.6</c:v>
                </c:pt>
                <c:pt idx="4238">
                  <c:v>32.799999999999997</c:v>
                </c:pt>
                <c:pt idx="4239">
                  <c:v>32.799999999999997</c:v>
                </c:pt>
                <c:pt idx="4240">
                  <c:v>32.799999999999997</c:v>
                </c:pt>
                <c:pt idx="4241">
                  <c:v>32.799999999999997</c:v>
                </c:pt>
                <c:pt idx="4242">
                  <c:v>17.899999999999999</c:v>
                </c:pt>
                <c:pt idx="4243">
                  <c:v>2179.1999999999998</c:v>
                </c:pt>
                <c:pt idx="4244">
                  <c:v>2179.1999999999998</c:v>
                </c:pt>
                <c:pt idx="4245">
                  <c:v>2179.1999999999998</c:v>
                </c:pt>
                <c:pt idx="4246">
                  <c:v>2179.1999999999998</c:v>
                </c:pt>
                <c:pt idx="4247">
                  <c:v>2179.1999999999998</c:v>
                </c:pt>
                <c:pt idx="4248">
                  <c:v>24.6</c:v>
                </c:pt>
                <c:pt idx="4249">
                  <c:v>2179.1999999999998</c:v>
                </c:pt>
                <c:pt idx="4250">
                  <c:v>2179.1999999999998</c:v>
                </c:pt>
                <c:pt idx="4251">
                  <c:v>2179.1999999999998</c:v>
                </c:pt>
                <c:pt idx="4252">
                  <c:v>2179.1999999999998</c:v>
                </c:pt>
                <c:pt idx="4253">
                  <c:v>2179.1999999999998</c:v>
                </c:pt>
                <c:pt idx="4254">
                  <c:v>2179.1999999999998</c:v>
                </c:pt>
                <c:pt idx="4255">
                  <c:v>2179.1999999999998</c:v>
                </c:pt>
                <c:pt idx="4256">
                  <c:v>2179.1999999999998</c:v>
                </c:pt>
                <c:pt idx="4257">
                  <c:v>2179.1999999999998</c:v>
                </c:pt>
                <c:pt idx="4258">
                  <c:v>2179.1999999999998</c:v>
                </c:pt>
                <c:pt idx="4259">
                  <c:v>2179.1999999999998</c:v>
                </c:pt>
                <c:pt idx="4260">
                  <c:v>2179.1999999999998</c:v>
                </c:pt>
                <c:pt idx="4261">
                  <c:v>2179.1999999999998</c:v>
                </c:pt>
                <c:pt idx="4262">
                  <c:v>24.6</c:v>
                </c:pt>
                <c:pt idx="4263">
                  <c:v>2179.1999999999998</c:v>
                </c:pt>
                <c:pt idx="4264">
                  <c:v>2179.1999999999998</c:v>
                </c:pt>
                <c:pt idx="4265">
                  <c:v>2179.1999999999998</c:v>
                </c:pt>
                <c:pt idx="4266">
                  <c:v>2179.1999999999998</c:v>
                </c:pt>
                <c:pt idx="4267">
                  <c:v>2179.1999999999998</c:v>
                </c:pt>
                <c:pt idx="4268">
                  <c:v>2179.1999999999998</c:v>
                </c:pt>
                <c:pt idx="4269">
                  <c:v>2179.1999999999998</c:v>
                </c:pt>
                <c:pt idx="4270">
                  <c:v>17.899999999999999</c:v>
                </c:pt>
                <c:pt idx="4271">
                  <c:v>2179.1999999999998</c:v>
                </c:pt>
                <c:pt idx="4272">
                  <c:v>2179.1999999999998</c:v>
                </c:pt>
                <c:pt idx="4273">
                  <c:v>2179.1999999999998</c:v>
                </c:pt>
                <c:pt idx="4274">
                  <c:v>2179.1999999999998</c:v>
                </c:pt>
                <c:pt idx="4275">
                  <c:v>2179.1999999999998</c:v>
                </c:pt>
                <c:pt idx="4276">
                  <c:v>2179.1999999999998</c:v>
                </c:pt>
                <c:pt idx="4277">
                  <c:v>2179.1999999999998</c:v>
                </c:pt>
                <c:pt idx="4278">
                  <c:v>2179.1999999999998</c:v>
                </c:pt>
                <c:pt idx="4279">
                  <c:v>2179.1999999999998</c:v>
                </c:pt>
                <c:pt idx="4280">
                  <c:v>2179.1999999999998</c:v>
                </c:pt>
                <c:pt idx="4281">
                  <c:v>2179.1999999999998</c:v>
                </c:pt>
                <c:pt idx="4282">
                  <c:v>2179.1999999999998</c:v>
                </c:pt>
                <c:pt idx="4283">
                  <c:v>2179.1999999999998</c:v>
                </c:pt>
                <c:pt idx="4284">
                  <c:v>2179.1999999999998</c:v>
                </c:pt>
                <c:pt idx="4285">
                  <c:v>2179.1999999999998</c:v>
                </c:pt>
                <c:pt idx="4286">
                  <c:v>2179.1999999999998</c:v>
                </c:pt>
                <c:pt idx="4287">
                  <c:v>2179.1999999999998</c:v>
                </c:pt>
                <c:pt idx="4288">
                  <c:v>24.6</c:v>
                </c:pt>
                <c:pt idx="4289">
                  <c:v>2179.1999999999998</c:v>
                </c:pt>
                <c:pt idx="4290">
                  <c:v>2179.1999999999998</c:v>
                </c:pt>
                <c:pt idx="4291">
                  <c:v>2179.1999999999998</c:v>
                </c:pt>
                <c:pt idx="4292">
                  <c:v>2179.1999999999998</c:v>
                </c:pt>
                <c:pt idx="4293">
                  <c:v>2179.1999999999998</c:v>
                </c:pt>
                <c:pt idx="4294">
                  <c:v>2179.1999999999998</c:v>
                </c:pt>
                <c:pt idx="4295">
                  <c:v>2179.1999999999998</c:v>
                </c:pt>
                <c:pt idx="4296">
                  <c:v>2179.1999999999998</c:v>
                </c:pt>
                <c:pt idx="4297">
                  <c:v>2179.1999999999998</c:v>
                </c:pt>
                <c:pt idx="4298">
                  <c:v>2179.1999999999998</c:v>
                </c:pt>
                <c:pt idx="4299">
                  <c:v>2179.1999999999998</c:v>
                </c:pt>
                <c:pt idx="4300">
                  <c:v>2179.1999999999998</c:v>
                </c:pt>
                <c:pt idx="4301">
                  <c:v>2179.1999999999998</c:v>
                </c:pt>
                <c:pt idx="4302">
                  <c:v>2179.1999999999998</c:v>
                </c:pt>
                <c:pt idx="4303">
                  <c:v>2179.1999999999998</c:v>
                </c:pt>
                <c:pt idx="4304">
                  <c:v>2179.1999999999998</c:v>
                </c:pt>
                <c:pt idx="4305">
                  <c:v>2179.1999999999998</c:v>
                </c:pt>
                <c:pt idx="4306">
                  <c:v>2179.1999999999998</c:v>
                </c:pt>
                <c:pt idx="4307">
                  <c:v>2179.1999999999998</c:v>
                </c:pt>
                <c:pt idx="4308">
                  <c:v>2179.1999999999998</c:v>
                </c:pt>
                <c:pt idx="4309">
                  <c:v>2179.1999999999998</c:v>
                </c:pt>
                <c:pt idx="4310">
                  <c:v>2179.1999999999998</c:v>
                </c:pt>
                <c:pt idx="4311">
                  <c:v>2179.1999999999998</c:v>
                </c:pt>
                <c:pt idx="4312">
                  <c:v>2179.1999999999998</c:v>
                </c:pt>
                <c:pt idx="4313">
                  <c:v>2179.1999999999998</c:v>
                </c:pt>
                <c:pt idx="4314">
                  <c:v>2179.1999999999998</c:v>
                </c:pt>
                <c:pt idx="4315">
                  <c:v>2179.1999999999998</c:v>
                </c:pt>
                <c:pt idx="4316">
                  <c:v>2179.1999999999998</c:v>
                </c:pt>
                <c:pt idx="4317">
                  <c:v>2179.1999999999998</c:v>
                </c:pt>
                <c:pt idx="4318">
                  <c:v>2179.1999999999998</c:v>
                </c:pt>
                <c:pt idx="4319">
                  <c:v>2179.1999999999998</c:v>
                </c:pt>
                <c:pt idx="4320">
                  <c:v>2179.1999999999998</c:v>
                </c:pt>
                <c:pt idx="4321">
                  <c:v>2179.1999999999998</c:v>
                </c:pt>
                <c:pt idx="4322">
                  <c:v>2179.1999999999998</c:v>
                </c:pt>
                <c:pt idx="4323">
                  <c:v>2179.1999999999998</c:v>
                </c:pt>
                <c:pt idx="4324">
                  <c:v>2179.1999999999998</c:v>
                </c:pt>
                <c:pt idx="4325">
                  <c:v>2179.1999999999998</c:v>
                </c:pt>
                <c:pt idx="4326">
                  <c:v>2179.1999999999998</c:v>
                </c:pt>
                <c:pt idx="4327">
                  <c:v>2179.1999999999998</c:v>
                </c:pt>
                <c:pt idx="4328">
                  <c:v>2179.1999999999998</c:v>
                </c:pt>
                <c:pt idx="4329">
                  <c:v>2179.1999999999998</c:v>
                </c:pt>
                <c:pt idx="4330">
                  <c:v>2179.1999999999998</c:v>
                </c:pt>
                <c:pt idx="4331">
                  <c:v>2179.1999999999998</c:v>
                </c:pt>
                <c:pt idx="4332">
                  <c:v>2179.1999999999998</c:v>
                </c:pt>
                <c:pt idx="4333">
                  <c:v>2179.1999999999998</c:v>
                </c:pt>
                <c:pt idx="4334">
                  <c:v>2179.1999999999998</c:v>
                </c:pt>
                <c:pt idx="4335">
                  <c:v>2179.1999999999998</c:v>
                </c:pt>
                <c:pt idx="4336">
                  <c:v>2179.1999999999998</c:v>
                </c:pt>
                <c:pt idx="4337">
                  <c:v>2179.1999999999998</c:v>
                </c:pt>
                <c:pt idx="4338">
                  <c:v>2179.1999999999998</c:v>
                </c:pt>
                <c:pt idx="4339">
                  <c:v>2179.1999999999998</c:v>
                </c:pt>
                <c:pt idx="4340">
                  <c:v>2179.1999999999998</c:v>
                </c:pt>
                <c:pt idx="4341">
                  <c:v>2179.1999999999998</c:v>
                </c:pt>
                <c:pt idx="4342">
                  <c:v>2179.1999999999998</c:v>
                </c:pt>
                <c:pt idx="4343">
                  <c:v>2179.1999999999998</c:v>
                </c:pt>
                <c:pt idx="4344">
                  <c:v>2179.1999999999998</c:v>
                </c:pt>
                <c:pt idx="4345">
                  <c:v>2179.1999999999998</c:v>
                </c:pt>
                <c:pt idx="4346">
                  <c:v>2179.1999999999998</c:v>
                </c:pt>
                <c:pt idx="4347">
                  <c:v>2179.1999999999998</c:v>
                </c:pt>
                <c:pt idx="4348">
                  <c:v>2179.1999999999998</c:v>
                </c:pt>
                <c:pt idx="4349">
                  <c:v>2179.1999999999998</c:v>
                </c:pt>
                <c:pt idx="4350">
                  <c:v>39.6</c:v>
                </c:pt>
                <c:pt idx="4351">
                  <c:v>2179.1999999999998</c:v>
                </c:pt>
                <c:pt idx="4352">
                  <c:v>2179.1999999999998</c:v>
                </c:pt>
                <c:pt idx="4353">
                  <c:v>2179.1999999999998</c:v>
                </c:pt>
                <c:pt idx="4354">
                  <c:v>2179.1999999999998</c:v>
                </c:pt>
                <c:pt idx="4355">
                  <c:v>2179.1999999999998</c:v>
                </c:pt>
                <c:pt idx="4356">
                  <c:v>2179.1999999999998</c:v>
                </c:pt>
                <c:pt idx="4357">
                  <c:v>2179.1999999999998</c:v>
                </c:pt>
                <c:pt idx="4358">
                  <c:v>32.799999999999997</c:v>
                </c:pt>
                <c:pt idx="4359">
                  <c:v>2179.1999999999998</c:v>
                </c:pt>
                <c:pt idx="4360">
                  <c:v>2179.1999999999998</c:v>
                </c:pt>
                <c:pt idx="4361">
                  <c:v>2179.1999999999998</c:v>
                </c:pt>
                <c:pt idx="4362">
                  <c:v>2179.1999999999998</c:v>
                </c:pt>
                <c:pt idx="4363">
                  <c:v>2179.1999999999998</c:v>
                </c:pt>
                <c:pt idx="4364">
                  <c:v>2179.1999999999998</c:v>
                </c:pt>
                <c:pt idx="4365">
                  <c:v>2179.1999999999998</c:v>
                </c:pt>
                <c:pt idx="4366">
                  <c:v>2179.1999999999998</c:v>
                </c:pt>
                <c:pt idx="4367">
                  <c:v>2179.1999999999998</c:v>
                </c:pt>
                <c:pt idx="4368">
                  <c:v>2179.1999999999998</c:v>
                </c:pt>
                <c:pt idx="4369">
                  <c:v>2179.1999999999998</c:v>
                </c:pt>
                <c:pt idx="4370">
                  <c:v>2179.1999999999998</c:v>
                </c:pt>
                <c:pt idx="4371">
                  <c:v>2179.1999999999998</c:v>
                </c:pt>
                <c:pt idx="4372">
                  <c:v>2179.1999999999998</c:v>
                </c:pt>
                <c:pt idx="4373">
                  <c:v>2179.1999999999998</c:v>
                </c:pt>
                <c:pt idx="4374">
                  <c:v>24.6</c:v>
                </c:pt>
                <c:pt idx="4375">
                  <c:v>2179.1999999999998</c:v>
                </c:pt>
                <c:pt idx="4376">
                  <c:v>2179.1999999999998</c:v>
                </c:pt>
                <c:pt idx="4377">
                  <c:v>32.799999999999997</c:v>
                </c:pt>
                <c:pt idx="4378">
                  <c:v>2179.1999999999998</c:v>
                </c:pt>
                <c:pt idx="4379">
                  <c:v>2179.1999999999998</c:v>
                </c:pt>
                <c:pt idx="4380">
                  <c:v>2179.1999999999998</c:v>
                </c:pt>
                <c:pt idx="4381">
                  <c:v>2179.1999999999998</c:v>
                </c:pt>
                <c:pt idx="4382">
                  <c:v>2179.1999999999998</c:v>
                </c:pt>
                <c:pt idx="4383">
                  <c:v>2179.1999999999998</c:v>
                </c:pt>
                <c:pt idx="4384">
                  <c:v>2179.1999999999998</c:v>
                </c:pt>
                <c:pt idx="4385">
                  <c:v>2179.1999999999998</c:v>
                </c:pt>
                <c:pt idx="4386">
                  <c:v>2179.1999999999998</c:v>
                </c:pt>
                <c:pt idx="4387">
                  <c:v>2179.1999999999998</c:v>
                </c:pt>
                <c:pt idx="4388">
                  <c:v>2179.1999999999998</c:v>
                </c:pt>
                <c:pt idx="4389">
                  <c:v>2179.1999999999998</c:v>
                </c:pt>
                <c:pt idx="4390">
                  <c:v>2179.1999999999998</c:v>
                </c:pt>
                <c:pt idx="4391">
                  <c:v>2179.1999999999998</c:v>
                </c:pt>
                <c:pt idx="4392">
                  <c:v>24.6</c:v>
                </c:pt>
                <c:pt idx="4393">
                  <c:v>2179.1999999999998</c:v>
                </c:pt>
                <c:pt idx="4394">
                  <c:v>2179.1999999999998</c:v>
                </c:pt>
                <c:pt idx="4395">
                  <c:v>2179.1999999999998</c:v>
                </c:pt>
                <c:pt idx="4396">
                  <c:v>2179.1999999999998</c:v>
                </c:pt>
                <c:pt idx="4397">
                  <c:v>24.6</c:v>
                </c:pt>
                <c:pt idx="4398">
                  <c:v>2179.1999999999998</c:v>
                </c:pt>
                <c:pt idx="4399">
                  <c:v>24.6</c:v>
                </c:pt>
                <c:pt idx="4400">
                  <c:v>24.6</c:v>
                </c:pt>
                <c:pt idx="4401">
                  <c:v>17.899999999999999</c:v>
                </c:pt>
                <c:pt idx="4402">
                  <c:v>24.6</c:v>
                </c:pt>
                <c:pt idx="4403">
                  <c:v>24.6</c:v>
                </c:pt>
                <c:pt idx="4404">
                  <c:v>32.799999999999997</c:v>
                </c:pt>
                <c:pt idx="4405">
                  <c:v>24.6</c:v>
                </c:pt>
                <c:pt idx="4406">
                  <c:v>17.899999999999999</c:v>
                </c:pt>
                <c:pt idx="4407">
                  <c:v>24.6</c:v>
                </c:pt>
                <c:pt idx="4408">
                  <c:v>24.6</c:v>
                </c:pt>
                <c:pt idx="4409">
                  <c:v>24.6</c:v>
                </c:pt>
                <c:pt idx="4410">
                  <c:v>24.6</c:v>
                </c:pt>
                <c:pt idx="4411">
                  <c:v>17.899999999999999</c:v>
                </c:pt>
                <c:pt idx="4412">
                  <c:v>24.6</c:v>
                </c:pt>
                <c:pt idx="4413">
                  <c:v>24.6</c:v>
                </c:pt>
                <c:pt idx="4414">
                  <c:v>24.6</c:v>
                </c:pt>
                <c:pt idx="4415">
                  <c:v>24.6</c:v>
                </c:pt>
                <c:pt idx="4416">
                  <c:v>24.6</c:v>
                </c:pt>
                <c:pt idx="4417">
                  <c:v>24.6</c:v>
                </c:pt>
                <c:pt idx="4418">
                  <c:v>24.6</c:v>
                </c:pt>
                <c:pt idx="4419">
                  <c:v>24.6</c:v>
                </c:pt>
                <c:pt idx="4420">
                  <c:v>17.899999999999999</c:v>
                </c:pt>
                <c:pt idx="4421">
                  <c:v>24.6</c:v>
                </c:pt>
                <c:pt idx="4422">
                  <c:v>24.6</c:v>
                </c:pt>
                <c:pt idx="4423">
                  <c:v>24.6</c:v>
                </c:pt>
                <c:pt idx="4424">
                  <c:v>17.899999999999999</c:v>
                </c:pt>
                <c:pt idx="4425">
                  <c:v>17.899999999999999</c:v>
                </c:pt>
                <c:pt idx="4426">
                  <c:v>17.899999999999999</c:v>
                </c:pt>
                <c:pt idx="4427">
                  <c:v>17.899999999999999</c:v>
                </c:pt>
                <c:pt idx="4428">
                  <c:v>17.899999999999999</c:v>
                </c:pt>
                <c:pt idx="4429">
                  <c:v>17.899999999999999</c:v>
                </c:pt>
                <c:pt idx="4430">
                  <c:v>32.799999999999997</c:v>
                </c:pt>
                <c:pt idx="4431">
                  <c:v>17.899999999999999</c:v>
                </c:pt>
                <c:pt idx="4432">
                  <c:v>24.6</c:v>
                </c:pt>
                <c:pt idx="4433">
                  <c:v>32.799999999999997</c:v>
                </c:pt>
                <c:pt idx="4434">
                  <c:v>17.899999999999999</c:v>
                </c:pt>
                <c:pt idx="4435">
                  <c:v>24.6</c:v>
                </c:pt>
                <c:pt idx="4436">
                  <c:v>24.6</c:v>
                </c:pt>
                <c:pt idx="4437">
                  <c:v>17.899999999999999</c:v>
                </c:pt>
                <c:pt idx="4438">
                  <c:v>24.6</c:v>
                </c:pt>
                <c:pt idx="4439">
                  <c:v>24.6</c:v>
                </c:pt>
                <c:pt idx="4440">
                  <c:v>24.6</c:v>
                </c:pt>
                <c:pt idx="4441">
                  <c:v>17.899999999999999</c:v>
                </c:pt>
                <c:pt idx="4442">
                  <c:v>24.6</c:v>
                </c:pt>
                <c:pt idx="4443">
                  <c:v>17.899999999999999</c:v>
                </c:pt>
                <c:pt idx="4444">
                  <c:v>17.899999999999999</c:v>
                </c:pt>
                <c:pt idx="4445">
                  <c:v>17.899999999999999</c:v>
                </c:pt>
                <c:pt idx="4446">
                  <c:v>17.899999999999999</c:v>
                </c:pt>
                <c:pt idx="4447">
                  <c:v>17.899999999999999</c:v>
                </c:pt>
                <c:pt idx="4448">
                  <c:v>17.899999999999999</c:v>
                </c:pt>
                <c:pt idx="4449">
                  <c:v>24.6</c:v>
                </c:pt>
                <c:pt idx="4450">
                  <c:v>17.899999999999999</c:v>
                </c:pt>
                <c:pt idx="4451">
                  <c:v>17.899999999999999</c:v>
                </c:pt>
                <c:pt idx="4452">
                  <c:v>17.899999999999999</c:v>
                </c:pt>
                <c:pt idx="4453">
                  <c:v>17.899999999999999</c:v>
                </c:pt>
                <c:pt idx="4454">
                  <c:v>24.6</c:v>
                </c:pt>
                <c:pt idx="4455">
                  <c:v>17.899999999999999</c:v>
                </c:pt>
                <c:pt idx="4456">
                  <c:v>17.899999999999999</c:v>
                </c:pt>
                <c:pt idx="4457">
                  <c:v>17.899999999999999</c:v>
                </c:pt>
                <c:pt idx="4458">
                  <c:v>24.6</c:v>
                </c:pt>
                <c:pt idx="4459">
                  <c:v>24.6</c:v>
                </c:pt>
                <c:pt idx="4460">
                  <c:v>17.899999999999999</c:v>
                </c:pt>
                <c:pt idx="4461">
                  <c:v>17.899999999999999</c:v>
                </c:pt>
                <c:pt idx="4462">
                  <c:v>24.6</c:v>
                </c:pt>
                <c:pt idx="4463">
                  <c:v>24.6</c:v>
                </c:pt>
                <c:pt idx="4464">
                  <c:v>17.899999999999999</c:v>
                </c:pt>
                <c:pt idx="4465">
                  <c:v>17.899999999999999</c:v>
                </c:pt>
                <c:pt idx="4466">
                  <c:v>17.899999999999999</c:v>
                </c:pt>
                <c:pt idx="4467">
                  <c:v>24.6</c:v>
                </c:pt>
                <c:pt idx="4468">
                  <c:v>17.899999999999999</c:v>
                </c:pt>
                <c:pt idx="4469">
                  <c:v>17.899999999999999</c:v>
                </c:pt>
                <c:pt idx="4470">
                  <c:v>24.6</c:v>
                </c:pt>
                <c:pt idx="4471">
                  <c:v>17.899999999999999</c:v>
                </c:pt>
                <c:pt idx="4472">
                  <c:v>17.899999999999999</c:v>
                </c:pt>
                <c:pt idx="4473">
                  <c:v>17.899999999999999</c:v>
                </c:pt>
                <c:pt idx="4474">
                  <c:v>24.6</c:v>
                </c:pt>
                <c:pt idx="4475">
                  <c:v>17.899999999999999</c:v>
                </c:pt>
                <c:pt idx="4476">
                  <c:v>17.899999999999999</c:v>
                </c:pt>
                <c:pt idx="4477">
                  <c:v>17.899999999999999</c:v>
                </c:pt>
                <c:pt idx="4478">
                  <c:v>17.899999999999999</c:v>
                </c:pt>
                <c:pt idx="4479">
                  <c:v>24.6</c:v>
                </c:pt>
                <c:pt idx="4480">
                  <c:v>17.899999999999999</c:v>
                </c:pt>
                <c:pt idx="4481">
                  <c:v>17.899999999999999</c:v>
                </c:pt>
                <c:pt idx="4482">
                  <c:v>17.899999999999999</c:v>
                </c:pt>
                <c:pt idx="4483">
                  <c:v>17.899999999999999</c:v>
                </c:pt>
                <c:pt idx="4484">
                  <c:v>17.899999999999999</c:v>
                </c:pt>
                <c:pt idx="4485">
                  <c:v>17.899999999999999</c:v>
                </c:pt>
                <c:pt idx="4486">
                  <c:v>17.899999999999999</c:v>
                </c:pt>
                <c:pt idx="4487">
                  <c:v>24.6</c:v>
                </c:pt>
                <c:pt idx="4488">
                  <c:v>17.899999999999999</c:v>
                </c:pt>
                <c:pt idx="4489">
                  <c:v>17.899999999999999</c:v>
                </c:pt>
                <c:pt idx="4490">
                  <c:v>17.899999999999999</c:v>
                </c:pt>
                <c:pt idx="4491">
                  <c:v>17.899999999999999</c:v>
                </c:pt>
                <c:pt idx="4492">
                  <c:v>24.6</c:v>
                </c:pt>
                <c:pt idx="4493">
                  <c:v>24.6</c:v>
                </c:pt>
                <c:pt idx="4494">
                  <c:v>17.899999999999999</c:v>
                </c:pt>
                <c:pt idx="4495">
                  <c:v>17.899999999999999</c:v>
                </c:pt>
                <c:pt idx="4496">
                  <c:v>17.899999999999999</c:v>
                </c:pt>
                <c:pt idx="4497">
                  <c:v>24.6</c:v>
                </c:pt>
                <c:pt idx="4498">
                  <c:v>17.899999999999999</c:v>
                </c:pt>
                <c:pt idx="4499">
                  <c:v>24.6</c:v>
                </c:pt>
                <c:pt idx="4500">
                  <c:v>17.899999999999999</c:v>
                </c:pt>
                <c:pt idx="4501">
                  <c:v>17.899999999999999</c:v>
                </c:pt>
                <c:pt idx="4502">
                  <c:v>17.899999999999999</c:v>
                </c:pt>
                <c:pt idx="4503">
                  <c:v>17.899999999999999</c:v>
                </c:pt>
                <c:pt idx="4504">
                  <c:v>17.899999999999999</c:v>
                </c:pt>
                <c:pt idx="4505">
                  <c:v>17.899999999999999</c:v>
                </c:pt>
                <c:pt idx="4506">
                  <c:v>17.899999999999999</c:v>
                </c:pt>
                <c:pt idx="4507">
                  <c:v>24.6</c:v>
                </c:pt>
                <c:pt idx="4508">
                  <c:v>17.899999999999999</c:v>
                </c:pt>
                <c:pt idx="4509">
                  <c:v>24.6</c:v>
                </c:pt>
                <c:pt idx="4510">
                  <c:v>17.899999999999999</c:v>
                </c:pt>
                <c:pt idx="4511">
                  <c:v>17.899999999999999</c:v>
                </c:pt>
                <c:pt idx="4512">
                  <c:v>17.899999999999999</c:v>
                </c:pt>
                <c:pt idx="4513">
                  <c:v>24.6</c:v>
                </c:pt>
                <c:pt idx="4514">
                  <c:v>17.899999999999999</c:v>
                </c:pt>
                <c:pt idx="4515">
                  <c:v>17.899999999999999</c:v>
                </c:pt>
                <c:pt idx="4516">
                  <c:v>24.6</c:v>
                </c:pt>
                <c:pt idx="4517">
                  <c:v>17.899999999999999</c:v>
                </c:pt>
                <c:pt idx="4518">
                  <c:v>17.899999999999999</c:v>
                </c:pt>
                <c:pt idx="4519">
                  <c:v>24.6</c:v>
                </c:pt>
                <c:pt idx="4520">
                  <c:v>17.899999999999999</c:v>
                </c:pt>
                <c:pt idx="4521">
                  <c:v>24.6</c:v>
                </c:pt>
                <c:pt idx="4522">
                  <c:v>17.899999999999999</c:v>
                </c:pt>
                <c:pt idx="4523">
                  <c:v>17.899999999999999</c:v>
                </c:pt>
                <c:pt idx="4524">
                  <c:v>24.6</c:v>
                </c:pt>
                <c:pt idx="4525">
                  <c:v>17.899999999999999</c:v>
                </c:pt>
                <c:pt idx="4526">
                  <c:v>17.899999999999999</c:v>
                </c:pt>
                <c:pt idx="4527">
                  <c:v>24.6</c:v>
                </c:pt>
                <c:pt idx="4528">
                  <c:v>17.899999999999999</c:v>
                </c:pt>
                <c:pt idx="4529">
                  <c:v>17.899999999999999</c:v>
                </c:pt>
                <c:pt idx="4530">
                  <c:v>17.899999999999999</c:v>
                </c:pt>
                <c:pt idx="4531">
                  <c:v>24.6</c:v>
                </c:pt>
                <c:pt idx="4532">
                  <c:v>17.899999999999999</c:v>
                </c:pt>
                <c:pt idx="4533">
                  <c:v>17.899999999999999</c:v>
                </c:pt>
                <c:pt idx="4534">
                  <c:v>17.899999999999999</c:v>
                </c:pt>
                <c:pt idx="4535">
                  <c:v>17.899999999999999</c:v>
                </c:pt>
                <c:pt idx="4536">
                  <c:v>2937.5</c:v>
                </c:pt>
                <c:pt idx="4537">
                  <c:v>2937.5</c:v>
                </c:pt>
                <c:pt idx="4538">
                  <c:v>2937.5</c:v>
                </c:pt>
                <c:pt idx="4539">
                  <c:v>2937.5</c:v>
                </c:pt>
                <c:pt idx="4540">
                  <c:v>2937.5</c:v>
                </c:pt>
                <c:pt idx="4541">
                  <c:v>2937.5</c:v>
                </c:pt>
                <c:pt idx="4542">
                  <c:v>2937.5</c:v>
                </c:pt>
                <c:pt idx="4543">
                  <c:v>2937.5</c:v>
                </c:pt>
                <c:pt idx="4544">
                  <c:v>24.6</c:v>
                </c:pt>
                <c:pt idx="4545">
                  <c:v>2937.5</c:v>
                </c:pt>
                <c:pt idx="4546">
                  <c:v>2937.5</c:v>
                </c:pt>
                <c:pt idx="4547">
                  <c:v>2937.5</c:v>
                </c:pt>
                <c:pt idx="4548">
                  <c:v>2937.5</c:v>
                </c:pt>
                <c:pt idx="4549">
                  <c:v>2937.5</c:v>
                </c:pt>
                <c:pt idx="4550">
                  <c:v>2937.5</c:v>
                </c:pt>
                <c:pt idx="4551">
                  <c:v>2937.5</c:v>
                </c:pt>
                <c:pt idx="4552">
                  <c:v>2937.5</c:v>
                </c:pt>
                <c:pt idx="4553">
                  <c:v>2937.5</c:v>
                </c:pt>
                <c:pt idx="4554">
                  <c:v>2937.5</c:v>
                </c:pt>
                <c:pt idx="4555">
                  <c:v>2937.5</c:v>
                </c:pt>
                <c:pt idx="4556">
                  <c:v>2937.5</c:v>
                </c:pt>
                <c:pt idx="4557">
                  <c:v>2937.5</c:v>
                </c:pt>
                <c:pt idx="4558">
                  <c:v>2937.5</c:v>
                </c:pt>
                <c:pt idx="4559">
                  <c:v>2937.5</c:v>
                </c:pt>
                <c:pt idx="4560">
                  <c:v>2937.5</c:v>
                </c:pt>
                <c:pt idx="4561">
                  <c:v>2937.5</c:v>
                </c:pt>
                <c:pt idx="4562">
                  <c:v>2937.5</c:v>
                </c:pt>
                <c:pt idx="4563">
                  <c:v>2937.5</c:v>
                </c:pt>
                <c:pt idx="4564">
                  <c:v>2937.5</c:v>
                </c:pt>
                <c:pt idx="4565">
                  <c:v>2937.5</c:v>
                </c:pt>
                <c:pt idx="4566">
                  <c:v>2937.5</c:v>
                </c:pt>
                <c:pt idx="4567">
                  <c:v>2937.5</c:v>
                </c:pt>
                <c:pt idx="4568">
                  <c:v>2937.5</c:v>
                </c:pt>
                <c:pt idx="4569">
                  <c:v>2937.5</c:v>
                </c:pt>
                <c:pt idx="4570">
                  <c:v>2937.5</c:v>
                </c:pt>
                <c:pt idx="4571">
                  <c:v>2937.5</c:v>
                </c:pt>
                <c:pt idx="4572">
                  <c:v>2937.5</c:v>
                </c:pt>
                <c:pt idx="4573">
                  <c:v>2937.5</c:v>
                </c:pt>
                <c:pt idx="4574">
                  <c:v>2937.5</c:v>
                </c:pt>
                <c:pt idx="4575">
                  <c:v>2937.5</c:v>
                </c:pt>
                <c:pt idx="4576">
                  <c:v>2937.5</c:v>
                </c:pt>
                <c:pt idx="4577">
                  <c:v>2937.5</c:v>
                </c:pt>
                <c:pt idx="4578">
                  <c:v>2937.5</c:v>
                </c:pt>
                <c:pt idx="4579">
                  <c:v>2937.5</c:v>
                </c:pt>
                <c:pt idx="4580">
                  <c:v>2937.5</c:v>
                </c:pt>
                <c:pt idx="4581">
                  <c:v>2937.5</c:v>
                </c:pt>
                <c:pt idx="4582">
                  <c:v>2937.5</c:v>
                </c:pt>
                <c:pt idx="4583">
                  <c:v>2937.5</c:v>
                </c:pt>
                <c:pt idx="4584">
                  <c:v>2937.5</c:v>
                </c:pt>
                <c:pt idx="4585">
                  <c:v>2937.5</c:v>
                </c:pt>
                <c:pt idx="4586">
                  <c:v>2937.5</c:v>
                </c:pt>
                <c:pt idx="4587">
                  <c:v>2937.5</c:v>
                </c:pt>
                <c:pt idx="4588">
                  <c:v>2937.5</c:v>
                </c:pt>
                <c:pt idx="4589">
                  <c:v>2937.5</c:v>
                </c:pt>
                <c:pt idx="4590">
                  <c:v>2937.5</c:v>
                </c:pt>
                <c:pt idx="4591">
                  <c:v>2937.5</c:v>
                </c:pt>
                <c:pt idx="4592">
                  <c:v>2937.5</c:v>
                </c:pt>
                <c:pt idx="4593">
                  <c:v>2937.5</c:v>
                </c:pt>
                <c:pt idx="4594">
                  <c:v>2937.5</c:v>
                </c:pt>
                <c:pt idx="4595">
                  <c:v>2937.5</c:v>
                </c:pt>
                <c:pt idx="4596">
                  <c:v>2937.5</c:v>
                </c:pt>
                <c:pt idx="4597">
                  <c:v>2937.5</c:v>
                </c:pt>
                <c:pt idx="4598">
                  <c:v>2937.5</c:v>
                </c:pt>
                <c:pt idx="4599">
                  <c:v>2937.5</c:v>
                </c:pt>
                <c:pt idx="4600">
                  <c:v>2937.5</c:v>
                </c:pt>
                <c:pt idx="4601">
                  <c:v>17.899999999999999</c:v>
                </c:pt>
                <c:pt idx="4602">
                  <c:v>2937.5</c:v>
                </c:pt>
                <c:pt idx="4603">
                  <c:v>2937.5</c:v>
                </c:pt>
                <c:pt idx="4604">
                  <c:v>2937.5</c:v>
                </c:pt>
                <c:pt idx="4605">
                  <c:v>2937.5</c:v>
                </c:pt>
                <c:pt idx="4606">
                  <c:v>2937.5</c:v>
                </c:pt>
                <c:pt idx="4607">
                  <c:v>2937.5</c:v>
                </c:pt>
                <c:pt idx="4608">
                  <c:v>2937.5</c:v>
                </c:pt>
                <c:pt idx="4609">
                  <c:v>2937.5</c:v>
                </c:pt>
                <c:pt idx="4610">
                  <c:v>2937.5</c:v>
                </c:pt>
                <c:pt idx="4611">
                  <c:v>2937.5</c:v>
                </c:pt>
                <c:pt idx="4612">
                  <c:v>2937.5</c:v>
                </c:pt>
                <c:pt idx="4613">
                  <c:v>2937.5</c:v>
                </c:pt>
                <c:pt idx="4614">
                  <c:v>2937.5</c:v>
                </c:pt>
                <c:pt idx="4615">
                  <c:v>2937.5</c:v>
                </c:pt>
                <c:pt idx="4616">
                  <c:v>2937.5</c:v>
                </c:pt>
                <c:pt idx="4617">
                  <c:v>2937.5</c:v>
                </c:pt>
                <c:pt idx="4618">
                  <c:v>2937.5</c:v>
                </c:pt>
                <c:pt idx="4619">
                  <c:v>2937.5</c:v>
                </c:pt>
                <c:pt idx="4620">
                  <c:v>2937.5</c:v>
                </c:pt>
                <c:pt idx="4621">
                  <c:v>2937.5</c:v>
                </c:pt>
                <c:pt idx="4622">
                  <c:v>2937.5</c:v>
                </c:pt>
                <c:pt idx="4623">
                  <c:v>2937.5</c:v>
                </c:pt>
                <c:pt idx="4624">
                  <c:v>2937.5</c:v>
                </c:pt>
                <c:pt idx="4625">
                  <c:v>2937.5</c:v>
                </c:pt>
                <c:pt idx="4626">
                  <c:v>2937.5</c:v>
                </c:pt>
                <c:pt idx="4627">
                  <c:v>2937.5</c:v>
                </c:pt>
                <c:pt idx="4628">
                  <c:v>2937.5</c:v>
                </c:pt>
                <c:pt idx="4629">
                  <c:v>2937.5</c:v>
                </c:pt>
                <c:pt idx="4630">
                  <c:v>2937.5</c:v>
                </c:pt>
                <c:pt idx="4631">
                  <c:v>2937.5</c:v>
                </c:pt>
                <c:pt idx="4632">
                  <c:v>2937.5</c:v>
                </c:pt>
                <c:pt idx="4633">
                  <c:v>2937.5</c:v>
                </c:pt>
                <c:pt idx="4634">
                  <c:v>2937.5</c:v>
                </c:pt>
                <c:pt idx="4635">
                  <c:v>2937.5</c:v>
                </c:pt>
                <c:pt idx="4636">
                  <c:v>2937.5</c:v>
                </c:pt>
                <c:pt idx="4637">
                  <c:v>2937.5</c:v>
                </c:pt>
                <c:pt idx="4638">
                  <c:v>2937.5</c:v>
                </c:pt>
                <c:pt idx="4639">
                  <c:v>2937.5</c:v>
                </c:pt>
                <c:pt idx="4640">
                  <c:v>2937.5</c:v>
                </c:pt>
                <c:pt idx="4641">
                  <c:v>2937.5</c:v>
                </c:pt>
                <c:pt idx="4642">
                  <c:v>2937.5</c:v>
                </c:pt>
                <c:pt idx="4643">
                  <c:v>2937.5</c:v>
                </c:pt>
                <c:pt idx="4644">
                  <c:v>2937.5</c:v>
                </c:pt>
                <c:pt idx="4645">
                  <c:v>2937.5</c:v>
                </c:pt>
                <c:pt idx="4646">
                  <c:v>2937.5</c:v>
                </c:pt>
                <c:pt idx="4647">
                  <c:v>2937.5</c:v>
                </c:pt>
                <c:pt idx="4648">
                  <c:v>2937.5</c:v>
                </c:pt>
                <c:pt idx="4649">
                  <c:v>2937.5</c:v>
                </c:pt>
                <c:pt idx="4650">
                  <c:v>2937.5</c:v>
                </c:pt>
                <c:pt idx="4651">
                  <c:v>2937.5</c:v>
                </c:pt>
                <c:pt idx="4652">
                  <c:v>2937.5</c:v>
                </c:pt>
                <c:pt idx="4653">
                  <c:v>2937.5</c:v>
                </c:pt>
                <c:pt idx="4654">
                  <c:v>2937.5</c:v>
                </c:pt>
                <c:pt idx="4655">
                  <c:v>2937.5</c:v>
                </c:pt>
                <c:pt idx="4656">
                  <c:v>17.899999999999999</c:v>
                </c:pt>
                <c:pt idx="4657">
                  <c:v>2937.5</c:v>
                </c:pt>
                <c:pt idx="4658">
                  <c:v>2937.5</c:v>
                </c:pt>
                <c:pt idx="4659">
                  <c:v>2937.5</c:v>
                </c:pt>
                <c:pt idx="4660">
                  <c:v>2937.5</c:v>
                </c:pt>
                <c:pt idx="4661">
                  <c:v>2937.5</c:v>
                </c:pt>
                <c:pt idx="4662">
                  <c:v>2937.5</c:v>
                </c:pt>
                <c:pt idx="4663">
                  <c:v>2937.5</c:v>
                </c:pt>
                <c:pt idx="4664">
                  <c:v>2937.5</c:v>
                </c:pt>
                <c:pt idx="4665">
                  <c:v>2937.5</c:v>
                </c:pt>
                <c:pt idx="4666">
                  <c:v>2937.5</c:v>
                </c:pt>
                <c:pt idx="4667">
                  <c:v>2937.5</c:v>
                </c:pt>
                <c:pt idx="4668">
                  <c:v>2937.5</c:v>
                </c:pt>
                <c:pt idx="4669">
                  <c:v>2937.5</c:v>
                </c:pt>
                <c:pt idx="4670">
                  <c:v>2937.5</c:v>
                </c:pt>
                <c:pt idx="4671">
                  <c:v>2937.5</c:v>
                </c:pt>
                <c:pt idx="4672">
                  <c:v>2937.5</c:v>
                </c:pt>
                <c:pt idx="4673">
                  <c:v>2937.5</c:v>
                </c:pt>
                <c:pt idx="4674">
                  <c:v>2937.5</c:v>
                </c:pt>
                <c:pt idx="4675">
                  <c:v>2937.5</c:v>
                </c:pt>
                <c:pt idx="4676">
                  <c:v>17.899999999999999</c:v>
                </c:pt>
                <c:pt idx="4677">
                  <c:v>17.899999999999999</c:v>
                </c:pt>
                <c:pt idx="4678">
                  <c:v>2937.5</c:v>
                </c:pt>
                <c:pt idx="4679">
                  <c:v>2937.5</c:v>
                </c:pt>
                <c:pt idx="4680">
                  <c:v>2937.5</c:v>
                </c:pt>
                <c:pt idx="4681">
                  <c:v>17.899999999999999</c:v>
                </c:pt>
                <c:pt idx="4682">
                  <c:v>2937.5</c:v>
                </c:pt>
                <c:pt idx="4683">
                  <c:v>2937.5</c:v>
                </c:pt>
                <c:pt idx="4684">
                  <c:v>2937.5</c:v>
                </c:pt>
                <c:pt idx="4685">
                  <c:v>2937.5</c:v>
                </c:pt>
                <c:pt idx="4686">
                  <c:v>17.899999999999999</c:v>
                </c:pt>
                <c:pt idx="4687">
                  <c:v>2937.5</c:v>
                </c:pt>
                <c:pt idx="4688">
                  <c:v>24.6</c:v>
                </c:pt>
                <c:pt idx="4689">
                  <c:v>17.899999999999999</c:v>
                </c:pt>
                <c:pt idx="4690">
                  <c:v>17.899999999999999</c:v>
                </c:pt>
                <c:pt idx="4691">
                  <c:v>17.899999999999999</c:v>
                </c:pt>
                <c:pt idx="4692">
                  <c:v>2937.5</c:v>
                </c:pt>
                <c:pt idx="4693">
                  <c:v>17.899999999999999</c:v>
                </c:pt>
                <c:pt idx="4694">
                  <c:v>17.899999999999999</c:v>
                </c:pt>
                <c:pt idx="4695">
                  <c:v>17.899999999999999</c:v>
                </c:pt>
                <c:pt idx="4696">
                  <c:v>17.899999999999999</c:v>
                </c:pt>
                <c:pt idx="4697">
                  <c:v>17.899999999999999</c:v>
                </c:pt>
                <c:pt idx="4698">
                  <c:v>17.899999999999999</c:v>
                </c:pt>
                <c:pt idx="4699">
                  <c:v>17.899999999999999</c:v>
                </c:pt>
                <c:pt idx="4700">
                  <c:v>17.899999999999999</c:v>
                </c:pt>
                <c:pt idx="4701">
                  <c:v>17.899999999999999</c:v>
                </c:pt>
                <c:pt idx="4702">
                  <c:v>24.6</c:v>
                </c:pt>
                <c:pt idx="4703">
                  <c:v>17.899999999999999</c:v>
                </c:pt>
                <c:pt idx="4704">
                  <c:v>17.899999999999999</c:v>
                </c:pt>
                <c:pt idx="4705">
                  <c:v>17.899999999999999</c:v>
                </c:pt>
                <c:pt idx="4706">
                  <c:v>24.6</c:v>
                </c:pt>
                <c:pt idx="4707">
                  <c:v>17.899999999999999</c:v>
                </c:pt>
                <c:pt idx="4708">
                  <c:v>17.899999999999999</c:v>
                </c:pt>
                <c:pt idx="4709">
                  <c:v>17.899999999999999</c:v>
                </c:pt>
                <c:pt idx="4710">
                  <c:v>17.899999999999999</c:v>
                </c:pt>
                <c:pt idx="4711">
                  <c:v>17.899999999999999</c:v>
                </c:pt>
                <c:pt idx="4712">
                  <c:v>17.899999999999999</c:v>
                </c:pt>
                <c:pt idx="4713">
                  <c:v>17.899999999999999</c:v>
                </c:pt>
                <c:pt idx="4714">
                  <c:v>17.899999999999999</c:v>
                </c:pt>
                <c:pt idx="4715">
                  <c:v>17.899999999999999</c:v>
                </c:pt>
                <c:pt idx="4716">
                  <c:v>17.899999999999999</c:v>
                </c:pt>
                <c:pt idx="4717">
                  <c:v>17.899999999999999</c:v>
                </c:pt>
                <c:pt idx="4718">
                  <c:v>17.899999999999999</c:v>
                </c:pt>
                <c:pt idx="4719">
                  <c:v>17.899999999999999</c:v>
                </c:pt>
                <c:pt idx="4720">
                  <c:v>17.899999999999999</c:v>
                </c:pt>
                <c:pt idx="4721">
                  <c:v>17.899999999999999</c:v>
                </c:pt>
                <c:pt idx="4722">
                  <c:v>17.899999999999999</c:v>
                </c:pt>
                <c:pt idx="4723">
                  <c:v>17.899999999999999</c:v>
                </c:pt>
                <c:pt idx="4724">
                  <c:v>17.899999999999999</c:v>
                </c:pt>
                <c:pt idx="4725">
                  <c:v>17.899999999999999</c:v>
                </c:pt>
                <c:pt idx="4726">
                  <c:v>17.899999999999999</c:v>
                </c:pt>
                <c:pt idx="4727">
                  <c:v>17.899999999999999</c:v>
                </c:pt>
                <c:pt idx="4728">
                  <c:v>17.899999999999999</c:v>
                </c:pt>
                <c:pt idx="4729">
                  <c:v>17.899999999999999</c:v>
                </c:pt>
                <c:pt idx="4730">
                  <c:v>17.899999999999999</c:v>
                </c:pt>
                <c:pt idx="4731">
                  <c:v>17.899999999999999</c:v>
                </c:pt>
                <c:pt idx="4732">
                  <c:v>17.899999999999999</c:v>
                </c:pt>
                <c:pt idx="4733">
                  <c:v>17.899999999999999</c:v>
                </c:pt>
                <c:pt idx="4734">
                  <c:v>17.899999999999999</c:v>
                </c:pt>
                <c:pt idx="4735">
                  <c:v>17.899999999999999</c:v>
                </c:pt>
                <c:pt idx="4736">
                  <c:v>17.899999999999999</c:v>
                </c:pt>
                <c:pt idx="4737">
                  <c:v>17.899999999999999</c:v>
                </c:pt>
                <c:pt idx="4738">
                  <c:v>17.899999999999999</c:v>
                </c:pt>
                <c:pt idx="4739">
                  <c:v>17.899999999999999</c:v>
                </c:pt>
                <c:pt idx="4740">
                  <c:v>3964.4</c:v>
                </c:pt>
                <c:pt idx="4741">
                  <c:v>3964.4</c:v>
                </c:pt>
                <c:pt idx="4742">
                  <c:v>3964.4</c:v>
                </c:pt>
                <c:pt idx="4743">
                  <c:v>3964.4</c:v>
                </c:pt>
                <c:pt idx="4744">
                  <c:v>3964.4</c:v>
                </c:pt>
                <c:pt idx="4745">
                  <c:v>3964.4</c:v>
                </c:pt>
                <c:pt idx="4746">
                  <c:v>3964.4</c:v>
                </c:pt>
                <c:pt idx="4747">
                  <c:v>3964.4</c:v>
                </c:pt>
                <c:pt idx="4748">
                  <c:v>3964.4</c:v>
                </c:pt>
                <c:pt idx="4749">
                  <c:v>3964.4</c:v>
                </c:pt>
                <c:pt idx="4750">
                  <c:v>3964.4</c:v>
                </c:pt>
                <c:pt idx="4751">
                  <c:v>3964.4</c:v>
                </c:pt>
                <c:pt idx="4752">
                  <c:v>3964.4</c:v>
                </c:pt>
                <c:pt idx="4753">
                  <c:v>3964.4</c:v>
                </c:pt>
                <c:pt idx="4754">
                  <c:v>3964.4</c:v>
                </c:pt>
                <c:pt idx="4755">
                  <c:v>3964.4</c:v>
                </c:pt>
                <c:pt idx="4756">
                  <c:v>3964.4</c:v>
                </c:pt>
                <c:pt idx="4757">
                  <c:v>3964.4</c:v>
                </c:pt>
                <c:pt idx="4758">
                  <c:v>3964.4</c:v>
                </c:pt>
                <c:pt idx="4759">
                  <c:v>3964.4</c:v>
                </c:pt>
                <c:pt idx="4760">
                  <c:v>3964.4</c:v>
                </c:pt>
                <c:pt idx="4761">
                  <c:v>3964.4</c:v>
                </c:pt>
                <c:pt idx="4762">
                  <c:v>3964.4</c:v>
                </c:pt>
                <c:pt idx="4763">
                  <c:v>3964.4</c:v>
                </c:pt>
                <c:pt idx="4764">
                  <c:v>3964.4</c:v>
                </c:pt>
                <c:pt idx="4765">
                  <c:v>3964.4</c:v>
                </c:pt>
                <c:pt idx="4766">
                  <c:v>3964.4</c:v>
                </c:pt>
                <c:pt idx="4767">
                  <c:v>3964.4</c:v>
                </c:pt>
                <c:pt idx="4768">
                  <c:v>3964.4</c:v>
                </c:pt>
                <c:pt idx="4769">
                  <c:v>3964.4</c:v>
                </c:pt>
                <c:pt idx="4770">
                  <c:v>3964.4</c:v>
                </c:pt>
                <c:pt idx="4771">
                  <c:v>3964.4</c:v>
                </c:pt>
                <c:pt idx="4772">
                  <c:v>3964.4</c:v>
                </c:pt>
                <c:pt idx="4773">
                  <c:v>3964.4</c:v>
                </c:pt>
                <c:pt idx="4774">
                  <c:v>3964.4</c:v>
                </c:pt>
                <c:pt idx="4775">
                  <c:v>3964.4</c:v>
                </c:pt>
                <c:pt idx="4776">
                  <c:v>3964.4</c:v>
                </c:pt>
                <c:pt idx="4777">
                  <c:v>3964.4</c:v>
                </c:pt>
                <c:pt idx="4778">
                  <c:v>3964.4</c:v>
                </c:pt>
                <c:pt idx="4779">
                  <c:v>3964.4</c:v>
                </c:pt>
                <c:pt idx="4780">
                  <c:v>3964.4</c:v>
                </c:pt>
                <c:pt idx="4781">
                  <c:v>3964.4</c:v>
                </c:pt>
                <c:pt idx="4782">
                  <c:v>3964.4</c:v>
                </c:pt>
                <c:pt idx="4783">
                  <c:v>3964.4</c:v>
                </c:pt>
                <c:pt idx="4784">
                  <c:v>3964.4</c:v>
                </c:pt>
                <c:pt idx="4785">
                  <c:v>3964.4</c:v>
                </c:pt>
                <c:pt idx="4786">
                  <c:v>3964.4</c:v>
                </c:pt>
                <c:pt idx="4787">
                  <c:v>3964.4</c:v>
                </c:pt>
                <c:pt idx="4788">
                  <c:v>3964.4</c:v>
                </c:pt>
                <c:pt idx="4789">
                  <c:v>3964.4</c:v>
                </c:pt>
                <c:pt idx="4790">
                  <c:v>3964.4</c:v>
                </c:pt>
                <c:pt idx="4791">
                  <c:v>3964.4</c:v>
                </c:pt>
                <c:pt idx="4792">
                  <c:v>3964.4</c:v>
                </c:pt>
                <c:pt idx="4793">
                  <c:v>3964.4</c:v>
                </c:pt>
                <c:pt idx="4794">
                  <c:v>3964.4</c:v>
                </c:pt>
                <c:pt idx="4795">
                  <c:v>3964.4</c:v>
                </c:pt>
                <c:pt idx="4796">
                  <c:v>3964.4</c:v>
                </c:pt>
                <c:pt idx="4797">
                  <c:v>3964.4</c:v>
                </c:pt>
                <c:pt idx="4798">
                  <c:v>3964.4</c:v>
                </c:pt>
                <c:pt idx="4799">
                  <c:v>3964.4</c:v>
                </c:pt>
                <c:pt idx="4800">
                  <c:v>3964.4</c:v>
                </c:pt>
                <c:pt idx="4801">
                  <c:v>3964.4</c:v>
                </c:pt>
                <c:pt idx="4802">
                  <c:v>3964.4</c:v>
                </c:pt>
                <c:pt idx="4803">
                  <c:v>3964.4</c:v>
                </c:pt>
                <c:pt idx="4804">
                  <c:v>3964.4</c:v>
                </c:pt>
                <c:pt idx="4805">
                  <c:v>3964.4</c:v>
                </c:pt>
                <c:pt idx="4806">
                  <c:v>3964.4</c:v>
                </c:pt>
                <c:pt idx="4807">
                  <c:v>3964.4</c:v>
                </c:pt>
                <c:pt idx="4808">
                  <c:v>3964.4</c:v>
                </c:pt>
                <c:pt idx="4809">
                  <c:v>3964.4</c:v>
                </c:pt>
                <c:pt idx="4810">
                  <c:v>3964.4</c:v>
                </c:pt>
                <c:pt idx="4811">
                  <c:v>3964.4</c:v>
                </c:pt>
                <c:pt idx="4812">
                  <c:v>3964.4</c:v>
                </c:pt>
                <c:pt idx="4813">
                  <c:v>3964.4</c:v>
                </c:pt>
                <c:pt idx="4814">
                  <c:v>3964.4</c:v>
                </c:pt>
                <c:pt idx="4815">
                  <c:v>3964.4</c:v>
                </c:pt>
                <c:pt idx="4816">
                  <c:v>3964.4</c:v>
                </c:pt>
                <c:pt idx="4817">
                  <c:v>3964.4</c:v>
                </c:pt>
                <c:pt idx="4818">
                  <c:v>3964.4</c:v>
                </c:pt>
                <c:pt idx="4819">
                  <c:v>3964.4</c:v>
                </c:pt>
                <c:pt idx="4820">
                  <c:v>3964.4</c:v>
                </c:pt>
                <c:pt idx="4821">
                  <c:v>3964.4</c:v>
                </c:pt>
                <c:pt idx="4822">
                  <c:v>3964.4</c:v>
                </c:pt>
                <c:pt idx="4823">
                  <c:v>3964.4</c:v>
                </c:pt>
                <c:pt idx="4824">
                  <c:v>3964.4</c:v>
                </c:pt>
                <c:pt idx="4825">
                  <c:v>3964.4</c:v>
                </c:pt>
                <c:pt idx="4826">
                  <c:v>3964.4</c:v>
                </c:pt>
                <c:pt idx="4827">
                  <c:v>3964.4</c:v>
                </c:pt>
                <c:pt idx="4828">
                  <c:v>3964.4</c:v>
                </c:pt>
                <c:pt idx="4829">
                  <c:v>3964.4</c:v>
                </c:pt>
                <c:pt idx="4830">
                  <c:v>3964.4</c:v>
                </c:pt>
                <c:pt idx="4831">
                  <c:v>3964.4</c:v>
                </c:pt>
                <c:pt idx="4832">
                  <c:v>3964.4</c:v>
                </c:pt>
                <c:pt idx="4833">
                  <c:v>3964.4</c:v>
                </c:pt>
                <c:pt idx="4834">
                  <c:v>3964.4</c:v>
                </c:pt>
                <c:pt idx="4835">
                  <c:v>3964.4</c:v>
                </c:pt>
                <c:pt idx="4836">
                  <c:v>3964.4</c:v>
                </c:pt>
                <c:pt idx="4837">
                  <c:v>3964.4</c:v>
                </c:pt>
                <c:pt idx="4838">
                  <c:v>3964.4</c:v>
                </c:pt>
                <c:pt idx="4839">
                  <c:v>3964.4</c:v>
                </c:pt>
                <c:pt idx="4840">
                  <c:v>3964.4</c:v>
                </c:pt>
                <c:pt idx="4841">
                  <c:v>3964.4</c:v>
                </c:pt>
                <c:pt idx="4842">
                  <c:v>3964.4</c:v>
                </c:pt>
                <c:pt idx="4843">
                  <c:v>3964.4</c:v>
                </c:pt>
                <c:pt idx="4844">
                  <c:v>3964.4</c:v>
                </c:pt>
                <c:pt idx="4845">
                  <c:v>3964.4</c:v>
                </c:pt>
                <c:pt idx="4846">
                  <c:v>3964.4</c:v>
                </c:pt>
                <c:pt idx="4847">
                  <c:v>3964.4</c:v>
                </c:pt>
                <c:pt idx="4848">
                  <c:v>3964.4</c:v>
                </c:pt>
                <c:pt idx="4849">
                  <c:v>3964.4</c:v>
                </c:pt>
                <c:pt idx="4850">
                  <c:v>3964.4</c:v>
                </c:pt>
                <c:pt idx="4851">
                  <c:v>3964.4</c:v>
                </c:pt>
                <c:pt idx="4852">
                  <c:v>3964.4</c:v>
                </c:pt>
                <c:pt idx="4853">
                  <c:v>3964.4</c:v>
                </c:pt>
                <c:pt idx="4854">
                  <c:v>3964.4</c:v>
                </c:pt>
                <c:pt idx="4855">
                  <c:v>3964.4</c:v>
                </c:pt>
                <c:pt idx="4856">
                  <c:v>3964.4</c:v>
                </c:pt>
                <c:pt idx="4857">
                  <c:v>3964.4</c:v>
                </c:pt>
                <c:pt idx="4858">
                  <c:v>3964.4</c:v>
                </c:pt>
                <c:pt idx="4859">
                  <c:v>3964.4</c:v>
                </c:pt>
                <c:pt idx="4860">
                  <c:v>3964.4</c:v>
                </c:pt>
                <c:pt idx="4861">
                  <c:v>3964.4</c:v>
                </c:pt>
                <c:pt idx="4862">
                  <c:v>3964.4</c:v>
                </c:pt>
                <c:pt idx="4863">
                  <c:v>3964.4</c:v>
                </c:pt>
                <c:pt idx="4864">
                  <c:v>3964.4</c:v>
                </c:pt>
                <c:pt idx="4865">
                  <c:v>3964.4</c:v>
                </c:pt>
                <c:pt idx="4866">
                  <c:v>3964.4</c:v>
                </c:pt>
                <c:pt idx="4867">
                  <c:v>3964.4</c:v>
                </c:pt>
                <c:pt idx="4868">
                  <c:v>3964.4</c:v>
                </c:pt>
                <c:pt idx="4869">
                  <c:v>3964.4</c:v>
                </c:pt>
                <c:pt idx="4870">
                  <c:v>3964.4</c:v>
                </c:pt>
                <c:pt idx="4871">
                  <c:v>3964.4</c:v>
                </c:pt>
                <c:pt idx="4872">
                  <c:v>3964.4</c:v>
                </c:pt>
                <c:pt idx="4873">
                  <c:v>3964.4</c:v>
                </c:pt>
                <c:pt idx="4874">
                  <c:v>3964.4</c:v>
                </c:pt>
                <c:pt idx="4875">
                  <c:v>17.899999999999999</c:v>
                </c:pt>
                <c:pt idx="4876">
                  <c:v>3964.4</c:v>
                </c:pt>
                <c:pt idx="4877">
                  <c:v>3964.4</c:v>
                </c:pt>
                <c:pt idx="4878">
                  <c:v>3964.4</c:v>
                </c:pt>
                <c:pt idx="4879">
                  <c:v>3964.4</c:v>
                </c:pt>
                <c:pt idx="4880">
                  <c:v>3964.4</c:v>
                </c:pt>
                <c:pt idx="4881">
                  <c:v>3964.4</c:v>
                </c:pt>
                <c:pt idx="4882">
                  <c:v>3964.4</c:v>
                </c:pt>
                <c:pt idx="4883">
                  <c:v>3964.4</c:v>
                </c:pt>
                <c:pt idx="4884">
                  <c:v>3964.4</c:v>
                </c:pt>
                <c:pt idx="4885">
                  <c:v>3964.4</c:v>
                </c:pt>
                <c:pt idx="4886">
                  <c:v>3964.4</c:v>
                </c:pt>
                <c:pt idx="4887">
                  <c:v>17.899999999999999</c:v>
                </c:pt>
                <c:pt idx="4888">
                  <c:v>5349.5</c:v>
                </c:pt>
                <c:pt idx="4889">
                  <c:v>5349.5</c:v>
                </c:pt>
                <c:pt idx="4890">
                  <c:v>5349.5</c:v>
                </c:pt>
                <c:pt idx="4891">
                  <c:v>5349.5</c:v>
                </c:pt>
                <c:pt idx="4892">
                  <c:v>5349.5</c:v>
                </c:pt>
                <c:pt idx="4893">
                  <c:v>5349.5</c:v>
                </c:pt>
                <c:pt idx="4894">
                  <c:v>5349.5</c:v>
                </c:pt>
                <c:pt idx="4895">
                  <c:v>5349.5</c:v>
                </c:pt>
                <c:pt idx="4896">
                  <c:v>5349.5</c:v>
                </c:pt>
                <c:pt idx="4897">
                  <c:v>5349.5</c:v>
                </c:pt>
                <c:pt idx="4898">
                  <c:v>5349.5</c:v>
                </c:pt>
                <c:pt idx="4899">
                  <c:v>5349.5</c:v>
                </c:pt>
                <c:pt idx="4900">
                  <c:v>5349.5</c:v>
                </c:pt>
                <c:pt idx="4901">
                  <c:v>5349.5</c:v>
                </c:pt>
                <c:pt idx="4902">
                  <c:v>5349.5</c:v>
                </c:pt>
                <c:pt idx="4903">
                  <c:v>5349.5</c:v>
                </c:pt>
                <c:pt idx="4904">
                  <c:v>5349.5</c:v>
                </c:pt>
                <c:pt idx="4905">
                  <c:v>5349.5</c:v>
                </c:pt>
                <c:pt idx="4906">
                  <c:v>5349.5</c:v>
                </c:pt>
                <c:pt idx="4907">
                  <c:v>5349.5</c:v>
                </c:pt>
                <c:pt idx="4908">
                  <c:v>5349.5</c:v>
                </c:pt>
                <c:pt idx="4909">
                  <c:v>5349.5</c:v>
                </c:pt>
                <c:pt idx="4910">
                  <c:v>5349.5</c:v>
                </c:pt>
                <c:pt idx="4911">
                  <c:v>5349.5</c:v>
                </c:pt>
                <c:pt idx="4912">
                  <c:v>5349.5</c:v>
                </c:pt>
                <c:pt idx="4913">
                  <c:v>5349.5</c:v>
                </c:pt>
                <c:pt idx="4914">
                  <c:v>5349.5</c:v>
                </c:pt>
                <c:pt idx="4915">
                  <c:v>5349.5</c:v>
                </c:pt>
                <c:pt idx="4916">
                  <c:v>5349.5</c:v>
                </c:pt>
                <c:pt idx="4917">
                  <c:v>5349.5</c:v>
                </c:pt>
                <c:pt idx="4918">
                  <c:v>5349.5</c:v>
                </c:pt>
                <c:pt idx="4919">
                  <c:v>5349.5</c:v>
                </c:pt>
                <c:pt idx="4920">
                  <c:v>5349.5</c:v>
                </c:pt>
                <c:pt idx="4921">
                  <c:v>5349.5</c:v>
                </c:pt>
                <c:pt idx="4922">
                  <c:v>5349.5</c:v>
                </c:pt>
                <c:pt idx="4923">
                  <c:v>5349.5</c:v>
                </c:pt>
                <c:pt idx="4924">
                  <c:v>5349.5</c:v>
                </c:pt>
                <c:pt idx="4925">
                  <c:v>5349.5</c:v>
                </c:pt>
                <c:pt idx="4926">
                  <c:v>5349.5</c:v>
                </c:pt>
                <c:pt idx="4927">
                  <c:v>5349.5</c:v>
                </c:pt>
                <c:pt idx="4928">
                  <c:v>5349.5</c:v>
                </c:pt>
                <c:pt idx="4929">
                  <c:v>5349.5</c:v>
                </c:pt>
                <c:pt idx="4930">
                  <c:v>5349.5</c:v>
                </c:pt>
                <c:pt idx="4931">
                  <c:v>5349.5</c:v>
                </c:pt>
                <c:pt idx="4932">
                  <c:v>5349.5</c:v>
                </c:pt>
                <c:pt idx="4933">
                  <c:v>5349.5</c:v>
                </c:pt>
                <c:pt idx="4934">
                  <c:v>5349.5</c:v>
                </c:pt>
                <c:pt idx="4935">
                  <c:v>5349.5</c:v>
                </c:pt>
                <c:pt idx="4936">
                  <c:v>5349.5</c:v>
                </c:pt>
                <c:pt idx="4937">
                  <c:v>5349.5</c:v>
                </c:pt>
                <c:pt idx="4938">
                  <c:v>5349.5</c:v>
                </c:pt>
                <c:pt idx="4939">
                  <c:v>5349.5</c:v>
                </c:pt>
                <c:pt idx="4940">
                  <c:v>5349.5</c:v>
                </c:pt>
                <c:pt idx="4941">
                  <c:v>5349.5</c:v>
                </c:pt>
                <c:pt idx="4942">
                  <c:v>5349.5</c:v>
                </c:pt>
                <c:pt idx="4943">
                  <c:v>5349.5</c:v>
                </c:pt>
                <c:pt idx="4944">
                  <c:v>5349.5</c:v>
                </c:pt>
                <c:pt idx="4945">
                  <c:v>5349.5</c:v>
                </c:pt>
                <c:pt idx="4946">
                  <c:v>5349.5</c:v>
                </c:pt>
                <c:pt idx="4947">
                  <c:v>5349.5</c:v>
                </c:pt>
                <c:pt idx="4948">
                  <c:v>5349.5</c:v>
                </c:pt>
                <c:pt idx="4949">
                  <c:v>5349.5</c:v>
                </c:pt>
                <c:pt idx="4950">
                  <c:v>5349.5</c:v>
                </c:pt>
                <c:pt idx="4951">
                  <c:v>5349.5</c:v>
                </c:pt>
                <c:pt idx="4952">
                  <c:v>5349.5</c:v>
                </c:pt>
                <c:pt idx="4953">
                  <c:v>5349.5</c:v>
                </c:pt>
                <c:pt idx="4954">
                  <c:v>5349.5</c:v>
                </c:pt>
                <c:pt idx="4955">
                  <c:v>5349.5</c:v>
                </c:pt>
                <c:pt idx="4956">
                  <c:v>5349.5</c:v>
                </c:pt>
                <c:pt idx="4957">
                  <c:v>5349.5</c:v>
                </c:pt>
                <c:pt idx="4958">
                  <c:v>5349.5</c:v>
                </c:pt>
                <c:pt idx="4959">
                  <c:v>5349.5</c:v>
                </c:pt>
                <c:pt idx="4960">
                  <c:v>5349.5</c:v>
                </c:pt>
                <c:pt idx="4961">
                  <c:v>5349.5</c:v>
                </c:pt>
                <c:pt idx="4962">
                  <c:v>5349.5</c:v>
                </c:pt>
                <c:pt idx="4963">
                  <c:v>5349.5</c:v>
                </c:pt>
                <c:pt idx="4964">
                  <c:v>5349.5</c:v>
                </c:pt>
                <c:pt idx="4965">
                  <c:v>5349.5</c:v>
                </c:pt>
                <c:pt idx="4966">
                  <c:v>5349.5</c:v>
                </c:pt>
                <c:pt idx="4967">
                  <c:v>5349.5</c:v>
                </c:pt>
                <c:pt idx="4968">
                  <c:v>5349.5</c:v>
                </c:pt>
                <c:pt idx="4969">
                  <c:v>5349.5</c:v>
                </c:pt>
                <c:pt idx="4970">
                  <c:v>5349.5</c:v>
                </c:pt>
                <c:pt idx="4971">
                  <c:v>5349.5</c:v>
                </c:pt>
                <c:pt idx="4972">
                  <c:v>5349.5</c:v>
                </c:pt>
                <c:pt idx="4973">
                  <c:v>5349.5</c:v>
                </c:pt>
                <c:pt idx="4974">
                  <c:v>5349.5</c:v>
                </c:pt>
                <c:pt idx="4975">
                  <c:v>5349.5</c:v>
                </c:pt>
                <c:pt idx="4976">
                  <c:v>5349.5</c:v>
                </c:pt>
                <c:pt idx="4977">
                  <c:v>5349.5</c:v>
                </c:pt>
                <c:pt idx="4978">
                  <c:v>5349.5</c:v>
                </c:pt>
                <c:pt idx="4979">
                  <c:v>5349.5</c:v>
                </c:pt>
                <c:pt idx="4980">
                  <c:v>5349.5</c:v>
                </c:pt>
                <c:pt idx="4981">
                  <c:v>5349.5</c:v>
                </c:pt>
                <c:pt idx="4982">
                  <c:v>5349.5</c:v>
                </c:pt>
                <c:pt idx="4983">
                  <c:v>5349.5</c:v>
                </c:pt>
                <c:pt idx="4984">
                  <c:v>5349.5</c:v>
                </c:pt>
                <c:pt idx="4985">
                  <c:v>5349.5</c:v>
                </c:pt>
                <c:pt idx="4986">
                  <c:v>5349.5</c:v>
                </c:pt>
                <c:pt idx="4987">
                  <c:v>5349.5</c:v>
                </c:pt>
                <c:pt idx="4988">
                  <c:v>5349.5</c:v>
                </c:pt>
                <c:pt idx="4989">
                  <c:v>5349.5</c:v>
                </c:pt>
                <c:pt idx="4990">
                  <c:v>5349.5</c:v>
                </c:pt>
                <c:pt idx="4991">
                  <c:v>5349.5</c:v>
                </c:pt>
                <c:pt idx="4992">
                  <c:v>5349.5</c:v>
                </c:pt>
                <c:pt idx="4993">
                  <c:v>5349.5</c:v>
                </c:pt>
                <c:pt idx="4994">
                  <c:v>5349.5</c:v>
                </c:pt>
                <c:pt idx="4995">
                  <c:v>5349.5</c:v>
                </c:pt>
                <c:pt idx="4996">
                  <c:v>5349.5</c:v>
                </c:pt>
                <c:pt idx="4997">
                  <c:v>5349.5</c:v>
                </c:pt>
                <c:pt idx="4998">
                  <c:v>5349.5</c:v>
                </c:pt>
                <c:pt idx="4999">
                  <c:v>5349.5</c:v>
                </c:pt>
                <c:pt idx="5000">
                  <c:v>5349.5</c:v>
                </c:pt>
                <c:pt idx="5001">
                  <c:v>5349.5</c:v>
                </c:pt>
                <c:pt idx="5002">
                  <c:v>5349.5</c:v>
                </c:pt>
                <c:pt idx="5003">
                  <c:v>5349.5</c:v>
                </c:pt>
                <c:pt idx="5004">
                  <c:v>5349.5</c:v>
                </c:pt>
                <c:pt idx="5005">
                  <c:v>5349.5</c:v>
                </c:pt>
                <c:pt idx="5006">
                  <c:v>5349.5</c:v>
                </c:pt>
                <c:pt idx="5007">
                  <c:v>5349.5</c:v>
                </c:pt>
                <c:pt idx="5008">
                  <c:v>5349.5</c:v>
                </c:pt>
                <c:pt idx="5009">
                  <c:v>5349.5</c:v>
                </c:pt>
                <c:pt idx="5010">
                  <c:v>5349.5</c:v>
                </c:pt>
                <c:pt idx="5011">
                  <c:v>5349.5</c:v>
                </c:pt>
                <c:pt idx="5012">
                  <c:v>5349.5</c:v>
                </c:pt>
                <c:pt idx="5013">
                  <c:v>5349.5</c:v>
                </c:pt>
                <c:pt idx="5014">
                  <c:v>5349.5</c:v>
                </c:pt>
                <c:pt idx="5015">
                  <c:v>5349.5</c:v>
                </c:pt>
                <c:pt idx="5016">
                  <c:v>5349.5</c:v>
                </c:pt>
                <c:pt idx="5017">
                  <c:v>5349.5</c:v>
                </c:pt>
                <c:pt idx="5018">
                  <c:v>5349.5</c:v>
                </c:pt>
                <c:pt idx="5019">
                  <c:v>5349.5</c:v>
                </c:pt>
                <c:pt idx="5020">
                  <c:v>5349.5</c:v>
                </c:pt>
                <c:pt idx="5021">
                  <c:v>5349.5</c:v>
                </c:pt>
                <c:pt idx="5022">
                  <c:v>5349.5</c:v>
                </c:pt>
                <c:pt idx="5023">
                  <c:v>5349.5</c:v>
                </c:pt>
                <c:pt idx="5024">
                  <c:v>5349.5</c:v>
                </c:pt>
                <c:pt idx="5025">
                  <c:v>5349.5</c:v>
                </c:pt>
                <c:pt idx="5026">
                  <c:v>5349.5</c:v>
                </c:pt>
                <c:pt idx="5027">
                  <c:v>5349.5</c:v>
                </c:pt>
                <c:pt idx="5028">
                  <c:v>5349.5</c:v>
                </c:pt>
                <c:pt idx="5029">
                  <c:v>5349.5</c:v>
                </c:pt>
                <c:pt idx="5030">
                  <c:v>5349.5</c:v>
                </c:pt>
                <c:pt idx="5031">
                  <c:v>5349.5</c:v>
                </c:pt>
                <c:pt idx="5032">
                  <c:v>5349.5</c:v>
                </c:pt>
                <c:pt idx="5033">
                  <c:v>5349.5</c:v>
                </c:pt>
                <c:pt idx="5034">
                  <c:v>7212.3</c:v>
                </c:pt>
                <c:pt idx="5035">
                  <c:v>7212.3</c:v>
                </c:pt>
                <c:pt idx="5036">
                  <c:v>7212.3</c:v>
                </c:pt>
                <c:pt idx="5037">
                  <c:v>7212.3</c:v>
                </c:pt>
                <c:pt idx="5038">
                  <c:v>7212.3</c:v>
                </c:pt>
                <c:pt idx="5039">
                  <c:v>7212.3</c:v>
                </c:pt>
                <c:pt idx="5040">
                  <c:v>7212.3</c:v>
                </c:pt>
                <c:pt idx="5041">
                  <c:v>7212.3</c:v>
                </c:pt>
                <c:pt idx="5042">
                  <c:v>7212.3</c:v>
                </c:pt>
                <c:pt idx="5043">
                  <c:v>7212.3</c:v>
                </c:pt>
                <c:pt idx="5044">
                  <c:v>7212.3</c:v>
                </c:pt>
                <c:pt idx="5045">
                  <c:v>7212.3</c:v>
                </c:pt>
                <c:pt idx="5046">
                  <c:v>7212.3</c:v>
                </c:pt>
                <c:pt idx="5047">
                  <c:v>7212.3</c:v>
                </c:pt>
                <c:pt idx="5048">
                  <c:v>7212.3</c:v>
                </c:pt>
                <c:pt idx="5049">
                  <c:v>7212.3</c:v>
                </c:pt>
                <c:pt idx="5050">
                  <c:v>7212.3</c:v>
                </c:pt>
                <c:pt idx="5051">
                  <c:v>7212.3</c:v>
                </c:pt>
                <c:pt idx="5052">
                  <c:v>7212.3</c:v>
                </c:pt>
                <c:pt idx="5053">
                  <c:v>7212.3</c:v>
                </c:pt>
                <c:pt idx="5054">
                  <c:v>7212.3</c:v>
                </c:pt>
                <c:pt idx="5055">
                  <c:v>7212.3</c:v>
                </c:pt>
                <c:pt idx="5056">
                  <c:v>7212.3</c:v>
                </c:pt>
                <c:pt idx="5057">
                  <c:v>7212.3</c:v>
                </c:pt>
                <c:pt idx="5058">
                  <c:v>7212.3</c:v>
                </c:pt>
                <c:pt idx="5059">
                  <c:v>7212.3</c:v>
                </c:pt>
                <c:pt idx="5060">
                  <c:v>7212.3</c:v>
                </c:pt>
                <c:pt idx="5061">
                  <c:v>7212.3</c:v>
                </c:pt>
                <c:pt idx="5062">
                  <c:v>7212.3</c:v>
                </c:pt>
                <c:pt idx="5063">
                  <c:v>7212.3</c:v>
                </c:pt>
                <c:pt idx="5064">
                  <c:v>7212.3</c:v>
                </c:pt>
                <c:pt idx="5065">
                  <c:v>7212.3</c:v>
                </c:pt>
                <c:pt idx="5066">
                  <c:v>7212.3</c:v>
                </c:pt>
                <c:pt idx="5067">
                  <c:v>7212.3</c:v>
                </c:pt>
                <c:pt idx="5068">
                  <c:v>7212.3</c:v>
                </c:pt>
                <c:pt idx="5069">
                  <c:v>7212.3</c:v>
                </c:pt>
                <c:pt idx="5070">
                  <c:v>7212.3</c:v>
                </c:pt>
                <c:pt idx="5071">
                  <c:v>7212.3</c:v>
                </c:pt>
                <c:pt idx="5072">
                  <c:v>7212.3</c:v>
                </c:pt>
                <c:pt idx="5073">
                  <c:v>7212.3</c:v>
                </c:pt>
                <c:pt idx="5074">
                  <c:v>7212.3</c:v>
                </c:pt>
                <c:pt idx="5075">
                  <c:v>7212.3</c:v>
                </c:pt>
                <c:pt idx="5076">
                  <c:v>7212.3</c:v>
                </c:pt>
                <c:pt idx="5077">
                  <c:v>7212.3</c:v>
                </c:pt>
                <c:pt idx="5078">
                  <c:v>7212.3</c:v>
                </c:pt>
                <c:pt idx="5079">
                  <c:v>7212.3</c:v>
                </c:pt>
                <c:pt idx="5080">
                  <c:v>7212.3</c:v>
                </c:pt>
                <c:pt idx="5081">
                  <c:v>7212.3</c:v>
                </c:pt>
                <c:pt idx="5082">
                  <c:v>7212.3</c:v>
                </c:pt>
                <c:pt idx="5083">
                  <c:v>7212.3</c:v>
                </c:pt>
                <c:pt idx="5084">
                  <c:v>7212.3</c:v>
                </c:pt>
                <c:pt idx="5085">
                  <c:v>7212.3</c:v>
                </c:pt>
                <c:pt idx="5086">
                  <c:v>7212.3</c:v>
                </c:pt>
                <c:pt idx="5087">
                  <c:v>7212.3</c:v>
                </c:pt>
                <c:pt idx="5088">
                  <c:v>7212.3</c:v>
                </c:pt>
                <c:pt idx="5089">
                  <c:v>7212.3</c:v>
                </c:pt>
                <c:pt idx="5090">
                  <c:v>7212.3</c:v>
                </c:pt>
                <c:pt idx="5091">
                  <c:v>7212.3</c:v>
                </c:pt>
                <c:pt idx="5092">
                  <c:v>7212.3</c:v>
                </c:pt>
                <c:pt idx="5093">
                  <c:v>7212.3</c:v>
                </c:pt>
                <c:pt idx="5094">
                  <c:v>7212.3</c:v>
                </c:pt>
                <c:pt idx="5095">
                  <c:v>7212.3</c:v>
                </c:pt>
                <c:pt idx="5096">
                  <c:v>7212.3</c:v>
                </c:pt>
                <c:pt idx="5097">
                  <c:v>7212.3</c:v>
                </c:pt>
                <c:pt idx="5098">
                  <c:v>7212.3</c:v>
                </c:pt>
                <c:pt idx="5099">
                  <c:v>7212.3</c:v>
                </c:pt>
                <c:pt idx="5100">
                  <c:v>7212.3</c:v>
                </c:pt>
                <c:pt idx="5101">
                  <c:v>7212.3</c:v>
                </c:pt>
                <c:pt idx="5102">
                  <c:v>7212.3</c:v>
                </c:pt>
                <c:pt idx="5103">
                  <c:v>7212.3</c:v>
                </c:pt>
                <c:pt idx="5104">
                  <c:v>7212.3</c:v>
                </c:pt>
                <c:pt idx="5105">
                  <c:v>7212.3</c:v>
                </c:pt>
                <c:pt idx="5106">
                  <c:v>7212.3</c:v>
                </c:pt>
                <c:pt idx="5107">
                  <c:v>7212.3</c:v>
                </c:pt>
                <c:pt idx="5108">
                  <c:v>7212.3</c:v>
                </c:pt>
                <c:pt idx="5109">
                  <c:v>7212.3</c:v>
                </c:pt>
                <c:pt idx="5110">
                  <c:v>7212.3</c:v>
                </c:pt>
                <c:pt idx="5111">
                  <c:v>7212.3</c:v>
                </c:pt>
                <c:pt idx="5112">
                  <c:v>7212.3</c:v>
                </c:pt>
                <c:pt idx="5113">
                  <c:v>7212.3</c:v>
                </c:pt>
                <c:pt idx="5114">
                  <c:v>7212.3</c:v>
                </c:pt>
                <c:pt idx="5115">
                  <c:v>7212.3</c:v>
                </c:pt>
                <c:pt idx="5116">
                  <c:v>7212.3</c:v>
                </c:pt>
                <c:pt idx="5117">
                  <c:v>7212.3</c:v>
                </c:pt>
                <c:pt idx="5118">
                  <c:v>7212.3</c:v>
                </c:pt>
                <c:pt idx="5119">
                  <c:v>7212.3</c:v>
                </c:pt>
                <c:pt idx="5120">
                  <c:v>7212.3</c:v>
                </c:pt>
                <c:pt idx="5121">
                  <c:v>7212.3</c:v>
                </c:pt>
                <c:pt idx="5122">
                  <c:v>7212.3</c:v>
                </c:pt>
                <c:pt idx="5123">
                  <c:v>7212.3</c:v>
                </c:pt>
                <c:pt idx="5124">
                  <c:v>7212.3</c:v>
                </c:pt>
                <c:pt idx="5125">
                  <c:v>7212.3</c:v>
                </c:pt>
                <c:pt idx="5126">
                  <c:v>7212.3</c:v>
                </c:pt>
                <c:pt idx="5127">
                  <c:v>7212.3</c:v>
                </c:pt>
                <c:pt idx="5128">
                  <c:v>7212.3</c:v>
                </c:pt>
                <c:pt idx="5129">
                  <c:v>7212.3</c:v>
                </c:pt>
                <c:pt idx="5130">
                  <c:v>7212.3</c:v>
                </c:pt>
                <c:pt idx="5131">
                  <c:v>7212.3</c:v>
                </c:pt>
                <c:pt idx="5132">
                  <c:v>7212.3</c:v>
                </c:pt>
                <c:pt idx="5133">
                  <c:v>7212.3</c:v>
                </c:pt>
                <c:pt idx="5134">
                  <c:v>7212.3</c:v>
                </c:pt>
                <c:pt idx="5135">
                  <c:v>7212.3</c:v>
                </c:pt>
                <c:pt idx="5136">
                  <c:v>7212.3</c:v>
                </c:pt>
                <c:pt idx="5137">
                  <c:v>7212.3</c:v>
                </c:pt>
                <c:pt idx="5138">
                  <c:v>7212.3</c:v>
                </c:pt>
                <c:pt idx="5139">
                  <c:v>7212.3</c:v>
                </c:pt>
                <c:pt idx="5140">
                  <c:v>7212.3</c:v>
                </c:pt>
                <c:pt idx="5141">
                  <c:v>7212.3</c:v>
                </c:pt>
                <c:pt idx="5142">
                  <c:v>7212.3</c:v>
                </c:pt>
                <c:pt idx="5143">
                  <c:v>7212.3</c:v>
                </c:pt>
                <c:pt idx="5144">
                  <c:v>7212.3</c:v>
                </c:pt>
                <c:pt idx="5145">
                  <c:v>7212.3</c:v>
                </c:pt>
                <c:pt idx="5146">
                  <c:v>7212.3</c:v>
                </c:pt>
                <c:pt idx="5147">
                  <c:v>7212.3</c:v>
                </c:pt>
                <c:pt idx="5148">
                  <c:v>7212.3</c:v>
                </c:pt>
                <c:pt idx="5149">
                  <c:v>7212.3</c:v>
                </c:pt>
                <c:pt idx="5150">
                  <c:v>7212.3</c:v>
                </c:pt>
                <c:pt idx="5151">
                  <c:v>7212.3</c:v>
                </c:pt>
                <c:pt idx="5152">
                  <c:v>7212.3</c:v>
                </c:pt>
                <c:pt idx="5153">
                  <c:v>7212.3</c:v>
                </c:pt>
                <c:pt idx="5154">
                  <c:v>7212.3</c:v>
                </c:pt>
                <c:pt idx="5155">
                  <c:v>7212.3</c:v>
                </c:pt>
                <c:pt idx="5156">
                  <c:v>7212.3</c:v>
                </c:pt>
                <c:pt idx="5157">
                  <c:v>7212.3</c:v>
                </c:pt>
                <c:pt idx="5158">
                  <c:v>7212.3</c:v>
                </c:pt>
                <c:pt idx="5159">
                  <c:v>7212.3</c:v>
                </c:pt>
                <c:pt idx="5160">
                  <c:v>7212.3</c:v>
                </c:pt>
                <c:pt idx="5161">
                  <c:v>7212.3</c:v>
                </c:pt>
                <c:pt idx="5162">
                  <c:v>7212.3</c:v>
                </c:pt>
                <c:pt idx="5163">
                  <c:v>7212.3</c:v>
                </c:pt>
                <c:pt idx="5164">
                  <c:v>7212.3</c:v>
                </c:pt>
                <c:pt idx="5165">
                  <c:v>7212.3</c:v>
                </c:pt>
                <c:pt idx="5166">
                  <c:v>7212.3</c:v>
                </c:pt>
                <c:pt idx="5167">
                  <c:v>7212.3</c:v>
                </c:pt>
                <c:pt idx="5168">
                  <c:v>7212.3</c:v>
                </c:pt>
                <c:pt idx="5169">
                  <c:v>7212.3</c:v>
                </c:pt>
                <c:pt idx="5170">
                  <c:v>7212.3</c:v>
                </c:pt>
                <c:pt idx="5171">
                  <c:v>7212.3</c:v>
                </c:pt>
                <c:pt idx="5172">
                  <c:v>7212.3</c:v>
                </c:pt>
                <c:pt idx="5173">
                  <c:v>7212.3</c:v>
                </c:pt>
                <c:pt idx="5174">
                  <c:v>7212.3</c:v>
                </c:pt>
                <c:pt idx="5175">
                  <c:v>7212.3</c:v>
                </c:pt>
                <c:pt idx="5176">
                  <c:v>7212.3</c:v>
                </c:pt>
                <c:pt idx="5177">
                  <c:v>7212.3</c:v>
                </c:pt>
                <c:pt idx="5178">
                  <c:v>7212.3</c:v>
                </c:pt>
                <c:pt idx="5179">
                  <c:v>7212.3</c:v>
                </c:pt>
                <c:pt idx="5180">
                  <c:v>9696</c:v>
                </c:pt>
                <c:pt idx="5181">
                  <c:v>9696</c:v>
                </c:pt>
                <c:pt idx="5182">
                  <c:v>9696</c:v>
                </c:pt>
                <c:pt idx="5183">
                  <c:v>9696</c:v>
                </c:pt>
                <c:pt idx="5184">
                  <c:v>9696</c:v>
                </c:pt>
                <c:pt idx="5185">
                  <c:v>9696</c:v>
                </c:pt>
                <c:pt idx="5186">
                  <c:v>9696</c:v>
                </c:pt>
                <c:pt idx="5187">
                  <c:v>9696</c:v>
                </c:pt>
                <c:pt idx="5188">
                  <c:v>9696</c:v>
                </c:pt>
                <c:pt idx="5189">
                  <c:v>9696</c:v>
                </c:pt>
                <c:pt idx="5190">
                  <c:v>9696</c:v>
                </c:pt>
                <c:pt idx="5191">
                  <c:v>9696</c:v>
                </c:pt>
                <c:pt idx="5192">
                  <c:v>9696</c:v>
                </c:pt>
                <c:pt idx="5193">
                  <c:v>9696</c:v>
                </c:pt>
                <c:pt idx="5194">
                  <c:v>9696</c:v>
                </c:pt>
                <c:pt idx="5195">
                  <c:v>9696</c:v>
                </c:pt>
                <c:pt idx="5196">
                  <c:v>9696</c:v>
                </c:pt>
                <c:pt idx="5197">
                  <c:v>9696</c:v>
                </c:pt>
                <c:pt idx="5198">
                  <c:v>9696</c:v>
                </c:pt>
                <c:pt idx="5199">
                  <c:v>9696</c:v>
                </c:pt>
                <c:pt idx="5200">
                  <c:v>9696</c:v>
                </c:pt>
                <c:pt idx="5201">
                  <c:v>9696</c:v>
                </c:pt>
                <c:pt idx="5202">
                  <c:v>9696</c:v>
                </c:pt>
                <c:pt idx="5203">
                  <c:v>9696</c:v>
                </c:pt>
                <c:pt idx="5204">
                  <c:v>9696</c:v>
                </c:pt>
                <c:pt idx="5205">
                  <c:v>9696</c:v>
                </c:pt>
                <c:pt idx="5206">
                  <c:v>9696</c:v>
                </c:pt>
                <c:pt idx="5207">
                  <c:v>9696</c:v>
                </c:pt>
                <c:pt idx="5208">
                  <c:v>9696</c:v>
                </c:pt>
                <c:pt idx="5209">
                  <c:v>9696</c:v>
                </c:pt>
                <c:pt idx="5210">
                  <c:v>9696</c:v>
                </c:pt>
                <c:pt idx="5211">
                  <c:v>9696</c:v>
                </c:pt>
                <c:pt idx="5212">
                  <c:v>9696</c:v>
                </c:pt>
                <c:pt idx="5213">
                  <c:v>9696</c:v>
                </c:pt>
                <c:pt idx="5214">
                  <c:v>9696</c:v>
                </c:pt>
                <c:pt idx="5215">
                  <c:v>9696</c:v>
                </c:pt>
                <c:pt idx="5216">
                  <c:v>9696</c:v>
                </c:pt>
                <c:pt idx="5217">
                  <c:v>9696</c:v>
                </c:pt>
                <c:pt idx="5218">
                  <c:v>9696</c:v>
                </c:pt>
                <c:pt idx="5219">
                  <c:v>9696</c:v>
                </c:pt>
                <c:pt idx="5220">
                  <c:v>9696</c:v>
                </c:pt>
                <c:pt idx="5221">
                  <c:v>9696</c:v>
                </c:pt>
                <c:pt idx="5222">
                  <c:v>9696</c:v>
                </c:pt>
                <c:pt idx="5223">
                  <c:v>9696</c:v>
                </c:pt>
                <c:pt idx="5224">
                  <c:v>9696</c:v>
                </c:pt>
                <c:pt idx="5225">
                  <c:v>9696</c:v>
                </c:pt>
                <c:pt idx="5226">
                  <c:v>9696</c:v>
                </c:pt>
                <c:pt idx="5227">
                  <c:v>9696</c:v>
                </c:pt>
                <c:pt idx="5228">
                  <c:v>9696</c:v>
                </c:pt>
                <c:pt idx="5229">
                  <c:v>9696</c:v>
                </c:pt>
                <c:pt idx="5230">
                  <c:v>9696</c:v>
                </c:pt>
                <c:pt idx="5231">
                  <c:v>9696</c:v>
                </c:pt>
                <c:pt idx="5232">
                  <c:v>9696</c:v>
                </c:pt>
                <c:pt idx="5233">
                  <c:v>9696</c:v>
                </c:pt>
                <c:pt idx="5234">
                  <c:v>9696</c:v>
                </c:pt>
                <c:pt idx="5235">
                  <c:v>9696</c:v>
                </c:pt>
                <c:pt idx="5236">
                  <c:v>9696</c:v>
                </c:pt>
                <c:pt idx="5237">
                  <c:v>9696</c:v>
                </c:pt>
                <c:pt idx="5238">
                  <c:v>9696</c:v>
                </c:pt>
                <c:pt idx="5239">
                  <c:v>9696</c:v>
                </c:pt>
                <c:pt idx="5240">
                  <c:v>9696</c:v>
                </c:pt>
                <c:pt idx="5241">
                  <c:v>9696</c:v>
                </c:pt>
                <c:pt idx="5242">
                  <c:v>9696</c:v>
                </c:pt>
                <c:pt idx="5243">
                  <c:v>9696</c:v>
                </c:pt>
                <c:pt idx="5244">
                  <c:v>9696</c:v>
                </c:pt>
                <c:pt idx="5245">
                  <c:v>9696</c:v>
                </c:pt>
                <c:pt idx="5246">
                  <c:v>9696</c:v>
                </c:pt>
                <c:pt idx="5247">
                  <c:v>9696</c:v>
                </c:pt>
                <c:pt idx="5248">
                  <c:v>9696</c:v>
                </c:pt>
                <c:pt idx="5249">
                  <c:v>9696</c:v>
                </c:pt>
                <c:pt idx="5250">
                  <c:v>9696</c:v>
                </c:pt>
                <c:pt idx="5251">
                  <c:v>9696</c:v>
                </c:pt>
                <c:pt idx="5252">
                  <c:v>9696</c:v>
                </c:pt>
                <c:pt idx="5253">
                  <c:v>9696</c:v>
                </c:pt>
                <c:pt idx="5254">
                  <c:v>9696</c:v>
                </c:pt>
                <c:pt idx="5255">
                  <c:v>9696</c:v>
                </c:pt>
                <c:pt idx="5256">
                  <c:v>9696</c:v>
                </c:pt>
                <c:pt idx="5257">
                  <c:v>9696</c:v>
                </c:pt>
                <c:pt idx="5258">
                  <c:v>9696</c:v>
                </c:pt>
                <c:pt idx="5259">
                  <c:v>9696</c:v>
                </c:pt>
                <c:pt idx="5260">
                  <c:v>9696</c:v>
                </c:pt>
                <c:pt idx="5261">
                  <c:v>9696</c:v>
                </c:pt>
                <c:pt idx="5262">
                  <c:v>9696</c:v>
                </c:pt>
                <c:pt idx="5263">
                  <c:v>9696</c:v>
                </c:pt>
                <c:pt idx="5264">
                  <c:v>9696</c:v>
                </c:pt>
                <c:pt idx="5265">
                  <c:v>9696</c:v>
                </c:pt>
                <c:pt idx="5266">
                  <c:v>9696</c:v>
                </c:pt>
                <c:pt idx="5267">
                  <c:v>9696</c:v>
                </c:pt>
                <c:pt idx="5268">
                  <c:v>9696</c:v>
                </c:pt>
                <c:pt idx="5269">
                  <c:v>9696</c:v>
                </c:pt>
                <c:pt idx="5270">
                  <c:v>9696</c:v>
                </c:pt>
                <c:pt idx="5271">
                  <c:v>9696</c:v>
                </c:pt>
                <c:pt idx="5272">
                  <c:v>9696</c:v>
                </c:pt>
                <c:pt idx="5273">
                  <c:v>9696</c:v>
                </c:pt>
                <c:pt idx="5274">
                  <c:v>9696</c:v>
                </c:pt>
                <c:pt idx="5275">
                  <c:v>9696</c:v>
                </c:pt>
                <c:pt idx="5276">
                  <c:v>9696</c:v>
                </c:pt>
                <c:pt idx="5277">
                  <c:v>9696</c:v>
                </c:pt>
                <c:pt idx="5278">
                  <c:v>9696</c:v>
                </c:pt>
                <c:pt idx="5279">
                  <c:v>9696</c:v>
                </c:pt>
                <c:pt idx="5280">
                  <c:v>9696</c:v>
                </c:pt>
                <c:pt idx="5281">
                  <c:v>9696</c:v>
                </c:pt>
                <c:pt idx="5282">
                  <c:v>9696</c:v>
                </c:pt>
                <c:pt idx="5283">
                  <c:v>9696</c:v>
                </c:pt>
                <c:pt idx="5284">
                  <c:v>9696</c:v>
                </c:pt>
                <c:pt idx="5285">
                  <c:v>9696</c:v>
                </c:pt>
                <c:pt idx="5286">
                  <c:v>9696</c:v>
                </c:pt>
                <c:pt idx="5287">
                  <c:v>9696</c:v>
                </c:pt>
                <c:pt idx="5288">
                  <c:v>9696</c:v>
                </c:pt>
                <c:pt idx="5289">
                  <c:v>9696</c:v>
                </c:pt>
                <c:pt idx="5290">
                  <c:v>9696</c:v>
                </c:pt>
                <c:pt idx="5291">
                  <c:v>9696</c:v>
                </c:pt>
                <c:pt idx="5292">
                  <c:v>9696</c:v>
                </c:pt>
                <c:pt idx="5293">
                  <c:v>9696</c:v>
                </c:pt>
                <c:pt idx="5294">
                  <c:v>9696</c:v>
                </c:pt>
                <c:pt idx="5295">
                  <c:v>9696</c:v>
                </c:pt>
                <c:pt idx="5296">
                  <c:v>9696</c:v>
                </c:pt>
                <c:pt idx="5297">
                  <c:v>9696</c:v>
                </c:pt>
                <c:pt idx="5298">
                  <c:v>9696</c:v>
                </c:pt>
                <c:pt idx="5299">
                  <c:v>9696</c:v>
                </c:pt>
                <c:pt idx="5300">
                  <c:v>9696</c:v>
                </c:pt>
                <c:pt idx="5301">
                  <c:v>9696</c:v>
                </c:pt>
                <c:pt idx="5302">
                  <c:v>9696</c:v>
                </c:pt>
                <c:pt idx="5303">
                  <c:v>9696</c:v>
                </c:pt>
                <c:pt idx="5304">
                  <c:v>9696</c:v>
                </c:pt>
                <c:pt idx="5305">
                  <c:v>9696</c:v>
                </c:pt>
                <c:pt idx="5306">
                  <c:v>9696</c:v>
                </c:pt>
                <c:pt idx="5307">
                  <c:v>9696</c:v>
                </c:pt>
                <c:pt idx="5308">
                  <c:v>9696</c:v>
                </c:pt>
                <c:pt idx="5309">
                  <c:v>9696</c:v>
                </c:pt>
                <c:pt idx="5310">
                  <c:v>9696</c:v>
                </c:pt>
                <c:pt idx="5311">
                  <c:v>9696</c:v>
                </c:pt>
                <c:pt idx="5312">
                  <c:v>9696</c:v>
                </c:pt>
                <c:pt idx="5313">
                  <c:v>9696</c:v>
                </c:pt>
                <c:pt idx="5314">
                  <c:v>9696</c:v>
                </c:pt>
                <c:pt idx="5315">
                  <c:v>9696</c:v>
                </c:pt>
                <c:pt idx="5316">
                  <c:v>9696</c:v>
                </c:pt>
                <c:pt idx="5317">
                  <c:v>9696</c:v>
                </c:pt>
                <c:pt idx="5318">
                  <c:v>9696</c:v>
                </c:pt>
                <c:pt idx="5319">
                  <c:v>9696</c:v>
                </c:pt>
                <c:pt idx="5320">
                  <c:v>9696</c:v>
                </c:pt>
                <c:pt idx="5321">
                  <c:v>9696</c:v>
                </c:pt>
                <c:pt idx="5322">
                  <c:v>9696</c:v>
                </c:pt>
                <c:pt idx="5323">
                  <c:v>9696</c:v>
                </c:pt>
                <c:pt idx="5324">
                  <c:v>9696</c:v>
                </c:pt>
                <c:pt idx="5325">
                  <c:v>9696</c:v>
                </c:pt>
                <c:pt idx="5326">
                  <c:v>13087.2</c:v>
                </c:pt>
                <c:pt idx="5327">
                  <c:v>13087.2</c:v>
                </c:pt>
                <c:pt idx="5328">
                  <c:v>13087.2</c:v>
                </c:pt>
                <c:pt idx="5329">
                  <c:v>13087.2</c:v>
                </c:pt>
                <c:pt idx="5330">
                  <c:v>13087.2</c:v>
                </c:pt>
                <c:pt idx="5331">
                  <c:v>13087.2</c:v>
                </c:pt>
                <c:pt idx="5332">
                  <c:v>13087.2</c:v>
                </c:pt>
                <c:pt idx="5333">
                  <c:v>13087.2</c:v>
                </c:pt>
                <c:pt idx="5334">
                  <c:v>13087.2</c:v>
                </c:pt>
                <c:pt idx="5335">
                  <c:v>13087.2</c:v>
                </c:pt>
                <c:pt idx="5336">
                  <c:v>13087.2</c:v>
                </c:pt>
                <c:pt idx="5337">
                  <c:v>13087.2</c:v>
                </c:pt>
                <c:pt idx="5338">
                  <c:v>13087.2</c:v>
                </c:pt>
                <c:pt idx="5339">
                  <c:v>13087.2</c:v>
                </c:pt>
                <c:pt idx="5340">
                  <c:v>13087.2</c:v>
                </c:pt>
                <c:pt idx="5341">
                  <c:v>13087.2</c:v>
                </c:pt>
                <c:pt idx="5342">
                  <c:v>13087.2</c:v>
                </c:pt>
                <c:pt idx="5343">
                  <c:v>13087.2</c:v>
                </c:pt>
                <c:pt idx="5344">
                  <c:v>13087.2</c:v>
                </c:pt>
                <c:pt idx="5345">
                  <c:v>13087.2</c:v>
                </c:pt>
                <c:pt idx="5346">
                  <c:v>13087.2</c:v>
                </c:pt>
                <c:pt idx="5347">
                  <c:v>13087.2</c:v>
                </c:pt>
                <c:pt idx="5348">
                  <c:v>13087.2</c:v>
                </c:pt>
                <c:pt idx="5349">
                  <c:v>13087.2</c:v>
                </c:pt>
                <c:pt idx="5350">
                  <c:v>13087.2</c:v>
                </c:pt>
                <c:pt idx="5351">
                  <c:v>13087.2</c:v>
                </c:pt>
                <c:pt idx="5352">
                  <c:v>13087.2</c:v>
                </c:pt>
                <c:pt idx="5353">
                  <c:v>13087.2</c:v>
                </c:pt>
                <c:pt idx="5354">
                  <c:v>13087.2</c:v>
                </c:pt>
                <c:pt idx="5355">
                  <c:v>13087.2</c:v>
                </c:pt>
                <c:pt idx="5356">
                  <c:v>13087.2</c:v>
                </c:pt>
                <c:pt idx="5357">
                  <c:v>13087.2</c:v>
                </c:pt>
                <c:pt idx="5358">
                  <c:v>13087.2</c:v>
                </c:pt>
                <c:pt idx="5359">
                  <c:v>13087.2</c:v>
                </c:pt>
                <c:pt idx="5360">
                  <c:v>13087.2</c:v>
                </c:pt>
                <c:pt idx="5361">
                  <c:v>13087.2</c:v>
                </c:pt>
                <c:pt idx="5362">
                  <c:v>13087.2</c:v>
                </c:pt>
                <c:pt idx="5363">
                  <c:v>13087.2</c:v>
                </c:pt>
                <c:pt idx="5364">
                  <c:v>13087.2</c:v>
                </c:pt>
                <c:pt idx="5365">
                  <c:v>13087.2</c:v>
                </c:pt>
                <c:pt idx="5366">
                  <c:v>13087.2</c:v>
                </c:pt>
                <c:pt idx="5367">
                  <c:v>13087.2</c:v>
                </c:pt>
                <c:pt idx="5368">
                  <c:v>13087.2</c:v>
                </c:pt>
                <c:pt idx="5369">
                  <c:v>13087.2</c:v>
                </c:pt>
                <c:pt idx="5370">
                  <c:v>13087.2</c:v>
                </c:pt>
                <c:pt idx="5371">
                  <c:v>13087.2</c:v>
                </c:pt>
                <c:pt idx="5372">
                  <c:v>13087.2</c:v>
                </c:pt>
                <c:pt idx="5373">
                  <c:v>13087.2</c:v>
                </c:pt>
                <c:pt idx="5374">
                  <c:v>13087.2</c:v>
                </c:pt>
                <c:pt idx="5375">
                  <c:v>13087.2</c:v>
                </c:pt>
                <c:pt idx="5376">
                  <c:v>13087.2</c:v>
                </c:pt>
                <c:pt idx="5377">
                  <c:v>13087.2</c:v>
                </c:pt>
                <c:pt idx="5378">
                  <c:v>13087.2</c:v>
                </c:pt>
                <c:pt idx="5379">
                  <c:v>13087.2</c:v>
                </c:pt>
                <c:pt idx="5380">
                  <c:v>13087.2</c:v>
                </c:pt>
                <c:pt idx="5381">
                  <c:v>13087.2</c:v>
                </c:pt>
                <c:pt idx="5382">
                  <c:v>13087.2</c:v>
                </c:pt>
                <c:pt idx="5383">
                  <c:v>13087.2</c:v>
                </c:pt>
                <c:pt idx="5384">
                  <c:v>13087.2</c:v>
                </c:pt>
                <c:pt idx="5385">
                  <c:v>13087.2</c:v>
                </c:pt>
                <c:pt idx="5386">
                  <c:v>13087.2</c:v>
                </c:pt>
                <c:pt idx="5387">
                  <c:v>13087.2</c:v>
                </c:pt>
                <c:pt idx="5388">
                  <c:v>13087.2</c:v>
                </c:pt>
                <c:pt idx="5389">
                  <c:v>13087.2</c:v>
                </c:pt>
                <c:pt idx="5390">
                  <c:v>13087.2</c:v>
                </c:pt>
                <c:pt idx="5391">
                  <c:v>13087.2</c:v>
                </c:pt>
                <c:pt idx="5392">
                  <c:v>13087.2</c:v>
                </c:pt>
                <c:pt idx="5393">
                  <c:v>13087.2</c:v>
                </c:pt>
                <c:pt idx="5394">
                  <c:v>13087.2</c:v>
                </c:pt>
                <c:pt idx="5395">
                  <c:v>13087.2</c:v>
                </c:pt>
                <c:pt idx="5396">
                  <c:v>13087.2</c:v>
                </c:pt>
                <c:pt idx="5397">
                  <c:v>13087.2</c:v>
                </c:pt>
                <c:pt idx="5398">
                  <c:v>13087.2</c:v>
                </c:pt>
                <c:pt idx="5399">
                  <c:v>13087.2</c:v>
                </c:pt>
                <c:pt idx="5400">
                  <c:v>13087.2</c:v>
                </c:pt>
                <c:pt idx="5401">
                  <c:v>13087.2</c:v>
                </c:pt>
                <c:pt idx="5402">
                  <c:v>13087.2</c:v>
                </c:pt>
                <c:pt idx="5403">
                  <c:v>13087.2</c:v>
                </c:pt>
                <c:pt idx="5404">
                  <c:v>13087.2</c:v>
                </c:pt>
                <c:pt idx="5405">
                  <c:v>13087.2</c:v>
                </c:pt>
                <c:pt idx="5406">
                  <c:v>13087.2</c:v>
                </c:pt>
                <c:pt idx="5407">
                  <c:v>13087.2</c:v>
                </c:pt>
                <c:pt idx="5408">
                  <c:v>13087.2</c:v>
                </c:pt>
                <c:pt idx="5409">
                  <c:v>13087.2</c:v>
                </c:pt>
                <c:pt idx="5410">
                  <c:v>13087.2</c:v>
                </c:pt>
                <c:pt idx="5411">
                  <c:v>13087.2</c:v>
                </c:pt>
                <c:pt idx="5412">
                  <c:v>13087.2</c:v>
                </c:pt>
                <c:pt idx="5413">
                  <c:v>13087.2</c:v>
                </c:pt>
                <c:pt idx="5414">
                  <c:v>13087.2</c:v>
                </c:pt>
                <c:pt idx="5415">
                  <c:v>13087.2</c:v>
                </c:pt>
                <c:pt idx="5416">
                  <c:v>13087.2</c:v>
                </c:pt>
                <c:pt idx="5417">
                  <c:v>13087.2</c:v>
                </c:pt>
                <c:pt idx="5418">
                  <c:v>13087.2</c:v>
                </c:pt>
                <c:pt idx="5419">
                  <c:v>13087.2</c:v>
                </c:pt>
                <c:pt idx="5420">
                  <c:v>13087.2</c:v>
                </c:pt>
                <c:pt idx="5421">
                  <c:v>13087.2</c:v>
                </c:pt>
                <c:pt idx="5422">
                  <c:v>13087.2</c:v>
                </c:pt>
                <c:pt idx="5423">
                  <c:v>13087.2</c:v>
                </c:pt>
                <c:pt idx="5424">
                  <c:v>13087.2</c:v>
                </c:pt>
                <c:pt idx="5425">
                  <c:v>13087.2</c:v>
                </c:pt>
                <c:pt idx="5426">
                  <c:v>13087.2</c:v>
                </c:pt>
                <c:pt idx="5427">
                  <c:v>13087.2</c:v>
                </c:pt>
                <c:pt idx="5428">
                  <c:v>13087.2</c:v>
                </c:pt>
                <c:pt idx="5429">
                  <c:v>13087.2</c:v>
                </c:pt>
                <c:pt idx="5430">
                  <c:v>13087.2</c:v>
                </c:pt>
                <c:pt idx="5431">
                  <c:v>13087.2</c:v>
                </c:pt>
                <c:pt idx="5432">
                  <c:v>13087.2</c:v>
                </c:pt>
                <c:pt idx="5433">
                  <c:v>13087.2</c:v>
                </c:pt>
                <c:pt idx="5434">
                  <c:v>13087.2</c:v>
                </c:pt>
                <c:pt idx="5435">
                  <c:v>13087.2</c:v>
                </c:pt>
                <c:pt idx="5436">
                  <c:v>13087.2</c:v>
                </c:pt>
                <c:pt idx="5437">
                  <c:v>13087.2</c:v>
                </c:pt>
                <c:pt idx="5438">
                  <c:v>13087.2</c:v>
                </c:pt>
                <c:pt idx="5439">
                  <c:v>13087.2</c:v>
                </c:pt>
                <c:pt idx="5440">
                  <c:v>13087.2</c:v>
                </c:pt>
                <c:pt idx="5441">
                  <c:v>13087.2</c:v>
                </c:pt>
                <c:pt idx="5442">
                  <c:v>13087.2</c:v>
                </c:pt>
                <c:pt idx="5443">
                  <c:v>13087.2</c:v>
                </c:pt>
                <c:pt idx="5444">
                  <c:v>13087.2</c:v>
                </c:pt>
                <c:pt idx="5445">
                  <c:v>13087.2</c:v>
                </c:pt>
                <c:pt idx="5446">
                  <c:v>13087.2</c:v>
                </c:pt>
                <c:pt idx="5447">
                  <c:v>13087.2</c:v>
                </c:pt>
                <c:pt idx="5448">
                  <c:v>13087.2</c:v>
                </c:pt>
                <c:pt idx="5449">
                  <c:v>13087.2</c:v>
                </c:pt>
                <c:pt idx="5450">
                  <c:v>13087.2</c:v>
                </c:pt>
                <c:pt idx="5451">
                  <c:v>13087.2</c:v>
                </c:pt>
                <c:pt idx="5452">
                  <c:v>13087.2</c:v>
                </c:pt>
                <c:pt idx="5453">
                  <c:v>13087.2</c:v>
                </c:pt>
                <c:pt idx="5454">
                  <c:v>13087.2</c:v>
                </c:pt>
                <c:pt idx="5455">
                  <c:v>13087.2</c:v>
                </c:pt>
                <c:pt idx="5456">
                  <c:v>13087.2</c:v>
                </c:pt>
                <c:pt idx="5457">
                  <c:v>13087.2</c:v>
                </c:pt>
                <c:pt idx="5458">
                  <c:v>13087.2</c:v>
                </c:pt>
                <c:pt idx="5459">
                  <c:v>13087.2</c:v>
                </c:pt>
                <c:pt idx="5460">
                  <c:v>13087.2</c:v>
                </c:pt>
                <c:pt idx="5461">
                  <c:v>13087.2</c:v>
                </c:pt>
                <c:pt idx="5462">
                  <c:v>13087.2</c:v>
                </c:pt>
                <c:pt idx="5463">
                  <c:v>13087.2</c:v>
                </c:pt>
                <c:pt idx="5464">
                  <c:v>13087.2</c:v>
                </c:pt>
                <c:pt idx="5465">
                  <c:v>13087.2</c:v>
                </c:pt>
                <c:pt idx="5466">
                  <c:v>13087.2</c:v>
                </c:pt>
                <c:pt idx="5467">
                  <c:v>13087.2</c:v>
                </c:pt>
                <c:pt idx="5468">
                  <c:v>13087.2</c:v>
                </c:pt>
                <c:pt idx="5469">
                  <c:v>13087.2</c:v>
                </c:pt>
                <c:pt idx="5470">
                  <c:v>13087.2</c:v>
                </c:pt>
                <c:pt idx="5471">
                  <c:v>13087.2</c:v>
                </c:pt>
                <c:pt idx="5472">
                  <c:v>17577</c:v>
                </c:pt>
                <c:pt idx="5473">
                  <c:v>17577</c:v>
                </c:pt>
                <c:pt idx="5474">
                  <c:v>17577</c:v>
                </c:pt>
                <c:pt idx="5475">
                  <c:v>17577</c:v>
                </c:pt>
                <c:pt idx="5476">
                  <c:v>17577</c:v>
                </c:pt>
                <c:pt idx="5477">
                  <c:v>17577</c:v>
                </c:pt>
                <c:pt idx="5478">
                  <c:v>17577</c:v>
                </c:pt>
                <c:pt idx="5479">
                  <c:v>17577</c:v>
                </c:pt>
                <c:pt idx="5480">
                  <c:v>17577</c:v>
                </c:pt>
                <c:pt idx="5481">
                  <c:v>17577</c:v>
                </c:pt>
                <c:pt idx="5482">
                  <c:v>17577</c:v>
                </c:pt>
                <c:pt idx="5483">
                  <c:v>17577</c:v>
                </c:pt>
                <c:pt idx="5484">
                  <c:v>17577</c:v>
                </c:pt>
                <c:pt idx="5485">
                  <c:v>17577</c:v>
                </c:pt>
                <c:pt idx="5486">
                  <c:v>17577</c:v>
                </c:pt>
                <c:pt idx="5487">
                  <c:v>17577</c:v>
                </c:pt>
                <c:pt idx="5488">
                  <c:v>17577</c:v>
                </c:pt>
                <c:pt idx="5489">
                  <c:v>17577</c:v>
                </c:pt>
                <c:pt idx="5490">
                  <c:v>17577</c:v>
                </c:pt>
                <c:pt idx="5491">
                  <c:v>17577</c:v>
                </c:pt>
                <c:pt idx="5492">
                  <c:v>17577</c:v>
                </c:pt>
                <c:pt idx="5493">
                  <c:v>17577</c:v>
                </c:pt>
                <c:pt idx="5494">
                  <c:v>17577</c:v>
                </c:pt>
                <c:pt idx="5495">
                  <c:v>17577</c:v>
                </c:pt>
                <c:pt idx="5496">
                  <c:v>17577</c:v>
                </c:pt>
                <c:pt idx="5497">
                  <c:v>17577</c:v>
                </c:pt>
                <c:pt idx="5498">
                  <c:v>17577</c:v>
                </c:pt>
                <c:pt idx="5499">
                  <c:v>17577</c:v>
                </c:pt>
                <c:pt idx="5500">
                  <c:v>17577</c:v>
                </c:pt>
                <c:pt idx="5501">
                  <c:v>17577</c:v>
                </c:pt>
                <c:pt idx="5502">
                  <c:v>17577</c:v>
                </c:pt>
                <c:pt idx="5503">
                  <c:v>17577</c:v>
                </c:pt>
                <c:pt idx="5504">
                  <c:v>17577</c:v>
                </c:pt>
                <c:pt idx="5505">
                  <c:v>17577</c:v>
                </c:pt>
                <c:pt idx="5506">
                  <c:v>17577</c:v>
                </c:pt>
                <c:pt idx="5507">
                  <c:v>17577</c:v>
                </c:pt>
                <c:pt idx="5508">
                  <c:v>17577</c:v>
                </c:pt>
                <c:pt idx="5509">
                  <c:v>17577</c:v>
                </c:pt>
                <c:pt idx="5510">
                  <c:v>17577</c:v>
                </c:pt>
                <c:pt idx="5511">
                  <c:v>17577</c:v>
                </c:pt>
                <c:pt idx="5512">
                  <c:v>17577</c:v>
                </c:pt>
                <c:pt idx="5513">
                  <c:v>17577</c:v>
                </c:pt>
                <c:pt idx="5514">
                  <c:v>17577</c:v>
                </c:pt>
                <c:pt idx="5515">
                  <c:v>17577</c:v>
                </c:pt>
                <c:pt idx="5516">
                  <c:v>17577</c:v>
                </c:pt>
                <c:pt idx="5517">
                  <c:v>17577</c:v>
                </c:pt>
                <c:pt idx="5518">
                  <c:v>17577</c:v>
                </c:pt>
                <c:pt idx="5519">
                  <c:v>17577</c:v>
                </c:pt>
                <c:pt idx="5520">
                  <c:v>17577</c:v>
                </c:pt>
                <c:pt idx="5521">
                  <c:v>17577</c:v>
                </c:pt>
                <c:pt idx="5522">
                  <c:v>17577</c:v>
                </c:pt>
                <c:pt idx="5523">
                  <c:v>17577</c:v>
                </c:pt>
                <c:pt idx="5524">
                  <c:v>17577</c:v>
                </c:pt>
                <c:pt idx="5525">
                  <c:v>17577</c:v>
                </c:pt>
                <c:pt idx="5526">
                  <c:v>17577</c:v>
                </c:pt>
                <c:pt idx="5527">
                  <c:v>17577</c:v>
                </c:pt>
                <c:pt idx="5528">
                  <c:v>17577</c:v>
                </c:pt>
                <c:pt idx="5529">
                  <c:v>17577</c:v>
                </c:pt>
                <c:pt idx="5530">
                  <c:v>17577</c:v>
                </c:pt>
                <c:pt idx="5531">
                  <c:v>17577</c:v>
                </c:pt>
                <c:pt idx="5532">
                  <c:v>17577</c:v>
                </c:pt>
                <c:pt idx="5533">
                  <c:v>17577</c:v>
                </c:pt>
                <c:pt idx="5534">
                  <c:v>17577</c:v>
                </c:pt>
                <c:pt idx="5535">
                  <c:v>17577</c:v>
                </c:pt>
                <c:pt idx="5536">
                  <c:v>17577</c:v>
                </c:pt>
                <c:pt idx="5537">
                  <c:v>17577</c:v>
                </c:pt>
                <c:pt idx="5538">
                  <c:v>17577</c:v>
                </c:pt>
                <c:pt idx="5539">
                  <c:v>17577</c:v>
                </c:pt>
                <c:pt idx="5540">
                  <c:v>17577</c:v>
                </c:pt>
                <c:pt idx="5541">
                  <c:v>17577</c:v>
                </c:pt>
                <c:pt idx="5542">
                  <c:v>17577</c:v>
                </c:pt>
                <c:pt idx="5543">
                  <c:v>17577</c:v>
                </c:pt>
                <c:pt idx="5544">
                  <c:v>17577</c:v>
                </c:pt>
                <c:pt idx="5545">
                  <c:v>17577</c:v>
                </c:pt>
                <c:pt idx="5546">
                  <c:v>17577</c:v>
                </c:pt>
                <c:pt idx="5547">
                  <c:v>17577</c:v>
                </c:pt>
                <c:pt idx="5548">
                  <c:v>17577</c:v>
                </c:pt>
                <c:pt idx="5549">
                  <c:v>17577</c:v>
                </c:pt>
                <c:pt idx="5550">
                  <c:v>17577</c:v>
                </c:pt>
                <c:pt idx="5551">
                  <c:v>17577</c:v>
                </c:pt>
                <c:pt idx="5552">
                  <c:v>17577</c:v>
                </c:pt>
                <c:pt idx="5553">
                  <c:v>17577</c:v>
                </c:pt>
                <c:pt idx="5554">
                  <c:v>17577</c:v>
                </c:pt>
                <c:pt idx="5555">
                  <c:v>17577</c:v>
                </c:pt>
                <c:pt idx="5556">
                  <c:v>17577</c:v>
                </c:pt>
                <c:pt idx="5557">
                  <c:v>17577</c:v>
                </c:pt>
                <c:pt idx="5558">
                  <c:v>17577</c:v>
                </c:pt>
                <c:pt idx="5559">
                  <c:v>17577</c:v>
                </c:pt>
                <c:pt idx="5560">
                  <c:v>17577</c:v>
                </c:pt>
                <c:pt idx="5561">
                  <c:v>17577</c:v>
                </c:pt>
                <c:pt idx="5562">
                  <c:v>17577</c:v>
                </c:pt>
                <c:pt idx="5563">
                  <c:v>17577</c:v>
                </c:pt>
                <c:pt idx="5564">
                  <c:v>17577</c:v>
                </c:pt>
                <c:pt idx="5565">
                  <c:v>17577</c:v>
                </c:pt>
                <c:pt idx="5566">
                  <c:v>17577</c:v>
                </c:pt>
                <c:pt idx="5567">
                  <c:v>17577</c:v>
                </c:pt>
                <c:pt idx="5568">
                  <c:v>17577</c:v>
                </c:pt>
                <c:pt idx="5569">
                  <c:v>17577</c:v>
                </c:pt>
                <c:pt idx="5570">
                  <c:v>17577</c:v>
                </c:pt>
                <c:pt idx="5571">
                  <c:v>17577</c:v>
                </c:pt>
                <c:pt idx="5572">
                  <c:v>17577</c:v>
                </c:pt>
                <c:pt idx="5573">
                  <c:v>17577</c:v>
                </c:pt>
                <c:pt idx="5574">
                  <c:v>17577</c:v>
                </c:pt>
                <c:pt idx="5575">
                  <c:v>17577</c:v>
                </c:pt>
                <c:pt idx="5576">
                  <c:v>17577</c:v>
                </c:pt>
                <c:pt idx="5577">
                  <c:v>17577</c:v>
                </c:pt>
                <c:pt idx="5578">
                  <c:v>17577</c:v>
                </c:pt>
                <c:pt idx="5579">
                  <c:v>17577</c:v>
                </c:pt>
                <c:pt idx="5580">
                  <c:v>17577</c:v>
                </c:pt>
                <c:pt idx="5581">
                  <c:v>17577</c:v>
                </c:pt>
                <c:pt idx="5582">
                  <c:v>17577</c:v>
                </c:pt>
                <c:pt idx="5583">
                  <c:v>17577</c:v>
                </c:pt>
                <c:pt idx="5584">
                  <c:v>17577</c:v>
                </c:pt>
                <c:pt idx="5585">
                  <c:v>17577</c:v>
                </c:pt>
                <c:pt idx="5586">
                  <c:v>17577</c:v>
                </c:pt>
                <c:pt idx="5587">
                  <c:v>17577</c:v>
                </c:pt>
                <c:pt idx="5588">
                  <c:v>17577</c:v>
                </c:pt>
                <c:pt idx="5589">
                  <c:v>17577</c:v>
                </c:pt>
                <c:pt idx="5590">
                  <c:v>17577</c:v>
                </c:pt>
                <c:pt idx="5591">
                  <c:v>17577</c:v>
                </c:pt>
                <c:pt idx="5592">
                  <c:v>17577</c:v>
                </c:pt>
                <c:pt idx="5593">
                  <c:v>17577</c:v>
                </c:pt>
                <c:pt idx="5594">
                  <c:v>17577</c:v>
                </c:pt>
                <c:pt idx="5595">
                  <c:v>17577</c:v>
                </c:pt>
                <c:pt idx="5596">
                  <c:v>17577</c:v>
                </c:pt>
                <c:pt idx="5597">
                  <c:v>17577</c:v>
                </c:pt>
                <c:pt idx="5598">
                  <c:v>17577</c:v>
                </c:pt>
                <c:pt idx="5599">
                  <c:v>17577</c:v>
                </c:pt>
                <c:pt idx="5600">
                  <c:v>17577</c:v>
                </c:pt>
                <c:pt idx="5601">
                  <c:v>17577</c:v>
                </c:pt>
                <c:pt idx="5602">
                  <c:v>17577</c:v>
                </c:pt>
                <c:pt idx="5603">
                  <c:v>17577</c:v>
                </c:pt>
                <c:pt idx="5604">
                  <c:v>17577</c:v>
                </c:pt>
                <c:pt idx="5605">
                  <c:v>17577</c:v>
                </c:pt>
                <c:pt idx="5606">
                  <c:v>17577</c:v>
                </c:pt>
                <c:pt idx="5607">
                  <c:v>17577</c:v>
                </c:pt>
                <c:pt idx="5608">
                  <c:v>17577</c:v>
                </c:pt>
                <c:pt idx="5609">
                  <c:v>17577</c:v>
                </c:pt>
                <c:pt idx="5610">
                  <c:v>17577</c:v>
                </c:pt>
                <c:pt idx="5611">
                  <c:v>17577</c:v>
                </c:pt>
                <c:pt idx="5612">
                  <c:v>17577</c:v>
                </c:pt>
                <c:pt idx="5613">
                  <c:v>17577</c:v>
                </c:pt>
                <c:pt idx="5614">
                  <c:v>17577</c:v>
                </c:pt>
                <c:pt idx="5615">
                  <c:v>17577</c:v>
                </c:pt>
                <c:pt idx="5616">
                  <c:v>17577</c:v>
                </c:pt>
                <c:pt idx="5617">
                  <c:v>17577</c:v>
                </c:pt>
                <c:pt idx="5618">
                  <c:v>23881.8</c:v>
                </c:pt>
                <c:pt idx="5619">
                  <c:v>23881.8</c:v>
                </c:pt>
                <c:pt idx="5620">
                  <c:v>23881.8</c:v>
                </c:pt>
                <c:pt idx="5621">
                  <c:v>23881.8</c:v>
                </c:pt>
                <c:pt idx="5622">
                  <c:v>23881.8</c:v>
                </c:pt>
                <c:pt idx="5623">
                  <c:v>23881.8</c:v>
                </c:pt>
                <c:pt idx="5624">
                  <c:v>23881.8</c:v>
                </c:pt>
                <c:pt idx="5625">
                  <c:v>23881.8</c:v>
                </c:pt>
                <c:pt idx="5626">
                  <c:v>23881.8</c:v>
                </c:pt>
                <c:pt idx="5627">
                  <c:v>23881.8</c:v>
                </c:pt>
                <c:pt idx="5628">
                  <c:v>23881.8</c:v>
                </c:pt>
                <c:pt idx="5629">
                  <c:v>23881.8</c:v>
                </c:pt>
                <c:pt idx="5630">
                  <c:v>23881.8</c:v>
                </c:pt>
                <c:pt idx="5631">
                  <c:v>23881.8</c:v>
                </c:pt>
                <c:pt idx="5632">
                  <c:v>23881.8</c:v>
                </c:pt>
                <c:pt idx="5633">
                  <c:v>23881.8</c:v>
                </c:pt>
                <c:pt idx="5634">
                  <c:v>23881.8</c:v>
                </c:pt>
                <c:pt idx="5635">
                  <c:v>23881.8</c:v>
                </c:pt>
                <c:pt idx="5636">
                  <c:v>23881.8</c:v>
                </c:pt>
                <c:pt idx="5637">
                  <c:v>23881.8</c:v>
                </c:pt>
                <c:pt idx="5638">
                  <c:v>23881.8</c:v>
                </c:pt>
                <c:pt idx="5639">
                  <c:v>23881.8</c:v>
                </c:pt>
                <c:pt idx="5640">
                  <c:v>23881.8</c:v>
                </c:pt>
                <c:pt idx="5641">
                  <c:v>23881.8</c:v>
                </c:pt>
                <c:pt idx="5642">
                  <c:v>23881.8</c:v>
                </c:pt>
                <c:pt idx="5643">
                  <c:v>23881.8</c:v>
                </c:pt>
                <c:pt idx="5644">
                  <c:v>23881.8</c:v>
                </c:pt>
                <c:pt idx="5645">
                  <c:v>23881.8</c:v>
                </c:pt>
                <c:pt idx="5646">
                  <c:v>23881.8</c:v>
                </c:pt>
                <c:pt idx="5647">
                  <c:v>23881.8</c:v>
                </c:pt>
                <c:pt idx="5648">
                  <c:v>23881.8</c:v>
                </c:pt>
                <c:pt idx="5649">
                  <c:v>23881.8</c:v>
                </c:pt>
                <c:pt idx="5650">
                  <c:v>23881.8</c:v>
                </c:pt>
                <c:pt idx="5651">
                  <c:v>23881.8</c:v>
                </c:pt>
                <c:pt idx="5652">
                  <c:v>23881.8</c:v>
                </c:pt>
                <c:pt idx="5653">
                  <c:v>23881.8</c:v>
                </c:pt>
                <c:pt idx="5654">
                  <c:v>23881.8</c:v>
                </c:pt>
                <c:pt idx="5655">
                  <c:v>23881.8</c:v>
                </c:pt>
                <c:pt idx="5656">
                  <c:v>23881.8</c:v>
                </c:pt>
                <c:pt idx="5657">
                  <c:v>23881.8</c:v>
                </c:pt>
                <c:pt idx="5658">
                  <c:v>23881.8</c:v>
                </c:pt>
                <c:pt idx="5659">
                  <c:v>23881.8</c:v>
                </c:pt>
                <c:pt idx="5660">
                  <c:v>23881.8</c:v>
                </c:pt>
                <c:pt idx="5661">
                  <c:v>23881.8</c:v>
                </c:pt>
                <c:pt idx="5662">
                  <c:v>23881.8</c:v>
                </c:pt>
                <c:pt idx="5663">
                  <c:v>23881.8</c:v>
                </c:pt>
                <c:pt idx="5664">
                  <c:v>23881.8</c:v>
                </c:pt>
                <c:pt idx="5665">
                  <c:v>23881.8</c:v>
                </c:pt>
                <c:pt idx="5666">
                  <c:v>23881.8</c:v>
                </c:pt>
                <c:pt idx="5667">
                  <c:v>23881.8</c:v>
                </c:pt>
                <c:pt idx="5668">
                  <c:v>23881.8</c:v>
                </c:pt>
                <c:pt idx="5669">
                  <c:v>23881.8</c:v>
                </c:pt>
                <c:pt idx="5670">
                  <c:v>23881.8</c:v>
                </c:pt>
                <c:pt idx="5671">
                  <c:v>23881.8</c:v>
                </c:pt>
                <c:pt idx="5672">
                  <c:v>23881.8</c:v>
                </c:pt>
                <c:pt idx="5673">
                  <c:v>23881.8</c:v>
                </c:pt>
                <c:pt idx="5674">
                  <c:v>23881.8</c:v>
                </c:pt>
                <c:pt idx="5675">
                  <c:v>23881.8</c:v>
                </c:pt>
                <c:pt idx="5676">
                  <c:v>23881.8</c:v>
                </c:pt>
                <c:pt idx="5677">
                  <c:v>23881.8</c:v>
                </c:pt>
                <c:pt idx="5678">
                  <c:v>23881.8</c:v>
                </c:pt>
                <c:pt idx="5679">
                  <c:v>23881.8</c:v>
                </c:pt>
                <c:pt idx="5680">
                  <c:v>23881.8</c:v>
                </c:pt>
                <c:pt idx="5681">
                  <c:v>23881.8</c:v>
                </c:pt>
                <c:pt idx="5682">
                  <c:v>23881.8</c:v>
                </c:pt>
                <c:pt idx="5683">
                  <c:v>23881.8</c:v>
                </c:pt>
                <c:pt idx="5684">
                  <c:v>23881.8</c:v>
                </c:pt>
                <c:pt idx="5685">
                  <c:v>23881.8</c:v>
                </c:pt>
                <c:pt idx="5686">
                  <c:v>23881.8</c:v>
                </c:pt>
                <c:pt idx="5687">
                  <c:v>23881.8</c:v>
                </c:pt>
                <c:pt idx="5688">
                  <c:v>23881.8</c:v>
                </c:pt>
                <c:pt idx="5689">
                  <c:v>23881.8</c:v>
                </c:pt>
                <c:pt idx="5690">
                  <c:v>23881.8</c:v>
                </c:pt>
                <c:pt idx="5691">
                  <c:v>23881.8</c:v>
                </c:pt>
                <c:pt idx="5692">
                  <c:v>23881.8</c:v>
                </c:pt>
                <c:pt idx="5693">
                  <c:v>23881.8</c:v>
                </c:pt>
                <c:pt idx="5694">
                  <c:v>23881.8</c:v>
                </c:pt>
                <c:pt idx="5695">
                  <c:v>23881.8</c:v>
                </c:pt>
                <c:pt idx="5696">
                  <c:v>23881.8</c:v>
                </c:pt>
                <c:pt idx="5697">
                  <c:v>23881.8</c:v>
                </c:pt>
                <c:pt idx="5698">
                  <c:v>23881.8</c:v>
                </c:pt>
                <c:pt idx="5699">
                  <c:v>23881.8</c:v>
                </c:pt>
                <c:pt idx="5700">
                  <c:v>23881.8</c:v>
                </c:pt>
                <c:pt idx="5701">
                  <c:v>23881.8</c:v>
                </c:pt>
                <c:pt idx="5702">
                  <c:v>23881.8</c:v>
                </c:pt>
                <c:pt idx="5703">
                  <c:v>23881.8</c:v>
                </c:pt>
                <c:pt idx="5704">
                  <c:v>23881.8</c:v>
                </c:pt>
                <c:pt idx="5705">
                  <c:v>23881.8</c:v>
                </c:pt>
                <c:pt idx="5706">
                  <c:v>23881.8</c:v>
                </c:pt>
                <c:pt idx="5707">
                  <c:v>23881.8</c:v>
                </c:pt>
                <c:pt idx="5708">
                  <c:v>23881.8</c:v>
                </c:pt>
                <c:pt idx="5709">
                  <c:v>23881.8</c:v>
                </c:pt>
                <c:pt idx="5710">
                  <c:v>23881.8</c:v>
                </c:pt>
                <c:pt idx="5711">
                  <c:v>23881.8</c:v>
                </c:pt>
                <c:pt idx="5712">
                  <c:v>23881.8</c:v>
                </c:pt>
                <c:pt idx="5713">
                  <c:v>23881.8</c:v>
                </c:pt>
                <c:pt idx="5714">
                  <c:v>23881.8</c:v>
                </c:pt>
                <c:pt idx="5715">
                  <c:v>23881.8</c:v>
                </c:pt>
                <c:pt idx="5716">
                  <c:v>23881.8</c:v>
                </c:pt>
                <c:pt idx="5717">
                  <c:v>23881.8</c:v>
                </c:pt>
                <c:pt idx="5718">
                  <c:v>23881.8</c:v>
                </c:pt>
                <c:pt idx="5719">
                  <c:v>23881.8</c:v>
                </c:pt>
                <c:pt idx="5720">
                  <c:v>23881.8</c:v>
                </c:pt>
                <c:pt idx="5721">
                  <c:v>23881.8</c:v>
                </c:pt>
                <c:pt idx="5722">
                  <c:v>23881.8</c:v>
                </c:pt>
                <c:pt idx="5723">
                  <c:v>23881.8</c:v>
                </c:pt>
                <c:pt idx="5724">
                  <c:v>23881.8</c:v>
                </c:pt>
                <c:pt idx="5725">
                  <c:v>23881.8</c:v>
                </c:pt>
                <c:pt idx="5726">
                  <c:v>23881.8</c:v>
                </c:pt>
                <c:pt idx="5727">
                  <c:v>23881.8</c:v>
                </c:pt>
                <c:pt idx="5728">
                  <c:v>23881.8</c:v>
                </c:pt>
                <c:pt idx="5729">
                  <c:v>23881.8</c:v>
                </c:pt>
                <c:pt idx="5730">
                  <c:v>23881.8</c:v>
                </c:pt>
                <c:pt idx="5731">
                  <c:v>23881.8</c:v>
                </c:pt>
                <c:pt idx="5732">
                  <c:v>23881.8</c:v>
                </c:pt>
                <c:pt idx="5733">
                  <c:v>23881.8</c:v>
                </c:pt>
                <c:pt idx="5734">
                  <c:v>23881.8</c:v>
                </c:pt>
                <c:pt idx="5735">
                  <c:v>23881.8</c:v>
                </c:pt>
                <c:pt idx="5736">
                  <c:v>23881.8</c:v>
                </c:pt>
                <c:pt idx="5737">
                  <c:v>23881.8</c:v>
                </c:pt>
                <c:pt idx="5738">
                  <c:v>23881.8</c:v>
                </c:pt>
                <c:pt idx="5739">
                  <c:v>23881.8</c:v>
                </c:pt>
                <c:pt idx="5740">
                  <c:v>23881.8</c:v>
                </c:pt>
                <c:pt idx="5741">
                  <c:v>23881.8</c:v>
                </c:pt>
                <c:pt idx="5742">
                  <c:v>23881.8</c:v>
                </c:pt>
                <c:pt idx="5743">
                  <c:v>23881.8</c:v>
                </c:pt>
                <c:pt idx="5744">
                  <c:v>23881.8</c:v>
                </c:pt>
                <c:pt idx="5745">
                  <c:v>23881.8</c:v>
                </c:pt>
                <c:pt idx="5746">
                  <c:v>23881.8</c:v>
                </c:pt>
                <c:pt idx="5747">
                  <c:v>23881.8</c:v>
                </c:pt>
                <c:pt idx="5748">
                  <c:v>23881.8</c:v>
                </c:pt>
                <c:pt idx="5749">
                  <c:v>23881.8</c:v>
                </c:pt>
                <c:pt idx="5750">
                  <c:v>23881.8</c:v>
                </c:pt>
                <c:pt idx="5751">
                  <c:v>23881.8</c:v>
                </c:pt>
                <c:pt idx="5752">
                  <c:v>23881.8</c:v>
                </c:pt>
                <c:pt idx="5753">
                  <c:v>23881.8</c:v>
                </c:pt>
                <c:pt idx="5754">
                  <c:v>23881.8</c:v>
                </c:pt>
                <c:pt idx="5755">
                  <c:v>23881.8</c:v>
                </c:pt>
                <c:pt idx="5756">
                  <c:v>23881.8</c:v>
                </c:pt>
                <c:pt idx="5757">
                  <c:v>23881.8</c:v>
                </c:pt>
                <c:pt idx="5758">
                  <c:v>23881.8</c:v>
                </c:pt>
                <c:pt idx="5759">
                  <c:v>23881.8</c:v>
                </c:pt>
                <c:pt idx="5760">
                  <c:v>23881.8</c:v>
                </c:pt>
                <c:pt idx="5761">
                  <c:v>23881.8</c:v>
                </c:pt>
                <c:pt idx="5762">
                  <c:v>23881.8</c:v>
                </c:pt>
                <c:pt idx="5763">
                  <c:v>23881.8</c:v>
                </c:pt>
                <c:pt idx="5764">
                  <c:v>23881.8</c:v>
                </c:pt>
                <c:pt idx="5765">
                  <c:v>23881.8</c:v>
                </c:pt>
                <c:pt idx="5766">
                  <c:v>23881.8</c:v>
                </c:pt>
                <c:pt idx="5767">
                  <c:v>23881.8</c:v>
                </c:pt>
                <c:pt idx="5768">
                  <c:v>23881.8</c:v>
                </c:pt>
                <c:pt idx="5769">
                  <c:v>23881.8</c:v>
                </c:pt>
                <c:pt idx="5770">
                  <c:v>23881.8</c:v>
                </c:pt>
                <c:pt idx="5771">
                  <c:v>23881.8</c:v>
                </c:pt>
                <c:pt idx="5772">
                  <c:v>23881.8</c:v>
                </c:pt>
                <c:pt idx="5773">
                  <c:v>23881.8</c:v>
                </c:pt>
                <c:pt idx="5774">
                  <c:v>23881.8</c:v>
                </c:pt>
                <c:pt idx="5775">
                  <c:v>23881.8</c:v>
                </c:pt>
                <c:pt idx="5776">
                  <c:v>23881.8</c:v>
                </c:pt>
                <c:pt idx="5777">
                  <c:v>23881.8</c:v>
                </c:pt>
                <c:pt idx="5778">
                  <c:v>23881.8</c:v>
                </c:pt>
                <c:pt idx="5779">
                  <c:v>23881.8</c:v>
                </c:pt>
                <c:pt idx="5780">
                  <c:v>23881.8</c:v>
                </c:pt>
                <c:pt idx="5781">
                  <c:v>23881.8</c:v>
                </c:pt>
                <c:pt idx="5782">
                  <c:v>23881.8</c:v>
                </c:pt>
                <c:pt idx="5783">
                  <c:v>23881.8</c:v>
                </c:pt>
                <c:pt idx="5784">
                  <c:v>23881.8</c:v>
                </c:pt>
                <c:pt idx="5785">
                  <c:v>23881.8</c:v>
                </c:pt>
                <c:pt idx="5786">
                  <c:v>23881.8</c:v>
                </c:pt>
                <c:pt idx="5787">
                  <c:v>23881.8</c:v>
                </c:pt>
                <c:pt idx="5788">
                  <c:v>23881.8</c:v>
                </c:pt>
                <c:pt idx="5789">
                  <c:v>23881.8</c:v>
                </c:pt>
                <c:pt idx="5790">
                  <c:v>23881.8</c:v>
                </c:pt>
                <c:pt idx="5791">
                  <c:v>23881.8</c:v>
                </c:pt>
                <c:pt idx="5792">
                  <c:v>23881.8</c:v>
                </c:pt>
                <c:pt idx="5793">
                  <c:v>23881.8</c:v>
                </c:pt>
                <c:pt idx="5794">
                  <c:v>23881.8</c:v>
                </c:pt>
                <c:pt idx="5795">
                  <c:v>23881.8</c:v>
                </c:pt>
                <c:pt idx="5796">
                  <c:v>23881.8</c:v>
                </c:pt>
                <c:pt idx="5797">
                  <c:v>23881.8</c:v>
                </c:pt>
                <c:pt idx="5798">
                  <c:v>23881.8</c:v>
                </c:pt>
                <c:pt idx="5799">
                  <c:v>23881.8</c:v>
                </c:pt>
                <c:pt idx="5800">
                  <c:v>23881.8</c:v>
                </c:pt>
                <c:pt idx="5801">
                  <c:v>23881.8</c:v>
                </c:pt>
                <c:pt idx="5802">
                  <c:v>23881.8</c:v>
                </c:pt>
                <c:pt idx="5803">
                  <c:v>23881.8</c:v>
                </c:pt>
                <c:pt idx="5804">
                  <c:v>23881.8</c:v>
                </c:pt>
                <c:pt idx="5805">
                  <c:v>23881.8</c:v>
                </c:pt>
                <c:pt idx="5806">
                  <c:v>23881.8</c:v>
                </c:pt>
                <c:pt idx="5807">
                  <c:v>23881.8</c:v>
                </c:pt>
                <c:pt idx="5808">
                  <c:v>23881.8</c:v>
                </c:pt>
                <c:pt idx="5809">
                  <c:v>23881.8</c:v>
                </c:pt>
                <c:pt idx="5810">
                  <c:v>23881.8</c:v>
                </c:pt>
                <c:pt idx="5811">
                  <c:v>23881.8</c:v>
                </c:pt>
                <c:pt idx="5812">
                  <c:v>23881.8</c:v>
                </c:pt>
                <c:pt idx="5813">
                  <c:v>23881.8</c:v>
                </c:pt>
                <c:pt idx="5814">
                  <c:v>23881.8</c:v>
                </c:pt>
                <c:pt idx="5815">
                  <c:v>23881.8</c:v>
                </c:pt>
                <c:pt idx="5816">
                  <c:v>23881.8</c:v>
                </c:pt>
                <c:pt idx="5817">
                  <c:v>23881.8</c:v>
                </c:pt>
                <c:pt idx="5818">
                  <c:v>23881.8</c:v>
                </c:pt>
                <c:pt idx="5819">
                  <c:v>23881.8</c:v>
                </c:pt>
                <c:pt idx="5820">
                  <c:v>23881.8</c:v>
                </c:pt>
                <c:pt idx="5821">
                  <c:v>23881.8</c:v>
                </c:pt>
                <c:pt idx="5822">
                  <c:v>23881.8</c:v>
                </c:pt>
                <c:pt idx="5823">
                  <c:v>23881.8</c:v>
                </c:pt>
                <c:pt idx="5824">
                  <c:v>23881.8</c:v>
                </c:pt>
                <c:pt idx="5825">
                  <c:v>23881.8</c:v>
                </c:pt>
                <c:pt idx="5826">
                  <c:v>23881.8</c:v>
                </c:pt>
                <c:pt idx="5827">
                  <c:v>23881.8</c:v>
                </c:pt>
                <c:pt idx="5828">
                  <c:v>23881.8</c:v>
                </c:pt>
                <c:pt idx="5829">
                  <c:v>23881.8</c:v>
                </c:pt>
                <c:pt idx="5830">
                  <c:v>23881.8</c:v>
                </c:pt>
                <c:pt idx="5831">
                  <c:v>23881.8</c:v>
                </c:pt>
                <c:pt idx="5832">
                  <c:v>23881.8</c:v>
                </c:pt>
                <c:pt idx="5833">
                  <c:v>23881.8</c:v>
                </c:pt>
                <c:pt idx="5834">
                  <c:v>23881.8</c:v>
                </c:pt>
                <c:pt idx="5835">
                  <c:v>23881.8</c:v>
                </c:pt>
                <c:pt idx="5836">
                  <c:v>23881.8</c:v>
                </c:pt>
                <c:pt idx="5837">
                  <c:v>23881.8</c:v>
                </c:pt>
                <c:pt idx="5838">
                  <c:v>23881.8</c:v>
                </c:pt>
                <c:pt idx="5839">
                  <c:v>23881.8</c:v>
                </c:pt>
                <c:pt idx="5840">
                  <c:v>23881.8</c:v>
                </c:pt>
                <c:pt idx="5841">
                  <c:v>23881.8</c:v>
                </c:pt>
                <c:pt idx="5842">
                  <c:v>23881.8</c:v>
                </c:pt>
                <c:pt idx="5843">
                  <c:v>23881.8</c:v>
                </c:pt>
                <c:pt idx="5844">
                  <c:v>23881.8</c:v>
                </c:pt>
                <c:pt idx="5845">
                  <c:v>23881.8</c:v>
                </c:pt>
                <c:pt idx="5846">
                  <c:v>23881.8</c:v>
                </c:pt>
                <c:pt idx="5847">
                  <c:v>23881.8</c:v>
                </c:pt>
                <c:pt idx="5848">
                  <c:v>23881.8</c:v>
                </c:pt>
                <c:pt idx="5849">
                  <c:v>23881.8</c:v>
                </c:pt>
                <c:pt idx="5850">
                  <c:v>23881.8</c:v>
                </c:pt>
                <c:pt idx="5851">
                  <c:v>23881.8</c:v>
                </c:pt>
                <c:pt idx="5852">
                  <c:v>23881.8</c:v>
                </c:pt>
                <c:pt idx="5853">
                  <c:v>23881.8</c:v>
                </c:pt>
                <c:pt idx="5854">
                  <c:v>23881.8</c:v>
                </c:pt>
                <c:pt idx="5855">
                  <c:v>23881.8</c:v>
                </c:pt>
                <c:pt idx="5856">
                  <c:v>23881.8</c:v>
                </c:pt>
                <c:pt idx="5857">
                  <c:v>23881.8</c:v>
                </c:pt>
                <c:pt idx="5858">
                  <c:v>23881.8</c:v>
                </c:pt>
                <c:pt idx="5859">
                  <c:v>23881.8</c:v>
                </c:pt>
                <c:pt idx="5860">
                  <c:v>23881.8</c:v>
                </c:pt>
                <c:pt idx="5861">
                  <c:v>23881.8</c:v>
                </c:pt>
                <c:pt idx="5862">
                  <c:v>23881.8</c:v>
                </c:pt>
                <c:pt idx="5863">
                  <c:v>23881.8</c:v>
                </c:pt>
                <c:pt idx="5864">
                  <c:v>23881.8</c:v>
                </c:pt>
                <c:pt idx="5865">
                  <c:v>23881.8</c:v>
                </c:pt>
                <c:pt idx="5866">
                  <c:v>23881.8</c:v>
                </c:pt>
                <c:pt idx="5867">
                  <c:v>23881.8</c:v>
                </c:pt>
                <c:pt idx="5868">
                  <c:v>23881.8</c:v>
                </c:pt>
                <c:pt idx="5869">
                  <c:v>23881.8</c:v>
                </c:pt>
                <c:pt idx="5870">
                  <c:v>23881.8</c:v>
                </c:pt>
                <c:pt idx="5871">
                  <c:v>23881.8</c:v>
                </c:pt>
                <c:pt idx="5872">
                  <c:v>23881.8</c:v>
                </c:pt>
                <c:pt idx="5873">
                  <c:v>23881.8</c:v>
                </c:pt>
                <c:pt idx="5874">
                  <c:v>23881.8</c:v>
                </c:pt>
                <c:pt idx="5875">
                  <c:v>23881.8</c:v>
                </c:pt>
                <c:pt idx="5876">
                  <c:v>23881.8</c:v>
                </c:pt>
                <c:pt idx="5877">
                  <c:v>23881.8</c:v>
                </c:pt>
                <c:pt idx="5878">
                  <c:v>23881.8</c:v>
                </c:pt>
                <c:pt idx="5879">
                  <c:v>23881.8</c:v>
                </c:pt>
                <c:pt idx="5880">
                  <c:v>23881.8</c:v>
                </c:pt>
                <c:pt idx="5881">
                  <c:v>23881.8</c:v>
                </c:pt>
                <c:pt idx="5882">
                  <c:v>23881.8</c:v>
                </c:pt>
                <c:pt idx="5883">
                  <c:v>23881.8</c:v>
                </c:pt>
                <c:pt idx="5884">
                  <c:v>23881.8</c:v>
                </c:pt>
                <c:pt idx="5885">
                  <c:v>23881.8</c:v>
                </c:pt>
                <c:pt idx="5886">
                  <c:v>23881.8</c:v>
                </c:pt>
                <c:pt idx="5887">
                  <c:v>23881.8</c:v>
                </c:pt>
                <c:pt idx="5888">
                  <c:v>23881.8</c:v>
                </c:pt>
                <c:pt idx="5889">
                  <c:v>23881.8</c:v>
                </c:pt>
                <c:pt idx="5890">
                  <c:v>23881.8</c:v>
                </c:pt>
                <c:pt idx="5891">
                  <c:v>23881.8</c:v>
                </c:pt>
                <c:pt idx="5892">
                  <c:v>23881.8</c:v>
                </c:pt>
                <c:pt idx="5893">
                  <c:v>23881.8</c:v>
                </c:pt>
                <c:pt idx="5894">
                  <c:v>23881.8</c:v>
                </c:pt>
                <c:pt idx="5895">
                  <c:v>23881.8</c:v>
                </c:pt>
                <c:pt idx="5896">
                  <c:v>23881.8</c:v>
                </c:pt>
                <c:pt idx="5897">
                  <c:v>23881.8</c:v>
                </c:pt>
                <c:pt idx="5898">
                  <c:v>23881.8</c:v>
                </c:pt>
                <c:pt idx="5899">
                  <c:v>23881.8</c:v>
                </c:pt>
                <c:pt idx="5900">
                  <c:v>23881.8</c:v>
                </c:pt>
                <c:pt idx="5901">
                  <c:v>23881.8</c:v>
                </c:pt>
                <c:pt idx="5902">
                  <c:v>23881.8</c:v>
                </c:pt>
                <c:pt idx="5903">
                  <c:v>23881.8</c:v>
                </c:pt>
                <c:pt idx="5904">
                  <c:v>23881.8</c:v>
                </c:pt>
                <c:pt idx="5905">
                  <c:v>23881.8</c:v>
                </c:pt>
                <c:pt idx="5906">
                  <c:v>23881.8</c:v>
                </c:pt>
                <c:pt idx="5907">
                  <c:v>23881.8</c:v>
                </c:pt>
                <c:pt idx="5908">
                  <c:v>23881.8</c:v>
                </c:pt>
                <c:pt idx="5909">
                  <c:v>23881.8</c:v>
                </c:pt>
                <c:pt idx="5910">
                  <c:v>23881.8</c:v>
                </c:pt>
                <c:pt idx="5911">
                  <c:v>23881.8</c:v>
                </c:pt>
                <c:pt idx="5912">
                  <c:v>23881.8</c:v>
                </c:pt>
                <c:pt idx="5913">
                  <c:v>23881.8</c:v>
                </c:pt>
                <c:pt idx="5914">
                  <c:v>23881.8</c:v>
                </c:pt>
                <c:pt idx="5915">
                  <c:v>23881.8</c:v>
                </c:pt>
                <c:pt idx="5916">
                  <c:v>23881.8</c:v>
                </c:pt>
                <c:pt idx="5917">
                  <c:v>23881.8</c:v>
                </c:pt>
                <c:pt idx="5918">
                  <c:v>23881.8</c:v>
                </c:pt>
                <c:pt idx="5919">
                  <c:v>23881.8</c:v>
                </c:pt>
                <c:pt idx="5920">
                  <c:v>23881.8</c:v>
                </c:pt>
                <c:pt idx="5921">
                  <c:v>23881.8</c:v>
                </c:pt>
                <c:pt idx="5922">
                  <c:v>23881.8</c:v>
                </c:pt>
                <c:pt idx="5923">
                  <c:v>23881.8</c:v>
                </c:pt>
                <c:pt idx="5924">
                  <c:v>23881.8</c:v>
                </c:pt>
                <c:pt idx="5925">
                  <c:v>23881.8</c:v>
                </c:pt>
                <c:pt idx="5926">
                  <c:v>23881.8</c:v>
                </c:pt>
                <c:pt idx="5927">
                  <c:v>23881.8</c:v>
                </c:pt>
                <c:pt idx="5928">
                  <c:v>23881.8</c:v>
                </c:pt>
                <c:pt idx="5929">
                  <c:v>23881.8</c:v>
                </c:pt>
                <c:pt idx="5930">
                  <c:v>23881.8</c:v>
                </c:pt>
                <c:pt idx="5931">
                  <c:v>23881.8</c:v>
                </c:pt>
                <c:pt idx="5932">
                  <c:v>23881.8</c:v>
                </c:pt>
                <c:pt idx="5933">
                  <c:v>23881.8</c:v>
                </c:pt>
                <c:pt idx="5934">
                  <c:v>23881.8</c:v>
                </c:pt>
                <c:pt idx="5935">
                  <c:v>23881.8</c:v>
                </c:pt>
                <c:pt idx="5936">
                  <c:v>23881.8</c:v>
                </c:pt>
                <c:pt idx="5937">
                  <c:v>23881.8</c:v>
                </c:pt>
                <c:pt idx="5938">
                  <c:v>23881.8</c:v>
                </c:pt>
                <c:pt idx="5939">
                  <c:v>23881.8</c:v>
                </c:pt>
                <c:pt idx="5940">
                  <c:v>23881.8</c:v>
                </c:pt>
                <c:pt idx="5941">
                  <c:v>23881.8</c:v>
                </c:pt>
                <c:pt idx="5942">
                  <c:v>23881.8</c:v>
                </c:pt>
                <c:pt idx="5943">
                  <c:v>23881.8</c:v>
                </c:pt>
                <c:pt idx="5944">
                  <c:v>23881.8</c:v>
                </c:pt>
                <c:pt idx="5945">
                  <c:v>23881.8</c:v>
                </c:pt>
                <c:pt idx="5946">
                  <c:v>23881.8</c:v>
                </c:pt>
                <c:pt idx="5947">
                  <c:v>23881.8</c:v>
                </c:pt>
                <c:pt idx="5948">
                  <c:v>23881.8</c:v>
                </c:pt>
                <c:pt idx="5949">
                  <c:v>23881.8</c:v>
                </c:pt>
                <c:pt idx="5950">
                  <c:v>23881.8</c:v>
                </c:pt>
                <c:pt idx="5951">
                  <c:v>23881.8</c:v>
                </c:pt>
                <c:pt idx="5952">
                  <c:v>23881.8</c:v>
                </c:pt>
                <c:pt idx="5953">
                  <c:v>23881.8</c:v>
                </c:pt>
                <c:pt idx="5954">
                  <c:v>23881.8</c:v>
                </c:pt>
                <c:pt idx="5955">
                  <c:v>23881.8</c:v>
                </c:pt>
                <c:pt idx="5956">
                  <c:v>23881.8</c:v>
                </c:pt>
                <c:pt idx="5957">
                  <c:v>23881.8</c:v>
                </c:pt>
                <c:pt idx="5958">
                  <c:v>23881.8</c:v>
                </c:pt>
                <c:pt idx="5959">
                  <c:v>23881.8</c:v>
                </c:pt>
                <c:pt idx="5960">
                  <c:v>23881.8</c:v>
                </c:pt>
                <c:pt idx="5961">
                  <c:v>23881.8</c:v>
                </c:pt>
                <c:pt idx="5962">
                  <c:v>23881.8</c:v>
                </c:pt>
                <c:pt idx="5963">
                  <c:v>23881.8</c:v>
                </c:pt>
                <c:pt idx="5964">
                  <c:v>23881.8</c:v>
                </c:pt>
                <c:pt idx="5965">
                  <c:v>23881.8</c:v>
                </c:pt>
                <c:pt idx="5966">
                  <c:v>23881.8</c:v>
                </c:pt>
                <c:pt idx="5967">
                  <c:v>23881.8</c:v>
                </c:pt>
                <c:pt idx="5968">
                  <c:v>23881.8</c:v>
                </c:pt>
                <c:pt idx="5969">
                  <c:v>23881.8</c:v>
                </c:pt>
                <c:pt idx="5970">
                  <c:v>23881.8</c:v>
                </c:pt>
                <c:pt idx="5971">
                  <c:v>23881.8</c:v>
                </c:pt>
                <c:pt idx="5972">
                  <c:v>23881.8</c:v>
                </c:pt>
                <c:pt idx="5973">
                  <c:v>23881.8</c:v>
                </c:pt>
                <c:pt idx="5974">
                  <c:v>23881.8</c:v>
                </c:pt>
                <c:pt idx="5975">
                  <c:v>23881.8</c:v>
                </c:pt>
                <c:pt idx="5976">
                  <c:v>23881.8</c:v>
                </c:pt>
                <c:pt idx="5977">
                  <c:v>23881.8</c:v>
                </c:pt>
                <c:pt idx="5978">
                  <c:v>23881.8</c:v>
                </c:pt>
                <c:pt idx="5979">
                  <c:v>23881.8</c:v>
                </c:pt>
                <c:pt idx="5980">
                  <c:v>23881.8</c:v>
                </c:pt>
                <c:pt idx="5981">
                  <c:v>23881.8</c:v>
                </c:pt>
                <c:pt idx="5982">
                  <c:v>23881.8</c:v>
                </c:pt>
                <c:pt idx="5983">
                  <c:v>23881.8</c:v>
                </c:pt>
                <c:pt idx="5984">
                  <c:v>23881.8</c:v>
                </c:pt>
                <c:pt idx="5985">
                  <c:v>23881.8</c:v>
                </c:pt>
                <c:pt idx="5986">
                  <c:v>23881.8</c:v>
                </c:pt>
                <c:pt idx="5987">
                  <c:v>23881.8</c:v>
                </c:pt>
                <c:pt idx="5988">
                  <c:v>23881.8</c:v>
                </c:pt>
                <c:pt idx="5989">
                  <c:v>23881.8</c:v>
                </c:pt>
                <c:pt idx="5990">
                  <c:v>23881.8</c:v>
                </c:pt>
                <c:pt idx="5991">
                  <c:v>23881.8</c:v>
                </c:pt>
                <c:pt idx="5992">
                  <c:v>23881.8</c:v>
                </c:pt>
                <c:pt idx="5993">
                  <c:v>23881.8</c:v>
                </c:pt>
                <c:pt idx="5994">
                  <c:v>23881.8</c:v>
                </c:pt>
                <c:pt idx="5995">
                  <c:v>23881.8</c:v>
                </c:pt>
                <c:pt idx="5996">
                  <c:v>23881.8</c:v>
                </c:pt>
                <c:pt idx="5997">
                  <c:v>23881.8</c:v>
                </c:pt>
                <c:pt idx="5998">
                  <c:v>23881.8</c:v>
                </c:pt>
                <c:pt idx="5999">
                  <c:v>23881.8</c:v>
                </c:pt>
                <c:pt idx="6000">
                  <c:v>23881.8</c:v>
                </c:pt>
                <c:pt idx="6001">
                  <c:v>23881.8</c:v>
                </c:pt>
                <c:pt idx="6002">
                  <c:v>23881.8</c:v>
                </c:pt>
                <c:pt idx="6003">
                  <c:v>23881.8</c:v>
                </c:pt>
                <c:pt idx="6004">
                  <c:v>23881.8</c:v>
                </c:pt>
                <c:pt idx="6005">
                  <c:v>23881.8</c:v>
                </c:pt>
                <c:pt idx="6006">
                  <c:v>23881.8</c:v>
                </c:pt>
                <c:pt idx="6007">
                  <c:v>23881.8</c:v>
                </c:pt>
                <c:pt idx="6008">
                  <c:v>23881.8</c:v>
                </c:pt>
                <c:pt idx="6009">
                  <c:v>23881.8</c:v>
                </c:pt>
                <c:pt idx="6010">
                  <c:v>23881.8</c:v>
                </c:pt>
                <c:pt idx="6011">
                  <c:v>23881.8</c:v>
                </c:pt>
                <c:pt idx="6012">
                  <c:v>23881.8</c:v>
                </c:pt>
                <c:pt idx="6013">
                  <c:v>23881.8</c:v>
                </c:pt>
                <c:pt idx="6014">
                  <c:v>23881.8</c:v>
                </c:pt>
                <c:pt idx="6015">
                  <c:v>23881.8</c:v>
                </c:pt>
                <c:pt idx="6016">
                  <c:v>23881.8</c:v>
                </c:pt>
                <c:pt idx="6017">
                  <c:v>23881.8</c:v>
                </c:pt>
                <c:pt idx="6018">
                  <c:v>23881.8</c:v>
                </c:pt>
                <c:pt idx="6019">
                  <c:v>23881.8</c:v>
                </c:pt>
                <c:pt idx="6020">
                  <c:v>23881.8</c:v>
                </c:pt>
                <c:pt idx="6021">
                  <c:v>23881.8</c:v>
                </c:pt>
                <c:pt idx="6022">
                  <c:v>23881.8</c:v>
                </c:pt>
                <c:pt idx="6023">
                  <c:v>23881.8</c:v>
                </c:pt>
                <c:pt idx="6024">
                  <c:v>23881.8</c:v>
                </c:pt>
                <c:pt idx="6025">
                  <c:v>23881.8</c:v>
                </c:pt>
                <c:pt idx="6026">
                  <c:v>23881.8</c:v>
                </c:pt>
                <c:pt idx="6027">
                  <c:v>23881.8</c:v>
                </c:pt>
                <c:pt idx="6028">
                  <c:v>23881.8</c:v>
                </c:pt>
                <c:pt idx="6029">
                  <c:v>23881.8</c:v>
                </c:pt>
                <c:pt idx="6030">
                  <c:v>23881.8</c:v>
                </c:pt>
                <c:pt idx="6031">
                  <c:v>23881.8</c:v>
                </c:pt>
                <c:pt idx="6032">
                  <c:v>23881.8</c:v>
                </c:pt>
                <c:pt idx="6033">
                  <c:v>23881.8</c:v>
                </c:pt>
                <c:pt idx="6034">
                  <c:v>23881.8</c:v>
                </c:pt>
                <c:pt idx="6035">
                  <c:v>23881.8</c:v>
                </c:pt>
                <c:pt idx="6036">
                  <c:v>23881.8</c:v>
                </c:pt>
                <c:pt idx="6037">
                  <c:v>23881.8</c:v>
                </c:pt>
                <c:pt idx="6038">
                  <c:v>23881.8</c:v>
                </c:pt>
                <c:pt idx="6039">
                  <c:v>23881.8</c:v>
                </c:pt>
                <c:pt idx="6040">
                  <c:v>23881.8</c:v>
                </c:pt>
                <c:pt idx="6041">
                  <c:v>23881.8</c:v>
                </c:pt>
                <c:pt idx="6042">
                  <c:v>23881.8</c:v>
                </c:pt>
                <c:pt idx="6043">
                  <c:v>23881.8</c:v>
                </c:pt>
                <c:pt idx="6044">
                  <c:v>23881.8</c:v>
                </c:pt>
                <c:pt idx="6045">
                  <c:v>23881.8</c:v>
                </c:pt>
                <c:pt idx="6046">
                  <c:v>23881.8</c:v>
                </c:pt>
                <c:pt idx="6047">
                  <c:v>23881.8</c:v>
                </c:pt>
                <c:pt idx="6048">
                  <c:v>23881.8</c:v>
                </c:pt>
                <c:pt idx="6049">
                  <c:v>23881.8</c:v>
                </c:pt>
                <c:pt idx="6050">
                  <c:v>23881.8</c:v>
                </c:pt>
                <c:pt idx="6051">
                  <c:v>23881.8</c:v>
                </c:pt>
                <c:pt idx="6052">
                  <c:v>23881.8</c:v>
                </c:pt>
                <c:pt idx="6053">
                  <c:v>23881.8</c:v>
                </c:pt>
                <c:pt idx="6054">
                  <c:v>23881.8</c:v>
                </c:pt>
                <c:pt idx="6055">
                  <c:v>23881.8</c:v>
                </c:pt>
                <c:pt idx="6056">
                  <c:v>23881.8</c:v>
                </c:pt>
                <c:pt idx="6057">
                  <c:v>23881.8</c:v>
                </c:pt>
                <c:pt idx="6058">
                  <c:v>23881.8</c:v>
                </c:pt>
                <c:pt idx="6059">
                  <c:v>23881.8</c:v>
                </c:pt>
                <c:pt idx="6060">
                  <c:v>23881.8</c:v>
                </c:pt>
                <c:pt idx="6061">
                  <c:v>23881.8</c:v>
                </c:pt>
                <c:pt idx="6062">
                  <c:v>23881.8</c:v>
                </c:pt>
                <c:pt idx="6063">
                  <c:v>23881.8</c:v>
                </c:pt>
                <c:pt idx="6064">
                  <c:v>23881.8</c:v>
                </c:pt>
                <c:pt idx="6065">
                  <c:v>23881.8</c:v>
                </c:pt>
                <c:pt idx="6066">
                  <c:v>23881.8</c:v>
                </c:pt>
                <c:pt idx="6067">
                  <c:v>23881.8</c:v>
                </c:pt>
                <c:pt idx="6068">
                  <c:v>23881.8</c:v>
                </c:pt>
                <c:pt idx="6069">
                  <c:v>23881.8</c:v>
                </c:pt>
                <c:pt idx="6070">
                  <c:v>23881.8</c:v>
                </c:pt>
                <c:pt idx="6071">
                  <c:v>23881.8</c:v>
                </c:pt>
                <c:pt idx="6072">
                  <c:v>23881.8</c:v>
                </c:pt>
                <c:pt idx="6073">
                  <c:v>23881.8</c:v>
                </c:pt>
                <c:pt idx="6074">
                  <c:v>23881.8</c:v>
                </c:pt>
                <c:pt idx="6075">
                  <c:v>23881.8</c:v>
                </c:pt>
                <c:pt idx="6076">
                  <c:v>23881.8</c:v>
                </c:pt>
                <c:pt idx="6077">
                  <c:v>23881.8</c:v>
                </c:pt>
                <c:pt idx="6078">
                  <c:v>23881.8</c:v>
                </c:pt>
                <c:pt idx="6079">
                  <c:v>23881.8</c:v>
                </c:pt>
                <c:pt idx="6080">
                  <c:v>23881.8</c:v>
                </c:pt>
                <c:pt idx="6081">
                  <c:v>23881.8</c:v>
                </c:pt>
                <c:pt idx="6082">
                  <c:v>23881.8</c:v>
                </c:pt>
                <c:pt idx="6083">
                  <c:v>23881.8</c:v>
                </c:pt>
                <c:pt idx="6084">
                  <c:v>23881.8</c:v>
                </c:pt>
                <c:pt idx="6085">
                  <c:v>23881.8</c:v>
                </c:pt>
                <c:pt idx="6086">
                  <c:v>23881.8</c:v>
                </c:pt>
                <c:pt idx="6087">
                  <c:v>23881.8</c:v>
                </c:pt>
                <c:pt idx="6088">
                  <c:v>23881.8</c:v>
                </c:pt>
                <c:pt idx="6089">
                  <c:v>23881.8</c:v>
                </c:pt>
                <c:pt idx="6090">
                  <c:v>23881.8</c:v>
                </c:pt>
                <c:pt idx="6091">
                  <c:v>23881.8</c:v>
                </c:pt>
                <c:pt idx="6092">
                  <c:v>23881.8</c:v>
                </c:pt>
                <c:pt idx="6093">
                  <c:v>23881.8</c:v>
                </c:pt>
                <c:pt idx="6094">
                  <c:v>23881.8</c:v>
                </c:pt>
                <c:pt idx="6095">
                  <c:v>23881.8</c:v>
                </c:pt>
                <c:pt idx="6096">
                  <c:v>23881.8</c:v>
                </c:pt>
                <c:pt idx="6097">
                  <c:v>23881.8</c:v>
                </c:pt>
                <c:pt idx="6098">
                  <c:v>23881.8</c:v>
                </c:pt>
                <c:pt idx="6099">
                  <c:v>23881.8</c:v>
                </c:pt>
                <c:pt idx="6100">
                  <c:v>23881.8</c:v>
                </c:pt>
                <c:pt idx="6101">
                  <c:v>23881.8</c:v>
                </c:pt>
                <c:pt idx="6102">
                  <c:v>23881.8</c:v>
                </c:pt>
                <c:pt idx="6103">
                  <c:v>23881.8</c:v>
                </c:pt>
                <c:pt idx="6104">
                  <c:v>23881.8</c:v>
                </c:pt>
                <c:pt idx="6105">
                  <c:v>23881.8</c:v>
                </c:pt>
                <c:pt idx="6106">
                  <c:v>23881.8</c:v>
                </c:pt>
                <c:pt idx="6107">
                  <c:v>23881.8</c:v>
                </c:pt>
                <c:pt idx="6108">
                  <c:v>23881.8</c:v>
                </c:pt>
                <c:pt idx="6109">
                  <c:v>23881.8</c:v>
                </c:pt>
                <c:pt idx="6110">
                  <c:v>23881.8</c:v>
                </c:pt>
                <c:pt idx="6111">
                  <c:v>23881.8</c:v>
                </c:pt>
                <c:pt idx="6112">
                  <c:v>23881.8</c:v>
                </c:pt>
                <c:pt idx="6113">
                  <c:v>23881.8</c:v>
                </c:pt>
                <c:pt idx="6114">
                  <c:v>23881.8</c:v>
                </c:pt>
                <c:pt idx="6115">
                  <c:v>23881.8</c:v>
                </c:pt>
                <c:pt idx="6116">
                  <c:v>23881.8</c:v>
                </c:pt>
                <c:pt idx="6117">
                  <c:v>23881.8</c:v>
                </c:pt>
                <c:pt idx="6118">
                  <c:v>23881.8</c:v>
                </c:pt>
                <c:pt idx="6119">
                  <c:v>23881.8</c:v>
                </c:pt>
                <c:pt idx="6120">
                  <c:v>23881.8</c:v>
                </c:pt>
                <c:pt idx="6121">
                  <c:v>23881.8</c:v>
                </c:pt>
                <c:pt idx="6122">
                  <c:v>23881.8</c:v>
                </c:pt>
                <c:pt idx="6123">
                  <c:v>23881.8</c:v>
                </c:pt>
                <c:pt idx="6124">
                  <c:v>23881.8</c:v>
                </c:pt>
                <c:pt idx="6125">
                  <c:v>23881.8</c:v>
                </c:pt>
                <c:pt idx="6126">
                  <c:v>23881.8</c:v>
                </c:pt>
                <c:pt idx="6127">
                  <c:v>23881.8</c:v>
                </c:pt>
                <c:pt idx="6128">
                  <c:v>23881.8</c:v>
                </c:pt>
                <c:pt idx="6129">
                  <c:v>23881.8</c:v>
                </c:pt>
                <c:pt idx="6130">
                  <c:v>23881.8</c:v>
                </c:pt>
                <c:pt idx="6131">
                  <c:v>23881.8</c:v>
                </c:pt>
                <c:pt idx="6132">
                  <c:v>23881.8</c:v>
                </c:pt>
                <c:pt idx="6133">
                  <c:v>23881.8</c:v>
                </c:pt>
                <c:pt idx="6134">
                  <c:v>23881.8</c:v>
                </c:pt>
                <c:pt idx="6135">
                  <c:v>23881.8</c:v>
                </c:pt>
                <c:pt idx="6136">
                  <c:v>23881.8</c:v>
                </c:pt>
                <c:pt idx="6137">
                  <c:v>23881.8</c:v>
                </c:pt>
                <c:pt idx="6138">
                  <c:v>23881.8</c:v>
                </c:pt>
                <c:pt idx="6139">
                  <c:v>23881.8</c:v>
                </c:pt>
                <c:pt idx="6140">
                  <c:v>23881.8</c:v>
                </c:pt>
                <c:pt idx="6141">
                  <c:v>23881.8</c:v>
                </c:pt>
                <c:pt idx="6142">
                  <c:v>23881.8</c:v>
                </c:pt>
                <c:pt idx="6143">
                  <c:v>23881.8</c:v>
                </c:pt>
                <c:pt idx="6144">
                  <c:v>23881.8</c:v>
                </c:pt>
                <c:pt idx="6145">
                  <c:v>23881.8</c:v>
                </c:pt>
                <c:pt idx="6146">
                  <c:v>23881.8</c:v>
                </c:pt>
                <c:pt idx="6147">
                  <c:v>23881.8</c:v>
                </c:pt>
                <c:pt idx="6148">
                  <c:v>23881.8</c:v>
                </c:pt>
                <c:pt idx="6149">
                  <c:v>23881.8</c:v>
                </c:pt>
                <c:pt idx="6150">
                  <c:v>23881.8</c:v>
                </c:pt>
                <c:pt idx="6151">
                  <c:v>23881.8</c:v>
                </c:pt>
                <c:pt idx="6152">
                  <c:v>23881.8</c:v>
                </c:pt>
                <c:pt idx="6153">
                  <c:v>23881.8</c:v>
                </c:pt>
                <c:pt idx="6154">
                  <c:v>23881.8</c:v>
                </c:pt>
                <c:pt idx="6155">
                  <c:v>23881.8</c:v>
                </c:pt>
                <c:pt idx="6156">
                  <c:v>23881.8</c:v>
                </c:pt>
                <c:pt idx="6157">
                  <c:v>23881.8</c:v>
                </c:pt>
                <c:pt idx="6158">
                  <c:v>23881.8</c:v>
                </c:pt>
                <c:pt idx="6159">
                  <c:v>23881.8</c:v>
                </c:pt>
                <c:pt idx="6160">
                  <c:v>23881.8</c:v>
                </c:pt>
                <c:pt idx="6161">
                  <c:v>23881.8</c:v>
                </c:pt>
                <c:pt idx="6162">
                  <c:v>23881.8</c:v>
                </c:pt>
                <c:pt idx="6163">
                  <c:v>23881.8</c:v>
                </c:pt>
                <c:pt idx="6164">
                  <c:v>23881.8</c:v>
                </c:pt>
                <c:pt idx="6165">
                  <c:v>23881.8</c:v>
                </c:pt>
                <c:pt idx="6166">
                  <c:v>23881.8</c:v>
                </c:pt>
                <c:pt idx="6167">
                  <c:v>23881.8</c:v>
                </c:pt>
                <c:pt idx="6168">
                  <c:v>23881.8</c:v>
                </c:pt>
                <c:pt idx="6169">
                  <c:v>23881.8</c:v>
                </c:pt>
                <c:pt idx="6170">
                  <c:v>23881.8</c:v>
                </c:pt>
                <c:pt idx="6171">
                  <c:v>23881.8</c:v>
                </c:pt>
                <c:pt idx="6172">
                  <c:v>23881.8</c:v>
                </c:pt>
                <c:pt idx="6173">
                  <c:v>23881.8</c:v>
                </c:pt>
                <c:pt idx="6174">
                  <c:v>23881.8</c:v>
                </c:pt>
                <c:pt idx="6175">
                  <c:v>23881.8</c:v>
                </c:pt>
                <c:pt idx="6176">
                  <c:v>23881.8</c:v>
                </c:pt>
                <c:pt idx="6177">
                  <c:v>23881.8</c:v>
                </c:pt>
                <c:pt idx="6178">
                  <c:v>23881.8</c:v>
                </c:pt>
                <c:pt idx="6179">
                  <c:v>23881.8</c:v>
                </c:pt>
                <c:pt idx="6180">
                  <c:v>23881.8</c:v>
                </c:pt>
                <c:pt idx="6181">
                  <c:v>23881.8</c:v>
                </c:pt>
                <c:pt idx="6182">
                  <c:v>23881.8</c:v>
                </c:pt>
                <c:pt idx="6183">
                  <c:v>23881.8</c:v>
                </c:pt>
                <c:pt idx="6184">
                  <c:v>23881.8</c:v>
                </c:pt>
                <c:pt idx="6185">
                  <c:v>23881.8</c:v>
                </c:pt>
                <c:pt idx="6186">
                  <c:v>23881.8</c:v>
                </c:pt>
                <c:pt idx="6187">
                  <c:v>23881.8</c:v>
                </c:pt>
                <c:pt idx="6188">
                  <c:v>23881.8</c:v>
                </c:pt>
                <c:pt idx="6189">
                  <c:v>23881.8</c:v>
                </c:pt>
                <c:pt idx="6190">
                  <c:v>23881.8</c:v>
                </c:pt>
                <c:pt idx="6191">
                  <c:v>23881.8</c:v>
                </c:pt>
                <c:pt idx="6192">
                  <c:v>23881.8</c:v>
                </c:pt>
                <c:pt idx="6193">
                  <c:v>23881.8</c:v>
                </c:pt>
                <c:pt idx="6194">
                  <c:v>23881.8</c:v>
                </c:pt>
                <c:pt idx="6195">
                  <c:v>23881.8</c:v>
                </c:pt>
                <c:pt idx="6196">
                  <c:v>23881.8</c:v>
                </c:pt>
                <c:pt idx="6197">
                  <c:v>23881.8</c:v>
                </c:pt>
                <c:pt idx="6198">
                  <c:v>23881.8</c:v>
                </c:pt>
                <c:pt idx="6199">
                  <c:v>23881.8</c:v>
                </c:pt>
                <c:pt idx="6200">
                  <c:v>23881.8</c:v>
                </c:pt>
                <c:pt idx="6201">
                  <c:v>23881.8</c:v>
                </c:pt>
                <c:pt idx="6202">
                  <c:v>23881.8</c:v>
                </c:pt>
                <c:pt idx="6203">
                  <c:v>23881.8</c:v>
                </c:pt>
                <c:pt idx="6204">
                  <c:v>23881.8</c:v>
                </c:pt>
                <c:pt idx="6205">
                  <c:v>23881.8</c:v>
                </c:pt>
                <c:pt idx="6206">
                  <c:v>23881.8</c:v>
                </c:pt>
                <c:pt idx="6207">
                  <c:v>23881.8</c:v>
                </c:pt>
                <c:pt idx="6208">
                  <c:v>23881.8</c:v>
                </c:pt>
                <c:pt idx="6209">
                  <c:v>23881.8</c:v>
                </c:pt>
                <c:pt idx="6210">
                  <c:v>23881.8</c:v>
                </c:pt>
                <c:pt idx="6211">
                  <c:v>23881.8</c:v>
                </c:pt>
                <c:pt idx="6212">
                  <c:v>23881.8</c:v>
                </c:pt>
                <c:pt idx="6213">
                  <c:v>23881.8</c:v>
                </c:pt>
                <c:pt idx="6214">
                  <c:v>23881.8</c:v>
                </c:pt>
                <c:pt idx="6215">
                  <c:v>23881.8</c:v>
                </c:pt>
                <c:pt idx="6216">
                  <c:v>23881.8</c:v>
                </c:pt>
                <c:pt idx="6217">
                  <c:v>23881.8</c:v>
                </c:pt>
                <c:pt idx="6218">
                  <c:v>23881.8</c:v>
                </c:pt>
                <c:pt idx="6219">
                  <c:v>23881.8</c:v>
                </c:pt>
                <c:pt idx="6220">
                  <c:v>23881.8</c:v>
                </c:pt>
                <c:pt idx="6221">
                  <c:v>23881.8</c:v>
                </c:pt>
                <c:pt idx="6222">
                  <c:v>23881.8</c:v>
                </c:pt>
                <c:pt idx="6223">
                  <c:v>23881.8</c:v>
                </c:pt>
                <c:pt idx="6224">
                  <c:v>23881.8</c:v>
                </c:pt>
                <c:pt idx="6225">
                  <c:v>23881.8</c:v>
                </c:pt>
                <c:pt idx="6226">
                  <c:v>23881.8</c:v>
                </c:pt>
                <c:pt idx="6227">
                  <c:v>23881.8</c:v>
                </c:pt>
                <c:pt idx="6228">
                  <c:v>23881.8</c:v>
                </c:pt>
                <c:pt idx="6229">
                  <c:v>23881.8</c:v>
                </c:pt>
                <c:pt idx="6230">
                  <c:v>23881.8</c:v>
                </c:pt>
                <c:pt idx="6231">
                  <c:v>23881.8</c:v>
                </c:pt>
                <c:pt idx="6232">
                  <c:v>23881.8</c:v>
                </c:pt>
                <c:pt idx="6233">
                  <c:v>23881.8</c:v>
                </c:pt>
                <c:pt idx="6234">
                  <c:v>23881.8</c:v>
                </c:pt>
                <c:pt idx="6235">
                  <c:v>23881.8</c:v>
                </c:pt>
                <c:pt idx="6236">
                  <c:v>23881.8</c:v>
                </c:pt>
                <c:pt idx="6237">
                  <c:v>23881.8</c:v>
                </c:pt>
                <c:pt idx="6238">
                  <c:v>23881.8</c:v>
                </c:pt>
                <c:pt idx="6239">
                  <c:v>23881.8</c:v>
                </c:pt>
                <c:pt idx="6240">
                  <c:v>23881.8</c:v>
                </c:pt>
                <c:pt idx="6241">
                  <c:v>23881.8</c:v>
                </c:pt>
                <c:pt idx="6242">
                  <c:v>23881.8</c:v>
                </c:pt>
                <c:pt idx="6243">
                  <c:v>23881.8</c:v>
                </c:pt>
                <c:pt idx="6244">
                  <c:v>23881.8</c:v>
                </c:pt>
                <c:pt idx="6245">
                  <c:v>23881.8</c:v>
                </c:pt>
                <c:pt idx="6246">
                  <c:v>23881.8</c:v>
                </c:pt>
                <c:pt idx="6247">
                  <c:v>23881.8</c:v>
                </c:pt>
                <c:pt idx="6248">
                  <c:v>23881.8</c:v>
                </c:pt>
                <c:pt idx="6249">
                  <c:v>23881.8</c:v>
                </c:pt>
                <c:pt idx="6250">
                  <c:v>23881.8</c:v>
                </c:pt>
                <c:pt idx="6251">
                  <c:v>23881.8</c:v>
                </c:pt>
                <c:pt idx="6252">
                  <c:v>23881.8</c:v>
                </c:pt>
                <c:pt idx="6253">
                  <c:v>23881.8</c:v>
                </c:pt>
                <c:pt idx="6254">
                  <c:v>23881.8</c:v>
                </c:pt>
                <c:pt idx="6255">
                  <c:v>23881.8</c:v>
                </c:pt>
                <c:pt idx="6256">
                  <c:v>23881.8</c:v>
                </c:pt>
                <c:pt idx="6257">
                  <c:v>23881.8</c:v>
                </c:pt>
                <c:pt idx="6258">
                  <c:v>23881.8</c:v>
                </c:pt>
                <c:pt idx="6259">
                  <c:v>23881.8</c:v>
                </c:pt>
                <c:pt idx="6260">
                  <c:v>23881.8</c:v>
                </c:pt>
                <c:pt idx="6261">
                  <c:v>23881.8</c:v>
                </c:pt>
                <c:pt idx="6262">
                  <c:v>23881.8</c:v>
                </c:pt>
                <c:pt idx="6263">
                  <c:v>23881.8</c:v>
                </c:pt>
                <c:pt idx="6264">
                  <c:v>23881.8</c:v>
                </c:pt>
                <c:pt idx="6265">
                  <c:v>23881.8</c:v>
                </c:pt>
                <c:pt idx="6266">
                  <c:v>23881.8</c:v>
                </c:pt>
                <c:pt idx="6267">
                  <c:v>23881.8</c:v>
                </c:pt>
                <c:pt idx="6268">
                  <c:v>23881.8</c:v>
                </c:pt>
                <c:pt idx="6269">
                  <c:v>23881.8</c:v>
                </c:pt>
                <c:pt idx="6270">
                  <c:v>23881.8</c:v>
                </c:pt>
                <c:pt idx="6271">
                  <c:v>23881.8</c:v>
                </c:pt>
                <c:pt idx="6272">
                  <c:v>23881.8</c:v>
                </c:pt>
                <c:pt idx="6273">
                  <c:v>23881.8</c:v>
                </c:pt>
                <c:pt idx="6274">
                  <c:v>23881.8</c:v>
                </c:pt>
                <c:pt idx="6275">
                  <c:v>23881.8</c:v>
                </c:pt>
                <c:pt idx="6276">
                  <c:v>23881.8</c:v>
                </c:pt>
                <c:pt idx="6277">
                  <c:v>23881.8</c:v>
                </c:pt>
                <c:pt idx="6278">
                  <c:v>23881.8</c:v>
                </c:pt>
                <c:pt idx="6279">
                  <c:v>23881.8</c:v>
                </c:pt>
                <c:pt idx="6280">
                  <c:v>23881.8</c:v>
                </c:pt>
                <c:pt idx="6281">
                  <c:v>23881.8</c:v>
                </c:pt>
                <c:pt idx="6282">
                  <c:v>23881.8</c:v>
                </c:pt>
                <c:pt idx="6283">
                  <c:v>23881.8</c:v>
                </c:pt>
                <c:pt idx="6284">
                  <c:v>23881.8</c:v>
                </c:pt>
                <c:pt idx="6285">
                  <c:v>23881.8</c:v>
                </c:pt>
                <c:pt idx="6286">
                  <c:v>23881.8</c:v>
                </c:pt>
                <c:pt idx="6287">
                  <c:v>23881.8</c:v>
                </c:pt>
                <c:pt idx="6288">
                  <c:v>23881.8</c:v>
                </c:pt>
                <c:pt idx="6289">
                  <c:v>23881.8</c:v>
                </c:pt>
                <c:pt idx="6290">
                  <c:v>23881.8</c:v>
                </c:pt>
                <c:pt idx="6291">
                  <c:v>23881.8</c:v>
                </c:pt>
                <c:pt idx="6292">
                  <c:v>23881.8</c:v>
                </c:pt>
                <c:pt idx="6293">
                  <c:v>23881.8</c:v>
                </c:pt>
                <c:pt idx="6294">
                  <c:v>23881.8</c:v>
                </c:pt>
                <c:pt idx="6295">
                  <c:v>23881.8</c:v>
                </c:pt>
                <c:pt idx="6296">
                  <c:v>23881.8</c:v>
                </c:pt>
                <c:pt idx="6297">
                  <c:v>23881.8</c:v>
                </c:pt>
                <c:pt idx="6298">
                  <c:v>23881.8</c:v>
                </c:pt>
                <c:pt idx="6299">
                  <c:v>23881.8</c:v>
                </c:pt>
                <c:pt idx="6300">
                  <c:v>23881.8</c:v>
                </c:pt>
                <c:pt idx="6301">
                  <c:v>23881.8</c:v>
                </c:pt>
                <c:pt idx="6302">
                  <c:v>23881.8</c:v>
                </c:pt>
                <c:pt idx="6303">
                  <c:v>23881.8</c:v>
                </c:pt>
                <c:pt idx="6304">
                  <c:v>23881.8</c:v>
                </c:pt>
                <c:pt idx="6305">
                  <c:v>23881.8</c:v>
                </c:pt>
                <c:pt idx="6306">
                  <c:v>23881.8</c:v>
                </c:pt>
                <c:pt idx="6307">
                  <c:v>23881.8</c:v>
                </c:pt>
                <c:pt idx="6308">
                  <c:v>23881.8</c:v>
                </c:pt>
                <c:pt idx="6309">
                  <c:v>23881.8</c:v>
                </c:pt>
                <c:pt idx="6310">
                  <c:v>23881.8</c:v>
                </c:pt>
                <c:pt idx="6311">
                  <c:v>23881.8</c:v>
                </c:pt>
                <c:pt idx="6312">
                  <c:v>23881.8</c:v>
                </c:pt>
                <c:pt idx="6313">
                  <c:v>23881.8</c:v>
                </c:pt>
                <c:pt idx="6314">
                  <c:v>23881.8</c:v>
                </c:pt>
                <c:pt idx="6315">
                  <c:v>23881.8</c:v>
                </c:pt>
                <c:pt idx="6316">
                  <c:v>23881.8</c:v>
                </c:pt>
                <c:pt idx="6317">
                  <c:v>23881.8</c:v>
                </c:pt>
                <c:pt idx="6318">
                  <c:v>23881.8</c:v>
                </c:pt>
                <c:pt idx="6319">
                  <c:v>23881.8</c:v>
                </c:pt>
                <c:pt idx="6320">
                  <c:v>23881.8</c:v>
                </c:pt>
                <c:pt idx="6321">
                  <c:v>23881.8</c:v>
                </c:pt>
                <c:pt idx="6322">
                  <c:v>23881.8</c:v>
                </c:pt>
                <c:pt idx="6323">
                  <c:v>23881.8</c:v>
                </c:pt>
                <c:pt idx="6324">
                  <c:v>23881.8</c:v>
                </c:pt>
                <c:pt idx="6325">
                  <c:v>23881.8</c:v>
                </c:pt>
                <c:pt idx="6326">
                  <c:v>23881.8</c:v>
                </c:pt>
                <c:pt idx="6327">
                  <c:v>23881.8</c:v>
                </c:pt>
                <c:pt idx="6328">
                  <c:v>23881.8</c:v>
                </c:pt>
                <c:pt idx="6329">
                  <c:v>23881.8</c:v>
                </c:pt>
                <c:pt idx="6330">
                  <c:v>23881.8</c:v>
                </c:pt>
                <c:pt idx="6331">
                  <c:v>23881.8</c:v>
                </c:pt>
                <c:pt idx="6332">
                  <c:v>23881.8</c:v>
                </c:pt>
                <c:pt idx="6333">
                  <c:v>23881.8</c:v>
                </c:pt>
                <c:pt idx="6334">
                  <c:v>23881.8</c:v>
                </c:pt>
                <c:pt idx="6335">
                  <c:v>23881.8</c:v>
                </c:pt>
                <c:pt idx="6336">
                  <c:v>23881.8</c:v>
                </c:pt>
                <c:pt idx="6337">
                  <c:v>23881.8</c:v>
                </c:pt>
                <c:pt idx="6338">
                  <c:v>23881.8</c:v>
                </c:pt>
                <c:pt idx="6339">
                  <c:v>23881.8</c:v>
                </c:pt>
                <c:pt idx="6340">
                  <c:v>23881.8</c:v>
                </c:pt>
                <c:pt idx="6341">
                  <c:v>23881.8</c:v>
                </c:pt>
                <c:pt idx="6342">
                  <c:v>23881.8</c:v>
                </c:pt>
                <c:pt idx="6343">
                  <c:v>23881.8</c:v>
                </c:pt>
                <c:pt idx="6344">
                  <c:v>23881.8</c:v>
                </c:pt>
                <c:pt idx="6345">
                  <c:v>23881.8</c:v>
                </c:pt>
                <c:pt idx="6346">
                  <c:v>23881.8</c:v>
                </c:pt>
                <c:pt idx="6347">
                  <c:v>23881.8</c:v>
                </c:pt>
                <c:pt idx="6348">
                  <c:v>23881.8</c:v>
                </c:pt>
                <c:pt idx="6349">
                  <c:v>23881.8</c:v>
                </c:pt>
                <c:pt idx="6350">
                  <c:v>23881.8</c:v>
                </c:pt>
                <c:pt idx="6351">
                  <c:v>23881.8</c:v>
                </c:pt>
                <c:pt idx="6352">
                  <c:v>23881.8</c:v>
                </c:pt>
                <c:pt idx="6353">
                  <c:v>23881.8</c:v>
                </c:pt>
                <c:pt idx="6354">
                  <c:v>23881.8</c:v>
                </c:pt>
                <c:pt idx="6355">
                  <c:v>23881.8</c:v>
                </c:pt>
                <c:pt idx="6356">
                  <c:v>23881.8</c:v>
                </c:pt>
                <c:pt idx="6357">
                  <c:v>23881.8</c:v>
                </c:pt>
                <c:pt idx="6358">
                  <c:v>23881.8</c:v>
                </c:pt>
                <c:pt idx="6359">
                  <c:v>23881.8</c:v>
                </c:pt>
                <c:pt idx="6360">
                  <c:v>23881.8</c:v>
                </c:pt>
                <c:pt idx="6361">
                  <c:v>23881.8</c:v>
                </c:pt>
                <c:pt idx="6362">
                  <c:v>23881.8</c:v>
                </c:pt>
                <c:pt idx="6363">
                  <c:v>23881.8</c:v>
                </c:pt>
                <c:pt idx="6364">
                  <c:v>23881.8</c:v>
                </c:pt>
                <c:pt idx="6365">
                  <c:v>23881.8</c:v>
                </c:pt>
                <c:pt idx="6366">
                  <c:v>23881.8</c:v>
                </c:pt>
                <c:pt idx="6367">
                  <c:v>23881.8</c:v>
                </c:pt>
                <c:pt idx="6368">
                  <c:v>23881.8</c:v>
                </c:pt>
                <c:pt idx="6369">
                  <c:v>23881.8</c:v>
                </c:pt>
                <c:pt idx="6370">
                  <c:v>23881.8</c:v>
                </c:pt>
                <c:pt idx="6371">
                  <c:v>23881.8</c:v>
                </c:pt>
                <c:pt idx="6372">
                  <c:v>23881.8</c:v>
                </c:pt>
                <c:pt idx="6373">
                  <c:v>23881.8</c:v>
                </c:pt>
                <c:pt idx="6374">
                  <c:v>23881.8</c:v>
                </c:pt>
                <c:pt idx="6375">
                  <c:v>23881.8</c:v>
                </c:pt>
                <c:pt idx="6376">
                  <c:v>23881.8</c:v>
                </c:pt>
                <c:pt idx="6377">
                  <c:v>23881.8</c:v>
                </c:pt>
                <c:pt idx="6378">
                  <c:v>23881.8</c:v>
                </c:pt>
                <c:pt idx="6379">
                  <c:v>23881.8</c:v>
                </c:pt>
                <c:pt idx="6380">
                  <c:v>23881.8</c:v>
                </c:pt>
                <c:pt idx="6381">
                  <c:v>23881.8</c:v>
                </c:pt>
                <c:pt idx="6382">
                  <c:v>23881.8</c:v>
                </c:pt>
                <c:pt idx="6383">
                  <c:v>23881.8</c:v>
                </c:pt>
                <c:pt idx="6384">
                  <c:v>23881.8</c:v>
                </c:pt>
                <c:pt idx="6385">
                  <c:v>23881.8</c:v>
                </c:pt>
                <c:pt idx="6386">
                  <c:v>23881.8</c:v>
                </c:pt>
                <c:pt idx="6387">
                  <c:v>23881.8</c:v>
                </c:pt>
                <c:pt idx="6388">
                  <c:v>23881.8</c:v>
                </c:pt>
                <c:pt idx="6389">
                  <c:v>23881.8</c:v>
                </c:pt>
                <c:pt idx="6390">
                  <c:v>23881.8</c:v>
                </c:pt>
                <c:pt idx="6391">
                  <c:v>23881.8</c:v>
                </c:pt>
                <c:pt idx="6392">
                  <c:v>23881.8</c:v>
                </c:pt>
                <c:pt idx="6393">
                  <c:v>23881.8</c:v>
                </c:pt>
                <c:pt idx="6394">
                  <c:v>23881.8</c:v>
                </c:pt>
                <c:pt idx="6395">
                  <c:v>23881.8</c:v>
                </c:pt>
                <c:pt idx="6396">
                  <c:v>23881.8</c:v>
                </c:pt>
                <c:pt idx="6397">
                  <c:v>23881.8</c:v>
                </c:pt>
                <c:pt idx="6398">
                  <c:v>23881.8</c:v>
                </c:pt>
                <c:pt idx="6399">
                  <c:v>23881.8</c:v>
                </c:pt>
                <c:pt idx="6400">
                  <c:v>23881.8</c:v>
                </c:pt>
                <c:pt idx="6401">
                  <c:v>23881.8</c:v>
                </c:pt>
                <c:pt idx="6402">
                  <c:v>23881.8</c:v>
                </c:pt>
                <c:pt idx="6403">
                  <c:v>23881.8</c:v>
                </c:pt>
                <c:pt idx="6404">
                  <c:v>23881.8</c:v>
                </c:pt>
                <c:pt idx="6405">
                  <c:v>23881.8</c:v>
                </c:pt>
                <c:pt idx="6406">
                  <c:v>23881.8</c:v>
                </c:pt>
                <c:pt idx="6407">
                  <c:v>23881.8</c:v>
                </c:pt>
                <c:pt idx="6408">
                  <c:v>23881.8</c:v>
                </c:pt>
                <c:pt idx="6409">
                  <c:v>23881.8</c:v>
                </c:pt>
                <c:pt idx="6410">
                  <c:v>23881.8</c:v>
                </c:pt>
                <c:pt idx="6411">
                  <c:v>23881.8</c:v>
                </c:pt>
                <c:pt idx="6412">
                  <c:v>23881.8</c:v>
                </c:pt>
                <c:pt idx="6413">
                  <c:v>23881.8</c:v>
                </c:pt>
                <c:pt idx="6414">
                  <c:v>23881.8</c:v>
                </c:pt>
                <c:pt idx="6415">
                  <c:v>23881.8</c:v>
                </c:pt>
                <c:pt idx="6416">
                  <c:v>23881.8</c:v>
                </c:pt>
                <c:pt idx="6417">
                  <c:v>23881.8</c:v>
                </c:pt>
                <c:pt idx="6418">
                  <c:v>23881.8</c:v>
                </c:pt>
                <c:pt idx="6419">
                  <c:v>23881.8</c:v>
                </c:pt>
                <c:pt idx="6420">
                  <c:v>23881.8</c:v>
                </c:pt>
                <c:pt idx="6421">
                  <c:v>23881.8</c:v>
                </c:pt>
                <c:pt idx="6422">
                  <c:v>23881.8</c:v>
                </c:pt>
                <c:pt idx="6423">
                  <c:v>23881.8</c:v>
                </c:pt>
                <c:pt idx="6424">
                  <c:v>23881.8</c:v>
                </c:pt>
                <c:pt idx="6425">
                  <c:v>23881.8</c:v>
                </c:pt>
                <c:pt idx="6426">
                  <c:v>23881.8</c:v>
                </c:pt>
                <c:pt idx="6427">
                  <c:v>23881.8</c:v>
                </c:pt>
                <c:pt idx="6428">
                  <c:v>23881.8</c:v>
                </c:pt>
                <c:pt idx="6429">
                  <c:v>23881.8</c:v>
                </c:pt>
                <c:pt idx="6430">
                  <c:v>23881.8</c:v>
                </c:pt>
                <c:pt idx="6431">
                  <c:v>23881.8</c:v>
                </c:pt>
                <c:pt idx="6432">
                  <c:v>23881.8</c:v>
                </c:pt>
                <c:pt idx="6433">
                  <c:v>23881.8</c:v>
                </c:pt>
                <c:pt idx="6434">
                  <c:v>23881.8</c:v>
                </c:pt>
                <c:pt idx="6435">
                  <c:v>23881.8</c:v>
                </c:pt>
                <c:pt idx="6436">
                  <c:v>23881.8</c:v>
                </c:pt>
                <c:pt idx="6437">
                  <c:v>23881.8</c:v>
                </c:pt>
                <c:pt idx="6438">
                  <c:v>23881.8</c:v>
                </c:pt>
                <c:pt idx="6439">
                  <c:v>23881.8</c:v>
                </c:pt>
                <c:pt idx="6440">
                  <c:v>23881.8</c:v>
                </c:pt>
                <c:pt idx="6441">
                  <c:v>23881.8</c:v>
                </c:pt>
                <c:pt idx="6442">
                  <c:v>23881.8</c:v>
                </c:pt>
                <c:pt idx="6443">
                  <c:v>23881.8</c:v>
                </c:pt>
                <c:pt idx="6444">
                  <c:v>23881.8</c:v>
                </c:pt>
                <c:pt idx="6445">
                  <c:v>23881.8</c:v>
                </c:pt>
                <c:pt idx="6446">
                  <c:v>23881.8</c:v>
                </c:pt>
                <c:pt idx="6447">
                  <c:v>23881.8</c:v>
                </c:pt>
                <c:pt idx="6448">
                  <c:v>23881.8</c:v>
                </c:pt>
                <c:pt idx="6449">
                  <c:v>23881.8</c:v>
                </c:pt>
                <c:pt idx="6450">
                  <c:v>23881.8</c:v>
                </c:pt>
                <c:pt idx="6451">
                  <c:v>23881.8</c:v>
                </c:pt>
                <c:pt idx="6452">
                  <c:v>23881.8</c:v>
                </c:pt>
                <c:pt idx="6453">
                  <c:v>23881.8</c:v>
                </c:pt>
                <c:pt idx="6454">
                  <c:v>23881.8</c:v>
                </c:pt>
                <c:pt idx="6455">
                  <c:v>23881.8</c:v>
                </c:pt>
                <c:pt idx="6456">
                  <c:v>23881.8</c:v>
                </c:pt>
                <c:pt idx="6457">
                  <c:v>23881.8</c:v>
                </c:pt>
                <c:pt idx="6458">
                  <c:v>23881.8</c:v>
                </c:pt>
                <c:pt idx="6459">
                  <c:v>23881.8</c:v>
                </c:pt>
                <c:pt idx="6460">
                  <c:v>23881.8</c:v>
                </c:pt>
                <c:pt idx="6461">
                  <c:v>23881.8</c:v>
                </c:pt>
                <c:pt idx="6462">
                  <c:v>23881.8</c:v>
                </c:pt>
                <c:pt idx="6463">
                  <c:v>23881.8</c:v>
                </c:pt>
                <c:pt idx="6464">
                  <c:v>23881.8</c:v>
                </c:pt>
                <c:pt idx="6465">
                  <c:v>23881.8</c:v>
                </c:pt>
                <c:pt idx="6466">
                  <c:v>23881.8</c:v>
                </c:pt>
                <c:pt idx="6467">
                  <c:v>23881.8</c:v>
                </c:pt>
                <c:pt idx="6468">
                  <c:v>23881.8</c:v>
                </c:pt>
                <c:pt idx="6469">
                  <c:v>23881.8</c:v>
                </c:pt>
                <c:pt idx="6470">
                  <c:v>23881.8</c:v>
                </c:pt>
                <c:pt idx="6471">
                  <c:v>23881.8</c:v>
                </c:pt>
                <c:pt idx="6472">
                  <c:v>23881.8</c:v>
                </c:pt>
                <c:pt idx="6473">
                  <c:v>23881.8</c:v>
                </c:pt>
                <c:pt idx="6474">
                  <c:v>23881.8</c:v>
                </c:pt>
                <c:pt idx="6475">
                  <c:v>23881.8</c:v>
                </c:pt>
                <c:pt idx="6476">
                  <c:v>23881.8</c:v>
                </c:pt>
                <c:pt idx="6477">
                  <c:v>23881.8</c:v>
                </c:pt>
                <c:pt idx="6478">
                  <c:v>23881.8</c:v>
                </c:pt>
                <c:pt idx="6479">
                  <c:v>23881.8</c:v>
                </c:pt>
                <c:pt idx="6480">
                  <c:v>23881.8</c:v>
                </c:pt>
                <c:pt idx="6481">
                  <c:v>23881.8</c:v>
                </c:pt>
                <c:pt idx="6482">
                  <c:v>23881.8</c:v>
                </c:pt>
                <c:pt idx="6483">
                  <c:v>23881.8</c:v>
                </c:pt>
                <c:pt idx="6484">
                  <c:v>23881.8</c:v>
                </c:pt>
                <c:pt idx="6485">
                  <c:v>23881.8</c:v>
                </c:pt>
                <c:pt idx="6486">
                  <c:v>23881.8</c:v>
                </c:pt>
                <c:pt idx="6487">
                  <c:v>23881.8</c:v>
                </c:pt>
                <c:pt idx="6488">
                  <c:v>23881.8</c:v>
                </c:pt>
                <c:pt idx="6489">
                  <c:v>23881.8</c:v>
                </c:pt>
                <c:pt idx="6490">
                  <c:v>23881.8</c:v>
                </c:pt>
                <c:pt idx="6491">
                  <c:v>23881.8</c:v>
                </c:pt>
                <c:pt idx="6492">
                  <c:v>23881.8</c:v>
                </c:pt>
                <c:pt idx="6493">
                  <c:v>23881.8</c:v>
                </c:pt>
                <c:pt idx="6494">
                  <c:v>23881.8</c:v>
                </c:pt>
                <c:pt idx="6495">
                  <c:v>23881.8</c:v>
                </c:pt>
                <c:pt idx="6496">
                  <c:v>23881.8</c:v>
                </c:pt>
                <c:pt idx="6497">
                  <c:v>23881.8</c:v>
                </c:pt>
                <c:pt idx="6498">
                  <c:v>23881.8</c:v>
                </c:pt>
                <c:pt idx="6499">
                  <c:v>23881.8</c:v>
                </c:pt>
                <c:pt idx="6500">
                  <c:v>23881.8</c:v>
                </c:pt>
                <c:pt idx="6501">
                  <c:v>23881.8</c:v>
                </c:pt>
                <c:pt idx="6502">
                  <c:v>23881.8</c:v>
                </c:pt>
                <c:pt idx="6503">
                  <c:v>23881.8</c:v>
                </c:pt>
                <c:pt idx="6504">
                  <c:v>23881.8</c:v>
                </c:pt>
                <c:pt idx="6505">
                  <c:v>23881.8</c:v>
                </c:pt>
                <c:pt idx="6506">
                  <c:v>23881.8</c:v>
                </c:pt>
                <c:pt idx="6507">
                  <c:v>23881.8</c:v>
                </c:pt>
                <c:pt idx="6508">
                  <c:v>23881.8</c:v>
                </c:pt>
                <c:pt idx="6509">
                  <c:v>23881.8</c:v>
                </c:pt>
                <c:pt idx="6510">
                  <c:v>23881.8</c:v>
                </c:pt>
                <c:pt idx="6511">
                  <c:v>23881.8</c:v>
                </c:pt>
                <c:pt idx="6512">
                  <c:v>23881.8</c:v>
                </c:pt>
                <c:pt idx="6513">
                  <c:v>23881.8</c:v>
                </c:pt>
                <c:pt idx="6514">
                  <c:v>23881.8</c:v>
                </c:pt>
                <c:pt idx="6515">
                  <c:v>23881.8</c:v>
                </c:pt>
                <c:pt idx="6516">
                  <c:v>23881.8</c:v>
                </c:pt>
                <c:pt idx="6517">
                  <c:v>23881.8</c:v>
                </c:pt>
                <c:pt idx="6518">
                  <c:v>23881.8</c:v>
                </c:pt>
                <c:pt idx="6519">
                  <c:v>23881.8</c:v>
                </c:pt>
                <c:pt idx="6520">
                  <c:v>23881.8</c:v>
                </c:pt>
                <c:pt idx="6521">
                  <c:v>23881.8</c:v>
                </c:pt>
                <c:pt idx="6522">
                  <c:v>23881.8</c:v>
                </c:pt>
                <c:pt idx="6523">
                  <c:v>23881.8</c:v>
                </c:pt>
                <c:pt idx="6524">
                  <c:v>23881.8</c:v>
                </c:pt>
                <c:pt idx="6525">
                  <c:v>23881.8</c:v>
                </c:pt>
                <c:pt idx="6526">
                  <c:v>23881.8</c:v>
                </c:pt>
                <c:pt idx="6527">
                  <c:v>23881.8</c:v>
                </c:pt>
                <c:pt idx="6528">
                  <c:v>23881.8</c:v>
                </c:pt>
                <c:pt idx="6529">
                  <c:v>23881.8</c:v>
                </c:pt>
                <c:pt idx="6530">
                  <c:v>23881.8</c:v>
                </c:pt>
                <c:pt idx="6531">
                  <c:v>23881.8</c:v>
                </c:pt>
                <c:pt idx="6532">
                  <c:v>23881.8</c:v>
                </c:pt>
                <c:pt idx="6533">
                  <c:v>23881.8</c:v>
                </c:pt>
                <c:pt idx="6534">
                  <c:v>23881.8</c:v>
                </c:pt>
                <c:pt idx="6535">
                  <c:v>23881.8</c:v>
                </c:pt>
                <c:pt idx="6536">
                  <c:v>23881.8</c:v>
                </c:pt>
                <c:pt idx="6537">
                  <c:v>23881.8</c:v>
                </c:pt>
                <c:pt idx="6538">
                  <c:v>23881.8</c:v>
                </c:pt>
                <c:pt idx="6539">
                  <c:v>23881.8</c:v>
                </c:pt>
                <c:pt idx="6540">
                  <c:v>23881.8</c:v>
                </c:pt>
                <c:pt idx="6541">
                  <c:v>23881.8</c:v>
                </c:pt>
                <c:pt idx="6542">
                  <c:v>23881.8</c:v>
                </c:pt>
                <c:pt idx="6543">
                  <c:v>23881.8</c:v>
                </c:pt>
                <c:pt idx="6544">
                  <c:v>23881.8</c:v>
                </c:pt>
                <c:pt idx="6545">
                  <c:v>23881.8</c:v>
                </c:pt>
                <c:pt idx="6546">
                  <c:v>23881.8</c:v>
                </c:pt>
                <c:pt idx="6547">
                  <c:v>23881.8</c:v>
                </c:pt>
                <c:pt idx="6548">
                  <c:v>23881.8</c:v>
                </c:pt>
                <c:pt idx="6549">
                  <c:v>23881.8</c:v>
                </c:pt>
                <c:pt idx="6550">
                  <c:v>23881.8</c:v>
                </c:pt>
                <c:pt idx="6551">
                  <c:v>23881.8</c:v>
                </c:pt>
                <c:pt idx="6552">
                  <c:v>23881.8</c:v>
                </c:pt>
                <c:pt idx="6553">
                  <c:v>23881.8</c:v>
                </c:pt>
                <c:pt idx="6554">
                  <c:v>23881.8</c:v>
                </c:pt>
                <c:pt idx="6555">
                  <c:v>23881.8</c:v>
                </c:pt>
                <c:pt idx="6556">
                  <c:v>23881.8</c:v>
                </c:pt>
                <c:pt idx="6557">
                  <c:v>23881.8</c:v>
                </c:pt>
                <c:pt idx="6558">
                  <c:v>23881.8</c:v>
                </c:pt>
                <c:pt idx="6559">
                  <c:v>23881.8</c:v>
                </c:pt>
                <c:pt idx="6560">
                  <c:v>23881.8</c:v>
                </c:pt>
                <c:pt idx="6561">
                  <c:v>23881.8</c:v>
                </c:pt>
                <c:pt idx="6562">
                  <c:v>23881.8</c:v>
                </c:pt>
                <c:pt idx="6563">
                  <c:v>23881.8</c:v>
                </c:pt>
                <c:pt idx="6564">
                  <c:v>23881.8</c:v>
                </c:pt>
                <c:pt idx="6565">
                  <c:v>23881.8</c:v>
                </c:pt>
                <c:pt idx="6566">
                  <c:v>23881.8</c:v>
                </c:pt>
                <c:pt idx="6567">
                  <c:v>23881.8</c:v>
                </c:pt>
                <c:pt idx="6568">
                  <c:v>23881.8</c:v>
                </c:pt>
                <c:pt idx="6569">
                  <c:v>23881.8</c:v>
                </c:pt>
                <c:pt idx="6570">
                  <c:v>23881.8</c:v>
                </c:pt>
                <c:pt idx="6571">
                  <c:v>23881.8</c:v>
                </c:pt>
                <c:pt idx="6572">
                  <c:v>23881.8</c:v>
                </c:pt>
                <c:pt idx="6573">
                  <c:v>23881.8</c:v>
                </c:pt>
                <c:pt idx="6574">
                  <c:v>23881.8</c:v>
                </c:pt>
                <c:pt idx="6575">
                  <c:v>23881.8</c:v>
                </c:pt>
                <c:pt idx="6576">
                  <c:v>23881.8</c:v>
                </c:pt>
                <c:pt idx="6577">
                  <c:v>23881.8</c:v>
                </c:pt>
                <c:pt idx="6578">
                  <c:v>23881.8</c:v>
                </c:pt>
                <c:pt idx="6579">
                  <c:v>23881.8</c:v>
                </c:pt>
                <c:pt idx="6580">
                  <c:v>23881.8</c:v>
                </c:pt>
                <c:pt idx="6581">
                  <c:v>23881.8</c:v>
                </c:pt>
                <c:pt idx="6582">
                  <c:v>23881.8</c:v>
                </c:pt>
                <c:pt idx="6583">
                  <c:v>23881.8</c:v>
                </c:pt>
                <c:pt idx="6584">
                  <c:v>23881.8</c:v>
                </c:pt>
                <c:pt idx="6585">
                  <c:v>23881.8</c:v>
                </c:pt>
                <c:pt idx="6586">
                  <c:v>23881.8</c:v>
                </c:pt>
                <c:pt idx="6587">
                  <c:v>23881.8</c:v>
                </c:pt>
                <c:pt idx="6588">
                  <c:v>23881.8</c:v>
                </c:pt>
                <c:pt idx="6589">
                  <c:v>23881.8</c:v>
                </c:pt>
                <c:pt idx="6590">
                  <c:v>23881.8</c:v>
                </c:pt>
                <c:pt idx="6591">
                  <c:v>23881.8</c:v>
                </c:pt>
                <c:pt idx="6592">
                  <c:v>23881.8</c:v>
                </c:pt>
                <c:pt idx="6593">
                  <c:v>23881.8</c:v>
                </c:pt>
                <c:pt idx="6594">
                  <c:v>23881.8</c:v>
                </c:pt>
                <c:pt idx="6595">
                  <c:v>23881.8</c:v>
                </c:pt>
                <c:pt idx="6596">
                  <c:v>23881.8</c:v>
                </c:pt>
                <c:pt idx="6597">
                  <c:v>23881.8</c:v>
                </c:pt>
                <c:pt idx="6598">
                  <c:v>23881.8</c:v>
                </c:pt>
                <c:pt idx="6599">
                  <c:v>23881.8</c:v>
                </c:pt>
                <c:pt idx="6600">
                  <c:v>23881.8</c:v>
                </c:pt>
                <c:pt idx="6601">
                  <c:v>23881.8</c:v>
                </c:pt>
                <c:pt idx="6602">
                  <c:v>23881.8</c:v>
                </c:pt>
                <c:pt idx="6603">
                  <c:v>23881.8</c:v>
                </c:pt>
                <c:pt idx="6604">
                  <c:v>23881.8</c:v>
                </c:pt>
                <c:pt idx="6605">
                  <c:v>23881.8</c:v>
                </c:pt>
                <c:pt idx="6606">
                  <c:v>23881.8</c:v>
                </c:pt>
                <c:pt idx="6607">
                  <c:v>23881.8</c:v>
                </c:pt>
                <c:pt idx="6608">
                  <c:v>23881.8</c:v>
                </c:pt>
                <c:pt idx="6609">
                  <c:v>23881.8</c:v>
                </c:pt>
                <c:pt idx="6610">
                  <c:v>23881.8</c:v>
                </c:pt>
                <c:pt idx="6611">
                  <c:v>23881.8</c:v>
                </c:pt>
                <c:pt idx="6612">
                  <c:v>23881.8</c:v>
                </c:pt>
                <c:pt idx="6613">
                  <c:v>23881.8</c:v>
                </c:pt>
                <c:pt idx="6614">
                  <c:v>23881.8</c:v>
                </c:pt>
                <c:pt idx="6615">
                  <c:v>23881.8</c:v>
                </c:pt>
                <c:pt idx="6616">
                  <c:v>23881.8</c:v>
                </c:pt>
                <c:pt idx="6617">
                  <c:v>23881.8</c:v>
                </c:pt>
                <c:pt idx="6618">
                  <c:v>23881.8</c:v>
                </c:pt>
                <c:pt idx="6619">
                  <c:v>23881.8</c:v>
                </c:pt>
                <c:pt idx="6620">
                  <c:v>23881.8</c:v>
                </c:pt>
                <c:pt idx="6621">
                  <c:v>23881.8</c:v>
                </c:pt>
                <c:pt idx="6622">
                  <c:v>23881.8</c:v>
                </c:pt>
                <c:pt idx="6623">
                  <c:v>23881.8</c:v>
                </c:pt>
                <c:pt idx="6624">
                  <c:v>23881.8</c:v>
                </c:pt>
                <c:pt idx="6625">
                  <c:v>23881.8</c:v>
                </c:pt>
                <c:pt idx="6626">
                  <c:v>23881.8</c:v>
                </c:pt>
                <c:pt idx="6627">
                  <c:v>23881.8</c:v>
                </c:pt>
                <c:pt idx="6628">
                  <c:v>23881.8</c:v>
                </c:pt>
                <c:pt idx="6629">
                  <c:v>23881.8</c:v>
                </c:pt>
                <c:pt idx="6630">
                  <c:v>23881.8</c:v>
                </c:pt>
                <c:pt idx="6631">
                  <c:v>23881.8</c:v>
                </c:pt>
                <c:pt idx="6632">
                  <c:v>23881.8</c:v>
                </c:pt>
                <c:pt idx="6633">
                  <c:v>23881.8</c:v>
                </c:pt>
                <c:pt idx="6634">
                  <c:v>23881.8</c:v>
                </c:pt>
                <c:pt idx="6635">
                  <c:v>23881.8</c:v>
                </c:pt>
                <c:pt idx="6636">
                  <c:v>23881.8</c:v>
                </c:pt>
                <c:pt idx="6637">
                  <c:v>23881.8</c:v>
                </c:pt>
                <c:pt idx="6638">
                  <c:v>23881.8</c:v>
                </c:pt>
                <c:pt idx="6639">
                  <c:v>23881.8</c:v>
                </c:pt>
                <c:pt idx="6640">
                  <c:v>23881.8</c:v>
                </c:pt>
                <c:pt idx="6641">
                  <c:v>23881.8</c:v>
                </c:pt>
                <c:pt idx="6642">
                  <c:v>23881.8</c:v>
                </c:pt>
                <c:pt idx="6643">
                  <c:v>23881.8</c:v>
                </c:pt>
                <c:pt idx="6644">
                  <c:v>23881.8</c:v>
                </c:pt>
                <c:pt idx="6645">
                  <c:v>23881.8</c:v>
                </c:pt>
                <c:pt idx="6646">
                  <c:v>23881.8</c:v>
                </c:pt>
                <c:pt idx="6647">
                  <c:v>23881.8</c:v>
                </c:pt>
                <c:pt idx="6648">
                  <c:v>23881.8</c:v>
                </c:pt>
                <c:pt idx="6649">
                  <c:v>23881.8</c:v>
                </c:pt>
                <c:pt idx="6650">
                  <c:v>23881.8</c:v>
                </c:pt>
                <c:pt idx="6651">
                  <c:v>23881.8</c:v>
                </c:pt>
                <c:pt idx="6652">
                  <c:v>23881.8</c:v>
                </c:pt>
                <c:pt idx="6653">
                  <c:v>23881.8</c:v>
                </c:pt>
                <c:pt idx="6654">
                  <c:v>23881.8</c:v>
                </c:pt>
                <c:pt idx="6655">
                  <c:v>23881.8</c:v>
                </c:pt>
                <c:pt idx="6656">
                  <c:v>23881.8</c:v>
                </c:pt>
                <c:pt idx="6657">
                  <c:v>23881.8</c:v>
                </c:pt>
                <c:pt idx="6658">
                  <c:v>23881.8</c:v>
                </c:pt>
                <c:pt idx="6659">
                  <c:v>23881.8</c:v>
                </c:pt>
                <c:pt idx="6660">
                  <c:v>23881.8</c:v>
                </c:pt>
                <c:pt idx="6661">
                  <c:v>23881.8</c:v>
                </c:pt>
                <c:pt idx="6662">
                  <c:v>23881.8</c:v>
                </c:pt>
                <c:pt idx="6663">
                  <c:v>23881.8</c:v>
                </c:pt>
                <c:pt idx="6664">
                  <c:v>23881.8</c:v>
                </c:pt>
                <c:pt idx="6665">
                  <c:v>23881.8</c:v>
                </c:pt>
                <c:pt idx="6666">
                  <c:v>23881.8</c:v>
                </c:pt>
                <c:pt idx="6667">
                  <c:v>23881.8</c:v>
                </c:pt>
                <c:pt idx="6668">
                  <c:v>23881.8</c:v>
                </c:pt>
                <c:pt idx="6669">
                  <c:v>23881.8</c:v>
                </c:pt>
                <c:pt idx="6670">
                  <c:v>23881.8</c:v>
                </c:pt>
                <c:pt idx="6671">
                  <c:v>23881.8</c:v>
                </c:pt>
                <c:pt idx="6672">
                  <c:v>23881.8</c:v>
                </c:pt>
                <c:pt idx="6673">
                  <c:v>23881.8</c:v>
                </c:pt>
                <c:pt idx="6674">
                  <c:v>23881.8</c:v>
                </c:pt>
              </c:numCache>
            </c:numRef>
          </c:xVal>
          <c:yVal>
            <c:numRef>
              <c:f>'Totale 2004_sib'!$H$2:$H$65536</c:f>
              <c:numCache>
                <c:formatCode>General</c:formatCode>
                <c:ptCount val="65535"/>
                <c:pt idx="0">
                  <c:v>6039.5</c:v>
                </c:pt>
                <c:pt idx="1">
                  <c:v>5809.2</c:v>
                </c:pt>
                <c:pt idx="2">
                  <c:v>5737</c:v>
                </c:pt>
                <c:pt idx="3">
                  <c:v>5697.8</c:v>
                </c:pt>
                <c:pt idx="4">
                  <c:v>5645.9</c:v>
                </c:pt>
                <c:pt idx="5">
                  <c:v>5644.1</c:v>
                </c:pt>
                <c:pt idx="6">
                  <c:v>5612.1</c:v>
                </c:pt>
                <c:pt idx="7">
                  <c:v>5607.9</c:v>
                </c:pt>
                <c:pt idx="8">
                  <c:v>5591.3</c:v>
                </c:pt>
                <c:pt idx="9">
                  <c:v>5575.6</c:v>
                </c:pt>
                <c:pt idx="10">
                  <c:v>5569.3</c:v>
                </c:pt>
                <c:pt idx="11">
                  <c:v>5568.5</c:v>
                </c:pt>
                <c:pt idx="12">
                  <c:v>5545.5</c:v>
                </c:pt>
                <c:pt idx="13">
                  <c:v>5537.8</c:v>
                </c:pt>
                <c:pt idx="14">
                  <c:v>5521.8</c:v>
                </c:pt>
                <c:pt idx="15">
                  <c:v>5521.4</c:v>
                </c:pt>
                <c:pt idx="16">
                  <c:v>5507.3</c:v>
                </c:pt>
                <c:pt idx="17">
                  <c:v>5498.4</c:v>
                </c:pt>
                <c:pt idx="18">
                  <c:v>5497</c:v>
                </c:pt>
                <c:pt idx="19">
                  <c:v>5483.5</c:v>
                </c:pt>
                <c:pt idx="20">
                  <c:v>5462.6</c:v>
                </c:pt>
                <c:pt idx="21">
                  <c:v>5455.1</c:v>
                </c:pt>
                <c:pt idx="22">
                  <c:v>5449.8</c:v>
                </c:pt>
                <c:pt idx="23">
                  <c:v>5445.6</c:v>
                </c:pt>
                <c:pt idx="24">
                  <c:v>5437.2</c:v>
                </c:pt>
                <c:pt idx="25">
                  <c:v>5436.7</c:v>
                </c:pt>
                <c:pt idx="26">
                  <c:v>5413.9</c:v>
                </c:pt>
                <c:pt idx="27">
                  <c:v>5411.3</c:v>
                </c:pt>
                <c:pt idx="28">
                  <c:v>5408.2</c:v>
                </c:pt>
                <c:pt idx="29">
                  <c:v>5402.6</c:v>
                </c:pt>
                <c:pt idx="30">
                  <c:v>5393.8</c:v>
                </c:pt>
                <c:pt idx="31">
                  <c:v>5391.9</c:v>
                </c:pt>
                <c:pt idx="32">
                  <c:v>5374.7</c:v>
                </c:pt>
                <c:pt idx="33">
                  <c:v>5363.9</c:v>
                </c:pt>
                <c:pt idx="34">
                  <c:v>5347.5</c:v>
                </c:pt>
                <c:pt idx="35">
                  <c:v>5344.6</c:v>
                </c:pt>
                <c:pt idx="36">
                  <c:v>5314.9</c:v>
                </c:pt>
                <c:pt idx="37">
                  <c:v>5307.2</c:v>
                </c:pt>
                <c:pt idx="38">
                  <c:v>5304.6</c:v>
                </c:pt>
                <c:pt idx="39">
                  <c:v>5297.1</c:v>
                </c:pt>
                <c:pt idx="40">
                  <c:v>5293.8</c:v>
                </c:pt>
                <c:pt idx="41">
                  <c:v>5293</c:v>
                </c:pt>
                <c:pt idx="42">
                  <c:v>5291.9</c:v>
                </c:pt>
                <c:pt idx="43">
                  <c:v>5290.5</c:v>
                </c:pt>
                <c:pt idx="44">
                  <c:v>5288.4</c:v>
                </c:pt>
                <c:pt idx="45">
                  <c:v>5279.5</c:v>
                </c:pt>
                <c:pt idx="46">
                  <c:v>5274.8</c:v>
                </c:pt>
                <c:pt idx="47">
                  <c:v>5273.1</c:v>
                </c:pt>
                <c:pt idx="48">
                  <c:v>5272.5</c:v>
                </c:pt>
                <c:pt idx="49">
                  <c:v>5271.5</c:v>
                </c:pt>
                <c:pt idx="50">
                  <c:v>5268.8</c:v>
                </c:pt>
                <c:pt idx="51">
                  <c:v>5266.3</c:v>
                </c:pt>
                <c:pt idx="52">
                  <c:v>5263</c:v>
                </c:pt>
                <c:pt idx="53">
                  <c:v>5258.2</c:v>
                </c:pt>
                <c:pt idx="54">
                  <c:v>5256.5</c:v>
                </c:pt>
                <c:pt idx="55">
                  <c:v>5251.6</c:v>
                </c:pt>
                <c:pt idx="56">
                  <c:v>5248.6</c:v>
                </c:pt>
                <c:pt idx="57">
                  <c:v>5243.6</c:v>
                </c:pt>
                <c:pt idx="58">
                  <c:v>5242.3999999999996</c:v>
                </c:pt>
                <c:pt idx="59">
                  <c:v>5237.7</c:v>
                </c:pt>
                <c:pt idx="60">
                  <c:v>5232.3</c:v>
                </c:pt>
                <c:pt idx="61">
                  <c:v>5229.7</c:v>
                </c:pt>
                <c:pt idx="62">
                  <c:v>5220.1000000000004</c:v>
                </c:pt>
                <c:pt idx="63">
                  <c:v>5219.2</c:v>
                </c:pt>
                <c:pt idx="64">
                  <c:v>5218.8999999999996</c:v>
                </c:pt>
                <c:pt idx="65">
                  <c:v>5215.3</c:v>
                </c:pt>
                <c:pt idx="66">
                  <c:v>5214.3</c:v>
                </c:pt>
                <c:pt idx="67">
                  <c:v>5213.6000000000004</c:v>
                </c:pt>
                <c:pt idx="68">
                  <c:v>5208.8999999999996</c:v>
                </c:pt>
                <c:pt idx="69">
                  <c:v>5202</c:v>
                </c:pt>
                <c:pt idx="70">
                  <c:v>5201.3999999999996</c:v>
                </c:pt>
                <c:pt idx="71">
                  <c:v>5198.3</c:v>
                </c:pt>
                <c:pt idx="72">
                  <c:v>5193.8999999999996</c:v>
                </c:pt>
                <c:pt idx="73">
                  <c:v>5193.5</c:v>
                </c:pt>
                <c:pt idx="74">
                  <c:v>5191.2</c:v>
                </c:pt>
                <c:pt idx="75">
                  <c:v>5189.5</c:v>
                </c:pt>
                <c:pt idx="76">
                  <c:v>5187.1000000000004</c:v>
                </c:pt>
                <c:pt idx="77">
                  <c:v>5185.8</c:v>
                </c:pt>
                <c:pt idx="78">
                  <c:v>5183.8999999999996</c:v>
                </c:pt>
                <c:pt idx="79">
                  <c:v>5182.1000000000004</c:v>
                </c:pt>
                <c:pt idx="80">
                  <c:v>5152.7</c:v>
                </c:pt>
                <c:pt idx="81">
                  <c:v>5149.6000000000004</c:v>
                </c:pt>
                <c:pt idx="82">
                  <c:v>5146.2</c:v>
                </c:pt>
                <c:pt idx="83">
                  <c:v>5142.1000000000004</c:v>
                </c:pt>
                <c:pt idx="84">
                  <c:v>5140.8</c:v>
                </c:pt>
                <c:pt idx="85">
                  <c:v>5139.6000000000004</c:v>
                </c:pt>
                <c:pt idx="86">
                  <c:v>5133.5</c:v>
                </c:pt>
                <c:pt idx="87">
                  <c:v>5129.6000000000004</c:v>
                </c:pt>
                <c:pt idx="88">
                  <c:v>5123.3</c:v>
                </c:pt>
                <c:pt idx="89">
                  <c:v>5117.2</c:v>
                </c:pt>
                <c:pt idx="90">
                  <c:v>5103.3</c:v>
                </c:pt>
                <c:pt idx="91">
                  <c:v>5101.2</c:v>
                </c:pt>
                <c:pt idx="92">
                  <c:v>5101.2</c:v>
                </c:pt>
                <c:pt idx="93">
                  <c:v>5101.1000000000004</c:v>
                </c:pt>
                <c:pt idx="94">
                  <c:v>5096.3999999999996</c:v>
                </c:pt>
                <c:pt idx="95">
                  <c:v>5094</c:v>
                </c:pt>
                <c:pt idx="96">
                  <c:v>5092.6000000000004</c:v>
                </c:pt>
                <c:pt idx="97">
                  <c:v>5091</c:v>
                </c:pt>
                <c:pt idx="98">
                  <c:v>5086.6000000000004</c:v>
                </c:pt>
                <c:pt idx="99">
                  <c:v>5078.2</c:v>
                </c:pt>
                <c:pt idx="100">
                  <c:v>5070.8</c:v>
                </c:pt>
                <c:pt idx="101">
                  <c:v>5070.6000000000004</c:v>
                </c:pt>
                <c:pt idx="102">
                  <c:v>5058.7</c:v>
                </c:pt>
                <c:pt idx="103">
                  <c:v>5055</c:v>
                </c:pt>
                <c:pt idx="104">
                  <c:v>5052.3</c:v>
                </c:pt>
                <c:pt idx="105">
                  <c:v>5051.6000000000004</c:v>
                </c:pt>
                <c:pt idx="106">
                  <c:v>5050.7</c:v>
                </c:pt>
                <c:pt idx="107">
                  <c:v>5046.2</c:v>
                </c:pt>
                <c:pt idx="108">
                  <c:v>5044.8</c:v>
                </c:pt>
                <c:pt idx="109">
                  <c:v>5039.3</c:v>
                </c:pt>
                <c:pt idx="110">
                  <c:v>5033.8</c:v>
                </c:pt>
                <c:pt idx="111">
                  <c:v>5032.5</c:v>
                </c:pt>
                <c:pt idx="112">
                  <c:v>5028.7</c:v>
                </c:pt>
                <c:pt idx="113">
                  <c:v>5027.3999999999996</c:v>
                </c:pt>
                <c:pt idx="114">
                  <c:v>5024.5</c:v>
                </c:pt>
                <c:pt idx="115">
                  <c:v>5024</c:v>
                </c:pt>
                <c:pt idx="116">
                  <c:v>5019.1000000000004</c:v>
                </c:pt>
                <c:pt idx="117">
                  <c:v>5019</c:v>
                </c:pt>
                <c:pt idx="118">
                  <c:v>5017.1000000000004</c:v>
                </c:pt>
                <c:pt idx="119">
                  <c:v>5015.6000000000004</c:v>
                </c:pt>
                <c:pt idx="120">
                  <c:v>5011.8999999999996</c:v>
                </c:pt>
                <c:pt idx="121">
                  <c:v>5011.7</c:v>
                </c:pt>
                <c:pt idx="122">
                  <c:v>5011.6000000000004</c:v>
                </c:pt>
                <c:pt idx="123">
                  <c:v>5006.3999999999996</c:v>
                </c:pt>
                <c:pt idx="124">
                  <c:v>5004.2</c:v>
                </c:pt>
                <c:pt idx="125">
                  <c:v>4992.6000000000004</c:v>
                </c:pt>
                <c:pt idx="126">
                  <c:v>4991.7</c:v>
                </c:pt>
                <c:pt idx="127">
                  <c:v>4984.1000000000004</c:v>
                </c:pt>
                <c:pt idx="128">
                  <c:v>4982.8</c:v>
                </c:pt>
                <c:pt idx="129">
                  <c:v>4977.1000000000004</c:v>
                </c:pt>
                <c:pt idx="130">
                  <c:v>4972.5</c:v>
                </c:pt>
                <c:pt idx="131">
                  <c:v>4966.2</c:v>
                </c:pt>
                <c:pt idx="132">
                  <c:v>4966</c:v>
                </c:pt>
                <c:pt idx="133">
                  <c:v>4963.7</c:v>
                </c:pt>
                <c:pt idx="134">
                  <c:v>4953.3</c:v>
                </c:pt>
                <c:pt idx="135">
                  <c:v>4952.3999999999996</c:v>
                </c:pt>
                <c:pt idx="136">
                  <c:v>4948.7</c:v>
                </c:pt>
                <c:pt idx="137">
                  <c:v>4945.3</c:v>
                </c:pt>
                <c:pt idx="138">
                  <c:v>4940.8999999999996</c:v>
                </c:pt>
                <c:pt idx="139">
                  <c:v>4938.5</c:v>
                </c:pt>
                <c:pt idx="140">
                  <c:v>4934.8999999999996</c:v>
                </c:pt>
                <c:pt idx="141">
                  <c:v>4934.3</c:v>
                </c:pt>
                <c:pt idx="142">
                  <c:v>4926.6000000000004</c:v>
                </c:pt>
                <c:pt idx="143">
                  <c:v>4924.5</c:v>
                </c:pt>
                <c:pt idx="144">
                  <c:v>4923.8</c:v>
                </c:pt>
                <c:pt idx="145">
                  <c:v>4923</c:v>
                </c:pt>
                <c:pt idx="146">
                  <c:v>4921.8999999999996</c:v>
                </c:pt>
                <c:pt idx="147">
                  <c:v>4921.5</c:v>
                </c:pt>
                <c:pt idx="148">
                  <c:v>4921</c:v>
                </c:pt>
                <c:pt idx="149">
                  <c:v>4916.2</c:v>
                </c:pt>
                <c:pt idx="150">
                  <c:v>4914.6000000000004</c:v>
                </c:pt>
                <c:pt idx="151">
                  <c:v>4911.6000000000004</c:v>
                </c:pt>
                <c:pt idx="152">
                  <c:v>4905.8999999999996</c:v>
                </c:pt>
                <c:pt idx="153">
                  <c:v>4900.3999999999996</c:v>
                </c:pt>
                <c:pt idx="154">
                  <c:v>4898.8999999999996</c:v>
                </c:pt>
                <c:pt idx="155">
                  <c:v>4877.5</c:v>
                </c:pt>
                <c:pt idx="156">
                  <c:v>4873.3999999999996</c:v>
                </c:pt>
                <c:pt idx="157">
                  <c:v>4871</c:v>
                </c:pt>
                <c:pt idx="158">
                  <c:v>4864.1000000000004</c:v>
                </c:pt>
                <c:pt idx="159">
                  <c:v>4862</c:v>
                </c:pt>
                <c:pt idx="160">
                  <c:v>4856.5</c:v>
                </c:pt>
                <c:pt idx="161">
                  <c:v>4853.5</c:v>
                </c:pt>
                <c:pt idx="162">
                  <c:v>4851.5</c:v>
                </c:pt>
                <c:pt idx="163">
                  <c:v>4848.3999999999996</c:v>
                </c:pt>
                <c:pt idx="164">
                  <c:v>4839.7</c:v>
                </c:pt>
                <c:pt idx="165">
                  <c:v>4837.6000000000004</c:v>
                </c:pt>
                <c:pt idx="166">
                  <c:v>4836.1000000000004</c:v>
                </c:pt>
                <c:pt idx="167">
                  <c:v>4828.7</c:v>
                </c:pt>
                <c:pt idx="168">
                  <c:v>4828.5</c:v>
                </c:pt>
                <c:pt idx="169">
                  <c:v>4825.6000000000004</c:v>
                </c:pt>
                <c:pt idx="170">
                  <c:v>4821.8999999999996</c:v>
                </c:pt>
                <c:pt idx="171">
                  <c:v>4817.2</c:v>
                </c:pt>
                <c:pt idx="172">
                  <c:v>4815.7</c:v>
                </c:pt>
                <c:pt idx="173">
                  <c:v>4812.8</c:v>
                </c:pt>
                <c:pt idx="174">
                  <c:v>4806</c:v>
                </c:pt>
                <c:pt idx="175">
                  <c:v>4795.3</c:v>
                </c:pt>
                <c:pt idx="176">
                  <c:v>4795.2</c:v>
                </c:pt>
                <c:pt idx="177">
                  <c:v>4790.5</c:v>
                </c:pt>
                <c:pt idx="178">
                  <c:v>4787.3999999999996</c:v>
                </c:pt>
                <c:pt idx="179">
                  <c:v>4786.8999999999996</c:v>
                </c:pt>
                <c:pt idx="180">
                  <c:v>4783.8999999999996</c:v>
                </c:pt>
                <c:pt idx="181">
                  <c:v>4782.8999999999996</c:v>
                </c:pt>
                <c:pt idx="182">
                  <c:v>4771.8</c:v>
                </c:pt>
                <c:pt idx="183">
                  <c:v>4761.1000000000004</c:v>
                </c:pt>
                <c:pt idx="184">
                  <c:v>4758.2</c:v>
                </c:pt>
                <c:pt idx="185">
                  <c:v>4745.8999999999996</c:v>
                </c:pt>
                <c:pt idx="186">
                  <c:v>4740.5</c:v>
                </c:pt>
                <c:pt idx="187">
                  <c:v>4740.5</c:v>
                </c:pt>
                <c:pt idx="188">
                  <c:v>4739.7</c:v>
                </c:pt>
                <c:pt idx="189">
                  <c:v>4739.3</c:v>
                </c:pt>
                <c:pt idx="190">
                  <c:v>4736.8</c:v>
                </c:pt>
                <c:pt idx="191">
                  <c:v>4735.3999999999996</c:v>
                </c:pt>
                <c:pt idx="192">
                  <c:v>4734.5</c:v>
                </c:pt>
                <c:pt idx="193">
                  <c:v>4733.3</c:v>
                </c:pt>
                <c:pt idx="194">
                  <c:v>4728.3</c:v>
                </c:pt>
                <c:pt idx="195">
                  <c:v>4725.3</c:v>
                </c:pt>
                <c:pt idx="196">
                  <c:v>4718.1000000000004</c:v>
                </c:pt>
                <c:pt idx="197">
                  <c:v>4714.3</c:v>
                </c:pt>
                <c:pt idx="198">
                  <c:v>4712.7</c:v>
                </c:pt>
                <c:pt idx="199">
                  <c:v>4712.1000000000004</c:v>
                </c:pt>
                <c:pt idx="200">
                  <c:v>4706.8</c:v>
                </c:pt>
                <c:pt idx="201">
                  <c:v>4704.1000000000004</c:v>
                </c:pt>
                <c:pt idx="202">
                  <c:v>4702.6000000000004</c:v>
                </c:pt>
                <c:pt idx="203">
                  <c:v>4700.2</c:v>
                </c:pt>
                <c:pt idx="204">
                  <c:v>4698.5</c:v>
                </c:pt>
                <c:pt idx="205">
                  <c:v>4695.1000000000004</c:v>
                </c:pt>
                <c:pt idx="206">
                  <c:v>4694.1000000000004</c:v>
                </c:pt>
                <c:pt idx="207">
                  <c:v>4684</c:v>
                </c:pt>
                <c:pt idx="208">
                  <c:v>4683.6000000000004</c:v>
                </c:pt>
                <c:pt idx="209">
                  <c:v>4683.3</c:v>
                </c:pt>
                <c:pt idx="210">
                  <c:v>4681.8</c:v>
                </c:pt>
                <c:pt idx="211">
                  <c:v>4681.6000000000004</c:v>
                </c:pt>
                <c:pt idx="212">
                  <c:v>4679.5</c:v>
                </c:pt>
                <c:pt idx="213">
                  <c:v>4679.2</c:v>
                </c:pt>
                <c:pt idx="214">
                  <c:v>4678.6000000000004</c:v>
                </c:pt>
                <c:pt idx="215">
                  <c:v>4674.5</c:v>
                </c:pt>
                <c:pt idx="216">
                  <c:v>4668.7</c:v>
                </c:pt>
                <c:pt idx="217">
                  <c:v>4667.2</c:v>
                </c:pt>
                <c:pt idx="218">
                  <c:v>4667.2</c:v>
                </c:pt>
                <c:pt idx="219">
                  <c:v>4666.3999999999996</c:v>
                </c:pt>
                <c:pt idx="220">
                  <c:v>4665.8999999999996</c:v>
                </c:pt>
                <c:pt idx="221">
                  <c:v>4664</c:v>
                </c:pt>
                <c:pt idx="222">
                  <c:v>4660.3999999999996</c:v>
                </c:pt>
                <c:pt idx="223">
                  <c:v>4657.6000000000004</c:v>
                </c:pt>
                <c:pt idx="224">
                  <c:v>4656.6000000000004</c:v>
                </c:pt>
                <c:pt idx="225">
                  <c:v>4646.5</c:v>
                </c:pt>
                <c:pt idx="226">
                  <c:v>4645.8999999999996</c:v>
                </c:pt>
                <c:pt idx="227">
                  <c:v>4642</c:v>
                </c:pt>
                <c:pt idx="228">
                  <c:v>4640.3</c:v>
                </c:pt>
                <c:pt idx="229">
                  <c:v>4634.8</c:v>
                </c:pt>
                <c:pt idx="230">
                  <c:v>4631.3</c:v>
                </c:pt>
                <c:pt idx="231">
                  <c:v>4629.2</c:v>
                </c:pt>
                <c:pt idx="232">
                  <c:v>4627.3999999999996</c:v>
                </c:pt>
                <c:pt idx="233">
                  <c:v>4625.1000000000004</c:v>
                </c:pt>
                <c:pt idx="234">
                  <c:v>4623.3999999999996</c:v>
                </c:pt>
                <c:pt idx="235">
                  <c:v>4621.5</c:v>
                </c:pt>
                <c:pt idx="236">
                  <c:v>4616.8999999999996</c:v>
                </c:pt>
                <c:pt idx="237">
                  <c:v>4616.5</c:v>
                </c:pt>
                <c:pt idx="238">
                  <c:v>4615</c:v>
                </c:pt>
                <c:pt idx="239">
                  <c:v>4614.5</c:v>
                </c:pt>
                <c:pt idx="240">
                  <c:v>4614.3</c:v>
                </c:pt>
                <c:pt idx="241">
                  <c:v>4603.3999999999996</c:v>
                </c:pt>
                <c:pt idx="242">
                  <c:v>4603.3</c:v>
                </c:pt>
                <c:pt idx="243">
                  <c:v>4602.1000000000004</c:v>
                </c:pt>
                <c:pt idx="244">
                  <c:v>4595.7</c:v>
                </c:pt>
                <c:pt idx="245">
                  <c:v>4594.6000000000004</c:v>
                </c:pt>
                <c:pt idx="246">
                  <c:v>4593</c:v>
                </c:pt>
                <c:pt idx="247">
                  <c:v>4592.8</c:v>
                </c:pt>
                <c:pt idx="248">
                  <c:v>4586.8</c:v>
                </c:pt>
                <c:pt idx="249">
                  <c:v>4586.1000000000004</c:v>
                </c:pt>
                <c:pt idx="250">
                  <c:v>4585</c:v>
                </c:pt>
                <c:pt idx="251">
                  <c:v>4582.2</c:v>
                </c:pt>
                <c:pt idx="252">
                  <c:v>4582</c:v>
                </c:pt>
                <c:pt idx="253">
                  <c:v>4578.3</c:v>
                </c:pt>
                <c:pt idx="254">
                  <c:v>4573.3999999999996</c:v>
                </c:pt>
                <c:pt idx="255">
                  <c:v>4572.8999999999996</c:v>
                </c:pt>
                <c:pt idx="256">
                  <c:v>4570.1000000000004</c:v>
                </c:pt>
                <c:pt idx="257">
                  <c:v>4568.3999999999996</c:v>
                </c:pt>
                <c:pt idx="258">
                  <c:v>4567.3999999999996</c:v>
                </c:pt>
                <c:pt idx="259">
                  <c:v>4566.2</c:v>
                </c:pt>
                <c:pt idx="260">
                  <c:v>4565.3</c:v>
                </c:pt>
                <c:pt idx="261">
                  <c:v>4564.2</c:v>
                </c:pt>
                <c:pt idx="262">
                  <c:v>4563.7</c:v>
                </c:pt>
                <c:pt idx="263">
                  <c:v>4561.3999999999996</c:v>
                </c:pt>
                <c:pt idx="264">
                  <c:v>4558.8999999999996</c:v>
                </c:pt>
                <c:pt idx="265">
                  <c:v>4558.1000000000004</c:v>
                </c:pt>
                <c:pt idx="266">
                  <c:v>4554.1000000000004</c:v>
                </c:pt>
                <c:pt idx="267">
                  <c:v>4553.6000000000004</c:v>
                </c:pt>
                <c:pt idx="268">
                  <c:v>4552.1000000000004</c:v>
                </c:pt>
                <c:pt idx="269">
                  <c:v>4549.1000000000004</c:v>
                </c:pt>
                <c:pt idx="270">
                  <c:v>4548.1000000000004</c:v>
                </c:pt>
                <c:pt idx="271">
                  <c:v>4546.8</c:v>
                </c:pt>
                <c:pt idx="272">
                  <c:v>4546.7</c:v>
                </c:pt>
                <c:pt idx="273">
                  <c:v>4545.8999999999996</c:v>
                </c:pt>
                <c:pt idx="274">
                  <c:v>4545.2</c:v>
                </c:pt>
                <c:pt idx="275">
                  <c:v>4544.8</c:v>
                </c:pt>
                <c:pt idx="276">
                  <c:v>4544.6000000000004</c:v>
                </c:pt>
                <c:pt idx="277">
                  <c:v>4540.7</c:v>
                </c:pt>
                <c:pt idx="278">
                  <c:v>4539.6000000000004</c:v>
                </c:pt>
                <c:pt idx="279">
                  <c:v>4537.2</c:v>
                </c:pt>
                <c:pt idx="280">
                  <c:v>4536.7</c:v>
                </c:pt>
                <c:pt idx="281">
                  <c:v>4534.5</c:v>
                </c:pt>
                <c:pt idx="282">
                  <c:v>4534.5</c:v>
                </c:pt>
                <c:pt idx="283">
                  <c:v>4533.8999999999996</c:v>
                </c:pt>
                <c:pt idx="284">
                  <c:v>4533.7</c:v>
                </c:pt>
                <c:pt idx="285">
                  <c:v>4533.2</c:v>
                </c:pt>
                <c:pt idx="286">
                  <c:v>4531.1000000000004</c:v>
                </c:pt>
                <c:pt idx="287">
                  <c:v>4524.6000000000004</c:v>
                </c:pt>
                <c:pt idx="288">
                  <c:v>4523.3</c:v>
                </c:pt>
                <c:pt idx="289">
                  <c:v>4521</c:v>
                </c:pt>
                <c:pt idx="290">
                  <c:v>4518.3999999999996</c:v>
                </c:pt>
                <c:pt idx="291">
                  <c:v>4514.3</c:v>
                </c:pt>
                <c:pt idx="292">
                  <c:v>4514.1000000000004</c:v>
                </c:pt>
                <c:pt idx="293">
                  <c:v>4513</c:v>
                </c:pt>
                <c:pt idx="294">
                  <c:v>4511.6000000000004</c:v>
                </c:pt>
                <c:pt idx="295">
                  <c:v>4506.5</c:v>
                </c:pt>
                <c:pt idx="296">
                  <c:v>4505.8999999999996</c:v>
                </c:pt>
                <c:pt idx="297">
                  <c:v>4505.8</c:v>
                </c:pt>
                <c:pt idx="298">
                  <c:v>4502.2</c:v>
                </c:pt>
                <c:pt idx="299">
                  <c:v>4501.3</c:v>
                </c:pt>
                <c:pt idx="300">
                  <c:v>4496.8</c:v>
                </c:pt>
                <c:pt idx="301">
                  <c:v>4496.2</c:v>
                </c:pt>
                <c:pt idx="302">
                  <c:v>4495.8999999999996</c:v>
                </c:pt>
                <c:pt idx="303">
                  <c:v>4495.7</c:v>
                </c:pt>
                <c:pt idx="304">
                  <c:v>4495.2</c:v>
                </c:pt>
                <c:pt idx="305">
                  <c:v>4494.3999999999996</c:v>
                </c:pt>
                <c:pt idx="306">
                  <c:v>4491.8</c:v>
                </c:pt>
                <c:pt idx="307">
                  <c:v>4490.3999999999996</c:v>
                </c:pt>
                <c:pt idx="308">
                  <c:v>4488.7</c:v>
                </c:pt>
                <c:pt idx="309">
                  <c:v>4488.3999999999996</c:v>
                </c:pt>
                <c:pt idx="310">
                  <c:v>4485.3999999999996</c:v>
                </c:pt>
                <c:pt idx="311">
                  <c:v>4485.3</c:v>
                </c:pt>
                <c:pt idx="312">
                  <c:v>4484.3</c:v>
                </c:pt>
                <c:pt idx="313">
                  <c:v>4480.7</c:v>
                </c:pt>
                <c:pt idx="314">
                  <c:v>4477.3999999999996</c:v>
                </c:pt>
                <c:pt idx="315">
                  <c:v>4475.8999999999996</c:v>
                </c:pt>
                <c:pt idx="316">
                  <c:v>4471.3</c:v>
                </c:pt>
                <c:pt idx="317">
                  <c:v>4469.7</c:v>
                </c:pt>
                <c:pt idx="318">
                  <c:v>4465</c:v>
                </c:pt>
                <c:pt idx="319">
                  <c:v>4458.2</c:v>
                </c:pt>
                <c:pt idx="320">
                  <c:v>4456.8999999999996</c:v>
                </c:pt>
                <c:pt idx="321">
                  <c:v>4450.3</c:v>
                </c:pt>
                <c:pt idx="322">
                  <c:v>4448.8999999999996</c:v>
                </c:pt>
                <c:pt idx="323">
                  <c:v>4448.2</c:v>
                </c:pt>
                <c:pt idx="324">
                  <c:v>4447.8</c:v>
                </c:pt>
                <c:pt idx="325">
                  <c:v>4444.5</c:v>
                </c:pt>
                <c:pt idx="326">
                  <c:v>4440.8</c:v>
                </c:pt>
                <c:pt idx="327">
                  <c:v>4440.6000000000004</c:v>
                </c:pt>
                <c:pt idx="328">
                  <c:v>4428.1000000000004</c:v>
                </c:pt>
                <c:pt idx="329">
                  <c:v>4425</c:v>
                </c:pt>
                <c:pt idx="330">
                  <c:v>4424</c:v>
                </c:pt>
                <c:pt idx="331">
                  <c:v>4423.8999999999996</c:v>
                </c:pt>
                <c:pt idx="332">
                  <c:v>4422.8</c:v>
                </c:pt>
                <c:pt idx="333">
                  <c:v>4418.3</c:v>
                </c:pt>
                <c:pt idx="334">
                  <c:v>4418.2</c:v>
                </c:pt>
                <c:pt idx="335">
                  <c:v>4418.1000000000004</c:v>
                </c:pt>
                <c:pt idx="336">
                  <c:v>4417.3999999999996</c:v>
                </c:pt>
                <c:pt idx="337">
                  <c:v>4416.7</c:v>
                </c:pt>
                <c:pt idx="338">
                  <c:v>4414.8999999999996</c:v>
                </c:pt>
                <c:pt idx="339">
                  <c:v>4414.2</c:v>
                </c:pt>
                <c:pt idx="340">
                  <c:v>4412.8999999999996</c:v>
                </c:pt>
                <c:pt idx="341">
                  <c:v>4410.7</c:v>
                </c:pt>
                <c:pt idx="342">
                  <c:v>4409.6000000000004</c:v>
                </c:pt>
                <c:pt idx="343">
                  <c:v>4409.2</c:v>
                </c:pt>
                <c:pt idx="344">
                  <c:v>4407.8</c:v>
                </c:pt>
                <c:pt idx="345">
                  <c:v>4407.1000000000004</c:v>
                </c:pt>
                <c:pt idx="346">
                  <c:v>4403.3999999999996</c:v>
                </c:pt>
                <c:pt idx="347">
                  <c:v>4402.3999999999996</c:v>
                </c:pt>
                <c:pt idx="348">
                  <c:v>4402.2</c:v>
                </c:pt>
                <c:pt idx="349">
                  <c:v>4399.3999999999996</c:v>
                </c:pt>
                <c:pt idx="350">
                  <c:v>4395.3999999999996</c:v>
                </c:pt>
                <c:pt idx="351">
                  <c:v>4392.5</c:v>
                </c:pt>
                <c:pt idx="352">
                  <c:v>4391.8999999999996</c:v>
                </c:pt>
                <c:pt idx="353">
                  <c:v>4391.1000000000004</c:v>
                </c:pt>
                <c:pt idx="354">
                  <c:v>4389.1000000000004</c:v>
                </c:pt>
                <c:pt idx="355">
                  <c:v>4387.3</c:v>
                </c:pt>
                <c:pt idx="356">
                  <c:v>4385.3</c:v>
                </c:pt>
                <c:pt idx="357">
                  <c:v>4382.5</c:v>
                </c:pt>
                <c:pt idx="358">
                  <c:v>4381.1000000000004</c:v>
                </c:pt>
                <c:pt idx="359">
                  <c:v>4380.7</c:v>
                </c:pt>
                <c:pt idx="360">
                  <c:v>4380</c:v>
                </c:pt>
                <c:pt idx="361">
                  <c:v>4378</c:v>
                </c:pt>
                <c:pt idx="362">
                  <c:v>4375.1000000000004</c:v>
                </c:pt>
                <c:pt idx="363">
                  <c:v>4370.1000000000004</c:v>
                </c:pt>
                <c:pt idx="364">
                  <c:v>4365.3</c:v>
                </c:pt>
                <c:pt idx="365">
                  <c:v>4362</c:v>
                </c:pt>
                <c:pt idx="366">
                  <c:v>4358.2</c:v>
                </c:pt>
                <c:pt idx="367">
                  <c:v>4353.1000000000004</c:v>
                </c:pt>
                <c:pt idx="368">
                  <c:v>4353</c:v>
                </c:pt>
                <c:pt idx="369">
                  <c:v>4348.3</c:v>
                </c:pt>
                <c:pt idx="370">
                  <c:v>4342.3999999999996</c:v>
                </c:pt>
                <c:pt idx="371">
                  <c:v>4342.1000000000004</c:v>
                </c:pt>
                <c:pt idx="372">
                  <c:v>4338.5</c:v>
                </c:pt>
                <c:pt idx="373">
                  <c:v>4335.5</c:v>
                </c:pt>
                <c:pt idx="374">
                  <c:v>4334.7</c:v>
                </c:pt>
                <c:pt idx="375">
                  <c:v>4331.5</c:v>
                </c:pt>
                <c:pt idx="376">
                  <c:v>4329.3999999999996</c:v>
                </c:pt>
                <c:pt idx="377">
                  <c:v>4329.3</c:v>
                </c:pt>
                <c:pt idx="378">
                  <c:v>4326.3</c:v>
                </c:pt>
                <c:pt idx="379">
                  <c:v>4325.6000000000004</c:v>
                </c:pt>
                <c:pt idx="380">
                  <c:v>4322.3</c:v>
                </c:pt>
                <c:pt idx="381">
                  <c:v>4322.1000000000004</c:v>
                </c:pt>
                <c:pt idx="382">
                  <c:v>4314.3</c:v>
                </c:pt>
                <c:pt idx="383">
                  <c:v>4313</c:v>
                </c:pt>
                <c:pt idx="384">
                  <c:v>4310.1000000000004</c:v>
                </c:pt>
                <c:pt idx="385">
                  <c:v>4308.7</c:v>
                </c:pt>
                <c:pt idx="386">
                  <c:v>4304</c:v>
                </c:pt>
                <c:pt idx="387">
                  <c:v>4303.8</c:v>
                </c:pt>
                <c:pt idx="388">
                  <c:v>4302.7</c:v>
                </c:pt>
                <c:pt idx="389">
                  <c:v>4302.3</c:v>
                </c:pt>
                <c:pt idx="390">
                  <c:v>4302</c:v>
                </c:pt>
                <c:pt idx="391">
                  <c:v>4297.7</c:v>
                </c:pt>
                <c:pt idx="392">
                  <c:v>4295.7</c:v>
                </c:pt>
                <c:pt idx="393">
                  <c:v>4292.8999999999996</c:v>
                </c:pt>
                <c:pt idx="394">
                  <c:v>4292.3999999999996</c:v>
                </c:pt>
                <c:pt idx="395">
                  <c:v>4288.8</c:v>
                </c:pt>
                <c:pt idx="396">
                  <c:v>4283</c:v>
                </c:pt>
                <c:pt idx="397">
                  <c:v>4275.3999999999996</c:v>
                </c:pt>
                <c:pt idx="398">
                  <c:v>4274.3999999999996</c:v>
                </c:pt>
                <c:pt idx="399">
                  <c:v>4270.8</c:v>
                </c:pt>
                <c:pt idx="400">
                  <c:v>4268.3</c:v>
                </c:pt>
                <c:pt idx="401">
                  <c:v>4266.8999999999996</c:v>
                </c:pt>
                <c:pt idx="402">
                  <c:v>4260.1000000000004</c:v>
                </c:pt>
                <c:pt idx="403">
                  <c:v>4259.7</c:v>
                </c:pt>
                <c:pt idx="404">
                  <c:v>4257.7</c:v>
                </c:pt>
                <c:pt idx="405">
                  <c:v>4257</c:v>
                </c:pt>
                <c:pt idx="406">
                  <c:v>4256.8</c:v>
                </c:pt>
                <c:pt idx="407">
                  <c:v>4255.8999999999996</c:v>
                </c:pt>
                <c:pt idx="408">
                  <c:v>4254.6000000000004</c:v>
                </c:pt>
                <c:pt idx="409">
                  <c:v>4252.2</c:v>
                </c:pt>
                <c:pt idx="410">
                  <c:v>4250.3</c:v>
                </c:pt>
                <c:pt idx="411">
                  <c:v>4248.2</c:v>
                </c:pt>
                <c:pt idx="412">
                  <c:v>4247.8999999999996</c:v>
                </c:pt>
                <c:pt idx="413">
                  <c:v>4247.6000000000004</c:v>
                </c:pt>
                <c:pt idx="414">
                  <c:v>4238</c:v>
                </c:pt>
                <c:pt idx="415">
                  <c:v>4233.1000000000004</c:v>
                </c:pt>
                <c:pt idx="416">
                  <c:v>4230.8</c:v>
                </c:pt>
                <c:pt idx="417">
                  <c:v>4229.2</c:v>
                </c:pt>
                <c:pt idx="418">
                  <c:v>4226.3</c:v>
                </c:pt>
                <c:pt idx="419">
                  <c:v>4226</c:v>
                </c:pt>
                <c:pt idx="420">
                  <c:v>4222.1000000000004</c:v>
                </c:pt>
                <c:pt idx="421">
                  <c:v>4221.3999999999996</c:v>
                </c:pt>
                <c:pt idx="422">
                  <c:v>4218.8</c:v>
                </c:pt>
                <c:pt idx="423">
                  <c:v>4218.6000000000004</c:v>
                </c:pt>
                <c:pt idx="424">
                  <c:v>4216.7</c:v>
                </c:pt>
                <c:pt idx="425">
                  <c:v>4207.6000000000004</c:v>
                </c:pt>
                <c:pt idx="426">
                  <c:v>4200.8999999999996</c:v>
                </c:pt>
                <c:pt idx="427">
                  <c:v>4196.6000000000004</c:v>
                </c:pt>
                <c:pt idx="428">
                  <c:v>4193.2</c:v>
                </c:pt>
                <c:pt idx="429">
                  <c:v>4191.8</c:v>
                </c:pt>
                <c:pt idx="430">
                  <c:v>4188.8999999999996</c:v>
                </c:pt>
                <c:pt idx="431">
                  <c:v>4188.3</c:v>
                </c:pt>
                <c:pt idx="432">
                  <c:v>4187.1000000000004</c:v>
                </c:pt>
                <c:pt idx="433">
                  <c:v>4184.5</c:v>
                </c:pt>
                <c:pt idx="434">
                  <c:v>4184.2</c:v>
                </c:pt>
                <c:pt idx="435">
                  <c:v>4182</c:v>
                </c:pt>
                <c:pt idx="436">
                  <c:v>4180.3999999999996</c:v>
                </c:pt>
                <c:pt idx="437">
                  <c:v>4172.3999999999996</c:v>
                </c:pt>
                <c:pt idx="438">
                  <c:v>4172.1000000000004</c:v>
                </c:pt>
                <c:pt idx="439">
                  <c:v>4160.8999999999996</c:v>
                </c:pt>
                <c:pt idx="440">
                  <c:v>4150.3</c:v>
                </c:pt>
                <c:pt idx="441">
                  <c:v>4145.7</c:v>
                </c:pt>
                <c:pt idx="442">
                  <c:v>4135.1000000000004</c:v>
                </c:pt>
                <c:pt idx="443">
                  <c:v>4133.6000000000004</c:v>
                </c:pt>
                <c:pt idx="444">
                  <c:v>4122.3999999999996</c:v>
                </c:pt>
                <c:pt idx="445">
                  <c:v>4121.8999999999996</c:v>
                </c:pt>
                <c:pt idx="446">
                  <c:v>4119.8</c:v>
                </c:pt>
                <c:pt idx="447">
                  <c:v>4114</c:v>
                </c:pt>
                <c:pt idx="448">
                  <c:v>4113.6000000000004</c:v>
                </c:pt>
                <c:pt idx="449">
                  <c:v>4105.7</c:v>
                </c:pt>
                <c:pt idx="450">
                  <c:v>4100.3999999999996</c:v>
                </c:pt>
                <c:pt idx="451">
                  <c:v>4092.1</c:v>
                </c:pt>
                <c:pt idx="452">
                  <c:v>4086.9</c:v>
                </c:pt>
                <c:pt idx="453">
                  <c:v>4085.3</c:v>
                </c:pt>
                <c:pt idx="454">
                  <c:v>4075.5</c:v>
                </c:pt>
                <c:pt idx="455">
                  <c:v>4071.2</c:v>
                </c:pt>
                <c:pt idx="456">
                  <c:v>4065.4</c:v>
                </c:pt>
                <c:pt idx="457">
                  <c:v>4062</c:v>
                </c:pt>
                <c:pt idx="458">
                  <c:v>4061.5</c:v>
                </c:pt>
                <c:pt idx="459">
                  <c:v>4059.3</c:v>
                </c:pt>
                <c:pt idx="460">
                  <c:v>4057.3</c:v>
                </c:pt>
                <c:pt idx="461">
                  <c:v>4049.4</c:v>
                </c:pt>
                <c:pt idx="462">
                  <c:v>4045.8</c:v>
                </c:pt>
                <c:pt idx="463">
                  <c:v>4035.5</c:v>
                </c:pt>
                <c:pt idx="464">
                  <c:v>4010.7</c:v>
                </c:pt>
                <c:pt idx="465">
                  <c:v>4006.1</c:v>
                </c:pt>
                <c:pt idx="466">
                  <c:v>4004.3</c:v>
                </c:pt>
                <c:pt idx="467">
                  <c:v>4002.9</c:v>
                </c:pt>
                <c:pt idx="468">
                  <c:v>3999.8</c:v>
                </c:pt>
                <c:pt idx="469">
                  <c:v>3998.4</c:v>
                </c:pt>
                <c:pt idx="470">
                  <c:v>3996.2</c:v>
                </c:pt>
                <c:pt idx="471">
                  <c:v>3988.5</c:v>
                </c:pt>
                <c:pt idx="472">
                  <c:v>3987.7</c:v>
                </c:pt>
                <c:pt idx="473">
                  <c:v>3986.9</c:v>
                </c:pt>
                <c:pt idx="474">
                  <c:v>3979.9</c:v>
                </c:pt>
                <c:pt idx="475">
                  <c:v>3967.9</c:v>
                </c:pt>
                <c:pt idx="476">
                  <c:v>3967.1</c:v>
                </c:pt>
                <c:pt idx="477">
                  <c:v>3966.4</c:v>
                </c:pt>
                <c:pt idx="478">
                  <c:v>3961.6</c:v>
                </c:pt>
                <c:pt idx="479">
                  <c:v>3957.9</c:v>
                </c:pt>
                <c:pt idx="480">
                  <c:v>3957.2</c:v>
                </c:pt>
                <c:pt idx="481">
                  <c:v>3954.9</c:v>
                </c:pt>
                <c:pt idx="482">
                  <c:v>3951.3</c:v>
                </c:pt>
                <c:pt idx="483">
                  <c:v>3947.5</c:v>
                </c:pt>
                <c:pt idx="484">
                  <c:v>3944.4</c:v>
                </c:pt>
                <c:pt idx="485">
                  <c:v>3941.5</c:v>
                </c:pt>
                <c:pt idx="486">
                  <c:v>3941.5</c:v>
                </c:pt>
                <c:pt idx="487">
                  <c:v>3941.1</c:v>
                </c:pt>
                <c:pt idx="488">
                  <c:v>3933.4</c:v>
                </c:pt>
                <c:pt idx="489">
                  <c:v>3932.4</c:v>
                </c:pt>
                <c:pt idx="490">
                  <c:v>3929.1</c:v>
                </c:pt>
                <c:pt idx="491">
                  <c:v>3920.8</c:v>
                </c:pt>
                <c:pt idx="492">
                  <c:v>3916.6</c:v>
                </c:pt>
                <c:pt idx="493">
                  <c:v>3914.8</c:v>
                </c:pt>
                <c:pt idx="494">
                  <c:v>3911.2</c:v>
                </c:pt>
                <c:pt idx="495">
                  <c:v>3909.3</c:v>
                </c:pt>
                <c:pt idx="496">
                  <c:v>3907.3</c:v>
                </c:pt>
                <c:pt idx="497">
                  <c:v>3905.8</c:v>
                </c:pt>
                <c:pt idx="498">
                  <c:v>3900.9</c:v>
                </c:pt>
                <c:pt idx="499">
                  <c:v>3898.4</c:v>
                </c:pt>
                <c:pt idx="500">
                  <c:v>3898.2</c:v>
                </c:pt>
                <c:pt idx="501">
                  <c:v>3875.4</c:v>
                </c:pt>
                <c:pt idx="502">
                  <c:v>3875</c:v>
                </c:pt>
                <c:pt idx="503">
                  <c:v>3872.4</c:v>
                </c:pt>
                <c:pt idx="504">
                  <c:v>3866.8</c:v>
                </c:pt>
                <c:pt idx="505">
                  <c:v>3866.8</c:v>
                </c:pt>
                <c:pt idx="506">
                  <c:v>3864.9</c:v>
                </c:pt>
                <c:pt idx="507">
                  <c:v>3864.5</c:v>
                </c:pt>
                <c:pt idx="508">
                  <c:v>3864.4</c:v>
                </c:pt>
                <c:pt idx="509">
                  <c:v>3862.1</c:v>
                </c:pt>
                <c:pt idx="510">
                  <c:v>3856.7</c:v>
                </c:pt>
                <c:pt idx="511">
                  <c:v>3856</c:v>
                </c:pt>
                <c:pt idx="512">
                  <c:v>3854.6</c:v>
                </c:pt>
                <c:pt idx="513">
                  <c:v>3854</c:v>
                </c:pt>
                <c:pt idx="514">
                  <c:v>3853.6</c:v>
                </c:pt>
                <c:pt idx="515">
                  <c:v>3852.7</c:v>
                </c:pt>
                <c:pt idx="516">
                  <c:v>3848.3</c:v>
                </c:pt>
                <c:pt idx="517">
                  <c:v>3848</c:v>
                </c:pt>
                <c:pt idx="518">
                  <c:v>3847.7</c:v>
                </c:pt>
                <c:pt idx="519">
                  <c:v>3847.2</c:v>
                </c:pt>
                <c:pt idx="520">
                  <c:v>3844.9</c:v>
                </c:pt>
                <c:pt idx="521">
                  <c:v>3841.9</c:v>
                </c:pt>
                <c:pt idx="522">
                  <c:v>3840</c:v>
                </c:pt>
                <c:pt idx="523">
                  <c:v>3837.4</c:v>
                </c:pt>
                <c:pt idx="524">
                  <c:v>3836.4</c:v>
                </c:pt>
                <c:pt idx="525">
                  <c:v>3835.8</c:v>
                </c:pt>
                <c:pt idx="526">
                  <c:v>3834.9</c:v>
                </c:pt>
                <c:pt idx="527">
                  <c:v>3833.6</c:v>
                </c:pt>
                <c:pt idx="528">
                  <c:v>3829.6</c:v>
                </c:pt>
                <c:pt idx="529">
                  <c:v>3827.1</c:v>
                </c:pt>
                <c:pt idx="530">
                  <c:v>3826.4</c:v>
                </c:pt>
                <c:pt idx="531">
                  <c:v>3822</c:v>
                </c:pt>
                <c:pt idx="532">
                  <c:v>3821.8</c:v>
                </c:pt>
                <c:pt idx="533">
                  <c:v>3819.3</c:v>
                </c:pt>
                <c:pt idx="534">
                  <c:v>3818.8</c:v>
                </c:pt>
                <c:pt idx="535">
                  <c:v>3818.8</c:v>
                </c:pt>
                <c:pt idx="536">
                  <c:v>3818.7</c:v>
                </c:pt>
                <c:pt idx="537">
                  <c:v>3818.2</c:v>
                </c:pt>
                <c:pt idx="538">
                  <c:v>3812.3</c:v>
                </c:pt>
                <c:pt idx="539">
                  <c:v>3810.3</c:v>
                </c:pt>
                <c:pt idx="540">
                  <c:v>3809.9</c:v>
                </c:pt>
                <c:pt idx="541">
                  <c:v>3808.9</c:v>
                </c:pt>
                <c:pt idx="542">
                  <c:v>3808.4</c:v>
                </c:pt>
                <c:pt idx="543">
                  <c:v>3808.3</c:v>
                </c:pt>
                <c:pt idx="544">
                  <c:v>3806.9</c:v>
                </c:pt>
                <c:pt idx="545">
                  <c:v>3800.5</c:v>
                </c:pt>
                <c:pt idx="546">
                  <c:v>3800.3</c:v>
                </c:pt>
                <c:pt idx="547">
                  <c:v>3800.1</c:v>
                </c:pt>
                <c:pt idx="548">
                  <c:v>3796.8</c:v>
                </c:pt>
                <c:pt idx="549">
                  <c:v>3796.4</c:v>
                </c:pt>
                <c:pt idx="550">
                  <c:v>3793.5</c:v>
                </c:pt>
                <c:pt idx="551">
                  <c:v>3791</c:v>
                </c:pt>
                <c:pt idx="552">
                  <c:v>3790.2</c:v>
                </c:pt>
                <c:pt idx="553">
                  <c:v>3788.5</c:v>
                </c:pt>
                <c:pt idx="554">
                  <c:v>3787.9</c:v>
                </c:pt>
                <c:pt idx="555">
                  <c:v>3787.8</c:v>
                </c:pt>
                <c:pt idx="556">
                  <c:v>3787.5</c:v>
                </c:pt>
                <c:pt idx="557">
                  <c:v>3786.5</c:v>
                </c:pt>
                <c:pt idx="558">
                  <c:v>3784.7</c:v>
                </c:pt>
                <c:pt idx="559">
                  <c:v>3782.6</c:v>
                </c:pt>
                <c:pt idx="560">
                  <c:v>3782.3</c:v>
                </c:pt>
                <c:pt idx="561">
                  <c:v>3781.9</c:v>
                </c:pt>
                <c:pt idx="562">
                  <c:v>3781.6</c:v>
                </c:pt>
                <c:pt idx="563">
                  <c:v>3781.3</c:v>
                </c:pt>
                <c:pt idx="564">
                  <c:v>3780.1</c:v>
                </c:pt>
                <c:pt idx="565">
                  <c:v>3780</c:v>
                </c:pt>
                <c:pt idx="566">
                  <c:v>3777.6</c:v>
                </c:pt>
                <c:pt idx="567">
                  <c:v>3776.3</c:v>
                </c:pt>
                <c:pt idx="568">
                  <c:v>3769</c:v>
                </c:pt>
                <c:pt idx="569">
                  <c:v>3767.6</c:v>
                </c:pt>
                <c:pt idx="570">
                  <c:v>3762.5</c:v>
                </c:pt>
                <c:pt idx="571">
                  <c:v>3762.2</c:v>
                </c:pt>
                <c:pt idx="572">
                  <c:v>3761.7</c:v>
                </c:pt>
                <c:pt idx="573">
                  <c:v>3754.8</c:v>
                </c:pt>
                <c:pt idx="574">
                  <c:v>3753.6</c:v>
                </c:pt>
                <c:pt idx="575">
                  <c:v>3753.2</c:v>
                </c:pt>
                <c:pt idx="576">
                  <c:v>3750.6</c:v>
                </c:pt>
                <c:pt idx="577">
                  <c:v>3749.4</c:v>
                </c:pt>
                <c:pt idx="578">
                  <c:v>3747.1</c:v>
                </c:pt>
                <c:pt idx="579">
                  <c:v>3740</c:v>
                </c:pt>
                <c:pt idx="580">
                  <c:v>3739.6</c:v>
                </c:pt>
                <c:pt idx="581">
                  <c:v>3738.8</c:v>
                </c:pt>
                <c:pt idx="582">
                  <c:v>3738.1</c:v>
                </c:pt>
                <c:pt idx="583">
                  <c:v>3730.9</c:v>
                </c:pt>
                <c:pt idx="584">
                  <c:v>3728</c:v>
                </c:pt>
                <c:pt idx="585">
                  <c:v>3727.2</c:v>
                </c:pt>
                <c:pt idx="586">
                  <c:v>3726.1</c:v>
                </c:pt>
                <c:pt idx="587">
                  <c:v>3723.1</c:v>
                </c:pt>
                <c:pt idx="588">
                  <c:v>3722.5</c:v>
                </c:pt>
                <c:pt idx="589">
                  <c:v>3709.8</c:v>
                </c:pt>
                <c:pt idx="590">
                  <c:v>3706.5</c:v>
                </c:pt>
                <c:pt idx="591">
                  <c:v>3703.7</c:v>
                </c:pt>
                <c:pt idx="592">
                  <c:v>3702.2</c:v>
                </c:pt>
                <c:pt idx="593">
                  <c:v>3702.1</c:v>
                </c:pt>
                <c:pt idx="594">
                  <c:v>3702.1</c:v>
                </c:pt>
                <c:pt idx="595">
                  <c:v>3701.1</c:v>
                </c:pt>
                <c:pt idx="596">
                  <c:v>3699.4</c:v>
                </c:pt>
                <c:pt idx="597">
                  <c:v>3695.5</c:v>
                </c:pt>
                <c:pt idx="598">
                  <c:v>3692.9</c:v>
                </c:pt>
                <c:pt idx="599">
                  <c:v>3691.7</c:v>
                </c:pt>
                <c:pt idx="600">
                  <c:v>3691.2</c:v>
                </c:pt>
                <c:pt idx="601">
                  <c:v>3688</c:v>
                </c:pt>
                <c:pt idx="602">
                  <c:v>3686.2</c:v>
                </c:pt>
                <c:pt idx="603">
                  <c:v>3686.1</c:v>
                </c:pt>
                <c:pt idx="604">
                  <c:v>3683.1</c:v>
                </c:pt>
                <c:pt idx="605">
                  <c:v>3681.1</c:v>
                </c:pt>
                <c:pt idx="606">
                  <c:v>3680.8</c:v>
                </c:pt>
                <c:pt idx="607">
                  <c:v>3679.6</c:v>
                </c:pt>
                <c:pt idx="608">
                  <c:v>3676.3</c:v>
                </c:pt>
                <c:pt idx="609">
                  <c:v>3676.2</c:v>
                </c:pt>
                <c:pt idx="610">
                  <c:v>3666.5</c:v>
                </c:pt>
                <c:pt idx="611">
                  <c:v>3664.1</c:v>
                </c:pt>
                <c:pt idx="612">
                  <c:v>3661.9</c:v>
                </c:pt>
                <c:pt idx="613">
                  <c:v>3656.2</c:v>
                </c:pt>
                <c:pt idx="614">
                  <c:v>3655.2</c:v>
                </c:pt>
                <c:pt idx="615">
                  <c:v>3648.7</c:v>
                </c:pt>
                <c:pt idx="616">
                  <c:v>3645</c:v>
                </c:pt>
                <c:pt idx="617">
                  <c:v>3643.1</c:v>
                </c:pt>
                <c:pt idx="618">
                  <c:v>3640</c:v>
                </c:pt>
                <c:pt idx="619">
                  <c:v>3633.8</c:v>
                </c:pt>
                <c:pt idx="620">
                  <c:v>3633.6</c:v>
                </c:pt>
                <c:pt idx="621">
                  <c:v>3629.6</c:v>
                </c:pt>
                <c:pt idx="622">
                  <c:v>3629.5</c:v>
                </c:pt>
                <c:pt idx="623">
                  <c:v>3628.3</c:v>
                </c:pt>
                <c:pt idx="624">
                  <c:v>3628.2</c:v>
                </c:pt>
                <c:pt idx="625">
                  <c:v>3627.4</c:v>
                </c:pt>
                <c:pt idx="626">
                  <c:v>3624.8</c:v>
                </c:pt>
                <c:pt idx="627">
                  <c:v>3612.1</c:v>
                </c:pt>
                <c:pt idx="628">
                  <c:v>3609.8</c:v>
                </c:pt>
                <c:pt idx="629">
                  <c:v>3609.3</c:v>
                </c:pt>
                <c:pt idx="630">
                  <c:v>3601.7</c:v>
                </c:pt>
                <c:pt idx="631">
                  <c:v>3599</c:v>
                </c:pt>
                <c:pt idx="632">
                  <c:v>3596</c:v>
                </c:pt>
                <c:pt idx="633">
                  <c:v>3577.1</c:v>
                </c:pt>
                <c:pt idx="634">
                  <c:v>3575.2</c:v>
                </c:pt>
                <c:pt idx="635">
                  <c:v>3572.6</c:v>
                </c:pt>
                <c:pt idx="636">
                  <c:v>3570.4</c:v>
                </c:pt>
                <c:pt idx="637">
                  <c:v>3568.9</c:v>
                </c:pt>
                <c:pt idx="638">
                  <c:v>3567.7</c:v>
                </c:pt>
                <c:pt idx="639">
                  <c:v>3557.4</c:v>
                </c:pt>
                <c:pt idx="640">
                  <c:v>3552.1</c:v>
                </c:pt>
                <c:pt idx="641">
                  <c:v>3550.5</c:v>
                </c:pt>
                <c:pt idx="642">
                  <c:v>3548</c:v>
                </c:pt>
                <c:pt idx="643">
                  <c:v>3542</c:v>
                </c:pt>
                <c:pt idx="644">
                  <c:v>3540.5</c:v>
                </c:pt>
                <c:pt idx="645">
                  <c:v>3538.9</c:v>
                </c:pt>
                <c:pt idx="646">
                  <c:v>3538.8</c:v>
                </c:pt>
                <c:pt idx="647">
                  <c:v>3538.6</c:v>
                </c:pt>
                <c:pt idx="648">
                  <c:v>3534.8</c:v>
                </c:pt>
                <c:pt idx="649">
                  <c:v>3519.6</c:v>
                </c:pt>
                <c:pt idx="650">
                  <c:v>3519.1</c:v>
                </c:pt>
                <c:pt idx="651">
                  <c:v>3512.5</c:v>
                </c:pt>
                <c:pt idx="652">
                  <c:v>3500.9</c:v>
                </c:pt>
                <c:pt idx="653">
                  <c:v>3494.2</c:v>
                </c:pt>
                <c:pt idx="654">
                  <c:v>3486.6</c:v>
                </c:pt>
                <c:pt idx="655">
                  <c:v>3485.4</c:v>
                </c:pt>
                <c:pt idx="656">
                  <c:v>3482.4</c:v>
                </c:pt>
                <c:pt idx="657">
                  <c:v>3479.8</c:v>
                </c:pt>
                <c:pt idx="658">
                  <c:v>3479.4</c:v>
                </c:pt>
                <c:pt idx="659">
                  <c:v>3474.8</c:v>
                </c:pt>
                <c:pt idx="660">
                  <c:v>3471.6</c:v>
                </c:pt>
                <c:pt idx="661">
                  <c:v>3462.8</c:v>
                </c:pt>
                <c:pt idx="662">
                  <c:v>3462.5</c:v>
                </c:pt>
                <c:pt idx="663">
                  <c:v>3462</c:v>
                </c:pt>
                <c:pt idx="664">
                  <c:v>3448.5</c:v>
                </c:pt>
                <c:pt idx="665">
                  <c:v>3445.8</c:v>
                </c:pt>
                <c:pt idx="666">
                  <c:v>3441</c:v>
                </c:pt>
                <c:pt idx="667">
                  <c:v>3429.7</c:v>
                </c:pt>
                <c:pt idx="668">
                  <c:v>3426.4</c:v>
                </c:pt>
                <c:pt idx="669">
                  <c:v>3419</c:v>
                </c:pt>
                <c:pt idx="670">
                  <c:v>3417.4</c:v>
                </c:pt>
                <c:pt idx="671">
                  <c:v>3416.2</c:v>
                </c:pt>
                <c:pt idx="672">
                  <c:v>3409.7</c:v>
                </c:pt>
                <c:pt idx="673">
                  <c:v>3408.7</c:v>
                </c:pt>
                <c:pt idx="674">
                  <c:v>3404.7</c:v>
                </c:pt>
                <c:pt idx="675">
                  <c:v>3397.6</c:v>
                </c:pt>
                <c:pt idx="676">
                  <c:v>3388.9</c:v>
                </c:pt>
                <c:pt idx="677">
                  <c:v>3384.3</c:v>
                </c:pt>
                <c:pt idx="678">
                  <c:v>3376.2</c:v>
                </c:pt>
                <c:pt idx="679">
                  <c:v>3374.6</c:v>
                </c:pt>
                <c:pt idx="680">
                  <c:v>3367.4</c:v>
                </c:pt>
                <c:pt idx="681">
                  <c:v>3361.2</c:v>
                </c:pt>
                <c:pt idx="682">
                  <c:v>3340.8</c:v>
                </c:pt>
                <c:pt idx="683">
                  <c:v>3337.5</c:v>
                </c:pt>
                <c:pt idx="684">
                  <c:v>3331.8</c:v>
                </c:pt>
                <c:pt idx="685">
                  <c:v>3308.8</c:v>
                </c:pt>
                <c:pt idx="686">
                  <c:v>3305.2</c:v>
                </c:pt>
                <c:pt idx="687">
                  <c:v>3288</c:v>
                </c:pt>
                <c:pt idx="688">
                  <c:v>3287.6</c:v>
                </c:pt>
                <c:pt idx="689">
                  <c:v>3285</c:v>
                </c:pt>
                <c:pt idx="690">
                  <c:v>3283.8</c:v>
                </c:pt>
                <c:pt idx="691">
                  <c:v>3272.7</c:v>
                </c:pt>
                <c:pt idx="692">
                  <c:v>3237.3</c:v>
                </c:pt>
                <c:pt idx="693">
                  <c:v>3208</c:v>
                </c:pt>
                <c:pt idx="694">
                  <c:v>3200.2</c:v>
                </c:pt>
                <c:pt idx="695">
                  <c:v>3191.2</c:v>
                </c:pt>
                <c:pt idx="696">
                  <c:v>3189.1</c:v>
                </c:pt>
                <c:pt idx="697">
                  <c:v>3184.1</c:v>
                </c:pt>
                <c:pt idx="698">
                  <c:v>3177.5</c:v>
                </c:pt>
                <c:pt idx="699">
                  <c:v>3167.9</c:v>
                </c:pt>
                <c:pt idx="700">
                  <c:v>3148.6</c:v>
                </c:pt>
                <c:pt idx="701">
                  <c:v>3141.3</c:v>
                </c:pt>
                <c:pt idx="702">
                  <c:v>3137</c:v>
                </c:pt>
                <c:pt idx="703">
                  <c:v>3132.9</c:v>
                </c:pt>
                <c:pt idx="704">
                  <c:v>3130.4</c:v>
                </c:pt>
                <c:pt idx="705">
                  <c:v>3130.2</c:v>
                </c:pt>
                <c:pt idx="706">
                  <c:v>3129.6</c:v>
                </c:pt>
                <c:pt idx="707">
                  <c:v>3128.8</c:v>
                </c:pt>
                <c:pt idx="708">
                  <c:v>3127.9</c:v>
                </c:pt>
                <c:pt idx="709">
                  <c:v>3115.3</c:v>
                </c:pt>
                <c:pt idx="710">
                  <c:v>3113.4</c:v>
                </c:pt>
                <c:pt idx="711">
                  <c:v>3113.2</c:v>
                </c:pt>
                <c:pt idx="712">
                  <c:v>3112.2</c:v>
                </c:pt>
                <c:pt idx="713">
                  <c:v>3111.8</c:v>
                </c:pt>
                <c:pt idx="714">
                  <c:v>3106.7</c:v>
                </c:pt>
                <c:pt idx="715">
                  <c:v>3103.1</c:v>
                </c:pt>
                <c:pt idx="716">
                  <c:v>3095.3</c:v>
                </c:pt>
                <c:pt idx="717">
                  <c:v>3094.8</c:v>
                </c:pt>
                <c:pt idx="718">
                  <c:v>3094.3</c:v>
                </c:pt>
                <c:pt idx="719">
                  <c:v>3093.8</c:v>
                </c:pt>
                <c:pt idx="720">
                  <c:v>3086.4</c:v>
                </c:pt>
                <c:pt idx="721">
                  <c:v>3086.3</c:v>
                </c:pt>
                <c:pt idx="722">
                  <c:v>3085.2</c:v>
                </c:pt>
                <c:pt idx="723">
                  <c:v>3084.3</c:v>
                </c:pt>
                <c:pt idx="724">
                  <c:v>3084</c:v>
                </c:pt>
                <c:pt idx="725">
                  <c:v>3081.8</c:v>
                </c:pt>
                <c:pt idx="726">
                  <c:v>3080.8</c:v>
                </c:pt>
                <c:pt idx="727">
                  <c:v>3080.6</c:v>
                </c:pt>
                <c:pt idx="728">
                  <c:v>3080.2</c:v>
                </c:pt>
                <c:pt idx="729">
                  <c:v>3077.7</c:v>
                </c:pt>
                <c:pt idx="730">
                  <c:v>3077.5</c:v>
                </c:pt>
                <c:pt idx="731">
                  <c:v>3075.3</c:v>
                </c:pt>
                <c:pt idx="732">
                  <c:v>3075.1</c:v>
                </c:pt>
                <c:pt idx="733">
                  <c:v>3074</c:v>
                </c:pt>
                <c:pt idx="734">
                  <c:v>3073.8</c:v>
                </c:pt>
                <c:pt idx="735">
                  <c:v>3071.9</c:v>
                </c:pt>
                <c:pt idx="736">
                  <c:v>3070.9</c:v>
                </c:pt>
                <c:pt idx="737">
                  <c:v>3070.6</c:v>
                </c:pt>
                <c:pt idx="738">
                  <c:v>3069.4</c:v>
                </c:pt>
                <c:pt idx="739">
                  <c:v>3068.1</c:v>
                </c:pt>
                <c:pt idx="740">
                  <c:v>3066.2</c:v>
                </c:pt>
                <c:pt idx="741">
                  <c:v>3065.7</c:v>
                </c:pt>
                <c:pt idx="742">
                  <c:v>3065.4</c:v>
                </c:pt>
                <c:pt idx="743">
                  <c:v>3064.9</c:v>
                </c:pt>
                <c:pt idx="744">
                  <c:v>3062.4</c:v>
                </c:pt>
                <c:pt idx="745">
                  <c:v>3060.3</c:v>
                </c:pt>
                <c:pt idx="746">
                  <c:v>3059.6</c:v>
                </c:pt>
                <c:pt idx="747">
                  <c:v>3059</c:v>
                </c:pt>
                <c:pt idx="748">
                  <c:v>3058.9</c:v>
                </c:pt>
                <c:pt idx="749">
                  <c:v>3058.7</c:v>
                </c:pt>
                <c:pt idx="750">
                  <c:v>3057.4</c:v>
                </c:pt>
                <c:pt idx="751">
                  <c:v>3057.2</c:v>
                </c:pt>
                <c:pt idx="752">
                  <c:v>3056.9</c:v>
                </c:pt>
                <c:pt idx="753">
                  <c:v>3056.8</c:v>
                </c:pt>
                <c:pt idx="754">
                  <c:v>3056.3</c:v>
                </c:pt>
                <c:pt idx="755">
                  <c:v>3052.8</c:v>
                </c:pt>
                <c:pt idx="756">
                  <c:v>3051.5</c:v>
                </c:pt>
                <c:pt idx="757">
                  <c:v>3051.1</c:v>
                </c:pt>
                <c:pt idx="758">
                  <c:v>3048.2</c:v>
                </c:pt>
                <c:pt idx="759">
                  <c:v>3047.8</c:v>
                </c:pt>
                <c:pt idx="760">
                  <c:v>3047.1</c:v>
                </c:pt>
                <c:pt idx="761">
                  <c:v>3047</c:v>
                </c:pt>
                <c:pt idx="762">
                  <c:v>3046.8</c:v>
                </c:pt>
                <c:pt idx="763">
                  <c:v>3046.4</c:v>
                </c:pt>
                <c:pt idx="764">
                  <c:v>3045.4</c:v>
                </c:pt>
                <c:pt idx="765">
                  <c:v>3043.9</c:v>
                </c:pt>
                <c:pt idx="766">
                  <c:v>3043.4</c:v>
                </c:pt>
                <c:pt idx="767">
                  <c:v>3043.2</c:v>
                </c:pt>
                <c:pt idx="768">
                  <c:v>3043.1</c:v>
                </c:pt>
                <c:pt idx="769">
                  <c:v>3040.3</c:v>
                </c:pt>
                <c:pt idx="770">
                  <c:v>3040</c:v>
                </c:pt>
                <c:pt idx="771">
                  <c:v>3038.3</c:v>
                </c:pt>
                <c:pt idx="772">
                  <c:v>3037.5</c:v>
                </c:pt>
                <c:pt idx="773">
                  <c:v>3037.2</c:v>
                </c:pt>
                <c:pt idx="774">
                  <c:v>3036</c:v>
                </c:pt>
                <c:pt idx="775">
                  <c:v>3035.9</c:v>
                </c:pt>
                <c:pt idx="776">
                  <c:v>3035.6</c:v>
                </c:pt>
                <c:pt idx="777">
                  <c:v>3027.3</c:v>
                </c:pt>
                <c:pt idx="778">
                  <c:v>3027</c:v>
                </c:pt>
                <c:pt idx="779">
                  <c:v>3026.1</c:v>
                </c:pt>
                <c:pt idx="780">
                  <c:v>3022.8</c:v>
                </c:pt>
                <c:pt idx="781">
                  <c:v>3021.9</c:v>
                </c:pt>
                <c:pt idx="782">
                  <c:v>3020.8</c:v>
                </c:pt>
                <c:pt idx="783">
                  <c:v>3020.5</c:v>
                </c:pt>
                <c:pt idx="784">
                  <c:v>3018</c:v>
                </c:pt>
                <c:pt idx="785">
                  <c:v>3017.3</c:v>
                </c:pt>
                <c:pt idx="786">
                  <c:v>3016.5</c:v>
                </c:pt>
                <c:pt idx="787">
                  <c:v>3009.3</c:v>
                </c:pt>
                <c:pt idx="788">
                  <c:v>3008.5</c:v>
                </c:pt>
                <c:pt idx="789">
                  <c:v>3007.4</c:v>
                </c:pt>
                <c:pt idx="790">
                  <c:v>3005</c:v>
                </c:pt>
                <c:pt idx="791">
                  <c:v>3003.9</c:v>
                </c:pt>
                <c:pt idx="792">
                  <c:v>3002.7</c:v>
                </c:pt>
                <c:pt idx="793">
                  <c:v>3001.2</c:v>
                </c:pt>
                <c:pt idx="794">
                  <c:v>3000.7</c:v>
                </c:pt>
                <c:pt idx="795">
                  <c:v>2999.1</c:v>
                </c:pt>
                <c:pt idx="796">
                  <c:v>2997.7</c:v>
                </c:pt>
                <c:pt idx="797">
                  <c:v>2997.2</c:v>
                </c:pt>
                <c:pt idx="798">
                  <c:v>2996.5</c:v>
                </c:pt>
                <c:pt idx="799">
                  <c:v>2996.1</c:v>
                </c:pt>
                <c:pt idx="800">
                  <c:v>2995.6</c:v>
                </c:pt>
                <c:pt idx="801">
                  <c:v>2994.4</c:v>
                </c:pt>
                <c:pt idx="802">
                  <c:v>2994.4</c:v>
                </c:pt>
                <c:pt idx="803">
                  <c:v>2993.8</c:v>
                </c:pt>
                <c:pt idx="804">
                  <c:v>2986.8</c:v>
                </c:pt>
                <c:pt idx="805">
                  <c:v>2986.3</c:v>
                </c:pt>
                <c:pt idx="806">
                  <c:v>2985.8</c:v>
                </c:pt>
                <c:pt idx="807">
                  <c:v>2982.5</c:v>
                </c:pt>
                <c:pt idx="808">
                  <c:v>2982.1</c:v>
                </c:pt>
                <c:pt idx="809">
                  <c:v>2981</c:v>
                </c:pt>
                <c:pt idx="810">
                  <c:v>2976.6</c:v>
                </c:pt>
                <c:pt idx="811">
                  <c:v>2975.3</c:v>
                </c:pt>
                <c:pt idx="812">
                  <c:v>2972.7</c:v>
                </c:pt>
                <c:pt idx="813">
                  <c:v>2972.2</c:v>
                </c:pt>
                <c:pt idx="814">
                  <c:v>2970.9</c:v>
                </c:pt>
                <c:pt idx="815">
                  <c:v>2967.9</c:v>
                </c:pt>
                <c:pt idx="816">
                  <c:v>2967.5</c:v>
                </c:pt>
                <c:pt idx="817">
                  <c:v>2966.8</c:v>
                </c:pt>
                <c:pt idx="818">
                  <c:v>2962.7</c:v>
                </c:pt>
                <c:pt idx="819">
                  <c:v>2962.6</c:v>
                </c:pt>
                <c:pt idx="820">
                  <c:v>2961.3</c:v>
                </c:pt>
                <c:pt idx="821">
                  <c:v>2960.3</c:v>
                </c:pt>
                <c:pt idx="822">
                  <c:v>2954.7</c:v>
                </c:pt>
                <c:pt idx="823">
                  <c:v>2953.2</c:v>
                </c:pt>
                <c:pt idx="824">
                  <c:v>2952.1</c:v>
                </c:pt>
                <c:pt idx="825">
                  <c:v>2951.7</c:v>
                </c:pt>
                <c:pt idx="826">
                  <c:v>2949.1</c:v>
                </c:pt>
                <c:pt idx="827">
                  <c:v>2948.9</c:v>
                </c:pt>
                <c:pt idx="828">
                  <c:v>2941.1</c:v>
                </c:pt>
                <c:pt idx="829">
                  <c:v>2941</c:v>
                </c:pt>
                <c:pt idx="830">
                  <c:v>2939.4</c:v>
                </c:pt>
                <c:pt idx="831">
                  <c:v>2928</c:v>
                </c:pt>
                <c:pt idx="832">
                  <c:v>2927.9</c:v>
                </c:pt>
                <c:pt idx="833">
                  <c:v>2927.2</c:v>
                </c:pt>
                <c:pt idx="834">
                  <c:v>2923.3</c:v>
                </c:pt>
                <c:pt idx="835">
                  <c:v>2921.7</c:v>
                </c:pt>
                <c:pt idx="836">
                  <c:v>2920.1</c:v>
                </c:pt>
                <c:pt idx="837">
                  <c:v>2918.7</c:v>
                </c:pt>
                <c:pt idx="838">
                  <c:v>2916.9</c:v>
                </c:pt>
                <c:pt idx="839">
                  <c:v>2915.7</c:v>
                </c:pt>
                <c:pt idx="840">
                  <c:v>2915.5</c:v>
                </c:pt>
                <c:pt idx="841">
                  <c:v>2913</c:v>
                </c:pt>
                <c:pt idx="842">
                  <c:v>2903.6</c:v>
                </c:pt>
                <c:pt idx="843">
                  <c:v>2902.8</c:v>
                </c:pt>
                <c:pt idx="844">
                  <c:v>2901.6</c:v>
                </c:pt>
                <c:pt idx="845">
                  <c:v>2891.9</c:v>
                </c:pt>
                <c:pt idx="846">
                  <c:v>2884.5</c:v>
                </c:pt>
                <c:pt idx="847">
                  <c:v>2876.6</c:v>
                </c:pt>
                <c:pt idx="848">
                  <c:v>2874.8</c:v>
                </c:pt>
                <c:pt idx="849">
                  <c:v>2873.1</c:v>
                </c:pt>
                <c:pt idx="850">
                  <c:v>2870.7</c:v>
                </c:pt>
                <c:pt idx="851">
                  <c:v>2867</c:v>
                </c:pt>
                <c:pt idx="852">
                  <c:v>2862.7</c:v>
                </c:pt>
                <c:pt idx="853">
                  <c:v>2861.5</c:v>
                </c:pt>
                <c:pt idx="854">
                  <c:v>2858.5</c:v>
                </c:pt>
                <c:pt idx="855">
                  <c:v>2858.1</c:v>
                </c:pt>
                <c:pt idx="856">
                  <c:v>2857.4</c:v>
                </c:pt>
                <c:pt idx="857">
                  <c:v>2856.4</c:v>
                </c:pt>
                <c:pt idx="858">
                  <c:v>2853.9</c:v>
                </c:pt>
                <c:pt idx="859">
                  <c:v>2852.2</c:v>
                </c:pt>
                <c:pt idx="860">
                  <c:v>2851.3</c:v>
                </c:pt>
                <c:pt idx="861">
                  <c:v>2851.2</c:v>
                </c:pt>
                <c:pt idx="862">
                  <c:v>2844.2</c:v>
                </c:pt>
                <c:pt idx="863">
                  <c:v>2836.8</c:v>
                </c:pt>
                <c:pt idx="864">
                  <c:v>2836.7</c:v>
                </c:pt>
                <c:pt idx="865">
                  <c:v>2833.3</c:v>
                </c:pt>
                <c:pt idx="866">
                  <c:v>2829.7</c:v>
                </c:pt>
                <c:pt idx="867">
                  <c:v>2826.9</c:v>
                </c:pt>
                <c:pt idx="868">
                  <c:v>2824.1</c:v>
                </c:pt>
                <c:pt idx="869">
                  <c:v>2823.7</c:v>
                </c:pt>
                <c:pt idx="870">
                  <c:v>2818.8</c:v>
                </c:pt>
                <c:pt idx="871">
                  <c:v>2818.6</c:v>
                </c:pt>
                <c:pt idx="872">
                  <c:v>2815.5</c:v>
                </c:pt>
                <c:pt idx="873">
                  <c:v>2812.8</c:v>
                </c:pt>
                <c:pt idx="874">
                  <c:v>2810.5</c:v>
                </c:pt>
                <c:pt idx="875">
                  <c:v>2806.2</c:v>
                </c:pt>
                <c:pt idx="876">
                  <c:v>2801.5</c:v>
                </c:pt>
                <c:pt idx="877">
                  <c:v>2788.3</c:v>
                </c:pt>
                <c:pt idx="878">
                  <c:v>2786.6</c:v>
                </c:pt>
                <c:pt idx="879">
                  <c:v>2783.2</c:v>
                </c:pt>
                <c:pt idx="880">
                  <c:v>2772.7</c:v>
                </c:pt>
                <c:pt idx="881">
                  <c:v>2769.5</c:v>
                </c:pt>
                <c:pt idx="882">
                  <c:v>2769.1</c:v>
                </c:pt>
                <c:pt idx="883">
                  <c:v>2757.9</c:v>
                </c:pt>
                <c:pt idx="884">
                  <c:v>2739.5</c:v>
                </c:pt>
                <c:pt idx="885">
                  <c:v>2733.9</c:v>
                </c:pt>
                <c:pt idx="886">
                  <c:v>2723.1</c:v>
                </c:pt>
                <c:pt idx="887">
                  <c:v>2719.3</c:v>
                </c:pt>
                <c:pt idx="888">
                  <c:v>2689.6</c:v>
                </c:pt>
                <c:pt idx="889">
                  <c:v>2688.9</c:v>
                </c:pt>
                <c:pt idx="890">
                  <c:v>2684.5</c:v>
                </c:pt>
                <c:pt idx="891">
                  <c:v>2678.9</c:v>
                </c:pt>
                <c:pt idx="892">
                  <c:v>2673.8</c:v>
                </c:pt>
                <c:pt idx="893">
                  <c:v>2668.3</c:v>
                </c:pt>
                <c:pt idx="894">
                  <c:v>2667.9</c:v>
                </c:pt>
                <c:pt idx="895">
                  <c:v>2660</c:v>
                </c:pt>
                <c:pt idx="896">
                  <c:v>2627.4</c:v>
                </c:pt>
                <c:pt idx="897">
                  <c:v>2626.5</c:v>
                </c:pt>
                <c:pt idx="898">
                  <c:v>2622.7</c:v>
                </c:pt>
                <c:pt idx="899">
                  <c:v>2613.1999999999998</c:v>
                </c:pt>
                <c:pt idx="900">
                  <c:v>2583.5</c:v>
                </c:pt>
                <c:pt idx="901">
                  <c:v>2579.9</c:v>
                </c:pt>
                <c:pt idx="902">
                  <c:v>2571.6</c:v>
                </c:pt>
                <c:pt idx="903">
                  <c:v>2568.9</c:v>
                </c:pt>
                <c:pt idx="904">
                  <c:v>2562.1999999999998</c:v>
                </c:pt>
                <c:pt idx="905">
                  <c:v>2561.6</c:v>
                </c:pt>
                <c:pt idx="906">
                  <c:v>2551.8000000000002</c:v>
                </c:pt>
                <c:pt idx="907">
                  <c:v>2545.9</c:v>
                </c:pt>
                <c:pt idx="908">
                  <c:v>2539.9</c:v>
                </c:pt>
                <c:pt idx="909">
                  <c:v>2529.1999999999998</c:v>
                </c:pt>
                <c:pt idx="910">
                  <c:v>2522</c:v>
                </c:pt>
                <c:pt idx="911">
                  <c:v>2517.1999999999998</c:v>
                </c:pt>
                <c:pt idx="912">
                  <c:v>2512.3000000000002</c:v>
                </c:pt>
                <c:pt idx="913">
                  <c:v>2509.8000000000002</c:v>
                </c:pt>
                <c:pt idx="914">
                  <c:v>2504.6999999999998</c:v>
                </c:pt>
                <c:pt idx="915">
                  <c:v>2478.9</c:v>
                </c:pt>
                <c:pt idx="916">
                  <c:v>2451.8000000000002</c:v>
                </c:pt>
                <c:pt idx="917">
                  <c:v>2442.1</c:v>
                </c:pt>
                <c:pt idx="918">
                  <c:v>2436.8000000000002</c:v>
                </c:pt>
                <c:pt idx="919">
                  <c:v>2436.6</c:v>
                </c:pt>
                <c:pt idx="920">
                  <c:v>2436.3000000000002</c:v>
                </c:pt>
                <c:pt idx="921">
                  <c:v>2435.5</c:v>
                </c:pt>
                <c:pt idx="922">
                  <c:v>2431.9</c:v>
                </c:pt>
                <c:pt idx="923">
                  <c:v>2428.6</c:v>
                </c:pt>
                <c:pt idx="924">
                  <c:v>2427.1</c:v>
                </c:pt>
                <c:pt idx="925">
                  <c:v>2427</c:v>
                </c:pt>
                <c:pt idx="926">
                  <c:v>2425.1999999999998</c:v>
                </c:pt>
                <c:pt idx="927">
                  <c:v>2424.5</c:v>
                </c:pt>
                <c:pt idx="928">
                  <c:v>2424.3000000000002</c:v>
                </c:pt>
                <c:pt idx="929">
                  <c:v>2424</c:v>
                </c:pt>
                <c:pt idx="930">
                  <c:v>2423.5</c:v>
                </c:pt>
                <c:pt idx="931">
                  <c:v>2418.8000000000002</c:v>
                </c:pt>
                <c:pt idx="932">
                  <c:v>2418.3000000000002</c:v>
                </c:pt>
                <c:pt idx="933">
                  <c:v>2417.3000000000002</c:v>
                </c:pt>
                <c:pt idx="934">
                  <c:v>2416.3000000000002</c:v>
                </c:pt>
                <c:pt idx="935">
                  <c:v>2415.4</c:v>
                </c:pt>
                <c:pt idx="936">
                  <c:v>2414.5</c:v>
                </c:pt>
                <c:pt idx="937">
                  <c:v>2414.3000000000002</c:v>
                </c:pt>
                <c:pt idx="938">
                  <c:v>2412.1999999999998</c:v>
                </c:pt>
                <c:pt idx="939">
                  <c:v>2411.3000000000002</c:v>
                </c:pt>
                <c:pt idx="940">
                  <c:v>2411.3000000000002</c:v>
                </c:pt>
                <c:pt idx="941">
                  <c:v>2409.4</c:v>
                </c:pt>
                <c:pt idx="942">
                  <c:v>2408</c:v>
                </c:pt>
                <c:pt idx="943">
                  <c:v>2407.6999999999998</c:v>
                </c:pt>
                <c:pt idx="944">
                  <c:v>2407.6</c:v>
                </c:pt>
                <c:pt idx="945">
                  <c:v>2406.6999999999998</c:v>
                </c:pt>
                <c:pt idx="946">
                  <c:v>2406.6</c:v>
                </c:pt>
                <c:pt idx="947">
                  <c:v>2406.5</c:v>
                </c:pt>
                <c:pt idx="948">
                  <c:v>2406.4</c:v>
                </c:pt>
                <c:pt idx="949">
                  <c:v>2405.6</c:v>
                </c:pt>
                <c:pt idx="950">
                  <c:v>2405.4</c:v>
                </c:pt>
                <c:pt idx="951">
                  <c:v>2405.4</c:v>
                </c:pt>
                <c:pt idx="952">
                  <c:v>2405.4</c:v>
                </c:pt>
                <c:pt idx="953">
                  <c:v>2404.9</c:v>
                </c:pt>
                <c:pt idx="954">
                  <c:v>2404.1999999999998</c:v>
                </c:pt>
                <c:pt idx="955">
                  <c:v>2403.8000000000002</c:v>
                </c:pt>
                <c:pt idx="956">
                  <c:v>2403.3000000000002</c:v>
                </c:pt>
                <c:pt idx="957">
                  <c:v>2403</c:v>
                </c:pt>
                <c:pt idx="958">
                  <c:v>2401.1999999999998</c:v>
                </c:pt>
                <c:pt idx="959">
                  <c:v>2400.8000000000002</c:v>
                </c:pt>
                <c:pt idx="960">
                  <c:v>2400.4</c:v>
                </c:pt>
                <c:pt idx="961">
                  <c:v>2399.5</c:v>
                </c:pt>
                <c:pt idx="962">
                  <c:v>2398.8000000000002</c:v>
                </c:pt>
                <c:pt idx="963">
                  <c:v>2398.6</c:v>
                </c:pt>
                <c:pt idx="964">
                  <c:v>2398.4</c:v>
                </c:pt>
                <c:pt idx="965">
                  <c:v>2397.6999999999998</c:v>
                </c:pt>
                <c:pt idx="966">
                  <c:v>2396.5</c:v>
                </c:pt>
                <c:pt idx="967">
                  <c:v>2396.5</c:v>
                </c:pt>
                <c:pt idx="968">
                  <c:v>2395.6999999999998</c:v>
                </c:pt>
                <c:pt idx="969">
                  <c:v>2395.5</c:v>
                </c:pt>
                <c:pt idx="970">
                  <c:v>2395.3000000000002</c:v>
                </c:pt>
                <c:pt idx="971">
                  <c:v>2395.1999999999998</c:v>
                </c:pt>
                <c:pt idx="972">
                  <c:v>2395.1</c:v>
                </c:pt>
                <c:pt idx="973">
                  <c:v>2394.8000000000002</c:v>
                </c:pt>
                <c:pt idx="974">
                  <c:v>2394.1</c:v>
                </c:pt>
                <c:pt idx="975">
                  <c:v>2393.9</c:v>
                </c:pt>
                <c:pt idx="976">
                  <c:v>2393.8000000000002</c:v>
                </c:pt>
                <c:pt idx="977">
                  <c:v>2392.9</c:v>
                </c:pt>
                <c:pt idx="978">
                  <c:v>2392.4</c:v>
                </c:pt>
                <c:pt idx="979">
                  <c:v>2392</c:v>
                </c:pt>
                <c:pt idx="980">
                  <c:v>2391.6999999999998</c:v>
                </c:pt>
                <c:pt idx="981">
                  <c:v>2391.3000000000002</c:v>
                </c:pt>
                <c:pt idx="982">
                  <c:v>2391.1</c:v>
                </c:pt>
                <c:pt idx="983">
                  <c:v>2390</c:v>
                </c:pt>
                <c:pt idx="984">
                  <c:v>2389.8000000000002</c:v>
                </c:pt>
                <c:pt idx="985">
                  <c:v>2389.5</c:v>
                </c:pt>
                <c:pt idx="986">
                  <c:v>2388.6999999999998</c:v>
                </c:pt>
                <c:pt idx="987">
                  <c:v>2388.6999999999998</c:v>
                </c:pt>
                <c:pt idx="988">
                  <c:v>2388.1999999999998</c:v>
                </c:pt>
                <c:pt idx="989">
                  <c:v>2387.8000000000002</c:v>
                </c:pt>
                <c:pt idx="990">
                  <c:v>2387.6999999999998</c:v>
                </c:pt>
                <c:pt idx="991">
                  <c:v>2386</c:v>
                </c:pt>
                <c:pt idx="992">
                  <c:v>2383</c:v>
                </c:pt>
                <c:pt idx="993">
                  <c:v>2382.3000000000002</c:v>
                </c:pt>
                <c:pt idx="994">
                  <c:v>2381.4</c:v>
                </c:pt>
                <c:pt idx="995">
                  <c:v>2380.8000000000002</c:v>
                </c:pt>
                <c:pt idx="996">
                  <c:v>2379.9</c:v>
                </c:pt>
                <c:pt idx="997">
                  <c:v>2379.5</c:v>
                </c:pt>
                <c:pt idx="998">
                  <c:v>2378.3000000000002</c:v>
                </c:pt>
                <c:pt idx="999">
                  <c:v>2377.9</c:v>
                </c:pt>
                <c:pt idx="1000">
                  <c:v>2377.8000000000002</c:v>
                </c:pt>
                <c:pt idx="1001">
                  <c:v>2377.6</c:v>
                </c:pt>
                <c:pt idx="1002">
                  <c:v>2377.1999999999998</c:v>
                </c:pt>
                <c:pt idx="1003">
                  <c:v>2376.1</c:v>
                </c:pt>
                <c:pt idx="1004">
                  <c:v>2374.6999999999998</c:v>
                </c:pt>
                <c:pt idx="1005">
                  <c:v>2374.4</c:v>
                </c:pt>
                <c:pt idx="1006">
                  <c:v>2373.6999999999998</c:v>
                </c:pt>
                <c:pt idx="1007">
                  <c:v>2372.5</c:v>
                </c:pt>
                <c:pt idx="1008">
                  <c:v>2371.9</c:v>
                </c:pt>
                <c:pt idx="1009">
                  <c:v>2369.4</c:v>
                </c:pt>
                <c:pt idx="1010">
                  <c:v>2368.6999999999998</c:v>
                </c:pt>
                <c:pt idx="1011">
                  <c:v>2368.5</c:v>
                </c:pt>
                <c:pt idx="1012">
                  <c:v>2368</c:v>
                </c:pt>
                <c:pt idx="1013">
                  <c:v>2366.6999999999998</c:v>
                </c:pt>
                <c:pt idx="1014">
                  <c:v>2366.4</c:v>
                </c:pt>
                <c:pt idx="1015">
                  <c:v>2366</c:v>
                </c:pt>
                <c:pt idx="1016">
                  <c:v>2365.9</c:v>
                </c:pt>
                <c:pt idx="1017">
                  <c:v>2365.6</c:v>
                </c:pt>
                <c:pt idx="1018">
                  <c:v>2364.5</c:v>
                </c:pt>
                <c:pt idx="1019">
                  <c:v>2364.5</c:v>
                </c:pt>
                <c:pt idx="1020">
                  <c:v>2364.4</c:v>
                </c:pt>
                <c:pt idx="1021">
                  <c:v>2362.1</c:v>
                </c:pt>
                <c:pt idx="1022">
                  <c:v>2361.4</c:v>
                </c:pt>
                <c:pt idx="1023">
                  <c:v>2359.6</c:v>
                </c:pt>
                <c:pt idx="1024">
                  <c:v>2358.1</c:v>
                </c:pt>
                <c:pt idx="1025">
                  <c:v>2357.6</c:v>
                </c:pt>
                <c:pt idx="1026">
                  <c:v>2356</c:v>
                </c:pt>
                <c:pt idx="1027">
                  <c:v>2355.6</c:v>
                </c:pt>
                <c:pt idx="1028">
                  <c:v>2355.5</c:v>
                </c:pt>
                <c:pt idx="1029">
                  <c:v>2354.6999999999998</c:v>
                </c:pt>
                <c:pt idx="1030">
                  <c:v>2353.3000000000002</c:v>
                </c:pt>
                <c:pt idx="1031">
                  <c:v>2353.1</c:v>
                </c:pt>
                <c:pt idx="1032">
                  <c:v>2352.1</c:v>
                </c:pt>
                <c:pt idx="1033">
                  <c:v>2349.6999999999998</c:v>
                </c:pt>
                <c:pt idx="1034">
                  <c:v>2349</c:v>
                </c:pt>
                <c:pt idx="1035">
                  <c:v>2347.8000000000002</c:v>
                </c:pt>
                <c:pt idx="1036">
                  <c:v>2346.8000000000002</c:v>
                </c:pt>
                <c:pt idx="1037">
                  <c:v>2346</c:v>
                </c:pt>
                <c:pt idx="1038">
                  <c:v>2345.9</c:v>
                </c:pt>
                <c:pt idx="1039">
                  <c:v>2345.3000000000002</c:v>
                </c:pt>
                <c:pt idx="1040">
                  <c:v>2340.6999999999998</c:v>
                </c:pt>
                <c:pt idx="1041">
                  <c:v>2339</c:v>
                </c:pt>
                <c:pt idx="1042">
                  <c:v>2338.5</c:v>
                </c:pt>
                <c:pt idx="1043">
                  <c:v>2336.9</c:v>
                </c:pt>
                <c:pt idx="1044">
                  <c:v>2335.6</c:v>
                </c:pt>
                <c:pt idx="1045">
                  <c:v>2335.1999999999998</c:v>
                </c:pt>
                <c:pt idx="1046">
                  <c:v>2332.1999999999998</c:v>
                </c:pt>
                <c:pt idx="1047">
                  <c:v>2331.1</c:v>
                </c:pt>
                <c:pt idx="1048">
                  <c:v>2330.1</c:v>
                </c:pt>
                <c:pt idx="1049">
                  <c:v>2330</c:v>
                </c:pt>
                <c:pt idx="1050">
                  <c:v>2329.5</c:v>
                </c:pt>
                <c:pt idx="1051">
                  <c:v>2328.6999999999998</c:v>
                </c:pt>
                <c:pt idx="1052">
                  <c:v>2327.8000000000002</c:v>
                </c:pt>
                <c:pt idx="1053">
                  <c:v>2327.4</c:v>
                </c:pt>
                <c:pt idx="1054">
                  <c:v>2326.5</c:v>
                </c:pt>
                <c:pt idx="1055">
                  <c:v>2322.8000000000002</c:v>
                </c:pt>
                <c:pt idx="1056">
                  <c:v>2317.3000000000002</c:v>
                </c:pt>
                <c:pt idx="1057">
                  <c:v>2314.1999999999998</c:v>
                </c:pt>
                <c:pt idx="1058">
                  <c:v>2313.5</c:v>
                </c:pt>
                <c:pt idx="1059">
                  <c:v>2310.9</c:v>
                </c:pt>
                <c:pt idx="1060">
                  <c:v>2308</c:v>
                </c:pt>
                <c:pt idx="1061">
                  <c:v>2306.6</c:v>
                </c:pt>
                <c:pt idx="1062">
                  <c:v>2303.6999999999998</c:v>
                </c:pt>
                <c:pt idx="1063">
                  <c:v>2303</c:v>
                </c:pt>
                <c:pt idx="1064">
                  <c:v>2301.3000000000002</c:v>
                </c:pt>
                <c:pt idx="1065">
                  <c:v>2300.4</c:v>
                </c:pt>
                <c:pt idx="1066">
                  <c:v>2300</c:v>
                </c:pt>
                <c:pt idx="1067">
                  <c:v>2293</c:v>
                </c:pt>
                <c:pt idx="1068">
                  <c:v>2292.4</c:v>
                </c:pt>
                <c:pt idx="1069">
                  <c:v>2289.9</c:v>
                </c:pt>
                <c:pt idx="1070">
                  <c:v>2288.1</c:v>
                </c:pt>
                <c:pt idx="1071">
                  <c:v>2288.1</c:v>
                </c:pt>
                <c:pt idx="1072">
                  <c:v>2287.6999999999998</c:v>
                </c:pt>
                <c:pt idx="1073">
                  <c:v>2287.1999999999998</c:v>
                </c:pt>
                <c:pt idx="1074">
                  <c:v>2281.1999999999998</c:v>
                </c:pt>
                <c:pt idx="1075">
                  <c:v>2281.1</c:v>
                </c:pt>
                <c:pt idx="1076">
                  <c:v>2280</c:v>
                </c:pt>
                <c:pt idx="1077">
                  <c:v>2279.6999999999998</c:v>
                </c:pt>
                <c:pt idx="1078">
                  <c:v>2276.6</c:v>
                </c:pt>
                <c:pt idx="1079">
                  <c:v>2276.1999999999998</c:v>
                </c:pt>
                <c:pt idx="1080">
                  <c:v>2275.9</c:v>
                </c:pt>
                <c:pt idx="1081">
                  <c:v>2275.6999999999998</c:v>
                </c:pt>
                <c:pt idx="1082">
                  <c:v>2267.3000000000002</c:v>
                </c:pt>
                <c:pt idx="1083">
                  <c:v>2266.6</c:v>
                </c:pt>
                <c:pt idx="1084">
                  <c:v>2266.1</c:v>
                </c:pt>
                <c:pt idx="1085">
                  <c:v>2263.9</c:v>
                </c:pt>
                <c:pt idx="1086">
                  <c:v>2261.5</c:v>
                </c:pt>
                <c:pt idx="1087">
                  <c:v>2261.3000000000002</c:v>
                </c:pt>
                <c:pt idx="1088">
                  <c:v>2260.1999999999998</c:v>
                </c:pt>
                <c:pt idx="1089">
                  <c:v>2260.1</c:v>
                </c:pt>
                <c:pt idx="1090">
                  <c:v>2255.5</c:v>
                </c:pt>
                <c:pt idx="1091">
                  <c:v>2241.4</c:v>
                </c:pt>
                <c:pt idx="1092">
                  <c:v>2239.6</c:v>
                </c:pt>
                <c:pt idx="1093">
                  <c:v>2235.5</c:v>
                </c:pt>
                <c:pt idx="1094">
                  <c:v>2235.1999999999998</c:v>
                </c:pt>
                <c:pt idx="1095">
                  <c:v>2229.1999999999998</c:v>
                </c:pt>
                <c:pt idx="1096">
                  <c:v>2218.1999999999998</c:v>
                </c:pt>
                <c:pt idx="1097">
                  <c:v>2208.3000000000002</c:v>
                </c:pt>
                <c:pt idx="1098">
                  <c:v>2177.1999999999998</c:v>
                </c:pt>
                <c:pt idx="1099">
                  <c:v>2170.3000000000002</c:v>
                </c:pt>
                <c:pt idx="1100">
                  <c:v>2158.9</c:v>
                </c:pt>
                <c:pt idx="1101">
                  <c:v>2149.4</c:v>
                </c:pt>
                <c:pt idx="1102">
                  <c:v>2139.9</c:v>
                </c:pt>
                <c:pt idx="1103">
                  <c:v>2131.9</c:v>
                </c:pt>
                <c:pt idx="1104">
                  <c:v>2128.6</c:v>
                </c:pt>
                <c:pt idx="1105">
                  <c:v>2126.4</c:v>
                </c:pt>
                <c:pt idx="1106">
                  <c:v>2101.6</c:v>
                </c:pt>
                <c:pt idx="1107">
                  <c:v>2100.5</c:v>
                </c:pt>
                <c:pt idx="1108">
                  <c:v>2093.5</c:v>
                </c:pt>
                <c:pt idx="1109">
                  <c:v>2085.5</c:v>
                </c:pt>
                <c:pt idx="1110">
                  <c:v>2083.9</c:v>
                </c:pt>
                <c:pt idx="1111">
                  <c:v>2052</c:v>
                </c:pt>
                <c:pt idx="1112">
                  <c:v>2041.2</c:v>
                </c:pt>
                <c:pt idx="1113">
                  <c:v>2040.2</c:v>
                </c:pt>
                <c:pt idx="1114">
                  <c:v>2023.9</c:v>
                </c:pt>
                <c:pt idx="1115">
                  <c:v>2016.6</c:v>
                </c:pt>
                <c:pt idx="1116">
                  <c:v>2009.4</c:v>
                </c:pt>
                <c:pt idx="1117">
                  <c:v>2000.7</c:v>
                </c:pt>
                <c:pt idx="1118">
                  <c:v>1996.6</c:v>
                </c:pt>
                <c:pt idx="1119">
                  <c:v>1981</c:v>
                </c:pt>
                <c:pt idx="1120">
                  <c:v>1980.8</c:v>
                </c:pt>
                <c:pt idx="1121">
                  <c:v>1974.7</c:v>
                </c:pt>
                <c:pt idx="1122">
                  <c:v>1962.3</c:v>
                </c:pt>
                <c:pt idx="1123">
                  <c:v>1959.4</c:v>
                </c:pt>
                <c:pt idx="1124">
                  <c:v>1954.6</c:v>
                </c:pt>
                <c:pt idx="1125">
                  <c:v>1934.2</c:v>
                </c:pt>
                <c:pt idx="1126">
                  <c:v>1907.5</c:v>
                </c:pt>
                <c:pt idx="1127">
                  <c:v>1903.4</c:v>
                </c:pt>
                <c:pt idx="1128">
                  <c:v>1903</c:v>
                </c:pt>
                <c:pt idx="1129">
                  <c:v>1899.9</c:v>
                </c:pt>
                <c:pt idx="1130">
                  <c:v>1881.9</c:v>
                </c:pt>
                <c:pt idx="1131">
                  <c:v>1867.7</c:v>
                </c:pt>
                <c:pt idx="1132">
                  <c:v>1865.4</c:v>
                </c:pt>
                <c:pt idx="1133">
                  <c:v>1861.7</c:v>
                </c:pt>
                <c:pt idx="1134">
                  <c:v>1861.7</c:v>
                </c:pt>
                <c:pt idx="1135">
                  <c:v>1858.6</c:v>
                </c:pt>
                <c:pt idx="1136">
                  <c:v>1858.4</c:v>
                </c:pt>
                <c:pt idx="1137">
                  <c:v>1857.4</c:v>
                </c:pt>
                <c:pt idx="1138">
                  <c:v>1856.5</c:v>
                </c:pt>
                <c:pt idx="1139">
                  <c:v>1854.9</c:v>
                </c:pt>
                <c:pt idx="1140">
                  <c:v>1854.7</c:v>
                </c:pt>
                <c:pt idx="1141">
                  <c:v>1854.7</c:v>
                </c:pt>
                <c:pt idx="1142">
                  <c:v>1854.4</c:v>
                </c:pt>
                <c:pt idx="1143">
                  <c:v>1853.4</c:v>
                </c:pt>
                <c:pt idx="1144">
                  <c:v>1852.3</c:v>
                </c:pt>
                <c:pt idx="1145">
                  <c:v>1852.2</c:v>
                </c:pt>
                <c:pt idx="1146">
                  <c:v>1851.7</c:v>
                </c:pt>
                <c:pt idx="1147">
                  <c:v>1850.7</c:v>
                </c:pt>
                <c:pt idx="1148">
                  <c:v>1850.1</c:v>
                </c:pt>
                <c:pt idx="1149">
                  <c:v>1850</c:v>
                </c:pt>
                <c:pt idx="1150">
                  <c:v>1849.7</c:v>
                </c:pt>
                <c:pt idx="1151">
                  <c:v>1849.7</c:v>
                </c:pt>
                <c:pt idx="1152">
                  <c:v>1849.5</c:v>
                </c:pt>
                <c:pt idx="1153">
                  <c:v>1849.5</c:v>
                </c:pt>
                <c:pt idx="1154">
                  <c:v>1849.3</c:v>
                </c:pt>
                <c:pt idx="1155">
                  <c:v>1848.6</c:v>
                </c:pt>
                <c:pt idx="1156">
                  <c:v>1848</c:v>
                </c:pt>
                <c:pt idx="1157">
                  <c:v>1847.9</c:v>
                </c:pt>
                <c:pt idx="1158">
                  <c:v>1847.2</c:v>
                </c:pt>
                <c:pt idx="1159">
                  <c:v>1847.1</c:v>
                </c:pt>
                <c:pt idx="1160">
                  <c:v>1846.8</c:v>
                </c:pt>
                <c:pt idx="1161">
                  <c:v>1846.8</c:v>
                </c:pt>
                <c:pt idx="1162">
                  <c:v>1846.7</c:v>
                </c:pt>
                <c:pt idx="1163">
                  <c:v>1846.6</c:v>
                </c:pt>
                <c:pt idx="1164">
                  <c:v>1845.3</c:v>
                </c:pt>
                <c:pt idx="1165">
                  <c:v>1845.2</c:v>
                </c:pt>
                <c:pt idx="1166">
                  <c:v>1844.7</c:v>
                </c:pt>
                <c:pt idx="1167">
                  <c:v>1844.6</c:v>
                </c:pt>
                <c:pt idx="1168">
                  <c:v>1844.5</c:v>
                </c:pt>
                <c:pt idx="1169">
                  <c:v>1844.2</c:v>
                </c:pt>
                <c:pt idx="1170">
                  <c:v>1843.8</c:v>
                </c:pt>
                <c:pt idx="1171">
                  <c:v>1843.7</c:v>
                </c:pt>
                <c:pt idx="1172">
                  <c:v>1843.5</c:v>
                </c:pt>
                <c:pt idx="1173">
                  <c:v>1843.1</c:v>
                </c:pt>
                <c:pt idx="1174">
                  <c:v>1842.8</c:v>
                </c:pt>
                <c:pt idx="1175">
                  <c:v>1842.6</c:v>
                </c:pt>
                <c:pt idx="1176">
                  <c:v>1842.3</c:v>
                </c:pt>
                <c:pt idx="1177">
                  <c:v>1841.9</c:v>
                </c:pt>
                <c:pt idx="1178">
                  <c:v>1841.8</c:v>
                </c:pt>
                <c:pt idx="1179">
                  <c:v>1841.6</c:v>
                </c:pt>
                <c:pt idx="1180">
                  <c:v>1841.5</c:v>
                </c:pt>
                <c:pt idx="1181">
                  <c:v>1841</c:v>
                </c:pt>
                <c:pt idx="1182">
                  <c:v>1840.8</c:v>
                </c:pt>
                <c:pt idx="1183">
                  <c:v>1840.5</c:v>
                </c:pt>
                <c:pt idx="1184">
                  <c:v>1840.3</c:v>
                </c:pt>
                <c:pt idx="1185">
                  <c:v>1840</c:v>
                </c:pt>
                <c:pt idx="1186">
                  <c:v>1838.8</c:v>
                </c:pt>
                <c:pt idx="1187">
                  <c:v>1838.8</c:v>
                </c:pt>
                <c:pt idx="1188">
                  <c:v>1838.8</c:v>
                </c:pt>
                <c:pt idx="1189">
                  <c:v>1837.8</c:v>
                </c:pt>
                <c:pt idx="1190">
                  <c:v>1837.7</c:v>
                </c:pt>
                <c:pt idx="1191">
                  <c:v>1836.6</c:v>
                </c:pt>
                <c:pt idx="1192">
                  <c:v>1836.5</c:v>
                </c:pt>
                <c:pt idx="1193">
                  <c:v>1835.6</c:v>
                </c:pt>
                <c:pt idx="1194">
                  <c:v>1835.5</c:v>
                </c:pt>
                <c:pt idx="1195">
                  <c:v>1835.4</c:v>
                </c:pt>
                <c:pt idx="1196">
                  <c:v>1834.7</c:v>
                </c:pt>
                <c:pt idx="1197">
                  <c:v>1834.3</c:v>
                </c:pt>
                <c:pt idx="1198">
                  <c:v>1833.6</c:v>
                </c:pt>
                <c:pt idx="1199">
                  <c:v>1833.3</c:v>
                </c:pt>
                <c:pt idx="1200">
                  <c:v>1833.1</c:v>
                </c:pt>
                <c:pt idx="1201">
                  <c:v>1833</c:v>
                </c:pt>
                <c:pt idx="1202">
                  <c:v>1832.9</c:v>
                </c:pt>
                <c:pt idx="1203">
                  <c:v>1832</c:v>
                </c:pt>
                <c:pt idx="1204">
                  <c:v>1831.9</c:v>
                </c:pt>
                <c:pt idx="1205">
                  <c:v>1831.8</c:v>
                </c:pt>
                <c:pt idx="1206">
                  <c:v>1831.1</c:v>
                </c:pt>
                <c:pt idx="1207">
                  <c:v>1830.9</c:v>
                </c:pt>
                <c:pt idx="1208">
                  <c:v>1830.6</c:v>
                </c:pt>
                <c:pt idx="1209">
                  <c:v>1830.5</c:v>
                </c:pt>
                <c:pt idx="1210">
                  <c:v>1830.1</c:v>
                </c:pt>
                <c:pt idx="1211">
                  <c:v>1829.6</c:v>
                </c:pt>
                <c:pt idx="1212">
                  <c:v>1829.5</c:v>
                </c:pt>
                <c:pt idx="1213">
                  <c:v>1829.4</c:v>
                </c:pt>
                <c:pt idx="1214">
                  <c:v>1828.8</c:v>
                </c:pt>
                <c:pt idx="1215">
                  <c:v>1828.5</c:v>
                </c:pt>
                <c:pt idx="1216">
                  <c:v>1828.4</c:v>
                </c:pt>
                <c:pt idx="1217">
                  <c:v>1828</c:v>
                </c:pt>
                <c:pt idx="1218">
                  <c:v>1827.2</c:v>
                </c:pt>
                <c:pt idx="1219">
                  <c:v>1826.8</c:v>
                </c:pt>
                <c:pt idx="1220">
                  <c:v>1826.8</c:v>
                </c:pt>
                <c:pt idx="1221">
                  <c:v>1826.6</c:v>
                </c:pt>
                <c:pt idx="1222">
                  <c:v>1825.9</c:v>
                </c:pt>
                <c:pt idx="1223">
                  <c:v>1825.2</c:v>
                </c:pt>
                <c:pt idx="1224">
                  <c:v>1824.8</c:v>
                </c:pt>
                <c:pt idx="1225">
                  <c:v>1824.5</c:v>
                </c:pt>
                <c:pt idx="1226">
                  <c:v>1823.8</c:v>
                </c:pt>
                <c:pt idx="1227">
                  <c:v>1823.3</c:v>
                </c:pt>
                <c:pt idx="1228">
                  <c:v>1823.2</c:v>
                </c:pt>
                <c:pt idx="1229">
                  <c:v>1822.8</c:v>
                </c:pt>
                <c:pt idx="1230">
                  <c:v>1822.8</c:v>
                </c:pt>
                <c:pt idx="1231">
                  <c:v>1822.5</c:v>
                </c:pt>
                <c:pt idx="1232">
                  <c:v>1822.4</c:v>
                </c:pt>
                <c:pt idx="1233">
                  <c:v>1822</c:v>
                </c:pt>
                <c:pt idx="1234">
                  <c:v>1821.8</c:v>
                </c:pt>
                <c:pt idx="1235">
                  <c:v>1821.5</c:v>
                </c:pt>
                <c:pt idx="1236">
                  <c:v>1820.6</c:v>
                </c:pt>
                <c:pt idx="1237">
                  <c:v>1820.2</c:v>
                </c:pt>
                <c:pt idx="1238">
                  <c:v>1819.9</c:v>
                </c:pt>
                <c:pt idx="1239">
                  <c:v>1819.9</c:v>
                </c:pt>
                <c:pt idx="1240">
                  <c:v>1819.6</c:v>
                </c:pt>
                <c:pt idx="1241">
                  <c:v>1818</c:v>
                </c:pt>
                <c:pt idx="1242">
                  <c:v>1817.7</c:v>
                </c:pt>
                <c:pt idx="1243">
                  <c:v>1816</c:v>
                </c:pt>
                <c:pt idx="1244">
                  <c:v>1814.5</c:v>
                </c:pt>
                <c:pt idx="1245">
                  <c:v>1814.2</c:v>
                </c:pt>
                <c:pt idx="1246">
                  <c:v>1814</c:v>
                </c:pt>
                <c:pt idx="1247">
                  <c:v>1813.7</c:v>
                </c:pt>
                <c:pt idx="1248">
                  <c:v>1813.5</c:v>
                </c:pt>
                <c:pt idx="1249">
                  <c:v>1812.8</c:v>
                </c:pt>
                <c:pt idx="1250">
                  <c:v>1812.8</c:v>
                </c:pt>
                <c:pt idx="1251">
                  <c:v>1811.1</c:v>
                </c:pt>
                <c:pt idx="1252">
                  <c:v>1810.6</c:v>
                </c:pt>
                <c:pt idx="1253">
                  <c:v>1810.3</c:v>
                </c:pt>
                <c:pt idx="1254">
                  <c:v>1808.9</c:v>
                </c:pt>
                <c:pt idx="1255">
                  <c:v>1808.5</c:v>
                </c:pt>
                <c:pt idx="1256">
                  <c:v>1807.2</c:v>
                </c:pt>
                <c:pt idx="1257">
                  <c:v>1802.6</c:v>
                </c:pt>
                <c:pt idx="1258">
                  <c:v>1802.2</c:v>
                </c:pt>
                <c:pt idx="1259">
                  <c:v>1801.4</c:v>
                </c:pt>
                <c:pt idx="1260">
                  <c:v>1799</c:v>
                </c:pt>
                <c:pt idx="1261">
                  <c:v>1797.5</c:v>
                </c:pt>
                <c:pt idx="1262">
                  <c:v>1796.5</c:v>
                </c:pt>
                <c:pt idx="1263">
                  <c:v>1796</c:v>
                </c:pt>
                <c:pt idx="1264">
                  <c:v>1793.4</c:v>
                </c:pt>
                <c:pt idx="1265">
                  <c:v>1793.3</c:v>
                </c:pt>
                <c:pt idx="1266">
                  <c:v>1792.2</c:v>
                </c:pt>
                <c:pt idx="1267">
                  <c:v>1791.5</c:v>
                </c:pt>
                <c:pt idx="1268">
                  <c:v>1791.2</c:v>
                </c:pt>
                <c:pt idx="1269">
                  <c:v>1790.9</c:v>
                </c:pt>
                <c:pt idx="1270">
                  <c:v>1788.6</c:v>
                </c:pt>
                <c:pt idx="1271">
                  <c:v>1788.1</c:v>
                </c:pt>
                <c:pt idx="1272">
                  <c:v>1787.8</c:v>
                </c:pt>
                <c:pt idx="1273">
                  <c:v>1785.3</c:v>
                </c:pt>
                <c:pt idx="1274">
                  <c:v>1784.6</c:v>
                </c:pt>
                <c:pt idx="1275">
                  <c:v>1782.6</c:v>
                </c:pt>
                <c:pt idx="1276">
                  <c:v>1782.4</c:v>
                </c:pt>
                <c:pt idx="1277">
                  <c:v>1780.5</c:v>
                </c:pt>
                <c:pt idx="1278">
                  <c:v>1778.4</c:v>
                </c:pt>
                <c:pt idx="1279">
                  <c:v>1777.4</c:v>
                </c:pt>
                <c:pt idx="1280">
                  <c:v>1776.7</c:v>
                </c:pt>
                <c:pt idx="1281">
                  <c:v>1775.1</c:v>
                </c:pt>
                <c:pt idx="1282">
                  <c:v>1773</c:v>
                </c:pt>
                <c:pt idx="1283">
                  <c:v>1766.7</c:v>
                </c:pt>
                <c:pt idx="1284">
                  <c:v>1765.6</c:v>
                </c:pt>
                <c:pt idx="1285">
                  <c:v>1761.3</c:v>
                </c:pt>
                <c:pt idx="1286">
                  <c:v>1760.5</c:v>
                </c:pt>
                <c:pt idx="1287">
                  <c:v>1760</c:v>
                </c:pt>
                <c:pt idx="1288">
                  <c:v>1756</c:v>
                </c:pt>
                <c:pt idx="1289">
                  <c:v>1740.7</c:v>
                </c:pt>
                <c:pt idx="1290">
                  <c:v>1738</c:v>
                </c:pt>
                <c:pt idx="1291">
                  <c:v>1729.3</c:v>
                </c:pt>
                <c:pt idx="1292">
                  <c:v>1713.6</c:v>
                </c:pt>
                <c:pt idx="1293">
                  <c:v>1705.1</c:v>
                </c:pt>
                <c:pt idx="1294">
                  <c:v>1700.8</c:v>
                </c:pt>
                <c:pt idx="1295">
                  <c:v>1695.3</c:v>
                </c:pt>
                <c:pt idx="1296">
                  <c:v>1693.6</c:v>
                </c:pt>
                <c:pt idx="1297">
                  <c:v>1691.7</c:v>
                </c:pt>
                <c:pt idx="1298">
                  <c:v>1690.3</c:v>
                </c:pt>
                <c:pt idx="1299">
                  <c:v>1689.4</c:v>
                </c:pt>
                <c:pt idx="1300">
                  <c:v>1677.5</c:v>
                </c:pt>
                <c:pt idx="1301">
                  <c:v>1675.5</c:v>
                </c:pt>
                <c:pt idx="1302">
                  <c:v>1675</c:v>
                </c:pt>
                <c:pt idx="1303">
                  <c:v>1670.7</c:v>
                </c:pt>
                <c:pt idx="1304">
                  <c:v>1670.3</c:v>
                </c:pt>
                <c:pt idx="1305">
                  <c:v>1667.8</c:v>
                </c:pt>
                <c:pt idx="1306">
                  <c:v>1663.4</c:v>
                </c:pt>
                <c:pt idx="1307">
                  <c:v>1663.2</c:v>
                </c:pt>
                <c:pt idx="1308">
                  <c:v>1661.6</c:v>
                </c:pt>
                <c:pt idx="1309">
                  <c:v>1660.8</c:v>
                </c:pt>
                <c:pt idx="1310">
                  <c:v>1655.6</c:v>
                </c:pt>
                <c:pt idx="1311">
                  <c:v>1653.9</c:v>
                </c:pt>
                <c:pt idx="1312">
                  <c:v>1649.8</c:v>
                </c:pt>
                <c:pt idx="1313">
                  <c:v>1649.5</c:v>
                </c:pt>
                <c:pt idx="1314">
                  <c:v>1646.5</c:v>
                </c:pt>
                <c:pt idx="1315">
                  <c:v>1643.3</c:v>
                </c:pt>
                <c:pt idx="1316">
                  <c:v>1643.3</c:v>
                </c:pt>
                <c:pt idx="1317">
                  <c:v>1640.8</c:v>
                </c:pt>
                <c:pt idx="1318">
                  <c:v>1632.4</c:v>
                </c:pt>
                <c:pt idx="1319">
                  <c:v>1625.3</c:v>
                </c:pt>
                <c:pt idx="1320">
                  <c:v>1624.9</c:v>
                </c:pt>
                <c:pt idx="1321">
                  <c:v>1619.6</c:v>
                </c:pt>
                <c:pt idx="1322">
                  <c:v>1611.6</c:v>
                </c:pt>
                <c:pt idx="1323">
                  <c:v>1610.8</c:v>
                </c:pt>
                <c:pt idx="1324">
                  <c:v>1609.9</c:v>
                </c:pt>
                <c:pt idx="1325">
                  <c:v>1600.7</c:v>
                </c:pt>
                <c:pt idx="1326">
                  <c:v>1597.1</c:v>
                </c:pt>
                <c:pt idx="1327">
                  <c:v>1593.7</c:v>
                </c:pt>
                <c:pt idx="1328">
                  <c:v>1586</c:v>
                </c:pt>
                <c:pt idx="1329">
                  <c:v>1577.7</c:v>
                </c:pt>
                <c:pt idx="1330">
                  <c:v>1577.1</c:v>
                </c:pt>
                <c:pt idx="1331">
                  <c:v>1575.5</c:v>
                </c:pt>
                <c:pt idx="1332">
                  <c:v>1572.6</c:v>
                </c:pt>
                <c:pt idx="1333">
                  <c:v>1571.7</c:v>
                </c:pt>
                <c:pt idx="1334">
                  <c:v>1570.5</c:v>
                </c:pt>
                <c:pt idx="1335">
                  <c:v>1564.2</c:v>
                </c:pt>
                <c:pt idx="1336">
                  <c:v>1557.9</c:v>
                </c:pt>
                <c:pt idx="1337">
                  <c:v>1555.3</c:v>
                </c:pt>
                <c:pt idx="1338">
                  <c:v>1552.6</c:v>
                </c:pt>
                <c:pt idx="1339">
                  <c:v>1552.2</c:v>
                </c:pt>
                <c:pt idx="1340">
                  <c:v>1552.1</c:v>
                </c:pt>
                <c:pt idx="1341">
                  <c:v>1552.1</c:v>
                </c:pt>
                <c:pt idx="1342">
                  <c:v>1548.8</c:v>
                </c:pt>
                <c:pt idx="1343">
                  <c:v>1544.1</c:v>
                </c:pt>
                <c:pt idx="1344">
                  <c:v>1539.8</c:v>
                </c:pt>
                <c:pt idx="1345">
                  <c:v>1539.2</c:v>
                </c:pt>
                <c:pt idx="1346">
                  <c:v>1533.4</c:v>
                </c:pt>
                <c:pt idx="1347">
                  <c:v>1532.5</c:v>
                </c:pt>
                <c:pt idx="1348">
                  <c:v>1528.7</c:v>
                </c:pt>
                <c:pt idx="1349">
                  <c:v>1525.9</c:v>
                </c:pt>
                <c:pt idx="1350">
                  <c:v>1518.5</c:v>
                </c:pt>
                <c:pt idx="1351">
                  <c:v>1518.5</c:v>
                </c:pt>
                <c:pt idx="1352">
                  <c:v>1514.9</c:v>
                </c:pt>
                <c:pt idx="1353">
                  <c:v>1513.3</c:v>
                </c:pt>
                <c:pt idx="1354">
                  <c:v>1510.9</c:v>
                </c:pt>
                <c:pt idx="1355">
                  <c:v>1510.1</c:v>
                </c:pt>
                <c:pt idx="1356">
                  <c:v>1505.6</c:v>
                </c:pt>
                <c:pt idx="1357">
                  <c:v>1504.8</c:v>
                </c:pt>
                <c:pt idx="1358">
                  <c:v>1503.5</c:v>
                </c:pt>
                <c:pt idx="1359">
                  <c:v>1503.2</c:v>
                </c:pt>
                <c:pt idx="1360">
                  <c:v>1501.9</c:v>
                </c:pt>
                <c:pt idx="1361">
                  <c:v>1501.5</c:v>
                </c:pt>
                <c:pt idx="1362">
                  <c:v>1498.1</c:v>
                </c:pt>
                <c:pt idx="1363">
                  <c:v>1496.7</c:v>
                </c:pt>
                <c:pt idx="1364">
                  <c:v>1494.5</c:v>
                </c:pt>
                <c:pt idx="1365">
                  <c:v>1493</c:v>
                </c:pt>
                <c:pt idx="1366">
                  <c:v>1489</c:v>
                </c:pt>
                <c:pt idx="1367">
                  <c:v>1486.2</c:v>
                </c:pt>
                <c:pt idx="1368">
                  <c:v>1486</c:v>
                </c:pt>
                <c:pt idx="1369">
                  <c:v>1485</c:v>
                </c:pt>
                <c:pt idx="1370">
                  <c:v>1481.4</c:v>
                </c:pt>
                <c:pt idx="1371">
                  <c:v>1479.6</c:v>
                </c:pt>
                <c:pt idx="1372">
                  <c:v>1478.5</c:v>
                </c:pt>
                <c:pt idx="1373">
                  <c:v>1475.1</c:v>
                </c:pt>
                <c:pt idx="1374">
                  <c:v>1469.1</c:v>
                </c:pt>
                <c:pt idx="1375">
                  <c:v>1468.3</c:v>
                </c:pt>
                <c:pt idx="1376">
                  <c:v>1467.2</c:v>
                </c:pt>
                <c:pt idx="1377">
                  <c:v>1465.9</c:v>
                </c:pt>
                <c:pt idx="1378">
                  <c:v>1465.9</c:v>
                </c:pt>
                <c:pt idx="1379">
                  <c:v>1463.6</c:v>
                </c:pt>
                <c:pt idx="1380">
                  <c:v>1463.4</c:v>
                </c:pt>
                <c:pt idx="1381">
                  <c:v>1461.8</c:v>
                </c:pt>
                <c:pt idx="1382">
                  <c:v>1458.6</c:v>
                </c:pt>
                <c:pt idx="1383">
                  <c:v>1457.2</c:v>
                </c:pt>
                <c:pt idx="1384">
                  <c:v>1452.8</c:v>
                </c:pt>
                <c:pt idx="1385">
                  <c:v>1450.9</c:v>
                </c:pt>
                <c:pt idx="1386">
                  <c:v>1450.7</c:v>
                </c:pt>
                <c:pt idx="1387">
                  <c:v>1450.5</c:v>
                </c:pt>
                <c:pt idx="1388">
                  <c:v>1449.9</c:v>
                </c:pt>
                <c:pt idx="1389">
                  <c:v>1448.2</c:v>
                </c:pt>
                <c:pt idx="1390">
                  <c:v>1448.1</c:v>
                </c:pt>
                <c:pt idx="1391">
                  <c:v>1445.9</c:v>
                </c:pt>
                <c:pt idx="1392">
                  <c:v>1444.9</c:v>
                </c:pt>
                <c:pt idx="1393">
                  <c:v>1444.7</c:v>
                </c:pt>
                <c:pt idx="1394">
                  <c:v>1444.5</c:v>
                </c:pt>
                <c:pt idx="1395">
                  <c:v>1443.5</c:v>
                </c:pt>
                <c:pt idx="1396">
                  <c:v>1441.6</c:v>
                </c:pt>
                <c:pt idx="1397">
                  <c:v>1437.7</c:v>
                </c:pt>
                <c:pt idx="1398">
                  <c:v>1435.8</c:v>
                </c:pt>
                <c:pt idx="1399">
                  <c:v>1435.3</c:v>
                </c:pt>
                <c:pt idx="1400">
                  <c:v>1434.1</c:v>
                </c:pt>
                <c:pt idx="1401">
                  <c:v>1433.8</c:v>
                </c:pt>
                <c:pt idx="1402">
                  <c:v>1432.5</c:v>
                </c:pt>
                <c:pt idx="1403">
                  <c:v>1432.2</c:v>
                </c:pt>
                <c:pt idx="1404">
                  <c:v>1429.4</c:v>
                </c:pt>
                <c:pt idx="1405">
                  <c:v>1428.6</c:v>
                </c:pt>
                <c:pt idx="1406">
                  <c:v>1425.9</c:v>
                </c:pt>
                <c:pt idx="1407">
                  <c:v>1422.8</c:v>
                </c:pt>
                <c:pt idx="1408">
                  <c:v>1420.5</c:v>
                </c:pt>
                <c:pt idx="1409">
                  <c:v>1419.4</c:v>
                </c:pt>
                <c:pt idx="1410">
                  <c:v>1418.7</c:v>
                </c:pt>
                <c:pt idx="1411">
                  <c:v>1417.2</c:v>
                </c:pt>
                <c:pt idx="1412">
                  <c:v>1417.2</c:v>
                </c:pt>
                <c:pt idx="1413">
                  <c:v>1414</c:v>
                </c:pt>
                <c:pt idx="1414">
                  <c:v>1414</c:v>
                </c:pt>
                <c:pt idx="1415">
                  <c:v>1413.8</c:v>
                </c:pt>
                <c:pt idx="1416">
                  <c:v>1413.6</c:v>
                </c:pt>
                <c:pt idx="1417">
                  <c:v>1413.2</c:v>
                </c:pt>
                <c:pt idx="1418">
                  <c:v>1412.9</c:v>
                </c:pt>
                <c:pt idx="1419">
                  <c:v>1412.6</c:v>
                </c:pt>
                <c:pt idx="1420">
                  <c:v>1412</c:v>
                </c:pt>
                <c:pt idx="1421">
                  <c:v>1411.1</c:v>
                </c:pt>
                <c:pt idx="1422">
                  <c:v>1410.7</c:v>
                </c:pt>
                <c:pt idx="1423">
                  <c:v>1410.7</c:v>
                </c:pt>
                <c:pt idx="1424">
                  <c:v>1410.2</c:v>
                </c:pt>
                <c:pt idx="1425">
                  <c:v>1409.9</c:v>
                </c:pt>
                <c:pt idx="1426">
                  <c:v>1409.6</c:v>
                </c:pt>
                <c:pt idx="1427">
                  <c:v>1409.4</c:v>
                </c:pt>
                <c:pt idx="1428">
                  <c:v>1409</c:v>
                </c:pt>
                <c:pt idx="1429">
                  <c:v>1408.9</c:v>
                </c:pt>
                <c:pt idx="1430">
                  <c:v>1408.7</c:v>
                </c:pt>
                <c:pt idx="1431">
                  <c:v>1408.3</c:v>
                </c:pt>
                <c:pt idx="1432">
                  <c:v>1408.1</c:v>
                </c:pt>
                <c:pt idx="1433">
                  <c:v>1407.7</c:v>
                </c:pt>
                <c:pt idx="1434">
                  <c:v>1407.6</c:v>
                </c:pt>
                <c:pt idx="1435">
                  <c:v>1407.4</c:v>
                </c:pt>
                <c:pt idx="1436">
                  <c:v>1407.4</c:v>
                </c:pt>
                <c:pt idx="1437">
                  <c:v>1407</c:v>
                </c:pt>
                <c:pt idx="1438">
                  <c:v>1406.6</c:v>
                </c:pt>
                <c:pt idx="1439">
                  <c:v>1406.4</c:v>
                </c:pt>
                <c:pt idx="1440">
                  <c:v>1406.4</c:v>
                </c:pt>
                <c:pt idx="1441">
                  <c:v>1406.1</c:v>
                </c:pt>
                <c:pt idx="1442">
                  <c:v>1405.9</c:v>
                </c:pt>
                <c:pt idx="1443">
                  <c:v>1405.9</c:v>
                </c:pt>
                <c:pt idx="1444">
                  <c:v>1405.8</c:v>
                </c:pt>
                <c:pt idx="1445">
                  <c:v>1405.7</c:v>
                </c:pt>
                <c:pt idx="1446">
                  <c:v>1405.5</c:v>
                </c:pt>
                <c:pt idx="1447">
                  <c:v>1405.5</c:v>
                </c:pt>
                <c:pt idx="1448">
                  <c:v>1405.4</c:v>
                </c:pt>
                <c:pt idx="1449">
                  <c:v>1405.3</c:v>
                </c:pt>
                <c:pt idx="1450">
                  <c:v>1405.2</c:v>
                </c:pt>
                <c:pt idx="1451">
                  <c:v>1405.2</c:v>
                </c:pt>
                <c:pt idx="1452">
                  <c:v>1405.2</c:v>
                </c:pt>
                <c:pt idx="1453">
                  <c:v>1405.1</c:v>
                </c:pt>
                <c:pt idx="1454">
                  <c:v>1405.1</c:v>
                </c:pt>
                <c:pt idx="1455">
                  <c:v>1404.7</c:v>
                </c:pt>
                <c:pt idx="1456">
                  <c:v>1404.6</c:v>
                </c:pt>
                <c:pt idx="1457">
                  <c:v>1404.5</c:v>
                </c:pt>
                <c:pt idx="1458">
                  <c:v>1403.5</c:v>
                </c:pt>
                <c:pt idx="1459">
                  <c:v>1403.5</c:v>
                </c:pt>
                <c:pt idx="1460">
                  <c:v>1403.5</c:v>
                </c:pt>
                <c:pt idx="1461">
                  <c:v>1403.1</c:v>
                </c:pt>
                <c:pt idx="1462">
                  <c:v>1403</c:v>
                </c:pt>
                <c:pt idx="1463">
                  <c:v>1402.8</c:v>
                </c:pt>
                <c:pt idx="1464">
                  <c:v>1402.7</c:v>
                </c:pt>
                <c:pt idx="1465">
                  <c:v>1402.4</c:v>
                </c:pt>
                <c:pt idx="1466">
                  <c:v>1402.2</c:v>
                </c:pt>
                <c:pt idx="1467">
                  <c:v>1402.2</c:v>
                </c:pt>
                <c:pt idx="1468">
                  <c:v>1402.1</c:v>
                </c:pt>
                <c:pt idx="1469">
                  <c:v>1402</c:v>
                </c:pt>
                <c:pt idx="1470">
                  <c:v>1402</c:v>
                </c:pt>
                <c:pt idx="1471">
                  <c:v>1401.7</c:v>
                </c:pt>
                <c:pt idx="1472">
                  <c:v>1401.5</c:v>
                </c:pt>
                <c:pt idx="1473">
                  <c:v>1401.4</c:v>
                </c:pt>
                <c:pt idx="1474">
                  <c:v>1401.3</c:v>
                </c:pt>
                <c:pt idx="1475">
                  <c:v>1401.2</c:v>
                </c:pt>
                <c:pt idx="1476">
                  <c:v>1401.1</c:v>
                </c:pt>
                <c:pt idx="1477">
                  <c:v>1401</c:v>
                </c:pt>
                <c:pt idx="1478">
                  <c:v>1400.9</c:v>
                </c:pt>
                <c:pt idx="1479">
                  <c:v>1400.7</c:v>
                </c:pt>
                <c:pt idx="1480">
                  <c:v>1400.6</c:v>
                </c:pt>
                <c:pt idx="1481">
                  <c:v>1400.5</c:v>
                </c:pt>
                <c:pt idx="1482">
                  <c:v>1400.2</c:v>
                </c:pt>
                <c:pt idx="1483">
                  <c:v>1400.2</c:v>
                </c:pt>
                <c:pt idx="1484">
                  <c:v>1400.2</c:v>
                </c:pt>
                <c:pt idx="1485">
                  <c:v>1400.1</c:v>
                </c:pt>
                <c:pt idx="1486">
                  <c:v>1400</c:v>
                </c:pt>
                <c:pt idx="1487">
                  <c:v>1399.6</c:v>
                </c:pt>
                <c:pt idx="1488">
                  <c:v>1399.5</c:v>
                </c:pt>
                <c:pt idx="1489">
                  <c:v>1399.1</c:v>
                </c:pt>
                <c:pt idx="1490">
                  <c:v>1399.1</c:v>
                </c:pt>
                <c:pt idx="1491">
                  <c:v>1398.9</c:v>
                </c:pt>
                <c:pt idx="1492">
                  <c:v>1398.3</c:v>
                </c:pt>
                <c:pt idx="1493">
                  <c:v>1398.2</c:v>
                </c:pt>
                <c:pt idx="1494">
                  <c:v>1398.2</c:v>
                </c:pt>
                <c:pt idx="1495">
                  <c:v>1398.1</c:v>
                </c:pt>
                <c:pt idx="1496">
                  <c:v>1398</c:v>
                </c:pt>
                <c:pt idx="1497">
                  <c:v>1397.7</c:v>
                </c:pt>
                <c:pt idx="1498">
                  <c:v>1397.7</c:v>
                </c:pt>
                <c:pt idx="1499">
                  <c:v>1397.6</c:v>
                </c:pt>
                <c:pt idx="1500">
                  <c:v>1397.5</c:v>
                </c:pt>
                <c:pt idx="1501">
                  <c:v>1397.2</c:v>
                </c:pt>
                <c:pt idx="1502">
                  <c:v>1397.1</c:v>
                </c:pt>
                <c:pt idx="1503">
                  <c:v>1396.9</c:v>
                </c:pt>
                <c:pt idx="1504">
                  <c:v>1396.8</c:v>
                </c:pt>
                <c:pt idx="1505">
                  <c:v>1396.8</c:v>
                </c:pt>
                <c:pt idx="1506">
                  <c:v>1396.6</c:v>
                </c:pt>
                <c:pt idx="1507">
                  <c:v>1396.5</c:v>
                </c:pt>
                <c:pt idx="1508">
                  <c:v>1396.3</c:v>
                </c:pt>
                <c:pt idx="1509">
                  <c:v>1396.1</c:v>
                </c:pt>
                <c:pt idx="1510">
                  <c:v>1395.9</c:v>
                </c:pt>
                <c:pt idx="1511">
                  <c:v>1395.8</c:v>
                </c:pt>
                <c:pt idx="1512">
                  <c:v>1395.5</c:v>
                </c:pt>
                <c:pt idx="1513">
                  <c:v>1395.5</c:v>
                </c:pt>
                <c:pt idx="1514">
                  <c:v>1395.5</c:v>
                </c:pt>
                <c:pt idx="1515">
                  <c:v>1395.4</c:v>
                </c:pt>
                <c:pt idx="1516">
                  <c:v>1395.2</c:v>
                </c:pt>
                <c:pt idx="1517">
                  <c:v>1394.9</c:v>
                </c:pt>
                <c:pt idx="1518">
                  <c:v>1394.8</c:v>
                </c:pt>
                <c:pt idx="1519">
                  <c:v>1394.3</c:v>
                </c:pt>
                <c:pt idx="1520">
                  <c:v>1394.2</c:v>
                </c:pt>
                <c:pt idx="1521">
                  <c:v>1394.1</c:v>
                </c:pt>
                <c:pt idx="1522">
                  <c:v>1394</c:v>
                </c:pt>
                <c:pt idx="1523">
                  <c:v>1393.9</c:v>
                </c:pt>
                <c:pt idx="1524">
                  <c:v>1393.6</c:v>
                </c:pt>
                <c:pt idx="1525">
                  <c:v>1393.5</c:v>
                </c:pt>
                <c:pt idx="1526">
                  <c:v>1393.5</c:v>
                </c:pt>
                <c:pt idx="1527">
                  <c:v>1392.7</c:v>
                </c:pt>
                <c:pt idx="1528">
                  <c:v>1392.6</c:v>
                </c:pt>
                <c:pt idx="1529">
                  <c:v>1392.6</c:v>
                </c:pt>
                <c:pt idx="1530">
                  <c:v>1392.5</c:v>
                </c:pt>
                <c:pt idx="1531">
                  <c:v>1392.3</c:v>
                </c:pt>
                <c:pt idx="1532">
                  <c:v>1392.3</c:v>
                </c:pt>
                <c:pt idx="1533">
                  <c:v>1392.2</c:v>
                </c:pt>
                <c:pt idx="1534">
                  <c:v>1392.2</c:v>
                </c:pt>
                <c:pt idx="1535">
                  <c:v>1391.8</c:v>
                </c:pt>
                <c:pt idx="1536">
                  <c:v>1391.7</c:v>
                </c:pt>
                <c:pt idx="1537">
                  <c:v>1391.3</c:v>
                </c:pt>
                <c:pt idx="1538">
                  <c:v>1391.1</c:v>
                </c:pt>
                <c:pt idx="1539">
                  <c:v>1391</c:v>
                </c:pt>
                <c:pt idx="1540">
                  <c:v>1391</c:v>
                </c:pt>
                <c:pt idx="1541">
                  <c:v>1390.7</c:v>
                </c:pt>
                <c:pt idx="1542">
                  <c:v>1390.1</c:v>
                </c:pt>
                <c:pt idx="1543">
                  <c:v>1389.4</c:v>
                </c:pt>
                <c:pt idx="1544">
                  <c:v>1389.4</c:v>
                </c:pt>
                <c:pt idx="1545">
                  <c:v>1389.3</c:v>
                </c:pt>
                <c:pt idx="1546">
                  <c:v>1388.9</c:v>
                </c:pt>
                <c:pt idx="1547">
                  <c:v>1388.9</c:v>
                </c:pt>
                <c:pt idx="1548">
                  <c:v>1388.9</c:v>
                </c:pt>
                <c:pt idx="1549">
                  <c:v>1388.8</c:v>
                </c:pt>
                <c:pt idx="1550">
                  <c:v>1388.3</c:v>
                </c:pt>
                <c:pt idx="1551">
                  <c:v>1388.2</c:v>
                </c:pt>
                <c:pt idx="1552">
                  <c:v>1388</c:v>
                </c:pt>
                <c:pt idx="1553">
                  <c:v>1388</c:v>
                </c:pt>
                <c:pt idx="1554">
                  <c:v>1387.4</c:v>
                </c:pt>
                <c:pt idx="1555">
                  <c:v>1387.4</c:v>
                </c:pt>
                <c:pt idx="1556">
                  <c:v>1387.3</c:v>
                </c:pt>
                <c:pt idx="1557">
                  <c:v>1387.3</c:v>
                </c:pt>
                <c:pt idx="1558">
                  <c:v>1387.2</c:v>
                </c:pt>
                <c:pt idx="1559">
                  <c:v>1386.9</c:v>
                </c:pt>
                <c:pt idx="1560">
                  <c:v>1386.5</c:v>
                </c:pt>
                <c:pt idx="1561">
                  <c:v>1385.5</c:v>
                </c:pt>
                <c:pt idx="1562">
                  <c:v>1385.3</c:v>
                </c:pt>
                <c:pt idx="1563">
                  <c:v>1385.2</c:v>
                </c:pt>
                <c:pt idx="1564">
                  <c:v>1384.8</c:v>
                </c:pt>
                <c:pt idx="1565">
                  <c:v>1384.4</c:v>
                </c:pt>
                <c:pt idx="1566">
                  <c:v>1383.9</c:v>
                </c:pt>
                <c:pt idx="1567">
                  <c:v>1382.6</c:v>
                </c:pt>
                <c:pt idx="1568">
                  <c:v>1382.4</c:v>
                </c:pt>
                <c:pt idx="1569">
                  <c:v>1382.4</c:v>
                </c:pt>
                <c:pt idx="1570">
                  <c:v>1382.4</c:v>
                </c:pt>
                <c:pt idx="1571">
                  <c:v>1382.3</c:v>
                </c:pt>
                <c:pt idx="1572">
                  <c:v>1382.2</c:v>
                </c:pt>
                <c:pt idx="1573">
                  <c:v>1381.8</c:v>
                </c:pt>
                <c:pt idx="1574">
                  <c:v>1381.2</c:v>
                </c:pt>
                <c:pt idx="1575">
                  <c:v>1381</c:v>
                </c:pt>
                <c:pt idx="1576">
                  <c:v>1380.7</c:v>
                </c:pt>
                <c:pt idx="1577">
                  <c:v>1380.1</c:v>
                </c:pt>
                <c:pt idx="1578">
                  <c:v>1380.1</c:v>
                </c:pt>
                <c:pt idx="1579">
                  <c:v>1380</c:v>
                </c:pt>
                <c:pt idx="1580">
                  <c:v>1379.7</c:v>
                </c:pt>
                <c:pt idx="1581">
                  <c:v>1379.7</c:v>
                </c:pt>
                <c:pt idx="1582">
                  <c:v>1379.6</c:v>
                </c:pt>
                <c:pt idx="1583">
                  <c:v>1379.6</c:v>
                </c:pt>
                <c:pt idx="1584">
                  <c:v>1378.3</c:v>
                </c:pt>
                <c:pt idx="1585">
                  <c:v>1378.2</c:v>
                </c:pt>
                <c:pt idx="1586">
                  <c:v>1378.1</c:v>
                </c:pt>
                <c:pt idx="1587">
                  <c:v>1377.9</c:v>
                </c:pt>
                <c:pt idx="1588">
                  <c:v>1377.8</c:v>
                </c:pt>
                <c:pt idx="1589">
                  <c:v>1376.7</c:v>
                </c:pt>
                <c:pt idx="1590">
                  <c:v>1376.5</c:v>
                </c:pt>
                <c:pt idx="1591">
                  <c:v>1376.3</c:v>
                </c:pt>
                <c:pt idx="1592">
                  <c:v>1375.9</c:v>
                </c:pt>
                <c:pt idx="1593">
                  <c:v>1375.6</c:v>
                </c:pt>
                <c:pt idx="1594">
                  <c:v>1375.4</c:v>
                </c:pt>
                <c:pt idx="1595">
                  <c:v>1374.7</c:v>
                </c:pt>
                <c:pt idx="1596">
                  <c:v>1374.6</c:v>
                </c:pt>
                <c:pt idx="1597">
                  <c:v>1374.5</c:v>
                </c:pt>
                <c:pt idx="1598">
                  <c:v>1374.4</c:v>
                </c:pt>
                <c:pt idx="1599">
                  <c:v>1374</c:v>
                </c:pt>
                <c:pt idx="1600">
                  <c:v>1373.2</c:v>
                </c:pt>
                <c:pt idx="1601">
                  <c:v>1373.1</c:v>
                </c:pt>
                <c:pt idx="1602">
                  <c:v>1372.3</c:v>
                </c:pt>
                <c:pt idx="1603">
                  <c:v>1372</c:v>
                </c:pt>
                <c:pt idx="1604">
                  <c:v>1371.5</c:v>
                </c:pt>
                <c:pt idx="1605">
                  <c:v>1369.7</c:v>
                </c:pt>
                <c:pt idx="1606">
                  <c:v>1368.4</c:v>
                </c:pt>
                <c:pt idx="1607">
                  <c:v>1368.2</c:v>
                </c:pt>
                <c:pt idx="1608">
                  <c:v>1366.3</c:v>
                </c:pt>
                <c:pt idx="1609">
                  <c:v>1366.3</c:v>
                </c:pt>
                <c:pt idx="1610">
                  <c:v>1364.6</c:v>
                </c:pt>
                <c:pt idx="1611">
                  <c:v>1364</c:v>
                </c:pt>
                <c:pt idx="1612">
                  <c:v>1363.3</c:v>
                </c:pt>
                <c:pt idx="1613">
                  <c:v>1361.7</c:v>
                </c:pt>
                <c:pt idx="1614">
                  <c:v>1361.4</c:v>
                </c:pt>
                <c:pt idx="1615">
                  <c:v>1360.5</c:v>
                </c:pt>
                <c:pt idx="1616">
                  <c:v>1360.2</c:v>
                </c:pt>
                <c:pt idx="1617">
                  <c:v>1358.8</c:v>
                </c:pt>
                <c:pt idx="1618">
                  <c:v>1358</c:v>
                </c:pt>
                <c:pt idx="1619">
                  <c:v>1357.7</c:v>
                </c:pt>
                <c:pt idx="1620">
                  <c:v>1357.5</c:v>
                </c:pt>
                <c:pt idx="1621">
                  <c:v>1357.3</c:v>
                </c:pt>
                <c:pt idx="1622">
                  <c:v>1357.1</c:v>
                </c:pt>
                <c:pt idx="1623">
                  <c:v>1356.5</c:v>
                </c:pt>
                <c:pt idx="1624">
                  <c:v>1355.8</c:v>
                </c:pt>
                <c:pt idx="1625">
                  <c:v>1352</c:v>
                </c:pt>
                <c:pt idx="1626">
                  <c:v>1351.9</c:v>
                </c:pt>
                <c:pt idx="1627">
                  <c:v>1349.3</c:v>
                </c:pt>
                <c:pt idx="1628">
                  <c:v>1349.2</c:v>
                </c:pt>
                <c:pt idx="1629">
                  <c:v>1348.8</c:v>
                </c:pt>
                <c:pt idx="1630">
                  <c:v>1347.8</c:v>
                </c:pt>
                <c:pt idx="1631">
                  <c:v>1347</c:v>
                </c:pt>
                <c:pt idx="1632">
                  <c:v>1346.5</c:v>
                </c:pt>
                <c:pt idx="1633">
                  <c:v>1345.8</c:v>
                </c:pt>
                <c:pt idx="1634">
                  <c:v>1345.2</c:v>
                </c:pt>
                <c:pt idx="1635">
                  <c:v>1344.9</c:v>
                </c:pt>
                <c:pt idx="1636">
                  <c:v>1344.1</c:v>
                </c:pt>
                <c:pt idx="1637">
                  <c:v>1343.7</c:v>
                </c:pt>
                <c:pt idx="1638">
                  <c:v>1342.4</c:v>
                </c:pt>
                <c:pt idx="1639">
                  <c:v>1342.3</c:v>
                </c:pt>
                <c:pt idx="1640">
                  <c:v>1341.6</c:v>
                </c:pt>
                <c:pt idx="1641">
                  <c:v>1340.7</c:v>
                </c:pt>
                <c:pt idx="1642">
                  <c:v>1340.3</c:v>
                </c:pt>
                <c:pt idx="1643">
                  <c:v>1340.1</c:v>
                </c:pt>
                <c:pt idx="1644">
                  <c:v>1339.2</c:v>
                </c:pt>
                <c:pt idx="1645">
                  <c:v>1339.2</c:v>
                </c:pt>
                <c:pt idx="1646">
                  <c:v>1339</c:v>
                </c:pt>
                <c:pt idx="1647">
                  <c:v>1337.8</c:v>
                </c:pt>
                <c:pt idx="1648">
                  <c:v>1336.4</c:v>
                </c:pt>
                <c:pt idx="1649">
                  <c:v>1333</c:v>
                </c:pt>
                <c:pt idx="1650">
                  <c:v>1332.8</c:v>
                </c:pt>
                <c:pt idx="1651">
                  <c:v>1332.5</c:v>
                </c:pt>
                <c:pt idx="1652">
                  <c:v>1331.6</c:v>
                </c:pt>
                <c:pt idx="1653">
                  <c:v>1331.5</c:v>
                </c:pt>
                <c:pt idx="1654">
                  <c:v>1331</c:v>
                </c:pt>
                <c:pt idx="1655">
                  <c:v>1330.8</c:v>
                </c:pt>
                <c:pt idx="1656">
                  <c:v>1329.2</c:v>
                </c:pt>
                <c:pt idx="1657">
                  <c:v>1328.2</c:v>
                </c:pt>
                <c:pt idx="1658">
                  <c:v>1327.4</c:v>
                </c:pt>
                <c:pt idx="1659">
                  <c:v>1327.1</c:v>
                </c:pt>
                <c:pt idx="1660">
                  <c:v>1327</c:v>
                </c:pt>
                <c:pt idx="1661">
                  <c:v>1326.7</c:v>
                </c:pt>
                <c:pt idx="1662">
                  <c:v>1325.3</c:v>
                </c:pt>
                <c:pt idx="1663">
                  <c:v>1325.2</c:v>
                </c:pt>
                <c:pt idx="1664">
                  <c:v>1323.9</c:v>
                </c:pt>
                <c:pt idx="1665">
                  <c:v>1323.3</c:v>
                </c:pt>
                <c:pt idx="1666">
                  <c:v>1322.4</c:v>
                </c:pt>
                <c:pt idx="1667">
                  <c:v>1322.4</c:v>
                </c:pt>
                <c:pt idx="1668">
                  <c:v>1321.9</c:v>
                </c:pt>
                <c:pt idx="1669">
                  <c:v>1321.8</c:v>
                </c:pt>
                <c:pt idx="1670">
                  <c:v>1319.7</c:v>
                </c:pt>
                <c:pt idx="1671">
                  <c:v>1318.3</c:v>
                </c:pt>
                <c:pt idx="1672">
                  <c:v>1318.3</c:v>
                </c:pt>
                <c:pt idx="1673">
                  <c:v>1318.3</c:v>
                </c:pt>
                <c:pt idx="1674">
                  <c:v>1318.3</c:v>
                </c:pt>
                <c:pt idx="1675">
                  <c:v>1317.8</c:v>
                </c:pt>
                <c:pt idx="1676">
                  <c:v>1317.8</c:v>
                </c:pt>
                <c:pt idx="1677">
                  <c:v>1317.4</c:v>
                </c:pt>
                <c:pt idx="1678">
                  <c:v>1315.2</c:v>
                </c:pt>
                <c:pt idx="1679">
                  <c:v>1314.2</c:v>
                </c:pt>
                <c:pt idx="1680">
                  <c:v>1314.2</c:v>
                </c:pt>
                <c:pt idx="1681">
                  <c:v>1314.2</c:v>
                </c:pt>
                <c:pt idx="1682">
                  <c:v>1313.2</c:v>
                </c:pt>
                <c:pt idx="1683">
                  <c:v>1312.9</c:v>
                </c:pt>
                <c:pt idx="1684">
                  <c:v>1312.7</c:v>
                </c:pt>
                <c:pt idx="1685">
                  <c:v>1312.6</c:v>
                </c:pt>
                <c:pt idx="1686">
                  <c:v>1311.7</c:v>
                </c:pt>
                <c:pt idx="1687">
                  <c:v>1311.2</c:v>
                </c:pt>
                <c:pt idx="1688">
                  <c:v>1309.0999999999999</c:v>
                </c:pt>
                <c:pt idx="1689">
                  <c:v>1308.5999999999999</c:v>
                </c:pt>
                <c:pt idx="1690">
                  <c:v>1307.0999999999999</c:v>
                </c:pt>
                <c:pt idx="1691">
                  <c:v>1306.5</c:v>
                </c:pt>
                <c:pt idx="1692">
                  <c:v>1305.5999999999999</c:v>
                </c:pt>
                <c:pt idx="1693">
                  <c:v>1305.4000000000001</c:v>
                </c:pt>
                <c:pt idx="1694">
                  <c:v>1305</c:v>
                </c:pt>
                <c:pt idx="1695">
                  <c:v>1304</c:v>
                </c:pt>
                <c:pt idx="1696">
                  <c:v>1302.5</c:v>
                </c:pt>
                <c:pt idx="1697">
                  <c:v>1300.5</c:v>
                </c:pt>
                <c:pt idx="1698">
                  <c:v>1300.2</c:v>
                </c:pt>
                <c:pt idx="1699">
                  <c:v>1297.8</c:v>
                </c:pt>
                <c:pt idx="1700">
                  <c:v>1297.5</c:v>
                </c:pt>
                <c:pt idx="1701">
                  <c:v>1297</c:v>
                </c:pt>
                <c:pt idx="1702">
                  <c:v>1296.9000000000001</c:v>
                </c:pt>
                <c:pt idx="1703">
                  <c:v>1296.9000000000001</c:v>
                </c:pt>
                <c:pt idx="1704">
                  <c:v>1296.2</c:v>
                </c:pt>
                <c:pt idx="1705">
                  <c:v>1294.9000000000001</c:v>
                </c:pt>
                <c:pt idx="1706">
                  <c:v>1294.9000000000001</c:v>
                </c:pt>
                <c:pt idx="1707">
                  <c:v>1294.4000000000001</c:v>
                </c:pt>
                <c:pt idx="1708">
                  <c:v>1293.9000000000001</c:v>
                </c:pt>
                <c:pt idx="1709">
                  <c:v>1293.7</c:v>
                </c:pt>
                <c:pt idx="1710">
                  <c:v>1292.3</c:v>
                </c:pt>
                <c:pt idx="1711">
                  <c:v>1292.0999999999999</c:v>
                </c:pt>
                <c:pt idx="1712">
                  <c:v>1291.3</c:v>
                </c:pt>
                <c:pt idx="1713">
                  <c:v>1291</c:v>
                </c:pt>
                <c:pt idx="1714">
                  <c:v>1289.9000000000001</c:v>
                </c:pt>
                <c:pt idx="1715">
                  <c:v>1289.7</c:v>
                </c:pt>
                <c:pt idx="1716">
                  <c:v>1289.0999999999999</c:v>
                </c:pt>
                <c:pt idx="1717">
                  <c:v>1288.3</c:v>
                </c:pt>
                <c:pt idx="1718">
                  <c:v>1288.0999999999999</c:v>
                </c:pt>
                <c:pt idx="1719">
                  <c:v>1287.9000000000001</c:v>
                </c:pt>
                <c:pt idx="1720">
                  <c:v>1287.8</c:v>
                </c:pt>
                <c:pt idx="1721">
                  <c:v>1287.7</c:v>
                </c:pt>
                <c:pt idx="1722">
                  <c:v>1287.4000000000001</c:v>
                </c:pt>
                <c:pt idx="1723">
                  <c:v>1287.0999999999999</c:v>
                </c:pt>
                <c:pt idx="1724">
                  <c:v>1286</c:v>
                </c:pt>
                <c:pt idx="1725">
                  <c:v>1285.5999999999999</c:v>
                </c:pt>
                <c:pt idx="1726">
                  <c:v>1285.0999999999999</c:v>
                </c:pt>
                <c:pt idx="1727">
                  <c:v>1284.4000000000001</c:v>
                </c:pt>
                <c:pt idx="1728">
                  <c:v>1284</c:v>
                </c:pt>
                <c:pt idx="1729">
                  <c:v>1283.8</c:v>
                </c:pt>
                <c:pt idx="1730">
                  <c:v>1282.9000000000001</c:v>
                </c:pt>
                <c:pt idx="1731">
                  <c:v>1282.5</c:v>
                </c:pt>
                <c:pt idx="1732">
                  <c:v>1281.4000000000001</c:v>
                </c:pt>
                <c:pt idx="1733">
                  <c:v>1279.9000000000001</c:v>
                </c:pt>
                <c:pt idx="1734">
                  <c:v>1279.7</c:v>
                </c:pt>
                <c:pt idx="1735">
                  <c:v>1279.7</c:v>
                </c:pt>
                <c:pt idx="1736">
                  <c:v>1279.5</c:v>
                </c:pt>
                <c:pt idx="1737">
                  <c:v>1278.7</c:v>
                </c:pt>
                <c:pt idx="1738">
                  <c:v>1278.0999999999999</c:v>
                </c:pt>
                <c:pt idx="1739">
                  <c:v>1278</c:v>
                </c:pt>
                <c:pt idx="1740">
                  <c:v>1277.5999999999999</c:v>
                </c:pt>
                <c:pt idx="1741">
                  <c:v>1277.5</c:v>
                </c:pt>
                <c:pt idx="1742">
                  <c:v>1277.0999999999999</c:v>
                </c:pt>
                <c:pt idx="1743">
                  <c:v>1276.2</c:v>
                </c:pt>
                <c:pt idx="1744">
                  <c:v>1276.2</c:v>
                </c:pt>
                <c:pt idx="1745">
                  <c:v>1273.2</c:v>
                </c:pt>
                <c:pt idx="1746">
                  <c:v>1273.2</c:v>
                </c:pt>
                <c:pt idx="1747">
                  <c:v>1272.8</c:v>
                </c:pt>
                <c:pt idx="1748">
                  <c:v>1272.4000000000001</c:v>
                </c:pt>
                <c:pt idx="1749">
                  <c:v>1272</c:v>
                </c:pt>
                <c:pt idx="1750">
                  <c:v>1272</c:v>
                </c:pt>
                <c:pt idx="1751">
                  <c:v>1270.4000000000001</c:v>
                </c:pt>
                <c:pt idx="1752">
                  <c:v>1269.9000000000001</c:v>
                </c:pt>
                <c:pt idx="1753">
                  <c:v>1269.3</c:v>
                </c:pt>
                <c:pt idx="1754">
                  <c:v>1267.5999999999999</c:v>
                </c:pt>
                <c:pt idx="1755">
                  <c:v>1267.3</c:v>
                </c:pt>
                <c:pt idx="1756">
                  <c:v>1266.4000000000001</c:v>
                </c:pt>
                <c:pt idx="1757">
                  <c:v>1265.3</c:v>
                </c:pt>
                <c:pt idx="1758">
                  <c:v>1264.7</c:v>
                </c:pt>
                <c:pt idx="1759">
                  <c:v>1264.4000000000001</c:v>
                </c:pt>
                <c:pt idx="1760">
                  <c:v>1263.9000000000001</c:v>
                </c:pt>
                <c:pt idx="1761">
                  <c:v>1262.9000000000001</c:v>
                </c:pt>
                <c:pt idx="1762">
                  <c:v>1262.8</c:v>
                </c:pt>
                <c:pt idx="1763">
                  <c:v>1260.7</c:v>
                </c:pt>
                <c:pt idx="1764">
                  <c:v>1260.2</c:v>
                </c:pt>
                <c:pt idx="1765">
                  <c:v>1259.9000000000001</c:v>
                </c:pt>
                <c:pt idx="1766">
                  <c:v>1259.0999999999999</c:v>
                </c:pt>
                <c:pt idx="1767">
                  <c:v>1258.7</c:v>
                </c:pt>
                <c:pt idx="1768">
                  <c:v>1258.3</c:v>
                </c:pt>
                <c:pt idx="1769">
                  <c:v>1256.0999999999999</c:v>
                </c:pt>
                <c:pt idx="1770">
                  <c:v>1255.8</c:v>
                </c:pt>
                <c:pt idx="1771">
                  <c:v>1255.5</c:v>
                </c:pt>
                <c:pt idx="1772">
                  <c:v>1255.4000000000001</c:v>
                </c:pt>
                <c:pt idx="1773">
                  <c:v>1254.4000000000001</c:v>
                </c:pt>
                <c:pt idx="1774">
                  <c:v>1254.3</c:v>
                </c:pt>
                <c:pt idx="1775">
                  <c:v>1252.7</c:v>
                </c:pt>
                <c:pt idx="1776">
                  <c:v>1251.7</c:v>
                </c:pt>
                <c:pt idx="1777">
                  <c:v>1251.7</c:v>
                </c:pt>
                <c:pt idx="1778">
                  <c:v>1251</c:v>
                </c:pt>
                <c:pt idx="1779">
                  <c:v>1250.9000000000001</c:v>
                </c:pt>
                <c:pt idx="1780">
                  <c:v>1250.0999999999999</c:v>
                </c:pt>
                <c:pt idx="1781">
                  <c:v>1249.3</c:v>
                </c:pt>
                <c:pt idx="1782">
                  <c:v>1248.8</c:v>
                </c:pt>
                <c:pt idx="1783">
                  <c:v>1248.5999999999999</c:v>
                </c:pt>
                <c:pt idx="1784">
                  <c:v>1247.5</c:v>
                </c:pt>
                <c:pt idx="1785">
                  <c:v>1247.0999999999999</c:v>
                </c:pt>
                <c:pt idx="1786">
                  <c:v>1246.9000000000001</c:v>
                </c:pt>
                <c:pt idx="1787">
                  <c:v>1245.5999999999999</c:v>
                </c:pt>
                <c:pt idx="1788">
                  <c:v>1244.9000000000001</c:v>
                </c:pt>
                <c:pt idx="1789">
                  <c:v>1244.8</c:v>
                </c:pt>
                <c:pt idx="1790">
                  <c:v>1244.7</c:v>
                </c:pt>
                <c:pt idx="1791">
                  <c:v>1244</c:v>
                </c:pt>
                <c:pt idx="1792">
                  <c:v>1243.4000000000001</c:v>
                </c:pt>
                <c:pt idx="1793">
                  <c:v>1242.5999999999999</c:v>
                </c:pt>
                <c:pt idx="1794">
                  <c:v>1242.0999999999999</c:v>
                </c:pt>
                <c:pt idx="1795">
                  <c:v>1241</c:v>
                </c:pt>
                <c:pt idx="1796">
                  <c:v>1240.7</c:v>
                </c:pt>
                <c:pt idx="1797">
                  <c:v>1240.2</c:v>
                </c:pt>
                <c:pt idx="1798">
                  <c:v>1239.0999999999999</c:v>
                </c:pt>
                <c:pt idx="1799">
                  <c:v>1238.8</c:v>
                </c:pt>
                <c:pt idx="1800">
                  <c:v>1238.7</c:v>
                </c:pt>
                <c:pt idx="1801">
                  <c:v>1237.0999999999999</c:v>
                </c:pt>
                <c:pt idx="1802">
                  <c:v>1234.9000000000001</c:v>
                </c:pt>
                <c:pt idx="1803">
                  <c:v>1232.2</c:v>
                </c:pt>
                <c:pt idx="1804">
                  <c:v>1232.0999999999999</c:v>
                </c:pt>
                <c:pt idx="1805">
                  <c:v>1230.4000000000001</c:v>
                </c:pt>
                <c:pt idx="1806">
                  <c:v>1229.4000000000001</c:v>
                </c:pt>
                <c:pt idx="1807">
                  <c:v>1229.3</c:v>
                </c:pt>
                <c:pt idx="1808">
                  <c:v>1229.0999999999999</c:v>
                </c:pt>
                <c:pt idx="1809">
                  <c:v>1229</c:v>
                </c:pt>
                <c:pt idx="1810">
                  <c:v>1228.9000000000001</c:v>
                </c:pt>
                <c:pt idx="1811">
                  <c:v>1228.9000000000001</c:v>
                </c:pt>
                <c:pt idx="1812">
                  <c:v>1228.0999999999999</c:v>
                </c:pt>
                <c:pt idx="1813">
                  <c:v>1228.0999999999999</c:v>
                </c:pt>
                <c:pt idx="1814">
                  <c:v>1227.9000000000001</c:v>
                </c:pt>
                <c:pt idx="1815">
                  <c:v>1227.8</c:v>
                </c:pt>
                <c:pt idx="1816">
                  <c:v>1227.4000000000001</c:v>
                </c:pt>
                <c:pt idx="1817">
                  <c:v>1227.2</c:v>
                </c:pt>
                <c:pt idx="1818">
                  <c:v>1227.0999999999999</c:v>
                </c:pt>
                <c:pt idx="1819">
                  <c:v>1226.3</c:v>
                </c:pt>
                <c:pt idx="1820">
                  <c:v>1224.5999999999999</c:v>
                </c:pt>
                <c:pt idx="1821">
                  <c:v>1222.9000000000001</c:v>
                </c:pt>
                <c:pt idx="1822">
                  <c:v>1222.0999999999999</c:v>
                </c:pt>
                <c:pt idx="1823">
                  <c:v>1219.7</c:v>
                </c:pt>
                <c:pt idx="1824">
                  <c:v>1219</c:v>
                </c:pt>
                <c:pt idx="1825">
                  <c:v>1218.9000000000001</c:v>
                </c:pt>
                <c:pt idx="1826">
                  <c:v>1217.4000000000001</c:v>
                </c:pt>
                <c:pt idx="1827">
                  <c:v>1217.4000000000001</c:v>
                </c:pt>
                <c:pt idx="1828">
                  <c:v>1217.3</c:v>
                </c:pt>
                <c:pt idx="1829">
                  <c:v>1216.9000000000001</c:v>
                </c:pt>
                <c:pt idx="1830">
                  <c:v>1216.9000000000001</c:v>
                </c:pt>
                <c:pt idx="1831">
                  <c:v>1216.8</c:v>
                </c:pt>
                <c:pt idx="1832">
                  <c:v>1215.5999999999999</c:v>
                </c:pt>
                <c:pt idx="1833">
                  <c:v>1215.3</c:v>
                </c:pt>
                <c:pt idx="1834">
                  <c:v>1215.0999999999999</c:v>
                </c:pt>
                <c:pt idx="1835">
                  <c:v>1214.9000000000001</c:v>
                </c:pt>
                <c:pt idx="1836">
                  <c:v>1214.3</c:v>
                </c:pt>
                <c:pt idx="1837">
                  <c:v>1214.0999999999999</c:v>
                </c:pt>
                <c:pt idx="1838">
                  <c:v>1212</c:v>
                </c:pt>
                <c:pt idx="1839">
                  <c:v>1211.9000000000001</c:v>
                </c:pt>
                <c:pt idx="1840">
                  <c:v>1211.4000000000001</c:v>
                </c:pt>
                <c:pt idx="1841">
                  <c:v>1211.3</c:v>
                </c:pt>
                <c:pt idx="1842">
                  <c:v>1211.0999999999999</c:v>
                </c:pt>
                <c:pt idx="1843">
                  <c:v>1211</c:v>
                </c:pt>
                <c:pt idx="1844">
                  <c:v>1210.9000000000001</c:v>
                </c:pt>
                <c:pt idx="1845">
                  <c:v>1210.8</c:v>
                </c:pt>
                <c:pt idx="1846">
                  <c:v>1210.5</c:v>
                </c:pt>
                <c:pt idx="1847">
                  <c:v>1210.4000000000001</c:v>
                </c:pt>
                <c:pt idx="1848">
                  <c:v>1210.3</c:v>
                </c:pt>
                <c:pt idx="1849">
                  <c:v>1210.3</c:v>
                </c:pt>
                <c:pt idx="1850">
                  <c:v>1209.4000000000001</c:v>
                </c:pt>
                <c:pt idx="1851">
                  <c:v>1209.3</c:v>
                </c:pt>
                <c:pt idx="1852">
                  <c:v>1208.7</c:v>
                </c:pt>
                <c:pt idx="1853">
                  <c:v>1207.9000000000001</c:v>
                </c:pt>
                <c:pt idx="1854">
                  <c:v>1207.3</c:v>
                </c:pt>
                <c:pt idx="1855">
                  <c:v>1207.2</c:v>
                </c:pt>
                <c:pt idx="1856">
                  <c:v>1207</c:v>
                </c:pt>
                <c:pt idx="1857">
                  <c:v>1206.5999999999999</c:v>
                </c:pt>
                <c:pt idx="1858">
                  <c:v>1206.2</c:v>
                </c:pt>
                <c:pt idx="1859">
                  <c:v>1206.2</c:v>
                </c:pt>
                <c:pt idx="1860">
                  <c:v>1205.9000000000001</c:v>
                </c:pt>
                <c:pt idx="1861">
                  <c:v>1205.4000000000001</c:v>
                </c:pt>
                <c:pt idx="1862">
                  <c:v>1205.3</c:v>
                </c:pt>
                <c:pt idx="1863">
                  <c:v>1205.2</c:v>
                </c:pt>
                <c:pt idx="1864">
                  <c:v>1204.5</c:v>
                </c:pt>
                <c:pt idx="1865">
                  <c:v>1204</c:v>
                </c:pt>
                <c:pt idx="1866">
                  <c:v>1204</c:v>
                </c:pt>
                <c:pt idx="1867">
                  <c:v>1202.8</c:v>
                </c:pt>
                <c:pt idx="1868">
                  <c:v>1202.4000000000001</c:v>
                </c:pt>
                <c:pt idx="1869">
                  <c:v>1201.9000000000001</c:v>
                </c:pt>
                <c:pt idx="1870">
                  <c:v>1201.0999999999999</c:v>
                </c:pt>
                <c:pt idx="1871">
                  <c:v>1200.9000000000001</c:v>
                </c:pt>
                <c:pt idx="1872">
                  <c:v>1200.2</c:v>
                </c:pt>
                <c:pt idx="1873">
                  <c:v>1198.9000000000001</c:v>
                </c:pt>
                <c:pt idx="1874">
                  <c:v>1198.8</c:v>
                </c:pt>
                <c:pt idx="1875">
                  <c:v>1198.5</c:v>
                </c:pt>
                <c:pt idx="1876">
                  <c:v>1196.8</c:v>
                </c:pt>
                <c:pt idx="1877">
                  <c:v>1196.4000000000001</c:v>
                </c:pt>
                <c:pt idx="1878">
                  <c:v>1195</c:v>
                </c:pt>
                <c:pt idx="1879">
                  <c:v>1194.7</c:v>
                </c:pt>
                <c:pt idx="1880">
                  <c:v>1194.5</c:v>
                </c:pt>
                <c:pt idx="1881">
                  <c:v>1193.9000000000001</c:v>
                </c:pt>
                <c:pt idx="1882">
                  <c:v>1193.7</c:v>
                </c:pt>
                <c:pt idx="1883">
                  <c:v>1193.0999999999999</c:v>
                </c:pt>
                <c:pt idx="1884">
                  <c:v>1192.9000000000001</c:v>
                </c:pt>
                <c:pt idx="1885">
                  <c:v>1192.9000000000001</c:v>
                </c:pt>
                <c:pt idx="1886">
                  <c:v>1192.5</c:v>
                </c:pt>
                <c:pt idx="1887">
                  <c:v>1191.7</c:v>
                </c:pt>
                <c:pt idx="1888">
                  <c:v>1191.5999999999999</c:v>
                </c:pt>
                <c:pt idx="1889">
                  <c:v>1191.5</c:v>
                </c:pt>
                <c:pt idx="1890">
                  <c:v>1190.5999999999999</c:v>
                </c:pt>
                <c:pt idx="1891">
                  <c:v>1189.9000000000001</c:v>
                </c:pt>
                <c:pt idx="1892">
                  <c:v>1188.7</c:v>
                </c:pt>
                <c:pt idx="1893">
                  <c:v>1188.7</c:v>
                </c:pt>
                <c:pt idx="1894">
                  <c:v>1188.5</c:v>
                </c:pt>
                <c:pt idx="1895">
                  <c:v>1187</c:v>
                </c:pt>
                <c:pt idx="1896">
                  <c:v>1186.0999999999999</c:v>
                </c:pt>
                <c:pt idx="1897">
                  <c:v>1185.9000000000001</c:v>
                </c:pt>
                <c:pt idx="1898">
                  <c:v>1185.9000000000001</c:v>
                </c:pt>
                <c:pt idx="1899">
                  <c:v>1185.5</c:v>
                </c:pt>
                <c:pt idx="1900">
                  <c:v>1184.7</c:v>
                </c:pt>
                <c:pt idx="1901">
                  <c:v>1184.4000000000001</c:v>
                </c:pt>
                <c:pt idx="1902">
                  <c:v>1184</c:v>
                </c:pt>
                <c:pt idx="1903">
                  <c:v>1184</c:v>
                </c:pt>
                <c:pt idx="1904">
                  <c:v>1183.5999999999999</c:v>
                </c:pt>
                <c:pt idx="1905">
                  <c:v>1183</c:v>
                </c:pt>
                <c:pt idx="1906">
                  <c:v>1180</c:v>
                </c:pt>
                <c:pt idx="1907">
                  <c:v>1180</c:v>
                </c:pt>
                <c:pt idx="1908">
                  <c:v>1179.8</c:v>
                </c:pt>
                <c:pt idx="1909">
                  <c:v>1179</c:v>
                </c:pt>
                <c:pt idx="1910">
                  <c:v>1178.9000000000001</c:v>
                </c:pt>
                <c:pt idx="1911">
                  <c:v>1178.5</c:v>
                </c:pt>
                <c:pt idx="1912">
                  <c:v>1178.5</c:v>
                </c:pt>
                <c:pt idx="1913">
                  <c:v>1177.9000000000001</c:v>
                </c:pt>
                <c:pt idx="1914">
                  <c:v>1177.2</c:v>
                </c:pt>
                <c:pt idx="1915">
                  <c:v>1176.5999999999999</c:v>
                </c:pt>
                <c:pt idx="1916">
                  <c:v>1176.4000000000001</c:v>
                </c:pt>
                <c:pt idx="1917">
                  <c:v>1176.2</c:v>
                </c:pt>
                <c:pt idx="1918">
                  <c:v>1176</c:v>
                </c:pt>
                <c:pt idx="1919">
                  <c:v>1174.9000000000001</c:v>
                </c:pt>
                <c:pt idx="1920">
                  <c:v>1174.2</c:v>
                </c:pt>
                <c:pt idx="1921">
                  <c:v>1173.7</c:v>
                </c:pt>
                <c:pt idx="1922">
                  <c:v>1172.0999999999999</c:v>
                </c:pt>
                <c:pt idx="1923">
                  <c:v>1171.7</c:v>
                </c:pt>
                <c:pt idx="1924">
                  <c:v>1171.7</c:v>
                </c:pt>
                <c:pt idx="1925">
                  <c:v>1171.4000000000001</c:v>
                </c:pt>
                <c:pt idx="1926">
                  <c:v>1171.4000000000001</c:v>
                </c:pt>
                <c:pt idx="1927">
                  <c:v>1171</c:v>
                </c:pt>
                <c:pt idx="1928">
                  <c:v>1169.7</c:v>
                </c:pt>
                <c:pt idx="1929">
                  <c:v>1169.4000000000001</c:v>
                </c:pt>
                <c:pt idx="1930">
                  <c:v>1169</c:v>
                </c:pt>
                <c:pt idx="1931">
                  <c:v>1168.7</c:v>
                </c:pt>
                <c:pt idx="1932">
                  <c:v>1168.5999999999999</c:v>
                </c:pt>
                <c:pt idx="1933">
                  <c:v>1167.7</c:v>
                </c:pt>
                <c:pt idx="1934">
                  <c:v>1167.5999999999999</c:v>
                </c:pt>
                <c:pt idx="1935">
                  <c:v>1167.3</c:v>
                </c:pt>
                <c:pt idx="1936">
                  <c:v>1167</c:v>
                </c:pt>
                <c:pt idx="1937">
                  <c:v>1166.7</c:v>
                </c:pt>
                <c:pt idx="1938">
                  <c:v>1166.3</c:v>
                </c:pt>
                <c:pt idx="1939">
                  <c:v>1166</c:v>
                </c:pt>
                <c:pt idx="1940">
                  <c:v>1165.0999999999999</c:v>
                </c:pt>
                <c:pt idx="1941">
                  <c:v>1165.0999999999999</c:v>
                </c:pt>
                <c:pt idx="1942">
                  <c:v>1164.0999999999999</c:v>
                </c:pt>
                <c:pt idx="1943">
                  <c:v>1163.3</c:v>
                </c:pt>
                <c:pt idx="1944">
                  <c:v>1163</c:v>
                </c:pt>
                <c:pt idx="1945">
                  <c:v>1162.9000000000001</c:v>
                </c:pt>
                <c:pt idx="1946">
                  <c:v>1162.5999999999999</c:v>
                </c:pt>
                <c:pt idx="1947">
                  <c:v>1162.5999999999999</c:v>
                </c:pt>
                <c:pt idx="1948">
                  <c:v>1161.5999999999999</c:v>
                </c:pt>
                <c:pt idx="1949">
                  <c:v>1161</c:v>
                </c:pt>
                <c:pt idx="1950">
                  <c:v>1160.7</c:v>
                </c:pt>
                <c:pt idx="1951">
                  <c:v>1160.7</c:v>
                </c:pt>
                <c:pt idx="1952">
                  <c:v>1160.3</c:v>
                </c:pt>
                <c:pt idx="1953">
                  <c:v>1160.2</c:v>
                </c:pt>
                <c:pt idx="1954">
                  <c:v>1157.8</c:v>
                </c:pt>
                <c:pt idx="1955">
                  <c:v>1157.8</c:v>
                </c:pt>
                <c:pt idx="1956">
                  <c:v>1157.5999999999999</c:v>
                </c:pt>
                <c:pt idx="1957">
                  <c:v>1157.5</c:v>
                </c:pt>
                <c:pt idx="1958">
                  <c:v>1156.9000000000001</c:v>
                </c:pt>
                <c:pt idx="1959">
                  <c:v>1156.5999999999999</c:v>
                </c:pt>
                <c:pt idx="1960">
                  <c:v>1156.5</c:v>
                </c:pt>
                <c:pt idx="1961">
                  <c:v>1155.0999999999999</c:v>
                </c:pt>
                <c:pt idx="1962">
                  <c:v>1154.9000000000001</c:v>
                </c:pt>
                <c:pt idx="1963">
                  <c:v>1154.3</c:v>
                </c:pt>
                <c:pt idx="1964">
                  <c:v>1154</c:v>
                </c:pt>
                <c:pt idx="1965">
                  <c:v>1153.2</c:v>
                </c:pt>
                <c:pt idx="1966">
                  <c:v>1152.5999999999999</c:v>
                </c:pt>
                <c:pt idx="1967">
                  <c:v>1152.5</c:v>
                </c:pt>
                <c:pt idx="1968">
                  <c:v>1152.5</c:v>
                </c:pt>
                <c:pt idx="1969">
                  <c:v>1152.5</c:v>
                </c:pt>
                <c:pt idx="1970">
                  <c:v>1152</c:v>
                </c:pt>
                <c:pt idx="1971">
                  <c:v>1151.4000000000001</c:v>
                </c:pt>
                <c:pt idx="1972">
                  <c:v>1151.4000000000001</c:v>
                </c:pt>
                <c:pt idx="1973">
                  <c:v>1151.4000000000001</c:v>
                </c:pt>
                <c:pt idx="1974">
                  <c:v>1150.9000000000001</c:v>
                </c:pt>
                <c:pt idx="1975">
                  <c:v>1150.3</c:v>
                </c:pt>
                <c:pt idx="1976">
                  <c:v>1150.3</c:v>
                </c:pt>
                <c:pt idx="1977">
                  <c:v>1150.2</c:v>
                </c:pt>
                <c:pt idx="1978">
                  <c:v>1149.7</c:v>
                </c:pt>
                <c:pt idx="1979">
                  <c:v>1148.5</c:v>
                </c:pt>
                <c:pt idx="1980">
                  <c:v>1148.0999999999999</c:v>
                </c:pt>
                <c:pt idx="1981">
                  <c:v>1147.5999999999999</c:v>
                </c:pt>
                <c:pt idx="1982">
                  <c:v>1146.9000000000001</c:v>
                </c:pt>
                <c:pt idx="1983">
                  <c:v>1144.8</c:v>
                </c:pt>
                <c:pt idx="1984">
                  <c:v>1144.8</c:v>
                </c:pt>
                <c:pt idx="1985">
                  <c:v>1144.8</c:v>
                </c:pt>
                <c:pt idx="1986">
                  <c:v>1144.7</c:v>
                </c:pt>
                <c:pt idx="1987">
                  <c:v>1144.5</c:v>
                </c:pt>
                <c:pt idx="1988">
                  <c:v>1144</c:v>
                </c:pt>
                <c:pt idx="1989">
                  <c:v>1143.5999999999999</c:v>
                </c:pt>
                <c:pt idx="1990">
                  <c:v>1141.5999999999999</c:v>
                </c:pt>
                <c:pt idx="1991">
                  <c:v>1141.2</c:v>
                </c:pt>
                <c:pt idx="1992">
                  <c:v>1141.0999999999999</c:v>
                </c:pt>
                <c:pt idx="1993">
                  <c:v>1141</c:v>
                </c:pt>
                <c:pt idx="1994">
                  <c:v>1141</c:v>
                </c:pt>
                <c:pt idx="1995">
                  <c:v>1140.9000000000001</c:v>
                </c:pt>
                <c:pt idx="1996">
                  <c:v>1140.7</c:v>
                </c:pt>
                <c:pt idx="1997">
                  <c:v>1140</c:v>
                </c:pt>
                <c:pt idx="1998">
                  <c:v>1139.5</c:v>
                </c:pt>
                <c:pt idx="1999">
                  <c:v>1139.5</c:v>
                </c:pt>
                <c:pt idx="2000">
                  <c:v>1138.5999999999999</c:v>
                </c:pt>
                <c:pt idx="2001">
                  <c:v>1138.0999999999999</c:v>
                </c:pt>
                <c:pt idx="2002">
                  <c:v>1137.8</c:v>
                </c:pt>
                <c:pt idx="2003">
                  <c:v>1137.4000000000001</c:v>
                </c:pt>
                <c:pt idx="2004">
                  <c:v>1135.8</c:v>
                </c:pt>
                <c:pt idx="2005">
                  <c:v>1135.5999999999999</c:v>
                </c:pt>
                <c:pt idx="2006">
                  <c:v>1135.2</c:v>
                </c:pt>
                <c:pt idx="2007">
                  <c:v>1135.0999999999999</c:v>
                </c:pt>
                <c:pt idx="2008">
                  <c:v>1134.2</c:v>
                </c:pt>
                <c:pt idx="2009">
                  <c:v>1133.3</c:v>
                </c:pt>
                <c:pt idx="2010">
                  <c:v>1133.3</c:v>
                </c:pt>
                <c:pt idx="2011">
                  <c:v>1132.4000000000001</c:v>
                </c:pt>
                <c:pt idx="2012">
                  <c:v>1130.5</c:v>
                </c:pt>
                <c:pt idx="2013">
                  <c:v>1130.5</c:v>
                </c:pt>
                <c:pt idx="2014">
                  <c:v>1129.8</c:v>
                </c:pt>
                <c:pt idx="2015">
                  <c:v>1129.7</c:v>
                </c:pt>
                <c:pt idx="2016">
                  <c:v>1128.5999999999999</c:v>
                </c:pt>
                <c:pt idx="2017">
                  <c:v>1127.5</c:v>
                </c:pt>
                <c:pt idx="2018">
                  <c:v>1127.5</c:v>
                </c:pt>
                <c:pt idx="2019">
                  <c:v>1125.5999999999999</c:v>
                </c:pt>
                <c:pt idx="2020">
                  <c:v>1125.4000000000001</c:v>
                </c:pt>
                <c:pt idx="2021">
                  <c:v>1125.3</c:v>
                </c:pt>
                <c:pt idx="2022">
                  <c:v>1124.4000000000001</c:v>
                </c:pt>
                <c:pt idx="2023">
                  <c:v>1123</c:v>
                </c:pt>
                <c:pt idx="2024">
                  <c:v>1122.3</c:v>
                </c:pt>
                <c:pt idx="2025">
                  <c:v>1121.9000000000001</c:v>
                </c:pt>
                <c:pt idx="2026">
                  <c:v>1121.4000000000001</c:v>
                </c:pt>
                <c:pt idx="2027">
                  <c:v>1120.0999999999999</c:v>
                </c:pt>
                <c:pt idx="2028">
                  <c:v>1119.9000000000001</c:v>
                </c:pt>
                <c:pt idx="2029">
                  <c:v>1119.0999999999999</c:v>
                </c:pt>
                <c:pt idx="2030">
                  <c:v>1119</c:v>
                </c:pt>
                <c:pt idx="2031">
                  <c:v>1118.9000000000001</c:v>
                </c:pt>
                <c:pt idx="2032">
                  <c:v>1118.5</c:v>
                </c:pt>
                <c:pt idx="2033">
                  <c:v>1116.9000000000001</c:v>
                </c:pt>
                <c:pt idx="2034">
                  <c:v>1116.0999999999999</c:v>
                </c:pt>
                <c:pt idx="2035">
                  <c:v>1115.7</c:v>
                </c:pt>
                <c:pt idx="2036">
                  <c:v>1114.7</c:v>
                </c:pt>
                <c:pt idx="2037">
                  <c:v>1113.5999999999999</c:v>
                </c:pt>
                <c:pt idx="2038">
                  <c:v>1113.5999999999999</c:v>
                </c:pt>
                <c:pt idx="2039">
                  <c:v>1113.5</c:v>
                </c:pt>
                <c:pt idx="2040">
                  <c:v>1113.4000000000001</c:v>
                </c:pt>
                <c:pt idx="2041">
                  <c:v>1113.4000000000001</c:v>
                </c:pt>
                <c:pt idx="2042">
                  <c:v>1112.7</c:v>
                </c:pt>
                <c:pt idx="2043">
                  <c:v>1112.5999999999999</c:v>
                </c:pt>
                <c:pt idx="2044">
                  <c:v>1112.3</c:v>
                </c:pt>
                <c:pt idx="2045">
                  <c:v>1111.3</c:v>
                </c:pt>
                <c:pt idx="2046">
                  <c:v>1110</c:v>
                </c:pt>
                <c:pt idx="2047">
                  <c:v>1109.8</c:v>
                </c:pt>
                <c:pt idx="2048">
                  <c:v>1109.7</c:v>
                </c:pt>
                <c:pt idx="2049">
                  <c:v>1109.5999999999999</c:v>
                </c:pt>
                <c:pt idx="2050">
                  <c:v>1108</c:v>
                </c:pt>
                <c:pt idx="2051">
                  <c:v>1107.9000000000001</c:v>
                </c:pt>
                <c:pt idx="2052">
                  <c:v>1107.2</c:v>
                </c:pt>
                <c:pt idx="2053">
                  <c:v>1107</c:v>
                </c:pt>
                <c:pt idx="2054">
                  <c:v>1106.3</c:v>
                </c:pt>
                <c:pt idx="2055">
                  <c:v>1106.2</c:v>
                </c:pt>
                <c:pt idx="2056">
                  <c:v>1106.0999999999999</c:v>
                </c:pt>
                <c:pt idx="2057">
                  <c:v>1106.0999999999999</c:v>
                </c:pt>
                <c:pt idx="2058">
                  <c:v>1105.0999999999999</c:v>
                </c:pt>
                <c:pt idx="2059">
                  <c:v>1105.0999999999999</c:v>
                </c:pt>
                <c:pt idx="2060">
                  <c:v>1104.4000000000001</c:v>
                </c:pt>
                <c:pt idx="2061">
                  <c:v>1104.0999999999999</c:v>
                </c:pt>
                <c:pt idx="2062">
                  <c:v>1102.7</c:v>
                </c:pt>
                <c:pt idx="2063">
                  <c:v>1100.5999999999999</c:v>
                </c:pt>
                <c:pt idx="2064">
                  <c:v>1100</c:v>
                </c:pt>
                <c:pt idx="2065">
                  <c:v>1099.9000000000001</c:v>
                </c:pt>
                <c:pt idx="2066">
                  <c:v>1099.8</c:v>
                </c:pt>
                <c:pt idx="2067">
                  <c:v>1099.5999999999999</c:v>
                </c:pt>
                <c:pt idx="2068">
                  <c:v>1099.3</c:v>
                </c:pt>
                <c:pt idx="2069">
                  <c:v>1098.4000000000001</c:v>
                </c:pt>
                <c:pt idx="2070">
                  <c:v>1096.5</c:v>
                </c:pt>
                <c:pt idx="2071">
                  <c:v>1096.0999999999999</c:v>
                </c:pt>
                <c:pt idx="2072">
                  <c:v>1095.0999999999999</c:v>
                </c:pt>
                <c:pt idx="2073">
                  <c:v>1094.9000000000001</c:v>
                </c:pt>
                <c:pt idx="2074">
                  <c:v>1094.7</c:v>
                </c:pt>
                <c:pt idx="2075">
                  <c:v>1094.5</c:v>
                </c:pt>
                <c:pt idx="2076">
                  <c:v>1094.4000000000001</c:v>
                </c:pt>
                <c:pt idx="2077">
                  <c:v>1094.2</c:v>
                </c:pt>
                <c:pt idx="2078">
                  <c:v>1094.0999999999999</c:v>
                </c:pt>
                <c:pt idx="2079">
                  <c:v>1094</c:v>
                </c:pt>
                <c:pt idx="2080">
                  <c:v>1092.5999999999999</c:v>
                </c:pt>
                <c:pt idx="2081">
                  <c:v>1092.5</c:v>
                </c:pt>
                <c:pt idx="2082">
                  <c:v>1092.0999999999999</c:v>
                </c:pt>
                <c:pt idx="2083">
                  <c:v>1092</c:v>
                </c:pt>
                <c:pt idx="2084">
                  <c:v>1091.5</c:v>
                </c:pt>
                <c:pt idx="2085">
                  <c:v>1091.4000000000001</c:v>
                </c:pt>
                <c:pt idx="2086">
                  <c:v>1090.7</c:v>
                </c:pt>
                <c:pt idx="2087">
                  <c:v>1090.5999999999999</c:v>
                </c:pt>
                <c:pt idx="2088">
                  <c:v>1090.0999999999999</c:v>
                </c:pt>
                <c:pt idx="2089">
                  <c:v>1088.8</c:v>
                </c:pt>
                <c:pt idx="2090">
                  <c:v>1088.0999999999999</c:v>
                </c:pt>
                <c:pt idx="2091">
                  <c:v>1087.7</c:v>
                </c:pt>
                <c:pt idx="2092">
                  <c:v>1087</c:v>
                </c:pt>
                <c:pt idx="2093">
                  <c:v>1086.5999999999999</c:v>
                </c:pt>
                <c:pt idx="2094">
                  <c:v>1085</c:v>
                </c:pt>
                <c:pt idx="2095">
                  <c:v>1083.5999999999999</c:v>
                </c:pt>
                <c:pt idx="2096">
                  <c:v>1083.2</c:v>
                </c:pt>
                <c:pt idx="2097">
                  <c:v>1083</c:v>
                </c:pt>
                <c:pt idx="2098">
                  <c:v>1082.5999999999999</c:v>
                </c:pt>
                <c:pt idx="2099">
                  <c:v>1082.3</c:v>
                </c:pt>
                <c:pt idx="2100">
                  <c:v>1082.2</c:v>
                </c:pt>
                <c:pt idx="2101">
                  <c:v>1082.2</c:v>
                </c:pt>
                <c:pt idx="2102">
                  <c:v>1082</c:v>
                </c:pt>
                <c:pt idx="2103">
                  <c:v>1081.8</c:v>
                </c:pt>
                <c:pt idx="2104">
                  <c:v>1081.2</c:v>
                </c:pt>
                <c:pt idx="2105">
                  <c:v>1081.0999999999999</c:v>
                </c:pt>
                <c:pt idx="2106">
                  <c:v>1080.7</c:v>
                </c:pt>
                <c:pt idx="2107">
                  <c:v>1080.7</c:v>
                </c:pt>
                <c:pt idx="2108">
                  <c:v>1079.8</c:v>
                </c:pt>
                <c:pt idx="2109">
                  <c:v>1079.5</c:v>
                </c:pt>
                <c:pt idx="2110">
                  <c:v>1079.4000000000001</c:v>
                </c:pt>
                <c:pt idx="2111">
                  <c:v>1079.3</c:v>
                </c:pt>
                <c:pt idx="2112">
                  <c:v>1079.2</c:v>
                </c:pt>
                <c:pt idx="2113">
                  <c:v>1078.8</c:v>
                </c:pt>
                <c:pt idx="2114">
                  <c:v>1078.2</c:v>
                </c:pt>
                <c:pt idx="2115">
                  <c:v>1078</c:v>
                </c:pt>
                <c:pt idx="2116">
                  <c:v>1077.9000000000001</c:v>
                </c:pt>
                <c:pt idx="2117">
                  <c:v>1077.7</c:v>
                </c:pt>
                <c:pt idx="2118">
                  <c:v>1077.7</c:v>
                </c:pt>
                <c:pt idx="2119">
                  <c:v>1077.5999999999999</c:v>
                </c:pt>
                <c:pt idx="2120">
                  <c:v>1077.5</c:v>
                </c:pt>
                <c:pt idx="2121">
                  <c:v>1077.5</c:v>
                </c:pt>
                <c:pt idx="2122">
                  <c:v>1077.5</c:v>
                </c:pt>
                <c:pt idx="2123">
                  <c:v>1077.3</c:v>
                </c:pt>
                <c:pt idx="2124">
                  <c:v>1077.0999999999999</c:v>
                </c:pt>
                <c:pt idx="2125">
                  <c:v>1077.0999999999999</c:v>
                </c:pt>
                <c:pt idx="2126">
                  <c:v>1077</c:v>
                </c:pt>
                <c:pt idx="2127">
                  <c:v>1077</c:v>
                </c:pt>
                <c:pt idx="2128">
                  <c:v>1077</c:v>
                </c:pt>
                <c:pt idx="2129">
                  <c:v>1076.9000000000001</c:v>
                </c:pt>
                <c:pt idx="2130">
                  <c:v>1076.9000000000001</c:v>
                </c:pt>
                <c:pt idx="2131">
                  <c:v>1076.9000000000001</c:v>
                </c:pt>
                <c:pt idx="2132">
                  <c:v>1076.9000000000001</c:v>
                </c:pt>
                <c:pt idx="2133">
                  <c:v>1076.9000000000001</c:v>
                </c:pt>
                <c:pt idx="2134">
                  <c:v>1076.8</c:v>
                </c:pt>
                <c:pt idx="2135">
                  <c:v>1076.7</c:v>
                </c:pt>
                <c:pt idx="2136">
                  <c:v>1076.7</c:v>
                </c:pt>
                <c:pt idx="2137">
                  <c:v>1076.5999999999999</c:v>
                </c:pt>
                <c:pt idx="2138">
                  <c:v>1076.5</c:v>
                </c:pt>
                <c:pt idx="2139">
                  <c:v>1076.5</c:v>
                </c:pt>
                <c:pt idx="2140">
                  <c:v>1076.5</c:v>
                </c:pt>
                <c:pt idx="2141">
                  <c:v>1076.4000000000001</c:v>
                </c:pt>
                <c:pt idx="2142">
                  <c:v>1076.4000000000001</c:v>
                </c:pt>
                <c:pt idx="2143">
                  <c:v>1076.4000000000001</c:v>
                </c:pt>
                <c:pt idx="2144">
                  <c:v>1076.3</c:v>
                </c:pt>
                <c:pt idx="2145">
                  <c:v>1076.3</c:v>
                </c:pt>
                <c:pt idx="2146">
                  <c:v>1076.3</c:v>
                </c:pt>
                <c:pt idx="2147">
                  <c:v>1076.2</c:v>
                </c:pt>
                <c:pt idx="2148">
                  <c:v>1076.2</c:v>
                </c:pt>
                <c:pt idx="2149">
                  <c:v>1076.2</c:v>
                </c:pt>
                <c:pt idx="2150">
                  <c:v>1076.0999999999999</c:v>
                </c:pt>
                <c:pt idx="2151">
                  <c:v>1076</c:v>
                </c:pt>
                <c:pt idx="2152">
                  <c:v>1076</c:v>
                </c:pt>
                <c:pt idx="2153">
                  <c:v>1075.8</c:v>
                </c:pt>
                <c:pt idx="2154">
                  <c:v>1075.8</c:v>
                </c:pt>
                <c:pt idx="2155">
                  <c:v>1075.8</c:v>
                </c:pt>
                <c:pt idx="2156">
                  <c:v>1075.7</c:v>
                </c:pt>
                <c:pt idx="2157">
                  <c:v>1075.5</c:v>
                </c:pt>
                <c:pt idx="2158">
                  <c:v>1075.5</c:v>
                </c:pt>
                <c:pt idx="2159">
                  <c:v>1075.5</c:v>
                </c:pt>
                <c:pt idx="2160">
                  <c:v>1075.4000000000001</c:v>
                </c:pt>
                <c:pt idx="2161">
                  <c:v>1075.4000000000001</c:v>
                </c:pt>
                <c:pt idx="2162">
                  <c:v>1075.4000000000001</c:v>
                </c:pt>
                <c:pt idx="2163">
                  <c:v>1075.3</c:v>
                </c:pt>
                <c:pt idx="2164">
                  <c:v>1075.3</c:v>
                </c:pt>
                <c:pt idx="2165">
                  <c:v>1075.3</c:v>
                </c:pt>
                <c:pt idx="2166">
                  <c:v>1075.3</c:v>
                </c:pt>
                <c:pt idx="2167">
                  <c:v>1075.3</c:v>
                </c:pt>
                <c:pt idx="2168">
                  <c:v>1075.3</c:v>
                </c:pt>
                <c:pt idx="2169">
                  <c:v>1075.2</c:v>
                </c:pt>
                <c:pt idx="2170">
                  <c:v>1075.2</c:v>
                </c:pt>
                <c:pt idx="2171">
                  <c:v>1075.2</c:v>
                </c:pt>
                <c:pt idx="2172">
                  <c:v>1075.2</c:v>
                </c:pt>
                <c:pt idx="2173">
                  <c:v>1075.0999999999999</c:v>
                </c:pt>
                <c:pt idx="2174">
                  <c:v>1075.0999999999999</c:v>
                </c:pt>
                <c:pt idx="2175">
                  <c:v>1075.0999999999999</c:v>
                </c:pt>
                <c:pt idx="2176">
                  <c:v>1075.0999999999999</c:v>
                </c:pt>
                <c:pt idx="2177">
                  <c:v>1075</c:v>
                </c:pt>
                <c:pt idx="2178">
                  <c:v>1074.9000000000001</c:v>
                </c:pt>
                <c:pt idx="2179">
                  <c:v>1074.9000000000001</c:v>
                </c:pt>
                <c:pt idx="2180">
                  <c:v>1074.9000000000001</c:v>
                </c:pt>
                <c:pt idx="2181">
                  <c:v>1074.9000000000001</c:v>
                </c:pt>
                <c:pt idx="2182">
                  <c:v>1074.9000000000001</c:v>
                </c:pt>
                <c:pt idx="2183">
                  <c:v>1074.9000000000001</c:v>
                </c:pt>
                <c:pt idx="2184">
                  <c:v>1074.9000000000001</c:v>
                </c:pt>
                <c:pt idx="2185">
                  <c:v>1074.8</c:v>
                </c:pt>
                <c:pt idx="2186">
                  <c:v>1074.8</c:v>
                </c:pt>
                <c:pt idx="2187">
                  <c:v>1074.8</c:v>
                </c:pt>
                <c:pt idx="2188">
                  <c:v>1074.7</c:v>
                </c:pt>
                <c:pt idx="2189">
                  <c:v>1074.7</c:v>
                </c:pt>
                <c:pt idx="2190">
                  <c:v>1074.7</c:v>
                </c:pt>
                <c:pt idx="2191">
                  <c:v>1074.7</c:v>
                </c:pt>
                <c:pt idx="2192">
                  <c:v>1074.7</c:v>
                </c:pt>
                <c:pt idx="2193">
                  <c:v>1074.7</c:v>
                </c:pt>
                <c:pt idx="2194">
                  <c:v>1074.7</c:v>
                </c:pt>
                <c:pt idx="2195">
                  <c:v>1074.7</c:v>
                </c:pt>
                <c:pt idx="2196">
                  <c:v>1074.5999999999999</c:v>
                </c:pt>
                <c:pt idx="2197">
                  <c:v>1074.5999999999999</c:v>
                </c:pt>
                <c:pt idx="2198">
                  <c:v>1074.5999999999999</c:v>
                </c:pt>
                <c:pt idx="2199">
                  <c:v>1074.5999999999999</c:v>
                </c:pt>
                <c:pt idx="2200">
                  <c:v>1074.5999999999999</c:v>
                </c:pt>
                <c:pt idx="2201">
                  <c:v>1074.5</c:v>
                </c:pt>
                <c:pt idx="2202">
                  <c:v>1074.5</c:v>
                </c:pt>
                <c:pt idx="2203">
                  <c:v>1074.5</c:v>
                </c:pt>
                <c:pt idx="2204">
                  <c:v>1074.5</c:v>
                </c:pt>
                <c:pt idx="2205">
                  <c:v>1074.4000000000001</c:v>
                </c:pt>
                <c:pt idx="2206">
                  <c:v>1074.4000000000001</c:v>
                </c:pt>
                <c:pt idx="2207">
                  <c:v>1074.4000000000001</c:v>
                </c:pt>
                <c:pt idx="2208">
                  <c:v>1074.4000000000001</c:v>
                </c:pt>
                <c:pt idx="2209">
                  <c:v>1074.4000000000001</c:v>
                </c:pt>
                <c:pt idx="2210">
                  <c:v>1074.3</c:v>
                </c:pt>
                <c:pt idx="2211">
                  <c:v>1074.3</c:v>
                </c:pt>
                <c:pt idx="2212">
                  <c:v>1074.3</c:v>
                </c:pt>
                <c:pt idx="2213">
                  <c:v>1074.2</c:v>
                </c:pt>
                <c:pt idx="2214">
                  <c:v>1074.2</c:v>
                </c:pt>
                <c:pt idx="2215">
                  <c:v>1074.2</c:v>
                </c:pt>
                <c:pt idx="2216">
                  <c:v>1074.2</c:v>
                </c:pt>
                <c:pt idx="2217">
                  <c:v>1074.2</c:v>
                </c:pt>
                <c:pt idx="2218">
                  <c:v>1074.2</c:v>
                </c:pt>
                <c:pt idx="2219">
                  <c:v>1074.2</c:v>
                </c:pt>
                <c:pt idx="2220">
                  <c:v>1074.0999999999999</c:v>
                </c:pt>
                <c:pt idx="2221">
                  <c:v>1074.0999999999999</c:v>
                </c:pt>
                <c:pt idx="2222">
                  <c:v>1074.0999999999999</c:v>
                </c:pt>
                <c:pt idx="2223">
                  <c:v>1074.0999999999999</c:v>
                </c:pt>
                <c:pt idx="2224">
                  <c:v>1074.0999999999999</c:v>
                </c:pt>
                <c:pt idx="2225">
                  <c:v>1074.0999999999999</c:v>
                </c:pt>
                <c:pt idx="2226">
                  <c:v>1074</c:v>
                </c:pt>
                <c:pt idx="2227">
                  <c:v>1074</c:v>
                </c:pt>
                <c:pt idx="2228">
                  <c:v>1074</c:v>
                </c:pt>
                <c:pt idx="2229">
                  <c:v>1073.9000000000001</c:v>
                </c:pt>
                <c:pt idx="2230">
                  <c:v>1073.9000000000001</c:v>
                </c:pt>
                <c:pt idx="2231">
                  <c:v>1073.9000000000001</c:v>
                </c:pt>
                <c:pt idx="2232">
                  <c:v>1073.9000000000001</c:v>
                </c:pt>
                <c:pt idx="2233">
                  <c:v>1073.9000000000001</c:v>
                </c:pt>
                <c:pt idx="2234">
                  <c:v>1073.8</c:v>
                </c:pt>
                <c:pt idx="2235">
                  <c:v>1073.8</c:v>
                </c:pt>
                <c:pt idx="2236">
                  <c:v>1073.8</c:v>
                </c:pt>
                <c:pt idx="2237">
                  <c:v>1073.7</c:v>
                </c:pt>
                <c:pt idx="2238">
                  <c:v>1073.7</c:v>
                </c:pt>
                <c:pt idx="2239">
                  <c:v>1073.7</c:v>
                </c:pt>
                <c:pt idx="2240">
                  <c:v>1073.7</c:v>
                </c:pt>
                <c:pt idx="2241">
                  <c:v>1073.7</c:v>
                </c:pt>
                <c:pt idx="2242">
                  <c:v>1073.7</c:v>
                </c:pt>
                <c:pt idx="2243">
                  <c:v>1073.7</c:v>
                </c:pt>
                <c:pt idx="2244">
                  <c:v>1073.5999999999999</c:v>
                </c:pt>
                <c:pt idx="2245">
                  <c:v>1073.5999999999999</c:v>
                </c:pt>
                <c:pt idx="2246">
                  <c:v>1073.5999999999999</c:v>
                </c:pt>
                <c:pt idx="2247">
                  <c:v>1073.5999999999999</c:v>
                </c:pt>
                <c:pt idx="2248">
                  <c:v>1073.5999999999999</c:v>
                </c:pt>
                <c:pt idx="2249">
                  <c:v>1073.5</c:v>
                </c:pt>
                <c:pt idx="2250">
                  <c:v>1073.5</c:v>
                </c:pt>
                <c:pt idx="2251">
                  <c:v>1073.5</c:v>
                </c:pt>
                <c:pt idx="2252">
                  <c:v>1073.5</c:v>
                </c:pt>
                <c:pt idx="2253">
                  <c:v>1073.5</c:v>
                </c:pt>
                <c:pt idx="2254">
                  <c:v>1073.5</c:v>
                </c:pt>
                <c:pt idx="2255">
                  <c:v>1073.4000000000001</c:v>
                </c:pt>
                <c:pt idx="2256">
                  <c:v>1073.4000000000001</c:v>
                </c:pt>
                <c:pt idx="2257">
                  <c:v>1073.4000000000001</c:v>
                </c:pt>
                <c:pt idx="2258">
                  <c:v>1073.4000000000001</c:v>
                </c:pt>
                <c:pt idx="2259">
                  <c:v>1073.4000000000001</c:v>
                </c:pt>
                <c:pt idx="2260">
                  <c:v>1073.3</c:v>
                </c:pt>
                <c:pt idx="2261">
                  <c:v>1073.3</c:v>
                </c:pt>
                <c:pt idx="2262">
                  <c:v>1073.3</c:v>
                </c:pt>
                <c:pt idx="2263">
                  <c:v>1073.3</c:v>
                </c:pt>
                <c:pt idx="2264">
                  <c:v>1073.3</c:v>
                </c:pt>
                <c:pt idx="2265">
                  <c:v>1073.3</c:v>
                </c:pt>
                <c:pt idx="2266">
                  <c:v>1073.3</c:v>
                </c:pt>
                <c:pt idx="2267">
                  <c:v>1073.3</c:v>
                </c:pt>
                <c:pt idx="2268">
                  <c:v>1073.3</c:v>
                </c:pt>
                <c:pt idx="2269">
                  <c:v>1073.2</c:v>
                </c:pt>
                <c:pt idx="2270">
                  <c:v>1073.2</c:v>
                </c:pt>
                <c:pt idx="2271">
                  <c:v>1073.2</c:v>
                </c:pt>
                <c:pt idx="2272">
                  <c:v>1073.2</c:v>
                </c:pt>
                <c:pt idx="2273">
                  <c:v>1073.0999999999999</c:v>
                </c:pt>
                <c:pt idx="2274">
                  <c:v>1073.0999999999999</c:v>
                </c:pt>
                <c:pt idx="2275">
                  <c:v>1073.0999999999999</c:v>
                </c:pt>
                <c:pt idx="2276">
                  <c:v>1073.0999999999999</c:v>
                </c:pt>
                <c:pt idx="2277">
                  <c:v>1073</c:v>
                </c:pt>
                <c:pt idx="2278">
                  <c:v>1073</c:v>
                </c:pt>
                <c:pt idx="2279">
                  <c:v>1073</c:v>
                </c:pt>
                <c:pt idx="2280">
                  <c:v>1073</c:v>
                </c:pt>
                <c:pt idx="2281">
                  <c:v>1073</c:v>
                </c:pt>
                <c:pt idx="2282">
                  <c:v>1073</c:v>
                </c:pt>
                <c:pt idx="2283">
                  <c:v>1072.9000000000001</c:v>
                </c:pt>
                <c:pt idx="2284">
                  <c:v>1072.9000000000001</c:v>
                </c:pt>
                <c:pt idx="2285">
                  <c:v>1072.9000000000001</c:v>
                </c:pt>
                <c:pt idx="2286">
                  <c:v>1072.8</c:v>
                </c:pt>
                <c:pt idx="2287">
                  <c:v>1072.8</c:v>
                </c:pt>
                <c:pt idx="2288">
                  <c:v>1072.8</c:v>
                </c:pt>
                <c:pt idx="2289">
                  <c:v>1072.8</c:v>
                </c:pt>
                <c:pt idx="2290">
                  <c:v>1072.8</c:v>
                </c:pt>
                <c:pt idx="2291">
                  <c:v>1072.7</c:v>
                </c:pt>
                <c:pt idx="2292">
                  <c:v>1072.5999999999999</c:v>
                </c:pt>
                <c:pt idx="2293">
                  <c:v>1072.5999999999999</c:v>
                </c:pt>
                <c:pt idx="2294">
                  <c:v>1072.5999999999999</c:v>
                </c:pt>
                <c:pt idx="2295">
                  <c:v>1072.5999999999999</c:v>
                </c:pt>
                <c:pt idx="2296">
                  <c:v>1072.5999999999999</c:v>
                </c:pt>
                <c:pt idx="2297">
                  <c:v>1072.5999999999999</c:v>
                </c:pt>
                <c:pt idx="2298">
                  <c:v>1072.5999999999999</c:v>
                </c:pt>
                <c:pt idx="2299">
                  <c:v>1072.5999999999999</c:v>
                </c:pt>
                <c:pt idx="2300">
                  <c:v>1072.5999999999999</c:v>
                </c:pt>
                <c:pt idx="2301">
                  <c:v>1072.5</c:v>
                </c:pt>
                <c:pt idx="2302">
                  <c:v>1072.5</c:v>
                </c:pt>
                <c:pt idx="2303">
                  <c:v>1072.5</c:v>
                </c:pt>
                <c:pt idx="2304">
                  <c:v>1072.5</c:v>
                </c:pt>
                <c:pt idx="2305">
                  <c:v>1072.5</c:v>
                </c:pt>
                <c:pt idx="2306">
                  <c:v>1072.5</c:v>
                </c:pt>
                <c:pt idx="2307">
                  <c:v>1072.5</c:v>
                </c:pt>
                <c:pt idx="2308">
                  <c:v>1072.5</c:v>
                </c:pt>
                <c:pt idx="2309">
                  <c:v>1072.4000000000001</c:v>
                </c:pt>
                <c:pt idx="2310">
                  <c:v>1072.4000000000001</c:v>
                </c:pt>
                <c:pt idx="2311">
                  <c:v>1072.4000000000001</c:v>
                </c:pt>
                <c:pt idx="2312">
                  <c:v>1072.4000000000001</c:v>
                </c:pt>
                <c:pt idx="2313">
                  <c:v>1072.4000000000001</c:v>
                </c:pt>
                <c:pt idx="2314">
                  <c:v>1072.4000000000001</c:v>
                </c:pt>
                <c:pt idx="2315">
                  <c:v>1072.4000000000001</c:v>
                </c:pt>
                <c:pt idx="2316">
                  <c:v>1072.3</c:v>
                </c:pt>
                <c:pt idx="2317">
                  <c:v>1072.3</c:v>
                </c:pt>
                <c:pt idx="2318">
                  <c:v>1072.3</c:v>
                </c:pt>
                <c:pt idx="2319">
                  <c:v>1072.3</c:v>
                </c:pt>
                <c:pt idx="2320">
                  <c:v>1072.3</c:v>
                </c:pt>
                <c:pt idx="2321">
                  <c:v>1072.3</c:v>
                </c:pt>
                <c:pt idx="2322">
                  <c:v>1072.3</c:v>
                </c:pt>
                <c:pt idx="2323">
                  <c:v>1072.3</c:v>
                </c:pt>
                <c:pt idx="2324">
                  <c:v>1072.2</c:v>
                </c:pt>
                <c:pt idx="2325">
                  <c:v>1072.2</c:v>
                </c:pt>
                <c:pt idx="2326">
                  <c:v>1072.2</c:v>
                </c:pt>
                <c:pt idx="2327">
                  <c:v>1072.2</c:v>
                </c:pt>
                <c:pt idx="2328">
                  <c:v>1072.2</c:v>
                </c:pt>
                <c:pt idx="2329">
                  <c:v>1072.2</c:v>
                </c:pt>
                <c:pt idx="2330">
                  <c:v>1072.2</c:v>
                </c:pt>
                <c:pt idx="2331">
                  <c:v>1072.2</c:v>
                </c:pt>
                <c:pt idx="2332">
                  <c:v>1072.2</c:v>
                </c:pt>
                <c:pt idx="2333">
                  <c:v>1072.2</c:v>
                </c:pt>
                <c:pt idx="2334">
                  <c:v>1072.0999999999999</c:v>
                </c:pt>
                <c:pt idx="2335">
                  <c:v>1072.0999999999999</c:v>
                </c:pt>
                <c:pt idx="2336">
                  <c:v>1072.0999999999999</c:v>
                </c:pt>
                <c:pt idx="2337">
                  <c:v>1072.0999999999999</c:v>
                </c:pt>
                <c:pt idx="2338">
                  <c:v>1072.0999999999999</c:v>
                </c:pt>
                <c:pt idx="2339">
                  <c:v>1072.0999999999999</c:v>
                </c:pt>
                <c:pt idx="2340">
                  <c:v>1072.0999999999999</c:v>
                </c:pt>
                <c:pt idx="2341">
                  <c:v>1072.0999999999999</c:v>
                </c:pt>
                <c:pt idx="2342">
                  <c:v>1072.0999999999999</c:v>
                </c:pt>
                <c:pt idx="2343">
                  <c:v>1072</c:v>
                </c:pt>
                <c:pt idx="2344">
                  <c:v>1072</c:v>
                </c:pt>
                <c:pt idx="2345">
                  <c:v>1071.9000000000001</c:v>
                </c:pt>
                <c:pt idx="2346">
                  <c:v>1071.9000000000001</c:v>
                </c:pt>
                <c:pt idx="2347">
                  <c:v>1071.9000000000001</c:v>
                </c:pt>
                <c:pt idx="2348">
                  <c:v>1071.9000000000001</c:v>
                </c:pt>
                <c:pt idx="2349">
                  <c:v>1071.9000000000001</c:v>
                </c:pt>
                <c:pt idx="2350">
                  <c:v>1071.9000000000001</c:v>
                </c:pt>
                <c:pt idx="2351">
                  <c:v>1071.8</c:v>
                </c:pt>
                <c:pt idx="2352">
                  <c:v>1071.8</c:v>
                </c:pt>
                <c:pt idx="2353">
                  <c:v>1071.8</c:v>
                </c:pt>
                <c:pt idx="2354">
                  <c:v>1071.8</c:v>
                </c:pt>
                <c:pt idx="2355">
                  <c:v>1071.8</c:v>
                </c:pt>
                <c:pt idx="2356">
                  <c:v>1071.8</c:v>
                </c:pt>
                <c:pt idx="2357">
                  <c:v>1071.7</c:v>
                </c:pt>
                <c:pt idx="2358">
                  <c:v>1071.7</c:v>
                </c:pt>
                <c:pt idx="2359">
                  <c:v>1071.7</c:v>
                </c:pt>
                <c:pt idx="2360">
                  <c:v>1071.7</c:v>
                </c:pt>
                <c:pt idx="2361">
                  <c:v>1071.7</c:v>
                </c:pt>
                <c:pt idx="2362">
                  <c:v>1071.7</c:v>
                </c:pt>
                <c:pt idx="2363">
                  <c:v>1071.5999999999999</c:v>
                </c:pt>
                <c:pt idx="2364">
                  <c:v>1071.5999999999999</c:v>
                </c:pt>
                <c:pt idx="2365">
                  <c:v>1071.5999999999999</c:v>
                </c:pt>
                <c:pt idx="2366">
                  <c:v>1071.5999999999999</c:v>
                </c:pt>
                <c:pt idx="2367">
                  <c:v>1071.5999999999999</c:v>
                </c:pt>
                <c:pt idx="2368">
                  <c:v>1071.5999999999999</c:v>
                </c:pt>
                <c:pt idx="2369">
                  <c:v>1071.5</c:v>
                </c:pt>
                <c:pt idx="2370">
                  <c:v>1071.5</c:v>
                </c:pt>
                <c:pt idx="2371">
                  <c:v>1071.5</c:v>
                </c:pt>
                <c:pt idx="2372">
                  <c:v>1071.5</c:v>
                </c:pt>
                <c:pt idx="2373">
                  <c:v>1071.5</c:v>
                </c:pt>
                <c:pt idx="2374">
                  <c:v>1071.5</c:v>
                </c:pt>
                <c:pt idx="2375">
                  <c:v>1071.5</c:v>
                </c:pt>
                <c:pt idx="2376">
                  <c:v>1071.5</c:v>
                </c:pt>
                <c:pt idx="2377">
                  <c:v>1071.5</c:v>
                </c:pt>
                <c:pt idx="2378">
                  <c:v>1071.5</c:v>
                </c:pt>
                <c:pt idx="2379">
                  <c:v>1071.4000000000001</c:v>
                </c:pt>
                <c:pt idx="2380">
                  <c:v>1071.4000000000001</c:v>
                </c:pt>
                <c:pt idx="2381">
                  <c:v>1071.4000000000001</c:v>
                </c:pt>
                <c:pt idx="2382">
                  <c:v>1071.4000000000001</c:v>
                </c:pt>
                <c:pt idx="2383">
                  <c:v>1071.4000000000001</c:v>
                </c:pt>
                <c:pt idx="2384">
                  <c:v>1071.4000000000001</c:v>
                </c:pt>
                <c:pt idx="2385">
                  <c:v>1071.3</c:v>
                </c:pt>
                <c:pt idx="2386">
                  <c:v>1071.3</c:v>
                </c:pt>
                <c:pt idx="2387">
                  <c:v>1071.3</c:v>
                </c:pt>
                <c:pt idx="2388">
                  <c:v>1071.3</c:v>
                </c:pt>
                <c:pt idx="2389">
                  <c:v>1071.3</c:v>
                </c:pt>
                <c:pt idx="2390">
                  <c:v>1071.3</c:v>
                </c:pt>
                <c:pt idx="2391">
                  <c:v>1071.3</c:v>
                </c:pt>
                <c:pt idx="2392">
                  <c:v>1071.3</c:v>
                </c:pt>
                <c:pt idx="2393">
                  <c:v>1071.2</c:v>
                </c:pt>
                <c:pt idx="2394">
                  <c:v>1071.2</c:v>
                </c:pt>
                <c:pt idx="2395">
                  <c:v>1071.2</c:v>
                </c:pt>
                <c:pt idx="2396">
                  <c:v>1071.2</c:v>
                </c:pt>
                <c:pt idx="2397">
                  <c:v>1071.2</c:v>
                </c:pt>
                <c:pt idx="2398">
                  <c:v>1071.2</c:v>
                </c:pt>
                <c:pt idx="2399">
                  <c:v>1071.0999999999999</c:v>
                </c:pt>
                <c:pt idx="2400">
                  <c:v>1071.0999999999999</c:v>
                </c:pt>
                <c:pt idx="2401">
                  <c:v>1071.0999999999999</c:v>
                </c:pt>
                <c:pt idx="2402">
                  <c:v>1071.0999999999999</c:v>
                </c:pt>
                <c:pt idx="2403">
                  <c:v>1071.0999999999999</c:v>
                </c:pt>
                <c:pt idx="2404">
                  <c:v>1071</c:v>
                </c:pt>
                <c:pt idx="2405">
                  <c:v>1071</c:v>
                </c:pt>
                <c:pt idx="2406">
                  <c:v>1071</c:v>
                </c:pt>
                <c:pt idx="2407">
                  <c:v>1071</c:v>
                </c:pt>
                <c:pt idx="2408">
                  <c:v>1071</c:v>
                </c:pt>
                <c:pt idx="2409">
                  <c:v>1071</c:v>
                </c:pt>
                <c:pt idx="2410">
                  <c:v>1071</c:v>
                </c:pt>
                <c:pt idx="2411">
                  <c:v>1070.9000000000001</c:v>
                </c:pt>
                <c:pt idx="2412">
                  <c:v>1070.9000000000001</c:v>
                </c:pt>
                <c:pt idx="2413">
                  <c:v>1070.9000000000001</c:v>
                </c:pt>
                <c:pt idx="2414">
                  <c:v>1070.9000000000001</c:v>
                </c:pt>
                <c:pt idx="2415">
                  <c:v>1070.9000000000001</c:v>
                </c:pt>
                <c:pt idx="2416">
                  <c:v>1070.8</c:v>
                </c:pt>
                <c:pt idx="2417">
                  <c:v>1070.8</c:v>
                </c:pt>
                <c:pt idx="2418">
                  <c:v>1070.8</c:v>
                </c:pt>
                <c:pt idx="2419">
                  <c:v>1070.8</c:v>
                </c:pt>
                <c:pt idx="2420">
                  <c:v>1070.7</c:v>
                </c:pt>
                <c:pt idx="2421">
                  <c:v>1070.7</c:v>
                </c:pt>
                <c:pt idx="2422">
                  <c:v>1070.7</c:v>
                </c:pt>
                <c:pt idx="2423">
                  <c:v>1070.7</c:v>
                </c:pt>
                <c:pt idx="2424">
                  <c:v>1070.5999999999999</c:v>
                </c:pt>
                <c:pt idx="2425">
                  <c:v>1070.5999999999999</c:v>
                </c:pt>
                <c:pt idx="2426">
                  <c:v>1070.5999999999999</c:v>
                </c:pt>
                <c:pt idx="2427">
                  <c:v>1070.5999999999999</c:v>
                </c:pt>
                <c:pt idx="2428">
                  <c:v>1070.5</c:v>
                </c:pt>
                <c:pt idx="2429">
                  <c:v>1070.5</c:v>
                </c:pt>
                <c:pt idx="2430">
                  <c:v>1070.5</c:v>
                </c:pt>
                <c:pt idx="2431">
                  <c:v>1070.5</c:v>
                </c:pt>
                <c:pt idx="2432">
                  <c:v>1070.5</c:v>
                </c:pt>
                <c:pt idx="2433">
                  <c:v>1070.5</c:v>
                </c:pt>
                <c:pt idx="2434">
                  <c:v>1070.5</c:v>
                </c:pt>
                <c:pt idx="2435">
                  <c:v>1070.4000000000001</c:v>
                </c:pt>
                <c:pt idx="2436">
                  <c:v>1070.4000000000001</c:v>
                </c:pt>
                <c:pt idx="2437">
                  <c:v>1070.4000000000001</c:v>
                </c:pt>
                <c:pt idx="2438">
                  <c:v>1070.4000000000001</c:v>
                </c:pt>
                <c:pt idx="2439">
                  <c:v>1070.4000000000001</c:v>
                </c:pt>
                <c:pt idx="2440">
                  <c:v>1070.4000000000001</c:v>
                </c:pt>
                <c:pt idx="2441">
                  <c:v>1070.4000000000001</c:v>
                </c:pt>
                <c:pt idx="2442">
                  <c:v>1070.4000000000001</c:v>
                </c:pt>
                <c:pt idx="2443">
                  <c:v>1070.4000000000001</c:v>
                </c:pt>
                <c:pt idx="2444">
                  <c:v>1070.3</c:v>
                </c:pt>
                <c:pt idx="2445">
                  <c:v>1070.3</c:v>
                </c:pt>
                <c:pt idx="2446">
                  <c:v>1070.3</c:v>
                </c:pt>
                <c:pt idx="2447">
                  <c:v>1070.3</c:v>
                </c:pt>
                <c:pt idx="2448">
                  <c:v>1070.3</c:v>
                </c:pt>
                <c:pt idx="2449">
                  <c:v>1070.3</c:v>
                </c:pt>
                <c:pt idx="2450">
                  <c:v>1070.3</c:v>
                </c:pt>
                <c:pt idx="2451">
                  <c:v>1070.2</c:v>
                </c:pt>
                <c:pt idx="2452">
                  <c:v>1070.2</c:v>
                </c:pt>
                <c:pt idx="2453">
                  <c:v>1070.2</c:v>
                </c:pt>
                <c:pt idx="2454">
                  <c:v>1070.2</c:v>
                </c:pt>
                <c:pt idx="2455">
                  <c:v>1070.2</c:v>
                </c:pt>
                <c:pt idx="2456">
                  <c:v>1070.2</c:v>
                </c:pt>
                <c:pt idx="2457">
                  <c:v>1070.2</c:v>
                </c:pt>
                <c:pt idx="2458">
                  <c:v>1070.2</c:v>
                </c:pt>
                <c:pt idx="2459">
                  <c:v>1070.2</c:v>
                </c:pt>
                <c:pt idx="2460">
                  <c:v>1070.2</c:v>
                </c:pt>
                <c:pt idx="2461">
                  <c:v>1070.2</c:v>
                </c:pt>
                <c:pt idx="2462">
                  <c:v>1070.0999999999999</c:v>
                </c:pt>
                <c:pt idx="2463">
                  <c:v>1070.0999999999999</c:v>
                </c:pt>
                <c:pt idx="2464">
                  <c:v>1070.0999999999999</c:v>
                </c:pt>
                <c:pt idx="2465">
                  <c:v>1070.0999999999999</c:v>
                </c:pt>
                <c:pt idx="2466">
                  <c:v>1070.0999999999999</c:v>
                </c:pt>
                <c:pt idx="2467">
                  <c:v>1070.0999999999999</c:v>
                </c:pt>
                <c:pt idx="2468">
                  <c:v>1070.0999999999999</c:v>
                </c:pt>
                <c:pt idx="2469">
                  <c:v>1070</c:v>
                </c:pt>
                <c:pt idx="2470">
                  <c:v>1070</c:v>
                </c:pt>
                <c:pt idx="2471">
                  <c:v>1070</c:v>
                </c:pt>
                <c:pt idx="2472">
                  <c:v>1070</c:v>
                </c:pt>
                <c:pt idx="2473">
                  <c:v>1070</c:v>
                </c:pt>
                <c:pt idx="2474">
                  <c:v>1070</c:v>
                </c:pt>
                <c:pt idx="2475">
                  <c:v>1070</c:v>
                </c:pt>
                <c:pt idx="2476">
                  <c:v>1070</c:v>
                </c:pt>
                <c:pt idx="2477">
                  <c:v>1069.9000000000001</c:v>
                </c:pt>
                <c:pt idx="2478">
                  <c:v>1069.9000000000001</c:v>
                </c:pt>
                <c:pt idx="2479">
                  <c:v>1069.9000000000001</c:v>
                </c:pt>
                <c:pt idx="2480">
                  <c:v>1069.9000000000001</c:v>
                </c:pt>
                <c:pt idx="2481">
                  <c:v>1069.9000000000001</c:v>
                </c:pt>
                <c:pt idx="2482">
                  <c:v>1069.9000000000001</c:v>
                </c:pt>
                <c:pt idx="2483">
                  <c:v>1069.9000000000001</c:v>
                </c:pt>
                <c:pt idx="2484">
                  <c:v>1069.8</c:v>
                </c:pt>
                <c:pt idx="2485">
                  <c:v>1069.8</c:v>
                </c:pt>
                <c:pt idx="2486">
                  <c:v>1069.8</c:v>
                </c:pt>
                <c:pt idx="2487">
                  <c:v>1069.8</c:v>
                </c:pt>
                <c:pt idx="2488">
                  <c:v>1069.8</c:v>
                </c:pt>
                <c:pt idx="2489">
                  <c:v>1069.8</c:v>
                </c:pt>
                <c:pt idx="2490">
                  <c:v>1069.8</c:v>
                </c:pt>
                <c:pt idx="2491">
                  <c:v>1069.8</c:v>
                </c:pt>
                <c:pt idx="2492">
                  <c:v>1069.7</c:v>
                </c:pt>
                <c:pt idx="2493">
                  <c:v>1069.7</c:v>
                </c:pt>
                <c:pt idx="2494">
                  <c:v>1069.7</c:v>
                </c:pt>
                <c:pt idx="2495">
                  <c:v>1069.7</c:v>
                </c:pt>
                <c:pt idx="2496">
                  <c:v>1069.7</c:v>
                </c:pt>
                <c:pt idx="2497">
                  <c:v>1069.7</c:v>
                </c:pt>
                <c:pt idx="2498">
                  <c:v>1069.7</c:v>
                </c:pt>
                <c:pt idx="2499">
                  <c:v>1069.7</c:v>
                </c:pt>
                <c:pt idx="2500">
                  <c:v>1069.7</c:v>
                </c:pt>
                <c:pt idx="2501">
                  <c:v>1069.5999999999999</c:v>
                </c:pt>
                <c:pt idx="2502">
                  <c:v>1069.5999999999999</c:v>
                </c:pt>
                <c:pt idx="2503">
                  <c:v>1069.5999999999999</c:v>
                </c:pt>
                <c:pt idx="2504">
                  <c:v>1069.5999999999999</c:v>
                </c:pt>
                <c:pt idx="2505">
                  <c:v>1069.5999999999999</c:v>
                </c:pt>
                <c:pt idx="2506">
                  <c:v>1069.5999999999999</c:v>
                </c:pt>
                <c:pt idx="2507">
                  <c:v>1069.5999999999999</c:v>
                </c:pt>
                <c:pt idx="2508">
                  <c:v>1069.5999999999999</c:v>
                </c:pt>
                <c:pt idx="2509">
                  <c:v>1069.5999999999999</c:v>
                </c:pt>
                <c:pt idx="2510">
                  <c:v>1069.5999999999999</c:v>
                </c:pt>
                <c:pt idx="2511">
                  <c:v>1069.5999999999999</c:v>
                </c:pt>
                <c:pt idx="2512">
                  <c:v>1069.5</c:v>
                </c:pt>
                <c:pt idx="2513">
                  <c:v>1069.5</c:v>
                </c:pt>
                <c:pt idx="2514">
                  <c:v>1069.5</c:v>
                </c:pt>
                <c:pt idx="2515">
                  <c:v>1069.5</c:v>
                </c:pt>
                <c:pt idx="2516">
                  <c:v>1069.5</c:v>
                </c:pt>
                <c:pt idx="2517">
                  <c:v>1069.4000000000001</c:v>
                </c:pt>
                <c:pt idx="2518">
                  <c:v>1069.4000000000001</c:v>
                </c:pt>
                <c:pt idx="2519">
                  <c:v>1069.4000000000001</c:v>
                </c:pt>
                <c:pt idx="2520">
                  <c:v>1069.4000000000001</c:v>
                </c:pt>
                <c:pt idx="2521">
                  <c:v>1069.4000000000001</c:v>
                </c:pt>
                <c:pt idx="2522">
                  <c:v>1069.4000000000001</c:v>
                </c:pt>
                <c:pt idx="2523">
                  <c:v>1069.4000000000001</c:v>
                </c:pt>
                <c:pt idx="2524">
                  <c:v>1069.4000000000001</c:v>
                </c:pt>
                <c:pt idx="2525">
                  <c:v>1069.4000000000001</c:v>
                </c:pt>
                <c:pt idx="2526">
                  <c:v>1069.4000000000001</c:v>
                </c:pt>
                <c:pt idx="2527">
                  <c:v>1069.4000000000001</c:v>
                </c:pt>
                <c:pt idx="2528">
                  <c:v>1069.4000000000001</c:v>
                </c:pt>
                <c:pt idx="2529">
                  <c:v>1069.4000000000001</c:v>
                </c:pt>
                <c:pt idx="2530">
                  <c:v>1069.4000000000001</c:v>
                </c:pt>
                <c:pt idx="2531">
                  <c:v>1069.3</c:v>
                </c:pt>
                <c:pt idx="2532">
                  <c:v>1069.3</c:v>
                </c:pt>
                <c:pt idx="2533">
                  <c:v>1069.3</c:v>
                </c:pt>
                <c:pt idx="2534">
                  <c:v>1069.3</c:v>
                </c:pt>
                <c:pt idx="2535">
                  <c:v>1069.3</c:v>
                </c:pt>
                <c:pt idx="2536">
                  <c:v>1069.3</c:v>
                </c:pt>
                <c:pt idx="2537">
                  <c:v>1069.3</c:v>
                </c:pt>
                <c:pt idx="2538">
                  <c:v>1069.3</c:v>
                </c:pt>
                <c:pt idx="2539">
                  <c:v>1069.3</c:v>
                </c:pt>
                <c:pt idx="2540">
                  <c:v>1069.3</c:v>
                </c:pt>
                <c:pt idx="2541">
                  <c:v>1069.3</c:v>
                </c:pt>
                <c:pt idx="2542">
                  <c:v>1069.3</c:v>
                </c:pt>
                <c:pt idx="2543">
                  <c:v>1069.3</c:v>
                </c:pt>
                <c:pt idx="2544">
                  <c:v>1069.3</c:v>
                </c:pt>
                <c:pt idx="2545">
                  <c:v>1069.3</c:v>
                </c:pt>
                <c:pt idx="2546">
                  <c:v>1069.2</c:v>
                </c:pt>
                <c:pt idx="2547">
                  <c:v>1069.2</c:v>
                </c:pt>
                <c:pt idx="2548">
                  <c:v>1069.2</c:v>
                </c:pt>
                <c:pt idx="2549">
                  <c:v>1069.2</c:v>
                </c:pt>
                <c:pt idx="2550">
                  <c:v>1069.2</c:v>
                </c:pt>
                <c:pt idx="2551">
                  <c:v>1069.2</c:v>
                </c:pt>
                <c:pt idx="2552">
                  <c:v>1069.2</c:v>
                </c:pt>
                <c:pt idx="2553">
                  <c:v>1069.2</c:v>
                </c:pt>
                <c:pt idx="2554">
                  <c:v>1069.2</c:v>
                </c:pt>
                <c:pt idx="2555">
                  <c:v>1069.2</c:v>
                </c:pt>
                <c:pt idx="2556">
                  <c:v>1069.2</c:v>
                </c:pt>
                <c:pt idx="2557">
                  <c:v>1069.2</c:v>
                </c:pt>
                <c:pt idx="2558">
                  <c:v>1069.2</c:v>
                </c:pt>
                <c:pt idx="2559">
                  <c:v>1069.0999999999999</c:v>
                </c:pt>
                <c:pt idx="2560">
                  <c:v>1069.0999999999999</c:v>
                </c:pt>
                <c:pt idx="2561">
                  <c:v>1069.0999999999999</c:v>
                </c:pt>
                <c:pt idx="2562">
                  <c:v>1069.0999999999999</c:v>
                </c:pt>
                <c:pt idx="2563">
                  <c:v>1069.0999999999999</c:v>
                </c:pt>
                <c:pt idx="2564">
                  <c:v>1069.0999999999999</c:v>
                </c:pt>
                <c:pt idx="2565">
                  <c:v>1069.0999999999999</c:v>
                </c:pt>
                <c:pt idx="2566">
                  <c:v>1069.0999999999999</c:v>
                </c:pt>
                <c:pt idx="2567">
                  <c:v>1069</c:v>
                </c:pt>
                <c:pt idx="2568">
                  <c:v>1069</c:v>
                </c:pt>
                <c:pt idx="2569">
                  <c:v>1069</c:v>
                </c:pt>
                <c:pt idx="2570">
                  <c:v>1069</c:v>
                </c:pt>
                <c:pt idx="2571">
                  <c:v>1069</c:v>
                </c:pt>
                <c:pt idx="2572">
                  <c:v>1069</c:v>
                </c:pt>
                <c:pt idx="2573">
                  <c:v>1069</c:v>
                </c:pt>
                <c:pt idx="2574">
                  <c:v>1069</c:v>
                </c:pt>
                <c:pt idx="2575">
                  <c:v>1069</c:v>
                </c:pt>
                <c:pt idx="2576">
                  <c:v>1069</c:v>
                </c:pt>
                <c:pt idx="2577">
                  <c:v>1069</c:v>
                </c:pt>
                <c:pt idx="2578">
                  <c:v>1069</c:v>
                </c:pt>
                <c:pt idx="2579">
                  <c:v>1069</c:v>
                </c:pt>
                <c:pt idx="2580">
                  <c:v>1068.9000000000001</c:v>
                </c:pt>
                <c:pt idx="2581">
                  <c:v>1068.9000000000001</c:v>
                </c:pt>
                <c:pt idx="2582">
                  <c:v>1068.9000000000001</c:v>
                </c:pt>
                <c:pt idx="2583">
                  <c:v>1068.9000000000001</c:v>
                </c:pt>
                <c:pt idx="2584">
                  <c:v>1068.9000000000001</c:v>
                </c:pt>
                <c:pt idx="2585">
                  <c:v>1068.9000000000001</c:v>
                </c:pt>
                <c:pt idx="2586">
                  <c:v>1068.8</c:v>
                </c:pt>
                <c:pt idx="2587">
                  <c:v>1068.8</c:v>
                </c:pt>
                <c:pt idx="2588">
                  <c:v>1068.8</c:v>
                </c:pt>
                <c:pt idx="2589">
                  <c:v>1068.8</c:v>
                </c:pt>
                <c:pt idx="2590">
                  <c:v>1068.8</c:v>
                </c:pt>
                <c:pt idx="2591">
                  <c:v>1068.8</c:v>
                </c:pt>
                <c:pt idx="2592">
                  <c:v>1068.8</c:v>
                </c:pt>
                <c:pt idx="2593">
                  <c:v>1068.7</c:v>
                </c:pt>
                <c:pt idx="2594">
                  <c:v>1068.7</c:v>
                </c:pt>
                <c:pt idx="2595">
                  <c:v>1068.7</c:v>
                </c:pt>
                <c:pt idx="2596">
                  <c:v>1068.7</c:v>
                </c:pt>
                <c:pt idx="2597">
                  <c:v>1068.7</c:v>
                </c:pt>
                <c:pt idx="2598">
                  <c:v>1068.7</c:v>
                </c:pt>
                <c:pt idx="2599">
                  <c:v>1068.7</c:v>
                </c:pt>
                <c:pt idx="2600">
                  <c:v>1068.7</c:v>
                </c:pt>
                <c:pt idx="2601">
                  <c:v>1068.7</c:v>
                </c:pt>
                <c:pt idx="2602">
                  <c:v>1068.7</c:v>
                </c:pt>
                <c:pt idx="2603">
                  <c:v>1068.5999999999999</c:v>
                </c:pt>
                <c:pt idx="2604">
                  <c:v>1068.5999999999999</c:v>
                </c:pt>
                <c:pt idx="2605">
                  <c:v>1068.5999999999999</c:v>
                </c:pt>
                <c:pt idx="2606">
                  <c:v>1068.5999999999999</c:v>
                </c:pt>
                <c:pt idx="2607">
                  <c:v>1068.5</c:v>
                </c:pt>
                <c:pt idx="2608">
                  <c:v>1068.5</c:v>
                </c:pt>
                <c:pt idx="2609">
                  <c:v>1068.5</c:v>
                </c:pt>
                <c:pt idx="2610">
                  <c:v>1068.5</c:v>
                </c:pt>
                <c:pt idx="2611">
                  <c:v>1068.5</c:v>
                </c:pt>
                <c:pt idx="2612">
                  <c:v>1068.5</c:v>
                </c:pt>
                <c:pt idx="2613">
                  <c:v>1068.5</c:v>
                </c:pt>
                <c:pt idx="2614">
                  <c:v>1068.5</c:v>
                </c:pt>
                <c:pt idx="2615">
                  <c:v>1068.4000000000001</c:v>
                </c:pt>
                <c:pt idx="2616">
                  <c:v>1068.4000000000001</c:v>
                </c:pt>
                <c:pt idx="2617">
                  <c:v>1068.4000000000001</c:v>
                </c:pt>
                <c:pt idx="2618">
                  <c:v>1068.4000000000001</c:v>
                </c:pt>
                <c:pt idx="2619">
                  <c:v>1068.4000000000001</c:v>
                </c:pt>
                <c:pt idx="2620">
                  <c:v>1068.4000000000001</c:v>
                </c:pt>
                <c:pt idx="2621">
                  <c:v>1068.4000000000001</c:v>
                </c:pt>
                <c:pt idx="2622">
                  <c:v>1068.4000000000001</c:v>
                </c:pt>
                <c:pt idx="2623">
                  <c:v>1068.4000000000001</c:v>
                </c:pt>
                <c:pt idx="2624">
                  <c:v>1068.4000000000001</c:v>
                </c:pt>
                <c:pt idx="2625">
                  <c:v>1068.4000000000001</c:v>
                </c:pt>
                <c:pt idx="2626">
                  <c:v>1068.4000000000001</c:v>
                </c:pt>
                <c:pt idx="2627">
                  <c:v>1068.4000000000001</c:v>
                </c:pt>
                <c:pt idx="2628">
                  <c:v>1068.3</c:v>
                </c:pt>
                <c:pt idx="2629">
                  <c:v>1068.3</c:v>
                </c:pt>
                <c:pt idx="2630">
                  <c:v>1068.3</c:v>
                </c:pt>
                <c:pt idx="2631">
                  <c:v>1068.3</c:v>
                </c:pt>
                <c:pt idx="2632">
                  <c:v>1068.3</c:v>
                </c:pt>
                <c:pt idx="2633">
                  <c:v>1068.3</c:v>
                </c:pt>
                <c:pt idx="2634">
                  <c:v>1068.3</c:v>
                </c:pt>
                <c:pt idx="2635">
                  <c:v>1068.3</c:v>
                </c:pt>
                <c:pt idx="2636">
                  <c:v>1068.3</c:v>
                </c:pt>
                <c:pt idx="2637">
                  <c:v>1068.3</c:v>
                </c:pt>
                <c:pt idx="2638">
                  <c:v>1068.3</c:v>
                </c:pt>
                <c:pt idx="2639">
                  <c:v>1068.3</c:v>
                </c:pt>
                <c:pt idx="2640">
                  <c:v>1068.2</c:v>
                </c:pt>
                <c:pt idx="2641">
                  <c:v>1068.2</c:v>
                </c:pt>
                <c:pt idx="2642">
                  <c:v>1068.2</c:v>
                </c:pt>
                <c:pt idx="2643">
                  <c:v>1068.2</c:v>
                </c:pt>
                <c:pt idx="2644">
                  <c:v>1068.0999999999999</c:v>
                </c:pt>
                <c:pt idx="2645">
                  <c:v>1068.0999999999999</c:v>
                </c:pt>
                <c:pt idx="2646">
                  <c:v>1068.0999999999999</c:v>
                </c:pt>
                <c:pt idx="2647">
                  <c:v>1068.0999999999999</c:v>
                </c:pt>
                <c:pt idx="2648">
                  <c:v>1068.0999999999999</c:v>
                </c:pt>
                <c:pt idx="2649">
                  <c:v>1068</c:v>
                </c:pt>
                <c:pt idx="2650">
                  <c:v>1068</c:v>
                </c:pt>
                <c:pt idx="2651">
                  <c:v>1068</c:v>
                </c:pt>
                <c:pt idx="2652">
                  <c:v>1068</c:v>
                </c:pt>
                <c:pt idx="2653">
                  <c:v>1068</c:v>
                </c:pt>
                <c:pt idx="2654">
                  <c:v>1068</c:v>
                </c:pt>
                <c:pt idx="2655">
                  <c:v>1068</c:v>
                </c:pt>
                <c:pt idx="2656">
                  <c:v>1068</c:v>
                </c:pt>
                <c:pt idx="2657">
                  <c:v>1068</c:v>
                </c:pt>
                <c:pt idx="2658">
                  <c:v>1067.9000000000001</c:v>
                </c:pt>
                <c:pt idx="2659">
                  <c:v>1067.9000000000001</c:v>
                </c:pt>
                <c:pt idx="2660">
                  <c:v>1067.9000000000001</c:v>
                </c:pt>
                <c:pt idx="2661">
                  <c:v>1067.9000000000001</c:v>
                </c:pt>
                <c:pt idx="2662">
                  <c:v>1067.9000000000001</c:v>
                </c:pt>
                <c:pt idx="2663">
                  <c:v>1067.9000000000001</c:v>
                </c:pt>
                <c:pt idx="2664">
                  <c:v>1067.9000000000001</c:v>
                </c:pt>
                <c:pt idx="2665">
                  <c:v>1067.8</c:v>
                </c:pt>
                <c:pt idx="2666">
                  <c:v>1067.8</c:v>
                </c:pt>
                <c:pt idx="2667">
                  <c:v>1067.8</c:v>
                </c:pt>
                <c:pt idx="2668">
                  <c:v>1067.8</c:v>
                </c:pt>
                <c:pt idx="2669">
                  <c:v>1067.8</c:v>
                </c:pt>
                <c:pt idx="2670">
                  <c:v>1067.8</c:v>
                </c:pt>
                <c:pt idx="2671">
                  <c:v>1067.8</c:v>
                </c:pt>
                <c:pt idx="2672">
                  <c:v>1067.7</c:v>
                </c:pt>
                <c:pt idx="2673">
                  <c:v>1067.7</c:v>
                </c:pt>
                <c:pt idx="2674">
                  <c:v>1067.7</c:v>
                </c:pt>
                <c:pt idx="2675">
                  <c:v>1067.7</c:v>
                </c:pt>
                <c:pt idx="2676">
                  <c:v>1067.7</c:v>
                </c:pt>
                <c:pt idx="2677">
                  <c:v>1067.7</c:v>
                </c:pt>
                <c:pt idx="2678">
                  <c:v>1067.7</c:v>
                </c:pt>
                <c:pt idx="2679">
                  <c:v>1067.7</c:v>
                </c:pt>
                <c:pt idx="2680">
                  <c:v>1067.5999999999999</c:v>
                </c:pt>
                <c:pt idx="2681">
                  <c:v>1067.5999999999999</c:v>
                </c:pt>
                <c:pt idx="2682">
                  <c:v>1067.5999999999999</c:v>
                </c:pt>
                <c:pt idx="2683">
                  <c:v>1067.5999999999999</c:v>
                </c:pt>
                <c:pt idx="2684">
                  <c:v>1067.5999999999999</c:v>
                </c:pt>
                <c:pt idx="2685">
                  <c:v>1067.5</c:v>
                </c:pt>
                <c:pt idx="2686">
                  <c:v>1067.5</c:v>
                </c:pt>
                <c:pt idx="2687">
                  <c:v>1067.5</c:v>
                </c:pt>
                <c:pt idx="2688">
                  <c:v>1067.5</c:v>
                </c:pt>
                <c:pt idx="2689">
                  <c:v>1067.5</c:v>
                </c:pt>
                <c:pt idx="2690">
                  <c:v>1067.5</c:v>
                </c:pt>
                <c:pt idx="2691">
                  <c:v>1067.5</c:v>
                </c:pt>
                <c:pt idx="2692">
                  <c:v>1067.4000000000001</c:v>
                </c:pt>
                <c:pt idx="2693">
                  <c:v>1067.4000000000001</c:v>
                </c:pt>
                <c:pt idx="2694">
                  <c:v>1067.4000000000001</c:v>
                </c:pt>
                <c:pt idx="2695">
                  <c:v>1067.4000000000001</c:v>
                </c:pt>
                <c:pt idx="2696">
                  <c:v>1067.4000000000001</c:v>
                </c:pt>
                <c:pt idx="2697">
                  <c:v>1067.4000000000001</c:v>
                </c:pt>
                <c:pt idx="2698">
                  <c:v>1067.3</c:v>
                </c:pt>
                <c:pt idx="2699">
                  <c:v>1067.3</c:v>
                </c:pt>
                <c:pt idx="2700">
                  <c:v>1067.3</c:v>
                </c:pt>
                <c:pt idx="2701">
                  <c:v>1067.3</c:v>
                </c:pt>
                <c:pt idx="2702">
                  <c:v>1067.3</c:v>
                </c:pt>
                <c:pt idx="2703">
                  <c:v>1067.2</c:v>
                </c:pt>
                <c:pt idx="2704">
                  <c:v>1067.2</c:v>
                </c:pt>
                <c:pt idx="2705">
                  <c:v>1067.2</c:v>
                </c:pt>
                <c:pt idx="2706">
                  <c:v>1067.2</c:v>
                </c:pt>
                <c:pt idx="2707">
                  <c:v>1067.2</c:v>
                </c:pt>
                <c:pt idx="2708">
                  <c:v>1067.2</c:v>
                </c:pt>
                <c:pt idx="2709">
                  <c:v>1067.0999999999999</c:v>
                </c:pt>
                <c:pt idx="2710">
                  <c:v>1067.0999999999999</c:v>
                </c:pt>
                <c:pt idx="2711">
                  <c:v>1067.0999999999999</c:v>
                </c:pt>
                <c:pt idx="2712">
                  <c:v>1067.0999999999999</c:v>
                </c:pt>
                <c:pt idx="2713">
                  <c:v>1067.0999999999999</c:v>
                </c:pt>
                <c:pt idx="2714">
                  <c:v>1067.0999999999999</c:v>
                </c:pt>
                <c:pt idx="2715">
                  <c:v>1067.0999999999999</c:v>
                </c:pt>
                <c:pt idx="2716">
                  <c:v>1067.0999999999999</c:v>
                </c:pt>
                <c:pt idx="2717">
                  <c:v>1067</c:v>
                </c:pt>
                <c:pt idx="2718">
                  <c:v>1067</c:v>
                </c:pt>
                <c:pt idx="2719">
                  <c:v>1067</c:v>
                </c:pt>
                <c:pt idx="2720">
                  <c:v>1067</c:v>
                </c:pt>
                <c:pt idx="2721">
                  <c:v>1067</c:v>
                </c:pt>
                <c:pt idx="2722">
                  <c:v>1067</c:v>
                </c:pt>
                <c:pt idx="2723">
                  <c:v>1067</c:v>
                </c:pt>
                <c:pt idx="2724">
                  <c:v>1066.9000000000001</c:v>
                </c:pt>
                <c:pt idx="2725">
                  <c:v>1066.9000000000001</c:v>
                </c:pt>
                <c:pt idx="2726">
                  <c:v>1066.9000000000001</c:v>
                </c:pt>
                <c:pt idx="2727">
                  <c:v>1066.9000000000001</c:v>
                </c:pt>
                <c:pt idx="2728">
                  <c:v>1066.8</c:v>
                </c:pt>
                <c:pt idx="2729">
                  <c:v>1066.8</c:v>
                </c:pt>
                <c:pt idx="2730">
                  <c:v>1066.8</c:v>
                </c:pt>
                <c:pt idx="2731">
                  <c:v>1066.8</c:v>
                </c:pt>
                <c:pt idx="2732">
                  <c:v>1066.8</c:v>
                </c:pt>
                <c:pt idx="2733">
                  <c:v>1066.8</c:v>
                </c:pt>
                <c:pt idx="2734">
                  <c:v>1066.7</c:v>
                </c:pt>
                <c:pt idx="2735">
                  <c:v>1066.7</c:v>
                </c:pt>
                <c:pt idx="2736">
                  <c:v>1066.7</c:v>
                </c:pt>
                <c:pt idx="2737">
                  <c:v>1066.7</c:v>
                </c:pt>
                <c:pt idx="2738">
                  <c:v>1066.5999999999999</c:v>
                </c:pt>
                <c:pt idx="2739">
                  <c:v>1066.5999999999999</c:v>
                </c:pt>
                <c:pt idx="2740">
                  <c:v>1066.5999999999999</c:v>
                </c:pt>
                <c:pt idx="2741">
                  <c:v>1066.5999999999999</c:v>
                </c:pt>
                <c:pt idx="2742">
                  <c:v>1066.5999999999999</c:v>
                </c:pt>
                <c:pt idx="2743">
                  <c:v>1066.5999999999999</c:v>
                </c:pt>
                <c:pt idx="2744">
                  <c:v>1066.5999999999999</c:v>
                </c:pt>
                <c:pt idx="2745">
                  <c:v>1066.5999999999999</c:v>
                </c:pt>
                <c:pt idx="2746">
                  <c:v>1066.5999999999999</c:v>
                </c:pt>
                <c:pt idx="2747">
                  <c:v>1066.5999999999999</c:v>
                </c:pt>
                <c:pt idx="2748">
                  <c:v>1066.5</c:v>
                </c:pt>
                <c:pt idx="2749">
                  <c:v>1066.5</c:v>
                </c:pt>
                <c:pt idx="2750">
                  <c:v>1066.5</c:v>
                </c:pt>
                <c:pt idx="2751">
                  <c:v>1066.5</c:v>
                </c:pt>
                <c:pt idx="2752">
                  <c:v>1066.5</c:v>
                </c:pt>
                <c:pt idx="2753">
                  <c:v>1066.5</c:v>
                </c:pt>
                <c:pt idx="2754">
                  <c:v>1066.5</c:v>
                </c:pt>
                <c:pt idx="2755">
                  <c:v>1066.5</c:v>
                </c:pt>
                <c:pt idx="2756">
                  <c:v>1066.5</c:v>
                </c:pt>
                <c:pt idx="2757">
                  <c:v>1066.5</c:v>
                </c:pt>
                <c:pt idx="2758">
                  <c:v>1066.5</c:v>
                </c:pt>
                <c:pt idx="2759">
                  <c:v>1066.5</c:v>
                </c:pt>
                <c:pt idx="2760">
                  <c:v>1066.4000000000001</c:v>
                </c:pt>
                <c:pt idx="2761">
                  <c:v>1066.4000000000001</c:v>
                </c:pt>
                <c:pt idx="2762">
                  <c:v>1066.4000000000001</c:v>
                </c:pt>
                <c:pt idx="2763">
                  <c:v>1066.4000000000001</c:v>
                </c:pt>
                <c:pt idx="2764">
                  <c:v>1066.4000000000001</c:v>
                </c:pt>
                <c:pt idx="2765">
                  <c:v>1066.4000000000001</c:v>
                </c:pt>
                <c:pt idx="2766">
                  <c:v>1066.4000000000001</c:v>
                </c:pt>
                <c:pt idx="2767">
                  <c:v>1066.4000000000001</c:v>
                </c:pt>
                <c:pt idx="2768">
                  <c:v>1066.4000000000001</c:v>
                </c:pt>
                <c:pt idx="2769">
                  <c:v>1066.4000000000001</c:v>
                </c:pt>
                <c:pt idx="2770">
                  <c:v>1066.4000000000001</c:v>
                </c:pt>
                <c:pt idx="2771">
                  <c:v>1066.3</c:v>
                </c:pt>
                <c:pt idx="2772">
                  <c:v>1066.3</c:v>
                </c:pt>
                <c:pt idx="2773">
                  <c:v>1066.3</c:v>
                </c:pt>
                <c:pt idx="2774">
                  <c:v>1066.3</c:v>
                </c:pt>
                <c:pt idx="2775">
                  <c:v>1066.3</c:v>
                </c:pt>
                <c:pt idx="2776">
                  <c:v>1066.3</c:v>
                </c:pt>
                <c:pt idx="2777">
                  <c:v>1066.3</c:v>
                </c:pt>
                <c:pt idx="2778">
                  <c:v>1066.3</c:v>
                </c:pt>
                <c:pt idx="2779">
                  <c:v>1066.2</c:v>
                </c:pt>
                <c:pt idx="2780">
                  <c:v>1066.2</c:v>
                </c:pt>
                <c:pt idx="2781">
                  <c:v>1066.2</c:v>
                </c:pt>
                <c:pt idx="2782">
                  <c:v>1066.2</c:v>
                </c:pt>
                <c:pt idx="2783">
                  <c:v>1066.2</c:v>
                </c:pt>
                <c:pt idx="2784">
                  <c:v>1066.2</c:v>
                </c:pt>
                <c:pt idx="2785">
                  <c:v>1066.0999999999999</c:v>
                </c:pt>
                <c:pt idx="2786">
                  <c:v>1066.0999999999999</c:v>
                </c:pt>
                <c:pt idx="2787">
                  <c:v>1066.0999999999999</c:v>
                </c:pt>
                <c:pt idx="2788">
                  <c:v>1066.0999999999999</c:v>
                </c:pt>
                <c:pt idx="2789">
                  <c:v>1066.0999999999999</c:v>
                </c:pt>
                <c:pt idx="2790">
                  <c:v>1066.0999999999999</c:v>
                </c:pt>
                <c:pt idx="2791">
                  <c:v>1066.0999999999999</c:v>
                </c:pt>
                <c:pt idx="2792">
                  <c:v>1066</c:v>
                </c:pt>
                <c:pt idx="2793">
                  <c:v>1066</c:v>
                </c:pt>
                <c:pt idx="2794">
                  <c:v>1066</c:v>
                </c:pt>
                <c:pt idx="2795">
                  <c:v>1065.9000000000001</c:v>
                </c:pt>
                <c:pt idx="2796">
                  <c:v>1065.9000000000001</c:v>
                </c:pt>
                <c:pt idx="2797">
                  <c:v>1065.9000000000001</c:v>
                </c:pt>
                <c:pt idx="2798">
                  <c:v>1065.9000000000001</c:v>
                </c:pt>
                <c:pt idx="2799">
                  <c:v>1065.9000000000001</c:v>
                </c:pt>
                <c:pt idx="2800">
                  <c:v>1065.9000000000001</c:v>
                </c:pt>
                <c:pt idx="2801">
                  <c:v>1065.9000000000001</c:v>
                </c:pt>
                <c:pt idx="2802">
                  <c:v>1065.9000000000001</c:v>
                </c:pt>
                <c:pt idx="2803">
                  <c:v>1065.9000000000001</c:v>
                </c:pt>
                <c:pt idx="2804">
                  <c:v>1065.9000000000001</c:v>
                </c:pt>
                <c:pt idx="2805">
                  <c:v>1065.9000000000001</c:v>
                </c:pt>
                <c:pt idx="2806">
                  <c:v>1065.9000000000001</c:v>
                </c:pt>
                <c:pt idx="2807">
                  <c:v>1065.9000000000001</c:v>
                </c:pt>
                <c:pt idx="2808">
                  <c:v>1065.8</c:v>
                </c:pt>
                <c:pt idx="2809">
                  <c:v>1065.8</c:v>
                </c:pt>
                <c:pt idx="2810">
                  <c:v>1065.8</c:v>
                </c:pt>
                <c:pt idx="2811">
                  <c:v>1065.8</c:v>
                </c:pt>
                <c:pt idx="2812">
                  <c:v>1065.8</c:v>
                </c:pt>
                <c:pt idx="2813">
                  <c:v>1065.8</c:v>
                </c:pt>
                <c:pt idx="2814">
                  <c:v>1065.8</c:v>
                </c:pt>
                <c:pt idx="2815">
                  <c:v>1065.7</c:v>
                </c:pt>
                <c:pt idx="2816">
                  <c:v>1065.7</c:v>
                </c:pt>
                <c:pt idx="2817">
                  <c:v>1065.7</c:v>
                </c:pt>
                <c:pt idx="2818">
                  <c:v>1065.7</c:v>
                </c:pt>
                <c:pt idx="2819">
                  <c:v>1065.7</c:v>
                </c:pt>
                <c:pt idx="2820">
                  <c:v>1065.7</c:v>
                </c:pt>
                <c:pt idx="2821">
                  <c:v>1065.7</c:v>
                </c:pt>
                <c:pt idx="2822">
                  <c:v>1065.7</c:v>
                </c:pt>
                <c:pt idx="2823">
                  <c:v>1065.7</c:v>
                </c:pt>
                <c:pt idx="2824">
                  <c:v>1065.7</c:v>
                </c:pt>
                <c:pt idx="2825">
                  <c:v>1065.7</c:v>
                </c:pt>
                <c:pt idx="2826">
                  <c:v>1065.5999999999999</c:v>
                </c:pt>
                <c:pt idx="2827">
                  <c:v>1065.5999999999999</c:v>
                </c:pt>
                <c:pt idx="2828">
                  <c:v>1065.5999999999999</c:v>
                </c:pt>
                <c:pt idx="2829">
                  <c:v>1065.5999999999999</c:v>
                </c:pt>
                <c:pt idx="2830">
                  <c:v>1065.5999999999999</c:v>
                </c:pt>
                <c:pt idx="2831">
                  <c:v>1065.5999999999999</c:v>
                </c:pt>
                <c:pt idx="2832">
                  <c:v>1065.5999999999999</c:v>
                </c:pt>
                <c:pt idx="2833">
                  <c:v>1065.5</c:v>
                </c:pt>
                <c:pt idx="2834">
                  <c:v>1065.5</c:v>
                </c:pt>
                <c:pt idx="2835">
                  <c:v>1065.5</c:v>
                </c:pt>
                <c:pt idx="2836">
                  <c:v>1065.5</c:v>
                </c:pt>
                <c:pt idx="2837">
                  <c:v>1065.5</c:v>
                </c:pt>
                <c:pt idx="2838">
                  <c:v>1065.5</c:v>
                </c:pt>
                <c:pt idx="2839">
                  <c:v>1065.5</c:v>
                </c:pt>
                <c:pt idx="2840">
                  <c:v>1065.5</c:v>
                </c:pt>
                <c:pt idx="2841">
                  <c:v>1065.5</c:v>
                </c:pt>
                <c:pt idx="2842">
                  <c:v>1065.4000000000001</c:v>
                </c:pt>
                <c:pt idx="2843">
                  <c:v>1065.4000000000001</c:v>
                </c:pt>
                <c:pt idx="2844">
                  <c:v>1065.4000000000001</c:v>
                </c:pt>
                <c:pt idx="2845">
                  <c:v>1065.4000000000001</c:v>
                </c:pt>
                <c:pt idx="2846">
                  <c:v>1065.4000000000001</c:v>
                </c:pt>
                <c:pt idx="2847">
                  <c:v>1065.4000000000001</c:v>
                </c:pt>
                <c:pt idx="2848">
                  <c:v>1065.3</c:v>
                </c:pt>
                <c:pt idx="2849">
                  <c:v>1065.3</c:v>
                </c:pt>
                <c:pt idx="2850">
                  <c:v>1065.3</c:v>
                </c:pt>
                <c:pt idx="2851">
                  <c:v>1065.3</c:v>
                </c:pt>
                <c:pt idx="2852">
                  <c:v>1065.3</c:v>
                </c:pt>
                <c:pt idx="2853">
                  <c:v>1065.3</c:v>
                </c:pt>
                <c:pt idx="2854">
                  <c:v>1065.3</c:v>
                </c:pt>
                <c:pt idx="2855">
                  <c:v>1065.2</c:v>
                </c:pt>
                <c:pt idx="2856">
                  <c:v>1065.2</c:v>
                </c:pt>
                <c:pt idx="2857">
                  <c:v>1065.2</c:v>
                </c:pt>
                <c:pt idx="2858">
                  <c:v>1065.2</c:v>
                </c:pt>
                <c:pt idx="2859">
                  <c:v>1065.2</c:v>
                </c:pt>
                <c:pt idx="2860">
                  <c:v>1065.2</c:v>
                </c:pt>
                <c:pt idx="2861">
                  <c:v>1065.0999999999999</c:v>
                </c:pt>
                <c:pt idx="2862">
                  <c:v>1065.0999999999999</c:v>
                </c:pt>
                <c:pt idx="2863">
                  <c:v>1065.0999999999999</c:v>
                </c:pt>
                <c:pt idx="2864">
                  <c:v>1065.0999999999999</c:v>
                </c:pt>
                <c:pt idx="2865">
                  <c:v>1065.0999999999999</c:v>
                </c:pt>
                <c:pt idx="2866">
                  <c:v>1065.0999999999999</c:v>
                </c:pt>
                <c:pt idx="2867">
                  <c:v>1065.0999999999999</c:v>
                </c:pt>
                <c:pt idx="2868">
                  <c:v>1065.0999999999999</c:v>
                </c:pt>
                <c:pt idx="2869">
                  <c:v>1065.0999999999999</c:v>
                </c:pt>
                <c:pt idx="2870">
                  <c:v>1065</c:v>
                </c:pt>
                <c:pt idx="2871">
                  <c:v>1065</c:v>
                </c:pt>
                <c:pt idx="2872">
                  <c:v>1065</c:v>
                </c:pt>
                <c:pt idx="2873">
                  <c:v>1065</c:v>
                </c:pt>
                <c:pt idx="2874">
                  <c:v>1064.9000000000001</c:v>
                </c:pt>
                <c:pt idx="2875">
                  <c:v>1064.9000000000001</c:v>
                </c:pt>
                <c:pt idx="2876">
                  <c:v>1064.9000000000001</c:v>
                </c:pt>
                <c:pt idx="2877">
                  <c:v>1064.9000000000001</c:v>
                </c:pt>
                <c:pt idx="2878">
                  <c:v>1064.9000000000001</c:v>
                </c:pt>
                <c:pt idx="2879">
                  <c:v>1064.9000000000001</c:v>
                </c:pt>
                <c:pt idx="2880">
                  <c:v>1064.9000000000001</c:v>
                </c:pt>
                <c:pt idx="2881">
                  <c:v>1064.8</c:v>
                </c:pt>
                <c:pt idx="2882">
                  <c:v>1064.8</c:v>
                </c:pt>
                <c:pt idx="2883">
                  <c:v>1064.8</c:v>
                </c:pt>
                <c:pt idx="2884">
                  <c:v>1064.8</c:v>
                </c:pt>
                <c:pt idx="2885">
                  <c:v>1064.8</c:v>
                </c:pt>
                <c:pt idx="2886">
                  <c:v>1064.7</c:v>
                </c:pt>
                <c:pt idx="2887">
                  <c:v>1064.7</c:v>
                </c:pt>
                <c:pt idx="2888">
                  <c:v>1064.7</c:v>
                </c:pt>
                <c:pt idx="2889">
                  <c:v>1064.7</c:v>
                </c:pt>
                <c:pt idx="2890">
                  <c:v>1064.7</c:v>
                </c:pt>
                <c:pt idx="2891">
                  <c:v>1064.7</c:v>
                </c:pt>
                <c:pt idx="2892">
                  <c:v>1064.7</c:v>
                </c:pt>
                <c:pt idx="2893">
                  <c:v>1064.7</c:v>
                </c:pt>
                <c:pt idx="2894">
                  <c:v>1064.7</c:v>
                </c:pt>
                <c:pt idx="2895">
                  <c:v>1064.7</c:v>
                </c:pt>
                <c:pt idx="2896">
                  <c:v>1064.5999999999999</c:v>
                </c:pt>
                <c:pt idx="2897">
                  <c:v>1064.5999999999999</c:v>
                </c:pt>
                <c:pt idx="2898">
                  <c:v>1064.5999999999999</c:v>
                </c:pt>
                <c:pt idx="2899">
                  <c:v>1064.5999999999999</c:v>
                </c:pt>
                <c:pt idx="2900">
                  <c:v>1064.5999999999999</c:v>
                </c:pt>
                <c:pt idx="2901">
                  <c:v>1064.5999999999999</c:v>
                </c:pt>
                <c:pt idx="2902">
                  <c:v>1064.5999999999999</c:v>
                </c:pt>
                <c:pt idx="2903">
                  <c:v>1064.5999999999999</c:v>
                </c:pt>
                <c:pt idx="2904">
                  <c:v>1064.5999999999999</c:v>
                </c:pt>
                <c:pt idx="2905">
                  <c:v>1064.5</c:v>
                </c:pt>
                <c:pt idx="2906">
                  <c:v>1064.5</c:v>
                </c:pt>
                <c:pt idx="2907">
                  <c:v>1064.5</c:v>
                </c:pt>
                <c:pt idx="2908">
                  <c:v>1064.5</c:v>
                </c:pt>
                <c:pt idx="2909">
                  <c:v>1064.5</c:v>
                </c:pt>
                <c:pt idx="2910">
                  <c:v>1064.4000000000001</c:v>
                </c:pt>
                <c:pt idx="2911">
                  <c:v>1064.4000000000001</c:v>
                </c:pt>
                <c:pt idx="2912">
                  <c:v>1064.4000000000001</c:v>
                </c:pt>
                <c:pt idx="2913">
                  <c:v>1064.4000000000001</c:v>
                </c:pt>
                <c:pt idx="2914">
                  <c:v>1064.4000000000001</c:v>
                </c:pt>
                <c:pt idx="2915">
                  <c:v>1064.4000000000001</c:v>
                </c:pt>
                <c:pt idx="2916">
                  <c:v>1064.4000000000001</c:v>
                </c:pt>
                <c:pt idx="2917">
                  <c:v>1064.3</c:v>
                </c:pt>
                <c:pt idx="2918">
                  <c:v>1064.3</c:v>
                </c:pt>
                <c:pt idx="2919">
                  <c:v>1064.3</c:v>
                </c:pt>
                <c:pt idx="2920">
                  <c:v>1064.3</c:v>
                </c:pt>
                <c:pt idx="2921">
                  <c:v>1064.2</c:v>
                </c:pt>
                <c:pt idx="2922">
                  <c:v>1064.2</c:v>
                </c:pt>
                <c:pt idx="2923">
                  <c:v>1064.2</c:v>
                </c:pt>
                <c:pt idx="2924">
                  <c:v>1064.2</c:v>
                </c:pt>
                <c:pt idx="2925">
                  <c:v>1064.0999999999999</c:v>
                </c:pt>
                <c:pt idx="2926">
                  <c:v>1064.0999999999999</c:v>
                </c:pt>
                <c:pt idx="2927">
                  <c:v>1064.0999999999999</c:v>
                </c:pt>
                <c:pt idx="2928">
                  <c:v>1064.0999999999999</c:v>
                </c:pt>
                <c:pt idx="2929">
                  <c:v>1064.0999999999999</c:v>
                </c:pt>
                <c:pt idx="2930">
                  <c:v>1064</c:v>
                </c:pt>
                <c:pt idx="2931">
                  <c:v>1064</c:v>
                </c:pt>
                <c:pt idx="2932">
                  <c:v>1064</c:v>
                </c:pt>
                <c:pt idx="2933">
                  <c:v>1064</c:v>
                </c:pt>
                <c:pt idx="2934">
                  <c:v>1064</c:v>
                </c:pt>
                <c:pt idx="2935">
                  <c:v>1064</c:v>
                </c:pt>
                <c:pt idx="2936">
                  <c:v>1064</c:v>
                </c:pt>
                <c:pt idx="2937">
                  <c:v>1064</c:v>
                </c:pt>
                <c:pt idx="2938">
                  <c:v>1063.9000000000001</c:v>
                </c:pt>
                <c:pt idx="2939">
                  <c:v>1063.9000000000001</c:v>
                </c:pt>
                <c:pt idx="2940">
                  <c:v>1063.9000000000001</c:v>
                </c:pt>
                <c:pt idx="2941">
                  <c:v>1063.9000000000001</c:v>
                </c:pt>
                <c:pt idx="2942">
                  <c:v>1063.9000000000001</c:v>
                </c:pt>
                <c:pt idx="2943">
                  <c:v>1063.8</c:v>
                </c:pt>
                <c:pt idx="2944">
                  <c:v>1063.8</c:v>
                </c:pt>
                <c:pt idx="2945">
                  <c:v>1063.8</c:v>
                </c:pt>
                <c:pt idx="2946">
                  <c:v>1063.8</c:v>
                </c:pt>
                <c:pt idx="2947">
                  <c:v>1063.7</c:v>
                </c:pt>
                <c:pt idx="2948">
                  <c:v>1063.7</c:v>
                </c:pt>
                <c:pt idx="2949">
                  <c:v>1063.7</c:v>
                </c:pt>
                <c:pt idx="2950">
                  <c:v>1063.7</c:v>
                </c:pt>
                <c:pt idx="2951">
                  <c:v>1063.5999999999999</c:v>
                </c:pt>
                <c:pt idx="2952">
                  <c:v>1063.5999999999999</c:v>
                </c:pt>
                <c:pt idx="2953">
                  <c:v>1063.5999999999999</c:v>
                </c:pt>
                <c:pt idx="2954">
                  <c:v>1063.5999999999999</c:v>
                </c:pt>
                <c:pt idx="2955">
                  <c:v>1063.5999999999999</c:v>
                </c:pt>
                <c:pt idx="2956">
                  <c:v>1063.5999999999999</c:v>
                </c:pt>
                <c:pt idx="2957">
                  <c:v>1063.5999999999999</c:v>
                </c:pt>
                <c:pt idx="2958">
                  <c:v>1063.5</c:v>
                </c:pt>
                <c:pt idx="2959">
                  <c:v>1063.5</c:v>
                </c:pt>
                <c:pt idx="2960">
                  <c:v>1063.5</c:v>
                </c:pt>
                <c:pt idx="2961">
                  <c:v>1063.5</c:v>
                </c:pt>
                <c:pt idx="2962">
                  <c:v>1063.5</c:v>
                </c:pt>
                <c:pt idx="2963">
                  <c:v>1063.4000000000001</c:v>
                </c:pt>
                <c:pt idx="2964">
                  <c:v>1063.4000000000001</c:v>
                </c:pt>
                <c:pt idx="2965">
                  <c:v>1063.3</c:v>
                </c:pt>
                <c:pt idx="2966">
                  <c:v>1063.3</c:v>
                </c:pt>
                <c:pt idx="2967">
                  <c:v>1063.3</c:v>
                </c:pt>
                <c:pt idx="2968">
                  <c:v>1063.3</c:v>
                </c:pt>
                <c:pt idx="2969">
                  <c:v>1063.3</c:v>
                </c:pt>
                <c:pt idx="2970">
                  <c:v>1063.3</c:v>
                </c:pt>
                <c:pt idx="2971">
                  <c:v>1063.2</c:v>
                </c:pt>
                <c:pt idx="2972">
                  <c:v>1063.2</c:v>
                </c:pt>
                <c:pt idx="2973">
                  <c:v>1063.2</c:v>
                </c:pt>
                <c:pt idx="2974">
                  <c:v>1063.2</c:v>
                </c:pt>
                <c:pt idx="2975">
                  <c:v>1063.2</c:v>
                </c:pt>
                <c:pt idx="2976">
                  <c:v>1063.0999999999999</c:v>
                </c:pt>
                <c:pt idx="2977">
                  <c:v>1063.0999999999999</c:v>
                </c:pt>
                <c:pt idx="2978">
                  <c:v>1063.0999999999999</c:v>
                </c:pt>
                <c:pt idx="2979">
                  <c:v>1063.0999999999999</c:v>
                </c:pt>
                <c:pt idx="2980">
                  <c:v>1063.0999999999999</c:v>
                </c:pt>
                <c:pt idx="2981">
                  <c:v>1063.0999999999999</c:v>
                </c:pt>
                <c:pt idx="2982">
                  <c:v>1063.0999999999999</c:v>
                </c:pt>
                <c:pt idx="2983">
                  <c:v>1063</c:v>
                </c:pt>
                <c:pt idx="2984">
                  <c:v>1063</c:v>
                </c:pt>
                <c:pt idx="2985">
                  <c:v>1063</c:v>
                </c:pt>
                <c:pt idx="2986">
                  <c:v>1063</c:v>
                </c:pt>
                <c:pt idx="2987">
                  <c:v>1062.9000000000001</c:v>
                </c:pt>
                <c:pt idx="2988">
                  <c:v>1062.9000000000001</c:v>
                </c:pt>
                <c:pt idx="2989">
                  <c:v>1062.9000000000001</c:v>
                </c:pt>
                <c:pt idx="2990">
                  <c:v>1062.9000000000001</c:v>
                </c:pt>
                <c:pt idx="2991">
                  <c:v>1062.9000000000001</c:v>
                </c:pt>
                <c:pt idx="2992">
                  <c:v>1062.9000000000001</c:v>
                </c:pt>
                <c:pt idx="2993">
                  <c:v>1062.9000000000001</c:v>
                </c:pt>
                <c:pt idx="2994">
                  <c:v>1062.8</c:v>
                </c:pt>
                <c:pt idx="2995">
                  <c:v>1062.8</c:v>
                </c:pt>
                <c:pt idx="2996">
                  <c:v>1062.8</c:v>
                </c:pt>
                <c:pt idx="2997">
                  <c:v>1062.8</c:v>
                </c:pt>
                <c:pt idx="2998">
                  <c:v>1062.8</c:v>
                </c:pt>
                <c:pt idx="2999">
                  <c:v>1062.8</c:v>
                </c:pt>
                <c:pt idx="3000">
                  <c:v>1062.8</c:v>
                </c:pt>
                <c:pt idx="3001">
                  <c:v>1062.7</c:v>
                </c:pt>
                <c:pt idx="3002">
                  <c:v>1062.7</c:v>
                </c:pt>
                <c:pt idx="3003">
                  <c:v>1062.7</c:v>
                </c:pt>
                <c:pt idx="3004">
                  <c:v>1062.7</c:v>
                </c:pt>
                <c:pt idx="3005">
                  <c:v>1062.7</c:v>
                </c:pt>
                <c:pt idx="3006">
                  <c:v>1062.7</c:v>
                </c:pt>
                <c:pt idx="3007">
                  <c:v>1062.7</c:v>
                </c:pt>
                <c:pt idx="3008">
                  <c:v>1062.7</c:v>
                </c:pt>
                <c:pt idx="3009">
                  <c:v>1062.7</c:v>
                </c:pt>
                <c:pt idx="3010">
                  <c:v>1062.5999999999999</c:v>
                </c:pt>
                <c:pt idx="3011">
                  <c:v>1062.5999999999999</c:v>
                </c:pt>
                <c:pt idx="3012">
                  <c:v>1062.5999999999999</c:v>
                </c:pt>
                <c:pt idx="3013">
                  <c:v>1062.5999999999999</c:v>
                </c:pt>
                <c:pt idx="3014">
                  <c:v>1062.5999999999999</c:v>
                </c:pt>
                <c:pt idx="3015">
                  <c:v>1062.5999999999999</c:v>
                </c:pt>
                <c:pt idx="3016">
                  <c:v>1062.5999999999999</c:v>
                </c:pt>
                <c:pt idx="3017">
                  <c:v>1062.5999999999999</c:v>
                </c:pt>
                <c:pt idx="3018">
                  <c:v>1062.5999999999999</c:v>
                </c:pt>
                <c:pt idx="3019">
                  <c:v>1062.5</c:v>
                </c:pt>
                <c:pt idx="3020">
                  <c:v>1062.5</c:v>
                </c:pt>
                <c:pt idx="3021">
                  <c:v>1062.5</c:v>
                </c:pt>
                <c:pt idx="3022">
                  <c:v>1062.5</c:v>
                </c:pt>
                <c:pt idx="3023">
                  <c:v>1062.5</c:v>
                </c:pt>
                <c:pt idx="3024">
                  <c:v>1062.4000000000001</c:v>
                </c:pt>
                <c:pt idx="3025">
                  <c:v>1062.4000000000001</c:v>
                </c:pt>
                <c:pt idx="3026">
                  <c:v>1062.4000000000001</c:v>
                </c:pt>
                <c:pt idx="3027">
                  <c:v>1062.4000000000001</c:v>
                </c:pt>
                <c:pt idx="3028">
                  <c:v>1062.4000000000001</c:v>
                </c:pt>
                <c:pt idx="3029">
                  <c:v>1062.4000000000001</c:v>
                </c:pt>
                <c:pt idx="3030">
                  <c:v>1062.3</c:v>
                </c:pt>
                <c:pt idx="3031">
                  <c:v>1062.3</c:v>
                </c:pt>
                <c:pt idx="3032">
                  <c:v>1062.2</c:v>
                </c:pt>
                <c:pt idx="3033">
                  <c:v>1062.2</c:v>
                </c:pt>
                <c:pt idx="3034">
                  <c:v>1062.2</c:v>
                </c:pt>
                <c:pt idx="3035">
                  <c:v>1062.2</c:v>
                </c:pt>
                <c:pt idx="3036">
                  <c:v>1062.2</c:v>
                </c:pt>
                <c:pt idx="3037">
                  <c:v>1062.2</c:v>
                </c:pt>
                <c:pt idx="3038">
                  <c:v>1062.2</c:v>
                </c:pt>
                <c:pt idx="3039">
                  <c:v>1062.2</c:v>
                </c:pt>
                <c:pt idx="3040">
                  <c:v>1062.2</c:v>
                </c:pt>
                <c:pt idx="3041">
                  <c:v>1062.0999999999999</c:v>
                </c:pt>
                <c:pt idx="3042">
                  <c:v>1062.0999999999999</c:v>
                </c:pt>
                <c:pt idx="3043">
                  <c:v>1062.0999999999999</c:v>
                </c:pt>
                <c:pt idx="3044">
                  <c:v>1062.0999999999999</c:v>
                </c:pt>
                <c:pt idx="3045">
                  <c:v>1062.0999999999999</c:v>
                </c:pt>
                <c:pt idx="3046">
                  <c:v>1062</c:v>
                </c:pt>
                <c:pt idx="3047">
                  <c:v>1062</c:v>
                </c:pt>
                <c:pt idx="3048">
                  <c:v>1062</c:v>
                </c:pt>
                <c:pt idx="3049">
                  <c:v>1062</c:v>
                </c:pt>
                <c:pt idx="3050">
                  <c:v>1061.9000000000001</c:v>
                </c:pt>
                <c:pt idx="3051">
                  <c:v>1061.9000000000001</c:v>
                </c:pt>
                <c:pt idx="3052">
                  <c:v>1061.9000000000001</c:v>
                </c:pt>
                <c:pt idx="3053">
                  <c:v>1061.9000000000001</c:v>
                </c:pt>
                <c:pt idx="3054">
                  <c:v>1061.8</c:v>
                </c:pt>
                <c:pt idx="3055">
                  <c:v>1061.8</c:v>
                </c:pt>
                <c:pt idx="3056">
                  <c:v>1061.8</c:v>
                </c:pt>
                <c:pt idx="3057">
                  <c:v>1061.7</c:v>
                </c:pt>
                <c:pt idx="3058">
                  <c:v>1061.7</c:v>
                </c:pt>
                <c:pt idx="3059">
                  <c:v>1061.7</c:v>
                </c:pt>
                <c:pt idx="3060">
                  <c:v>1061.7</c:v>
                </c:pt>
                <c:pt idx="3061">
                  <c:v>1061.7</c:v>
                </c:pt>
                <c:pt idx="3062">
                  <c:v>1061.5999999999999</c:v>
                </c:pt>
                <c:pt idx="3063">
                  <c:v>1061.5999999999999</c:v>
                </c:pt>
                <c:pt idx="3064">
                  <c:v>1061.5999999999999</c:v>
                </c:pt>
                <c:pt idx="3065">
                  <c:v>1061.5999999999999</c:v>
                </c:pt>
                <c:pt idx="3066">
                  <c:v>1061.5999999999999</c:v>
                </c:pt>
                <c:pt idx="3067">
                  <c:v>1061.5</c:v>
                </c:pt>
                <c:pt idx="3068">
                  <c:v>1061.5</c:v>
                </c:pt>
                <c:pt idx="3069">
                  <c:v>1061.5</c:v>
                </c:pt>
                <c:pt idx="3070">
                  <c:v>1061.4000000000001</c:v>
                </c:pt>
                <c:pt idx="3071">
                  <c:v>1061.4000000000001</c:v>
                </c:pt>
                <c:pt idx="3072">
                  <c:v>1061.4000000000001</c:v>
                </c:pt>
                <c:pt idx="3073">
                  <c:v>1061.4000000000001</c:v>
                </c:pt>
                <c:pt idx="3074">
                  <c:v>1061.4000000000001</c:v>
                </c:pt>
                <c:pt idx="3075">
                  <c:v>1061.3</c:v>
                </c:pt>
                <c:pt idx="3076">
                  <c:v>1061.3</c:v>
                </c:pt>
                <c:pt idx="3077">
                  <c:v>1061.3</c:v>
                </c:pt>
                <c:pt idx="3078">
                  <c:v>1061.3</c:v>
                </c:pt>
                <c:pt idx="3079">
                  <c:v>1061.3</c:v>
                </c:pt>
                <c:pt idx="3080">
                  <c:v>1061.3</c:v>
                </c:pt>
                <c:pt idx="3081">
                  <c:v>1061.2</c:v>
                </c:pt>
                <c:pt idx="3082">
                  <c:v>1061.2</c:v>
                </c:pt>
                <c:pt idx="3083">
                  <c:v>1061.2</c:v>
                </c:pt>
                <c:pt idx="3084">
                  <c:v>1061.2</c:v>
                </c:pt>
                <c:pt idx="3085">
                  <c:v>1061.2</c:v>
                </c:pt>
                <c:pt idx="3086">
                  <c:v>1061.2</c:v>
                </c:pt>
                <c:pt idx="3087">
                  <c:v>1061.2</c:v>
                </c:pt>
                <c:pt idx="3088">
                  <c:v>1061.2</c:v>
                </c:pt>
                <c:pt idx="3089">
                  <c:v>1061.2</c:v>
                </c:pt>
                <c:pt idx="3090">
                  <c:v>1061.0999999999999</c:v>
                </c:pt>
                <c:pt idx="3091">
                  <c:v>1061.0999999999999</c:v>
                </c:pt>
                <c:pt idx="3092">
                  <c:v>1061.0999999999999</c:v>
                </c:pt>
                <c:pt idx="3093">
                  <c:v>1061</c:v>
                </c:pt>
                <c:pt idx="3094">
                  <c:v>1061</c:v>
                </c:pt>
                <c:pt idx="3095">
                  <c:v>1060.9000000000001</c:v>
                </c:pt>
                <c:pt idx="3096">
                  <c:v>1060.9000000000001</c:v>
                </c:pt>
                <c:pt idx="3097">
                  <c:v>1060.9000000000001</c:v>
                </c:pt>
                <c:pt idx="3098">
                  <c:v>1060.8</c:v>
                </c:pt>
                <c:pt idx="3099">
                  <c:v>1060.8</c:v>
                </c:pt>
                <c:pt idx="3100">
                  <c:v>1060.8</c:v>
                </c:pt>
                <c:pt idx="3101">
                  <c:v>1060.7</c:v>
                </c:pt>
                <c:pt idx="3102">
                  <c:v>1060.7</c:v>
                </c:pt>
                <c:pt idx="3103">
                  <c:v>1060.5999999999999</c:v>
                </c:pt>
                <c:pt idx="3104">
                  <c:v>1060.5999999999999</c:v>
                </c:pt>
                <c:pt idx="3105">
                  <c:v>1060.5999999999999</c:v>
                </c:pt>
                <c:pt idx="3106">
                  <c:v>1060.5999999999999</c:v>
                </c:pt>
                <c:pt idx="3107">
                  <c:v>1060.5</c:v>
                </c:pt>
                <c:pt idx="3108">
                  <c:v>1060.5</c:v>
                </c:pt>
                <c:pt idx="3109">
                  <c:v>1060.4000000000001</c:v>
                </c:pt>
                <c:pt idx="3110">
                  <c:v>1060.3</c:v>
                </c:pt>
                <c:pt idx="3111">
                  <c:v>1060.2</c:v>
                </c:pt>
                <c:pt idx="3112">
                  <c:v>1060.2</c:v>
                </c:pt>
                <c:pt idx="3113">
                  <c:v>1060.0999999999999</c:v>
                </c:pt>
                <c:pt idx="3114">
                  <c:v>1060.0999999999999</c:v>
                </c:pt>
                <c:pt idx="3115">
                  <c:v>1060.0999999999999</c:v>
                </c:pt>
                <c:pt idx="3116">
                  <c:v>1060.0999999999999</c:v>
                </c:pt>
                <c:pt idx="3117">
                  <c:v>1060</c:v>
                </c:pt>
                <c:pt idx="3118">
                  <c:v>1060</c:v>
                </c:pt>
                <c:pt idx="3119">
                  <c:v>1060</c:v>
                </c:pt>
                <c:pt idx="3120">
                  <c:v>1060</c:v>
                </c:pt>
                <c:pt idx="3121">
                  <c:v>1060</c:v>
                </c:pt>
                <c:pt idx="3122">
                  <c:v>1060</c:v>
                </c:pt>
                <c:pt idx="3123">
                  <c:v>1059.9000000000001</c:v>
                </c:pt>
                <c:pt idx="3124">
                  <c:v>1059.8</c:v>
                </c:pt>
                <c:pt idx="3125">
                  <c:v>1059.8</c:v>
                </c:pt>
                <c:pt idx="3126">
                  <c:v>1059.8</c:v>
                </c:pt>
                <c:pt idx="3127">
                  <c:v>1059.7</c:v>
                </c:pt>
                <c:pt idx="3128">
                  <c:v>1059.7</c:v>
                </c:pt>
                <c:pt idx="3129">
                  <c:v>1059.7</c:v>
                </c:pt>
                <c:pt idx="3130">
                  <c:v>1059.7</c:v>
                </c:pt>
                <c:pt idx="3131">
                  <c:v>1059.7</c:v>
                </c:pt>
                <c:pt idx="3132">
                  <c:v>1059.7</c:v>
                </c:pt>
                <c:pt idx="3133">
                  <c:v>1059.5999999999999</c:v>
                </c:pt>
                <c:pt idx="3134">
                  <c:v>1059.5999999999999</c:v>
                </c:pt>
                <c:pt idx="3135">
                  <c:v>1059.5999999999999</c:v>
                </c:pt>
                <c:pt idx="3136">
                  <c:v>1059.5999999999999</c:v>
                </c:pt>
                <c:pt idx="3137">
                  <c:v>1059.5</c:v>
                </c:pt>
                <c:pt idx="3138">
                  <c:v>1059.5</c:v>
                </c:pt>
                <c:pt idx="3139">
                  <c:v>1059.5</c:v>
                </c:pt>
                <c:pt idx="3140">
                  <c:v>1059.5</c:v>
                </c:pt>
                <c:pt idx="3141">
                  <c:v>1059.4000000000001</c:v>
                </c:pt>
                <c:pt idx="3142">
                  <c:v>1059.4000000000001</c:v>
                </c:pt>
                <c:pt idx="3143">
                  <c:v>1059.3</c:v>
                </c:pt>
                <c:pt idx="3144">
                  <c:v>1059.3</c:v>
                </c:pt>
                <c:pt idx="3145">
                  <c:v>1059.3</c:v>
                </c:pt>
                <c:pt idx="3146">
                  <c:v>1059.3</c:v>
                </c:pt>
                <c:pt idx="3147">
                  <c:v>1059.3</c:v>
                </c:pt>
                <c:pt idx="3148">
                  <c:v>1059.3</c:v>
                </c:pt>
                <c:pt idx="3149">
                  <c:v>1059.3</c:v>
                </c:pt>
                <c:pt idx="3150">
                  <c:v>1059.3</c:v>
                </c:pt>
                <c:pt idx="3151">
                  <c:v>1059.2</c:v>
                </c:pt>
                <c:pt idx="3152">
                  <c:v>1059.2</c:v>
                </c:pt>
                <c:pt idx="3153">
                  <c:v>1059.2</c:v>
                </c:pt>
                <c:pt idx="3154">
                  <c:v>1059.0999999999999</c:v>
                </c:pt>
                <c:pt idx="3155">
                  <c:v>1059.0999999999999</c:v>
                </c:pt>
                <c:pt idx="3156">
                  <c:v>1059.0999999999999</c:v>
                </c:pt>
                <c:pt idx="3157">
                  <c:v>1059.0999999999999</c:v>
                </c:pt>
                <c:pt idx="3158">
                  <c:v>1059</c:v>
                </c:pt>
                <c:pt idx="3159">
                  <c:v>1059</c:v>
                </c:pt>
                <c:pt idx="3160">
                  <c:v>1059</c:v>
                </c:pt>
                <c:pt idx="3161">
                  <c:v>1058.9000000000001</c:v>
                </c:pt>
                <c:pt idx="3162">
                  <c:v>1058.9000000000001</c:v>
                </c:pt>
                <c:pt idx="3163">
                  <c:v>1058.9000000000001</c:v>
                </c:pt>
                <c:pt idx="3164">
                  <c:v>1058.9000000000001</c:v>
                </c:pt>
                <c:pt idx="3165">
                  <c:v>1058.9000000000001</c:v>
                </c:pt>
                <c:pt idx="3166">
                  <c:v>1058.9000000000001</c:v>
                </c:pt>
                <c:pt idx="3167">
                  <c:v>1058.9000000000001</c:v>
                </c:pt>
                <c:pt idx="3168">
                  <c:v>1058.8</c:v>
                </c:pt>
                <c:pt idx="3169">
                  <c:v>1058.8</c:v>
                </c:pt>
                <c:pt idx="3170">
                  <c:v>1058.8</c:v>
                </c:pt>
                <c:pt idx="3171">
                  <c:v>1058.8</c:v>
                </c:pt>
                <c:pt idx="3172">
                  <c:v>1058.7</c:v>
                </c:pt>
                <c:pt idx="3173">
                  <c:v>1058.7</c:v>
                </c:pt>
                <c:pt idx="3174">
                  <c:v>1058.7</c:v>
                </c:pt>
                <c:pt idx="3175">
                  <c:v>1058.7</c:v>
                </c:pt>
                <c:pt idx="3176">
                  <c:v>1058.7</c:v>
                </c:pt>
                <c:pt idx="3177">
                  <c:v>1058.5999999999999</c:v>
                </c:pt>
                <c:pt idx="3178">
                  <c:v>1058.5999999999999</c:v>
                </c:pt>
                <c:pt idx="3179">
                  <c:v>1058.5999999999999</c:v>
                </c:pt>
                <c:pt idx="3180">
                  <c:v>1058.5999999999999</c:v>
                </c:pt>
                <c:pt idx="3181">
                  <c:v>1058.5999999999999</c:v>
                </c:pt>
                <c:pt idx="3182">
                  <c:v>1058.5999999999999</c:v>
                </c:pt>
                <c:pt idx="3183">
                  <c:v>1058.5</c:v>
                </c:pt>
                <c:pt idx="3184">
                  <c:v>1058.5</c:v>
                </c:pt>
                <c:pt idx="3185">
                  <c:v>1058.4000000000001</c:v>
                </c:pt>
                <c:pt idx="3186">
                  <c:v>1058.4000000000001</c:v>
                </c:pt>
                <c:pt idx="3187">
                  <c:v>1058.4000000000001</c:v>
                </c:pt>
                <c:pt idx="3188">
                  <c:v>1058.3</c:v>
                </c:pt>
                <c:pt idx="3189">
                  <c:v>1058.3</c:v>
                </c:pt>
                <c:pt idx="3190">
                  <c:v>1058.3</c:v>
                </c:pt>
                <c:pt idx="3191">
                  <c:v>1058.2</c:v>
                </c:pt>
                <c:pt idx="3192">
                  <c:v>1058.2</c:v>
                </c:pt>
                <c:pt idx="3193">
                  <c:v>1058.2</c:v>
                </c:pt>
                <c:pt idx="3194">
                  <c:v>1058.2</c:v>
                </c:pt>
                <c:pt idx="3195">
                  <c:v>1058.2</c:v>
                </c:pt>
                <c:pt idx="3196">
                  <c:v>1058.2</c:v>
                </c:pt>
                <c:pt idx="3197">
                  <c:v>1058.0999999999999</c:v>
                </c:pt>
                <c:pt idx="3198">
                  <c:v>1058.0999999999999</c:v>
                </c:pt>
                <c:pt idx="3199">
                  <c:v>1058.0999999999999</c:v>
                </c:pt>
                <c:pt idx="3200">
                  <c:v>1058</c:v>
                </c:pt>
                <c:pt idx="3201">
                  <c:v>1058</c:v>
                </c:pt>
                <c:pt idx="3202">
                  <c:v>1058</c:v>
                </c:pt>
                <c:pt idx="3203">
                  <c:v>1058</c:v>
                </c:pt>
                <c:pt idx="3204">
                  <c:v>1057.9000000000001</c:v>
                </c:pt>
                <c:pt idx="3205">
                  <c:v>1057.9000000000001</c:v>
                </c:pt>
                <c:pt idx="3206">
                  <c:v>1057.8</c:v>
                </c:pt>
                <c:pt idx="3207">
                  <c:v>1057.8</c:v>
                </c:pt>
                <c:pt idx="3208">
                  <c:v>1057.8</c:v>
                </c:pt>
                <c:pt idx="3209">
                  <c:v>1057.7</c:v>
                </c:pt>
                <c:pt idx="3210">
                  <c:v>1057.7</c:v>
                </c:pt>
                <c:pt idx="3211">
                  <c:v>1057.7</c:v>
                </c:pt>
                <c:pt idx="3212">
                  <c:v>1057.7</c:v>
                </c:pt>
                <c:pt idx="3213">
                  <c:v>1057.7</c:v>
                </c:pt>
                <c:pt idx="3214">
                  <c:v>1057.5999999999999</c:v>
                </c:pt>
                <c:pt idx="3215">
                  <c:v>1057.5999999999999</c:v>
                </c:pt>
                <c:pt idx="3216">
                  <c:v>1057.5</c:v>
                </c:pt>
                <c:pt idx="3217">
                  <c:v>1057.5</c:v>
                </c:pt>
                <c:pt idx="3218">
                  <c:v>1057.4000000000001</c:v>
                </c:pt>
                <c:pt idx="3219">
                  <c:v>1057.3</c:v>
                </c:pt>
                <c:pt idx="3220">
                  <c:v>1057.3</c:v>
                </c:pt>
                <c:pt idx="3221">
                  <c:v>1057.3</c:v>
                </c:pt>
                <c:pt idx="3222">
                  <c:v>1057.2</c:v>
                </c:pt>
                <c:pt idx="3223">
                  <c:v>1057.2</c:v>
                </c:pt>
                <c:pt idx="3224">
                  <c:v>1057.2</c:v>
                </c:pt>
                <c:pt idx="3225">
                  <c:v>1057.2</c:v>
                </c:pt>
                <c:pt idx="3226">
                  <c:v>1057</c:v>
                </c:pt>
                <c:pt idx="3227">
                  <c:v>1056.9000000000001</c:v>
                </c:pt>
                <c:pt idx="3228">
                  <c:v>1056.9000000000001</c:v>
                </c:pt>
                <c:pt idx="3229">
                  <c:v>1056.8</c:v>
                </c:pt>
                <c:pt idx="3230">
                  <c:v>1056.7</c:v>
                </c:pt>
                <c:pt idx="3231">
                  <c:v>1056.5999999999999</c:v>
                </c:pt>
                <c:pt idx="3232">
                  <c:v>1056.5999999999999</c:v>
                </c:pt>
                <c:pt idx="3233">
                  <c:v>1056.5999999999999</c:v>
                </c:pt>
                <c:pt idx="3234">
                  <c:v>1056.5</c:v>
                </c:pt>
                <c:pt idx="3235">
                  <c:v>1056.5</c:v>
                </c:pt>
                <c:pt idx="3236">
                  <c:v>1056.4000000000001</c:v>
                </c:pt>
                <c:pt idx="3237">
                  <c:v>1056.4000000000001</c:v>
                </c:pt>
                <c:pt idx="3238">
                  <c:v>1056.4000000000001</c:v>
                </c:pt>
                <c:pt idx="3239">
                  <c:v>1056.3</c:v>
                </c:pt>
                <c:pt idx="3240">
                  <c:v>1056.2</c:v>
                </c:pt>
                <c:pt idx="3241">
                  <c:v>1056.0999999999999</c:v>
                </c:pt>
                <c:pt idx="3242">
                  <c:v>1056.0999999999999</c:v>
                </c:pt>
                <c:pt idx="3243">
                  <c:v>1056</c:v>
                </c:pt>
                <c:pt idx="3244">
                  <c:v>1056</c:v>
                </c:pt>
                <c:pt idx="3245">
                  <c:v>1056</c:v>
                </c:pt>
                <c:pt idx="3246">
                  <c:v>1055.9000000000001</c:v>
                </c:pt>
                <c:pt idx="3247">
                  <c:v>1055.9000000000001</c:v>
                </c:pt>
                <c:pt idx="3248">
                  <c:v>1055.8</c:v>
                </c:pt>
                <c:pt idx="3249">
                  <c:v>1055.8</c:v>
                </c:pt>
                <c:pt idx="3250">
                  <c:v>1055.8</c:v>
                </c:pt>
                <c:pt idx="3251">
                  <c:v>1055.7</c:v>
                </c:pt>
                <c:pt idx="3252">
                  <c:v>1055.7</c:v>
                </c:pt>
                <c:pt idx="3253">
                  <c:v>1055.5999999999999</c:v>
                </c:pt>
                <c:pt idx="3254">
                  <c:v>1055.5999999999999</c:v>
                </c:pt>
                <c:pt idx="3255">
                  <c:v>1055.5999999999999</c:v>
                </c:pt>
                <c:pt idx="3256">
                  <c:v>1055.5</c:v>
                </c:pt>
                <c:pt idx="3257">
                  <c:v>1055.5</c:v>
                </c:pt>
                <c:pt idx="3258">
                  <c:v>1055.5</c:v>
                </c:pt>
                <c:pt idx="3259">
                  <c:v>1055.4000000000001</c:v>
                </c:pt>
                <c:pt idx="3260">
                  <c:v>1055.4000000000001</c:v>
                </c:pt>
                <c:pt idx="3261">
                  <c:v>1055.3</c:v>
                </c:pt>
                <c:pt idx="3262">
                  <c:v>1055.3</c:v>
                </c:pt>
                <c:pt idx="3263">
                  <c:v>1055.2</c:v>
                </c:pt>
                <c:pt idx="3264">
                  <c:v>1055.2</c:v>
                </c:pt>
                <c:pt idx="3265">
                  <c:v>1055.0999999999999</c:v>
                </c:pt>
                <c:pt idx="3266">
                  <c:v>1055.0999999999999</c:v>
                </c:pt>
                <c:pt idx="3267">
                  <c:v>1055</c:v>
                </c:pt>
                <c:pt idx="3268">
                  <c:v>1055</c:v>
                </c:pt>
                <c:pt idx="3269">
                  <c:v>1055</c:v>
                </c:pt>
                <c:pt idx="3270">
                  <c:v>1054.9000000000001</c:v>
                </c:pt>
                <c:pt idx="3271">
                  <c:v>1054.9000000000001</c:v>
                </c:pt>
                <c:pt idx="3272">
                  <c:v>1054.9000000000001</c:v>
                </c:pt>
                <c:pt idx="3273">
                  <c:v>1054.9000000000001</c:v>
                </c:pt>
                <c:pt idx="3274">
                  <c:v>1054.9000000000001</c:v>
                </c:pt>
                <c:pt idx="3275">
                  <c:v>1054.9000000000001</c:v>
                </c:pt>
                <c:pt idx="3276">
                  <c:v>1054.8</c:v>
                </c:pt>
                <c:pt idx="3277">
                  <c:v>1054.8</c:v>
                </c:pt>
                <c:pt idx="3278">
                  <c:v>1054.7</c:v>
                </c:pt>
                <c:pt idx="3279">
                  <c:v>1054.7</c:v>
                </c:pt>
                <c:pt idx="3280">
                  <c:v>1054.7</c:v>
                </c:pt>
                <c:pt idx="3281">
                  <c:v>1054.5999999999999</c:v>
                </c:pt>
                <c:pt idx="3282">
                  <c:v>1054.5999999999999</c:v>
                </c:pt>
                <c:pt idx="3283">
                  <c:v>1054.5999999999999</c:v>
                </c:pt>
                <c:pt idx="3284">
                  <c:v>1054.5</c:v>
                </c:pt>
                <c:pt idx="3285">
                  <c:v>1054.5</c:v>
                </c:pt>
                <c:pt idx="3286">
                  <c:v>1054.5</c:v>
                </c:pt>
                <c:pt idx="3287">
                  <c:v>1054.4000000000001</c:v>
                </c:pt>
                <c:pt idx="3288">
                  <c:v>1054.4000000000001</c:v>
                </c:pt>
                <c:pt idx="3289">
                  <c:v>1054.2</c:v>
                </c:pt>
                <c:pt idx="3290">
                  <c:v>1054.2</c:v>
                </c:pt>
                <c:pt idx="3291">
                  <c:v>1054.2</c:v>
                </c:pt>
                <c:pt idx="3292">
                  <c:v>1054.2</c:v>
                </c:pt>
                <c:pt idx="3293">
                  <c:v>1053.9000000000001</c:v>
                </c:pt>
                <c:pt idx="3294">
                  <c:v>1053.7</c:v>
                </c:pt>
                <c:pt idx="3295">
                  <c:v>1053.7</c:v>
                </c:pt>
                <c:pt idx="3296">
                  <c:v>1053.3</c:v>
                </c:pt>
                <c:pt idx="3297">
                  <c:v>1053.3</c:v>
                </c:pt>
                <c:pt idx="3298">
                  <c:v>1053.2</c:v>
                </c:pt>
                <c:pt idx="3299">
                  <c:v>1053.2</c:v>
                </c:pt>
                <c:pt idx="3300">
                  <c:v>1053.0999999999999</c:v>
                </c:pt>
                <c:pt idx="3301">
                  <c:v>1052.9000000000001</c:v>
                </c:pt>
                <c:pt idx="3302">
                  <c:v>1052.9000000000001</c:v>
                </c:pt>
                <c:pt idx="3303">
                  <c:v>1052.9000000000001</c:v>
                </c:pt>
                <c:pt idx="3304">
                  <c:v>1052.9000000000001</c:v>
                </c:pt>
                <c:pt idx="3305">
                  <c:v>1052.7</c:v>
                </c:pt>
                <c:pt idx="3306">
                  <c:v>1052.5999999999999</c:v>
                </c:pt>
                <c:pt idx="3307">
                  <c:v>1052.5</c:v>
                </c:pt>
                <c:pt idx="3308">
                  <c:v>1052.5</c:v>
                </c:pt>
                <c:pt idx="3309">
                  <c:v>1052.5</c:v>
                </c:pt>
                <c:pt idx="3310">
                  <c:v>1052.5</c:v>
                </c:pt>
                <c:pt idx="3311">
                  <c:v>1052.5</c:v>
                </c:pt>
                <c:pt idx="3312">
                  <c:v>1052.4000000000001</c:v>
                </c:pt>
                <c:pt idx="3313">
                  <c:v>1052.3</c:v>
                </c:pt>
                <c:pt idx="3314">
                  <c:v>1052.2</c:v>
                </c:pt>
                <c:pt idx="3315">
                  <c:v>1052.0999999999999</c:v>
                </c:pt>
                <c:pt idx="3316">
                  <c:v>1052.0999999999999</c:v>
                </c:pt>
                <c:pt idx="3317">
                  <c:v>1052</c:v>
                </c:pt>
                <c:pt idx="3318">
                  <c:v>1052</c:v>
                </c:pt>
                <c:pt idx="3319">
                  <c:v>1051.9000000000001</c:v>
                </c:pt>
                <c:pt idx="3320">
                  <c:v>1051.7</c:v>
                </c:pt>
                <c:pt idx="3321">
                  <c:v>1051.7</c:v>
                </c:pt>
                <c:pt idx="3322">
                  <c:v>1051.5999999999999</c:v>
                </c:pt>
                <c:pt idx="3323">
                  <c:v>1051.5999999999999</c:v>
                </c:pt>
                <c:pt idx="3324">
                  <c:v>1051.5999999999999</c:v>
                </c:pt>
                <c:pt idx="3325">
                  <c:v>1051.5</c:v>
                </c:pt>
                <c:pt idx="3326">
                  <c:v>1051.5</c:v>
                </c:pt>
                <c:pt idx="3327">
                  <c:v>1051.5</c:v>
                </c:pt>
                <c:pt idx="3328">
                  <c:v>1051.5</c:v>
                </c:pt>
                <c:pt idx="3329">
                  <c:v>1051.4000000000001</c:v>
                </c:pt>
                <c:pt idx="3330">
                  <c:v>1051</c:v>
                </c:pt>
                <c:pt idx="3331">
                  <c:v>1050.8</c:v>
                </c:pt>
                <c:pt idx="3332">
                  <c:v>1050.7</c:v>
                </c:pt>
                <c:pt idx="3333">
                  <c:v>1050.5</c:v>
                </c:pt>
                <c:pt idx="3334">
                  <c:v>1050.5</c:v>
                </c:pt>
                <c:pt idx="3335">
                  <c:v>1050.4000000000001</c:v>
                </c:pt>
                <c:pt idx="3336">
                  <c:v>1050.3</c:v>
                </c:pt>
                <c:pt idx="3337">
                  <c:v>1050.0999999999999</c:v>
                </c:pt>
                <c:pt idx="3338">
                  <c:v>1049.7</c:v>
                </c:pt>
                <c:pt idx="3339">
                  <c:v>1049.7</c:v>
                </c:pt>
                <c:pt idx="3340">
                  <c:v>1049.7</c:v>
                </c:pt>
                <c:pt idx="3341">
                  <c:v>1049.5999999999999</c:v>
                </c:pt>
                <c:pt idx="3342">
                  <c:v>1049.5</c:v>
                </c:pt>
                <c:pt idx="3343">
                  <c:v>1049.3</c:v>
                </c:pt>
                <c:pt idx="3344">
                  <c:v>1049.3</c:v>
                </c:pt>
                <c:pt idx="3345">
                  <c:v>1049.0999999999999</c:v>
                </c:pt>
                <c:pt idx="3346">
                  <c:v>1049.0999999999999</c:v>
                </c:pt>
                <c:pt idx="3347">
                  <c:v>1049.0999999999999</c:v>
                </c:pt>
                <c:pt idx="3348">
                  <c:v>1048.8</c:v>
                </c:pt>
                <c:pt idx="3349">
                  <c:v>1048.7</c:v>
                </c:pt>
                <c:pt idx="3350">
                  <c:v>1048.5999999999999</c:v>
                </c:pt>
                <c:pt idx="3351">
                  <c:v>1048.5999999999999</c:v>
                </c:pt>
                <c:pt idx="3352">
                  <c:v>1048.5</c:v>
                </c:pt>
                <c:pt idx="3353">
                  <c:v>1048.4000000000001</c:v>
                </c:pt>
                <c:pt idx="3354">
                  <c:v>1048.4000000000001</c:v>
                </c:pt>
                <c:pt idx="3355">
                  <c:v>1048</c:v>
                </c:pt>
                <c:pt idx="3356">
                  <c:v>1047.4000000000001</c:v>
                </c:pt>
                <c:pt idx="3357">
                  <c:v>1047.4000000000001</c:v>
                </c:pt>
                <c:pt idx="3358">
                  <c:v>1047.3</c:v>
                </c:pt>
                <c:pt idx="3359">
                  <c:v>1047.0999999999999</c:v>
                </c:pt>
                <c:pt idx="3360">
                  <c:v>1046.3</c:v>
                </c:pt>
                <c:pt idx="3361">
                  <c:v>1046</c:v>
                </c:pt>
                <c:pt idx="3362">
                  <c:v>1045.8</c:v>
                </c:pt>
                <c:pt idx="3363">
                  <c:v>1045.4000000000001</c:v>
                </c:pt>
                <c:pt idx="3364">
                  <c:v>1045.4000000000001</c:v>
                </c:pt>
                <c:pt idx="3365">
                  <c:v>1044.9000000000001</c:v>
                </c:pt>
                <c:pt idx="3366">
                  <c:v>1044.5999999999999</c:v>
                </c:pt>
                <c:pt idx="3367">
                  <c:v>1044.4000000000001</c:v>
                </c:pt>
                <c:pt idx="3368">
                  <c:v>1043.8</c:v>
                </c:pt>
                <c:pt idx="3369">
                  <c:v>1043.0999999999999</c:v>
                </c:pt>
                <c:pt idx="3370">
                  <c:v>1042.8</c:v>
                </c:pt>
                <c:pt idx="3371">
                  <c:v>1042.4000000000001</c:v>
                </c:pt>
                <c:pt idx="3372">
                  <c:v>1042</c:v>
                </c:pt>
                <c:pt idx="3373">
                  <c:v>1041.9000000000001</c:v>
                </c:pt>
                <c:pt idx="3374">
                  <c:v>1041.7</c:v>
                </c:pt>
                <c:pt idx="3375">
                  <c:v>1041.5</c:v>
                </c:pt>
                <c:pt idx="3376">
                  <c:v>1041.4000000000001</c:v>
                </c:pt>
                <c:pt idx="3377">
                  <c:v>1040.8</c:v>
                </c:pt>
                <c:pt idx="3378">
                  <c:v>1040.3</c:v>
                </c:pt>
                <c:pt idx="3379">
                  <c:v>1040.0999999999999</c:v>
                </c:pt>
                <c:pt idx="3380">
                  <c:v>1040</c:v>
                </c:pt>
                <c:pt idx="3381">
                  <c:v>1039.3</c:v>
                </c:pt>
                <c:pt idx="3382">
                  <c:v>1039.2</c:v>
                </c:pt>
                <c:pt idx="3383">
                  <c:v>1039.0999999999999</c:v>
                </c:pt>
                <c:pt idx="3384">
                  <c:v>1038.8</c:v>
                </c:pt>
                <c:pt idx="3385">
                  <c:v>1038.3</c:v>
                </c:pt>
                <c:pt idx="3386">
                  <c:v>1037.9000000000001</c:v>
                </c:pt>
                <c:pt idx="3387">
                  <c:v>1036.0999999999999</c:v>
                </c:pt>
                <c:pt idx="3388">
                  <c:v>1036.0999999999999</c:v>
                </c:pt>
                <c:pt idx="3389">
                  <c:v>1035.7</c:v>
                </c:pt>
                <c:pt idx="3390">
                  <c:v>1035.5999999999999</c:v>
                </c:pt>
                <c:pt idx="3391">
                  <c:v>1034.9000000000001</c:v>
                </c:pt>
                <c:pt idx="3392">
                  <c:v>1034.8</c:v>
                </c:pt>
                <c:pt idx="3393">
                  <c:v>1034.8</c:v>
                </c:pt>
                <c:pt idx="3394">
                  <c:v>1034.7</c:v>
                </c:pt>
                <c:pt idx="3395">
                  <c:v>1033.9000000000001</c:v>
                </c:pt>
                <c:pt idx="3396">
                  <c:v>1033.9000000000001</c:v>
                </c:pt>
                <c:pt idx="3397">
                  <c:v>1033.5999999999999</c:v>
                </c:pt>
                <c:pt idx="3398">
                  <c:v>1033.0999999999999</c:v>
                </c:pt>
                <c:pt idx="3399">
                  <c:v>1032.3</c:v>
                </c:pt>
                <c:pt idx="3400">
                  <c:v>1032.2</c:v>
                </c:pt>
                <c:pt idx="3401">
                  <c:v>1032</c:v>
                </c:pt>
                <c:pt idx="3402">
                  <c:v>1031.5999999999999</c:v>
                </c:pt>
                <c:pt idx="3403">
                  <c:v>1031.5</c:v>
                </c:pt>
                <c:pt idx="3404">
                  <c:v>1031.4000000000001</c:v>
                </c:pt>
                <c:pt idx="3405">
                  <c:v>1030.5</c:v>
                </c:pt>
                <c:pt idx="3406">
                  <c:v>1029.9000000000001</c:v>
                </c:pt>
                <c:pt idx="3407">
                  <c:v>1029.4000000000001</c:v>
                </c:pt>
                <c:pt idx="3408">
                  <c:v>1029</c:v>
                </c:pt>
                <c:pt idx="3409">
                  <c:v>1027.5</c:v>
                </c:pt>
                <c:pt idx="3410">
                  <c:v>1027.5</c:v>
                </c:pt>
                <c:pt idx="3411">
                  <c:v>1025.3</c:v>
                </c:pt>
                <c:pt idx="3412">
                  <c:v>1024.7</c:v>
                </c:pt>
                <c:pt idx="3413">
                  <c:v>1024.3</c:v>
                </c:pt>
                <c:pt idx="3414">
                  <c:v>1024.0999999999999</c:v>
                </c:pt>
                <c:pt idx="3415">
                  <c:v>1023.4</c:v>
                </c:pt>
                <c:pt idx="3416">
                  <c:v>1022.7</c:v>
                </c:pt>
                <c:pt idx="3417">
                  <c:v>1021.4</c:v>
                </c:pt>
                <c:pt idx="3418">
                  <c:v>1021.3</c:v>
                </c:pt>
                <c:pt idx="3419">
                  <c:v>1021.2</c:v>
                </c:pt>
                <c:pt idx="3420">
                  <c:v>1020.9</c:v>
                </c:pt>
                <c:pt idx="3421">
                  <c:v>1020.6</c:v>
                </c:pt>
                <c:pt idx="3422">
                  <c:v>1020.4</c:v>
                </c:pt>
                <c:pt idx="3423">
                  <c:v>1020.4</c:v>
                </c:pt>
                <c:pt idx="3424">
                  <c:v>1020.2</c:v>
                </c:pt>
                <c:pt idx="3425">
                  <c:v>1020.1</c:v>
                </c:pt>
                <c:pt idx="3426">
                  <c:v>1020.1</c:v>
                </c:pt>
                <c:pt idx="3427">
                  <c:v>1019.8</c:v>
                </c:pt>
                <c:pt idx="3428">
                  <c:v>1019.6</c:v>
                </c:pt>
                <c:pt idx="3429">
                  <c:v>1019.6</c:v>
                </c:pt>
                <c:pt idx="3430">
                  <c:v>1019.4</c:v>
                </c:pt>
                <c:pt idx="3431">
                  <c:v>1018.8</c:v>
                </c:pt>
                <c:pt idx="3432">
                  <c:v>1017.8</c:v>
                </c:pt>
                <c:pt idx="3433">
                  <c:v>1017.4</c:v>
                </c:pt>
                <c:pt idx="3434">
                  <c:v>1016.9</c:v>
                </c:pt>
                <c:pt idx="3435">
                  <c:v>1016.9</c:v>
                </c:pt>
                <c:pt idx="3436">
                  <c:v>1016.7</c:v>
                </c:pt>
                <c:pt idx="3437">
                  <c:v>1015.8</c:v>
                </c:pt>
                <c:pt idx="3438">
                  <c:v>1015.7</c:v>
                </c:pt>
                <c:pt idx="3439">
                  <c:v>1014.3</c:v>
                </c:pt>
                <c:pt idx="3440">
                  <c:v>1014.1</c:v>
                </c:pt>
                <c:pt idx="3441">
                  <c:v>1013.6</c:v>
                </c:pt>
                <c:pt idx="3442">
                  <c:v>1011.7</c:v>
                </c:pt>
                <c:pt idx="3443">
                  <c:v>1011.3</c:v>
                </c:pt>
                <c:pt idx="3444">
                  <c:v>1011.2</c:v>
                </c:pt>
                <c:pt idx="3445">
                  <c:v>1011.2</c:v>
                </c:pt>
                <c:pt idx="3446">
                  <c:v>1010.5</c:v>
                </c:pt>
                <c:pt idx="3447">
                  <c:v>1010.1</c:v>
                </c:pt>
                <c:pt idx="3448">
                  <c:v>1009.5</c:v>
                </c:pt>
                <c:pt idx="3449">
                  <c:v>1009.5</c:v>
                </c:pt>
                <c:pt idx="3450">
                  <c:v>1009.5</c:v>
                </c:pt>
                <c:pt idx="3451">
                  <c:v>1009.4</c:v>
                </c:pt>
                <c:pt idx="3452">
                  <c:v>1008.3</c:v>
                </c:pt>
                <c:pt idx="3453">
                  <c:v>1007.4</c:v>
                </c:pt>
                <c:pt idx="3454">
                  <c:v>1007.4</c:v>
                </c:pt>
                <c:pt idx="3455">
                  <c:v>1007.3</c:v>
                </c:pt>
                <c:pt idx="3456">
                  <c:v>1006.5</c:v>
                </c:pt>
                <c:pt idx="3457">
                  <c:v>1006.3</c:v>
                </c:pt>
                <c:pt idx="3458">
                  <c:v>1005.4</c:v>
                </c:pt>
                <c:pt idx="3459">
                  <c:v>1005.2</c:v>
                </c:pt>
                <c:pt idx="3460">
                  <c:v>1002.7</c:v>
                </c:pt>
                <c:pt idx="3461">
                  <c:v>1001.3</c:v>
                </c:pt>
                <c:pt idx="3462">
                  <c:v>1000.7</c:v>
                </c:pt>
                <c:pt idx="3463">
                  <c:v>1000.2</c:v>
                </c:pt>
                <c:pt idx="3464">
                  <c:v>999.8</c:v>
                </c:pt>
                <c:pt idx="3465">
                  <c:v>999.2</c:v>
                </c:pt>
                <c:pt idx="3466">
                  <c:v>998.9</c:v>
                </c:pt>
                <c:pt idx="3467">
                  <c:v>998.6</c:v>
                </c:pt>
                <c:pt idx="3468">
                  <c:v>998.3</c:v>
                </c:pt>
                <c:pt idx="3469">
                  <c:v>998.3</c:v>
                </c:pt>
                <c:pt idx="3470">
                  <c:v>998.1</c:v>
                </c:pt>
                <c:pt idx="3471">
                  <c:v>997.6</c:v>
                </c:pt>
                <c:pt idx="3472">
                  <c:v>995.4</c:v>
                </c:pt>
                <c:pt idx="3473">
                  <c:v>995.1</c:v>
                </c:pt>
                <c:pt idx="3474">
                  <c:v>994.8</c:v>
                </c:pt>
                <c:pt idx="3475">
                  <c:v>994.6</c:v>
                </c:pt>
                <c:pt idx="3476">
                  <c:v>994.5</c:v>
                </c:pt>
                <c:pt idx="3477">
                  <c:v>993</c:v>
                </c:pt>
                <c:pt idx="3478">
                  <c:v>992.9</c:v>
                </c:pt>
                <c:pt idx="3479">
                  <c:v>992.4</c:v>
                </c:pt>
                <c:pt idx="3480">
                  <c:v>992</c:v>
                </c:pt>
                <c:pt idx="3481">
                  <c:v>992</c:v>
                </c:pt>
                <c:pt idx="3482">
                  <c:v>991.4</c:v>
                </c:pt>
                <c:pt idx="3483">
                  <c:v>991.1</c:v>
                </c:pt>
                <c:pt idx="3484">
                  <c:v>991</c:v>
                </c:pt>
                <c:pt idx="3485">
                  <c:v>990.1</c:v>
                </c:pt>
                <c:pt idx="3486">
                  <c:v>989.7</c:v>
                </c:pt>
                <c:pt idx="3487">
                  <c:v>988.1</c:v>
                </c:pt>
                <c:pt idx="3488">
                  <c:v>985.9</c:v>
                </c:pt>
                <c:pt idx="3489">
                  <c:v>985.8</c:v>
                </c:pt>
                <c:pt idx="3490">
                  <c:v>985.4</c:v>
                </c:pt>
                <c:pt idx="3491">
                  <c:v>985</c:v>
                </c:pt>
                <c:pt idx="3492">
                  <c:v>985</c:v>
                </c:pt>
                <c:pt idx="3493">
                  <c:v>984.3</c:v>
                </c:pt>
                <c:pt idx="3494">
                  <c:v>983.6</c:v>
                </c:pt>
                <c:pt idx="3495">
                  <c:v>982.9</c:v>
                </c:pt>
                <c:pt idx="3496">
                  <c:v>982.2</c:v>
                </c:pt>
                <c:pt idx="3497">
                  <c:v>982.2</c:v>
                </c:pt>
                <c:pt idx="3498">
                  <c:v>981.3</c:v>
                </c:pt>
                <c:pt idx="3499">
                  <c:v>981.3</c:v>
                </c:pt>
                <c:pt idx="3500">
                  <c:v>981.2</c:v>
                </c:pt>
                <c:pt idx="3501">
                  <c:v>981.1</c:v>
                </c:pt>
                <c:pt idx="3502">
                  <c:v>980.8</c:v>
                </c:pt>
                <c:pt idx="3503">
                  <c:v>980.8</c:v>
                </c:pt>
                <c:pt idx="3504">
                  <c:v>979.3</c:v>
                </c:pt>
                <c:pt idx="3505">
                  <c:v>978</c:v>
                </c:pt>
                <c:pt idx="3506">
                  <c:v>977.6</c:v>
                </c:pt>
                <c:pt idx="3507">
                  <c:v>977.1</c:v>
                </c:pt>
                <c:pt idx="3508">
                  <c:v>976.8</c:v>
                </c:pt>
                <c:pt idx="3509">
                  <c:v>976.5</c:v>
                </c:pt>
                <c:pt idx="3510">
                  <c:v>974.8</c:v>
                </c:pt>
                <c:pt idx="3511">
                  <c:v>974.4</c:v>
                </c:pt>
                <c:pt idx="3512">
                  <c:v>973.6</c:v>
                </c:pt>
                <c:pt idx="3513">
                  <c:v>973.1</c:v>
                </c:pt>
                <c:pt idx="3514">
                  <c:v>971</c:v>
                </c:pt>
                <c:pt idx="3515">
                  <c:v>970.5</c:v>
                </c:pt>
                <c:pt idx="3516">
                  <c:v>970.4</c:v>
                </c:pt>
                <c:pt idx="3517">
                  <c:v>969.8</c:v>
                </c:pt>
                <c:pt idx="3518">
                  <c:v>969.7</c:v>
                </c:pt>
                <c:pt idx="3519">
                  <c:v>969.1</c:v>
                </c:pt>
                <c:pt idx="3520">
                  <c:v>968.7</c:v>
                </c:pt>
                <c:pt idx="3521">
                  <c:v>968.5</c:v>
                </c:pt>
                <c:pt idx="3522">
                  <c:v>968.4</c:v>
                </c:pt>
                <c:pt idx="3523">
                  <c:v>968.3</c:v>
                </c:pt>
                <c:pt idx="3524">
                  <c:v>967.4</c:v>
                </c:pt>
                <c:pt idx="3525">
                  <c:v>964.2</c:v>
                </c:pt>
                <c:pt idx="3526">
                  <c:v>963.6</c:v>
                </c:pt>
                <c:pt idx="3527">
                  <c:v>963.4</c:v>
                </c:pt>
                <c:pt idx="3528">
                  <c:v>962.7</c:v>
                </c:pt>
                <c:pt idx="3529">
                  <c:v>960.8</c:v>
                </c:pt>
                <c:pt idx="3530">
                  <c:v>959.8</c:v>
                </c:pt>
                <c:pt idx="3531">
                  <c:v>959.6</c:v>
                </c:pt>
                <c:pt idx="3532">
                  <c:v>959.2</c:v>
                </c:pt>
                <c:pt idx="3533">
                  <c:v>958.6</c:v>
                </c:pt>
                <c:pt idx="3534">
                  <c:v>958.3</c:v>
                </c:pt>
                <c:pt idx="3535">
                  <c:v>956.8</c:v>
                </c:pt>
                <c:pt idx="3536">
                  <c:v>954.1</c:v>
                </c:pt>
                <c:pt idx="3537">
                  <c:v>953.3</c:v>
                </c:pt>
                <c:pt idx="3538">
                  <c:v>952.7</c:v>
                </c:pt>
                <c:pt idx="3539">
                  <c:v>951.7</c:v>
                </c:pt>
                <c:pt idx="3540">
                  <c:v>951.7</c:v>
                </c:pt>
                <c:pt idx="3541">
                  <c:v>951.5</c:v>
                </c:pt>
                <c:pt idx="3542">
                  <c:v>951.4</c:v>
                </c:pt>
                <c:pt idx="3543">
                  <c:v>951.2</c:v>
                </c:pt>
                <c:pt idx="3544">
                  <c:v>951.2</c:v>
                </c:pt>
                <c:pt idx="3545">
                  <c:v>950.6</c:v>
                </c:pt>
                <c:pt idx="3546">
                  <c:v>950.4</c:v>
                </c:pt>
                <c:pt idx="3547">
                  <c:v>949.5</c:v>
                </c:pt>
                <c:pt idx="3548">
                  <c:v>949.1</c:v>
                </c:pt>
                <c:pt idx="3549">
                  <c:v>948.1</c:v>
                </c:pt>
                <c:pt idx="3550">
                  <c:v>947.9</c:v>
                </c:pt>
                <c:pt idx="3551">
                  <c:v>947.9</c:v>
                </c:pt>
                <c:pt idx="3552">
                  <c:v>947.5</c:v>
                </c:pt>
                <c:pt idx="3553">
                  <c:v>947.1</c:v>
                </c:pt>
                <c:pt idx="3554">
                  <c:v>947</c:v>
                </c:pt>
                <c:pt idx="3555">
                  <c:v>945.9</c:v>
                </c:pt>
                <c:pt idx="3556">
                  <c:v>945.9</c:v>
                </c:pt>
                <c:pt idx="3557">
                  <c:v>944.3</c:v>
                </c:pt>
                <c:pt idx="3558">
                  <c:v>944.3</c:v>
                </c:pt>
                <c:pt idx="3559">
                  <c:v>944.1</c:v>
                </c:pt>
                <c:pt idx="3560">
                  <c:v>943.9</c:v>
                </c:pt>
                <c:pt idx="3561">
                  <c:v>942.5</c:v>
                </c:pt>
                <c:pt idx="3562">
                  <c:v>942.4</c:v>
                </c:pt>
                <c:pt idx="3563">
                  <c:v>940.2</c:v>
                </c:pt>
                <c:pt idx="3564">
                  <c:v>939.7</c:v>
                </c:pt>
                <c:pt idx="3565">
                  <c:v>938.5</c:v>
                </c:pt>
                <c:pt idx="3566">
                  <c:v>938.2</c:v>
                </c:pt>
                <c:pt idx="3567">
                  <c:v>937.9</c:v>
                </c:pt>
                <c:pt idx="3568">
                  <c:v>937.4</c:v>
                </c:pt>
                <c:pt idx="3569">
                  <c:v>936.9</c:v>
                </c:pt>
                <c:pt idx="3570">
                  <c:v>935.6</c:v>
                </c:pt>
                <c:pt idx="3571">
                  <c:v>935.5</c:v>
                </c:pt>
                <c:pt idx="3572">
                  <c:v>935.1</c:v>
                </c:pt>
                <c:pt idx="3573">
                  <c:v>934.4</c:v>
                </c:pt>
                <c:pt idx="3574">
                  <c:v>934.3</c:v>
                </c:pt>
                <c:pt idx="3575">
                  <c:v>933.5</c:v>
                </c:pt>
                <c:pt idx="3576">
                  <c:v>933.1</c:v>
                </c:pt>
                <c:pt idx="3577">
                  <c:v>932.9</c:v>
                </c:pt>
                <c:pt idx="3578">
                  <c:v>932.7</c:v>
                </c:pt>
                <c:pt idx="3579">
                  <c:v>932.7</c:v>
                </c:pt>
                <c:pt idx="3580">
                  <c:v>932</c:v>
                </c:pt>
                <c:pt idx="3581">
                  <c:v>929.9</c:v>
                </c:pt>
                <c:pt idx="3582">
                  <c:v>929</c:v>
                </c:pt>
                <c:pt idx="3583">
                  <c:v>928</c:v>
                </c:pt>
                <c:pt idx="3584">
                  <c:v>928</c:v>
                </c:pt>
                <c:pt idx="3585">
                  <c:v>927.8</c:v>
                </c:pt>
                <c:pt idx="3586">
                  <c:v>927.7</c:v>
                </c:pt>
                <c:pt idx="3587">
                  <c:v>927.7</c:v>
                </c:pt>
                <c:pt idx="3588">
                  <c:v>927.5</c:v>
                </c:pt>
                <c:pt idx="3589">
                  <c:v>927.4</c:v>
                </c:pt>
                <c:pt idx="3590">
                  <c:v>926.9</c:v>
                </c:pt>
                <c:pt idx="3591">
                  <c:v>926.8</c:v>
                </c:pt>
                <c:pt idx="3592">
                  <c:v>926.6</c:v>
                </c:pt>
                <c:pt idx="3593">
                  <c:v>926.6</c:v>
                </c:pt>
                <c:pt idx="3594">
                  <c:v>926.5</c:v>
                </c:pt>
                <c:pt idx="3595">
                  <c:v>925.1</c:v>
                </c:pt>
                <c:pt idx="3596">
                  <c:v>925.1</c:v>
                </c:pt>
                <c:pt idx="3597">
                  <c:v>924.6</c:v>
                </c:pt>
                <c:pt idx="3598">
                  <c:v>924.5</c:v>
                </c:pt>
                <c:pt idx="3599">
                  <c:v>923.9</c:v>
                </c:pt>
                <c:pt idx="3600">
                  <c:v>923.1</c:v>
                </c:pt>
                <c:pt idx="3601">
                  <c:v>922.8</c:v>
                </c:pt>
                <c:pt idx="3602">
                  <c:v>921.7</c:v>
                </c:pt>
                <c:pt idx="3603">
                  <c:v>920.3</c:v>
                </c:pt>
                <c:pt idx="3604">
                  <c:v>920.1</c:v>
                </c:pt>
                <c:pt idx="3605">
                  <c:v>919.9</c:v>
                </c:pt>
                <c:pt idx="3606">
                  <c:v>919.8</c:v>
                </c:pt>
                <c:pt idx="3607">
                  <c:v>918.9</c:v>
                </c:pt>
                <c:pt idx="3608">
                  <c:v>918.1</c:v>
                </c:pt>
                <c:pt idx="3609">
                  <c:v>917</c:v>
                </c:pt>
                <c:pt idx="3610">
                  <c:v>916.6</c:v>
                </c:pt>
                <c:pt idx="3611">
                  <c:v>916.5</c:v>
                </c:pt>
                <c:pt idx="3612">
                  <c:v>916.4</c:v>
                </c:pt>
                <c:pt idx="3613">
                  <c:v>916</c:v>
                </c:pt>
                <c:pt idx="3614">
                  <c:v>915.7</c:v>
                </c:pt>
                <c:pt idx="3615">
                  <c:v>915.5</c:v>
                </c:pt>
                <c:pt idx="3616">
                  <c:v>915.4</c:v>
                </c:pt>
                <c:pt idx="3617">
                  <c:v>915.3</c:v>
                </c:pt>
                <c:pt idx="3618">
                  <c:v>915.2</c:v>
                </c:pt>
                <c:pt idx="3619">
                  <c:v>914.7</c:v>
                </c:pt>
                <c:pt idx="3620">
                  <c:v>914.6</c:v>
                </c:pt>
                <c:pt idx="3621">
                  <c:v>914.3</c:v>
                </c:pt>
                <c:pt idx="3622">
                  <c:v>913.9</c:v>
                </c:pt>
                <c:pt idx="3623">
                  <c:v>912.9</c:v>
                </c:pt>
                <c:pt idx="3624">
                  <c:v>912.3</c:v>
                </c:pt>
                <c:pt idx="3625">
                  <c:v>911.5</c:v>
                </c:pt>
                <c:pt idx="3626">
                  <c:v>910.7</c:v>
                </c:pt>
                <c:pt idx="3627">
                  <c:v>910.1</c:v>
                </c:pt>
                <c:pt idx="3628">
                  <c:v>909.9</c:v>
                </c:pt>
                <c:pt idx="3629">
                  <c:v>909.8</c:v>
                </c:pt>
                <c:pt idx="3630">
                  <c:v>909.5</c:v>
                </c:pt>
                <c:pt idx="3631">
                  <c:v>908.8</c:v>
                </c:pt>
                <c:pt idx="3632">
                  <c:v>908</c:v>
                </c:pt>
                <c:pt idx="3633">
                  <c:v>907.8</c:v>
                </c:pt>
                <c:pt idx="3634">
                  <c:v>907.2</c:v>
                </c:pt>
                <c:pt idx="3635">
                  <c:v>907.1</c:v>
                </c:pt>
                <c:pt idx="3636">
                  <c:v>906.8</c:v>
                </c:pt>
                <c:pt idx="3637">
                  <c:v>906.4</c:v>
                </c:pt>
                <c:pt idx="3638">
                  <c:v>905.6</c:v>
                </c:pt>
                <c:pt idx="3639">
                  <c:v>905</c:v>
                </c:pt>
                <c:pt idx="3640">
                  <c:v>901.5</c:v>
                </c:pt>
                <c:pt idx="3641">
                  <c:v>900.8</c:v>
                </c:pt>
                <c:pt idx="3642">
                  <c:v>900.1</c:v>
                </c:pt>
                <c:pt idx="3643">
                  <c:v>899</c:v>
                </c:pt>
                <c:pt idx="3644">
                  <c:v>898.2</c:v>
                </c:pt>
                <c:pt idx="3645">
                  <c:v>896.3</c:v>
                </c:pt>
                <c:pt idx="3646">
                  <c:v>894.8</c:v>
                </c:pt>
                <c:pt idx="3647">
                  <c:v>894.3</c:v>
                </c:pt>
                <c:pt idx="3648">
                  <c:v>891.7</c:v>
                </c:pt>
                <c:pt idx="3649">
                  <c:v>891.3</c:v>
                </c:pt>
                <c:pt idx="3650">
                  <c:v>890.9</c:v>
                </c:pt>
                <c:pt idx="3651">
                  <c:v>890.2</c:v>
                </c:pt>
                <c:pt idx="3652">
                  <c:v>890.1</c:v>
                </c:pt>
                <c:pt idx="3653">
                  <c:v>889.8</c:v>
                </c:pt>
                <c:pt idx="3654">
                  <c:v>888.4</c:v>
                </c:pt>
                <c:pt idx="3655">
                  <c:v>888.2</c:v>
                </c:pt>
                <c:pt idx="3656">
                  <c:v>888</c:v>
                </c:pt>
                <c:pt idx="3657">
                  <c:v>887.9</c:v>
                </c:pt>
                <c:pt idx="3658">
                  <c:v>887.7</c:v>
                </c:pt>
                <c:pt idx="3659">
                  <c:v>887.7</c:v>
                </c:pt>
                <c:pt idx="3660">
                  <c:v>887.1</c:v>
                </c:pt>
                <c:pt idx="3661">
                  <c:v>886</c:v>
                </c:pt>
                <c:pt idx="3662">
                  <c:v>885.7</c:v>
                </c:pt>
                <c:pt idx="3663">
                  <c:v>883.8</c:v>
                </c:pt>
                <c:pt idx="3664">
                  <c:v>883.7</c:v>
                </c:pt>
                <c:pt idx="3665">
                  <c:v>882.5</c:v>
                </c:pt>
                <c:pt idx="3666">
                  <c:v>882.3</c:v>
                </c:pt>
                <c:pt idx="3667">
                  <c:v>882</c:v>
                </c:pt>
                <c:pt idx="3668">
                  <c:v>880.9</c:v>
                </c:pt>
                <c:pt idx="3669">
                  <c:v>880</c:v>
                </c:pt>
                <c:pt idx="3670">
                  <c:v>879.9</c:v>
                </c:pt>
                <c:pt idx="3671">
                  <c:v>879.9</c:v>
                </c:pt>
                <c:pt idx="3672">
                  <c:v>879.3</c:v>
                </c:pt>
                <c:pt idx="3673">
                  <c:v>879.3</c:v>
                </c:pt>
                <c:pt idx="3674">
                  <c:v>879</c:v>
                </c:pt>
                <c:pt idx="3675">
                  <c:v>878.5</c:v>
                </c:pt>
                <c:pt idx="3676">
                  <c:v>878.4</c:v>
                </c:pt>
                <c:pt idx="3677">
                  <c:v>878.3</c:v>
                </c:pt>
                <c:pt idx="3678">
                  <c:v>876.9</c:v>
                </c:pt>
                <c:pt idx="3679">
                  <c:v>875.9</c:v>
                </c:pt>
                <c:pt idx="3680">
                  <c:v>875.6</c:v>
                </c:pt>
                <c:pt idx="3681">
                  <c:v>875.5</c:v>
                </c:pt>
                <c:pt idx="3682">
                  <c:v>875.2</c:v>
                </c:pt>
                <c:pt idx="3683">
                  <c:v>873.8</c:v>
                </c:pt>
                <c:pt idx="3684">
                  <c:v>873.5</c:v>
                </c:pt>
                <c:pt idx="3685">
                  <c:v>873.5</c:v>
                </c:pt>
                <c:pt idx="3686">
                  <c:v>872.8</c:v>
                </c:pt>
                <c:pt idx="3687">
                  <c:v>872.7</c:v>
                </c:pt>
                <c:pt idx="3688">
                  <c:v>870.4</c:v>
                </c:pt>
                <c:pt idx="3689">
                  <c:v>869.9</c:v>
                </c:pt>
                <c:pt idx="3690">
                  <c:v>869.4</c:v>
                </c:pt>
                <c:pt idx="3691">
                  <c:v>868.7</c:v>
                </c:pt>
                <c:pt idx="3692">
                  <c:v>867.7</c:v>
                </c:pt>
                <c:pt idx="3693">
                  <c:v>867.1</c:v>
                </c:pt>
                <c:pt idx="3694">
                  <c:v>867.1</c:v>
                </c:pt>
                <c:pt idx="3695">
                  <c:v>866.7</c:v>
                </c:pt>
                <c:pt idx="3696">
                  <c:v>866.3</c:v>
                </c:pt>
                <c:pt idx="3697">
                  <c:v>866.1</c:v>
                </c:pt>
                <c:pt idx="3698">
                  <c:v>865.7</c:v>
                </c:pt>
                <c:pt idx="3699">
                  <c:v>865.5</c:v>
                </c:pt>
                <c:pt idx="3700">
                  <c:v>863.7</c:v>
                </c:pt>
                <c:pt idx="3701">
                  <c:v>861.9</c:v>
                </c:pt>
                <c:pt idx="3702">
                  <c:v>861.9</c:v>
                </c:pt>
                <c:pt idx="3703">
                  <c:v>861.9</c:v>
                </c:pt>
                <c:pt idx="3704">
                  <c:v>861.3</c:v>
                </c:pt>
                <c:pt idx="3705">
                  <c:v>860.5</c:v>
                </c:pt>
                <c:pt idx="3706">
                  <c:v>859.6</c:v>
                </c:pt>
                <c:pt idx="3707">
                  <c:v>859.3</c:v>
                </c:pt>
                <c:pt idx="3708">
                  <c:v>859.1</c:v>
                </c:pt>
                <c:pt idx="3709">
                  <c:v>858.8</c:v>
                </c:pt>
                <c:pt idx="3710">
                  <c:v>858.6</c:v>
                </c:pt>
                <c:pt idx="3711">
                  <c:v>858.5</c:v>
                </c:pt>
                <c:pt idx="3712">
                  <c:v>858.3</c:v>
                </c:pt>
                <c:pt idx="3713">
                  <c:v>858</c:v>
                </c:pt>
                <c:pt idx="3714">
                  <c:v>857.3</c:v>
                </c:pt>
                <c:pt idx="3715">
                  <c:v>857.3</c:v>
                </c:pt>
                <c:pt idx="3716">
                  <c:v>857.3</c:v>
                </c:pt>
                <c:pt idx="3717">
                  <c:v>855.2</c:v>
                </c:pt>
                <c:pt idx="3718">
                  <c:v>854.7</c:v>
                </c:pt>
                <c:pt idx="3719">
                  <c:v>854.6</c:v>
                </c:pt>
                <c:pt idx="3720">
                  <c:v>854.2</c:v>
                </c:pt>
                <c:pt idx="3721">
                  <c:v>853.6</c:v>
                </c:pt>
                <c:pt idx="3722">
                  <c:v>853.3</c:v>
                </c:pt>
                <c:pt idx="3723">
                  <c:v>852.6</c:v>
                </c:pt>
                <c:pt idx="3724">
                  <c:v>852.2</c:v>
                </c:pt>
                <c:pt idx="3725">
                  <c:v>851.5</c:v>
                </c:pt>
                <c:pt idx="3726">
                  <c:v>851.4</c:v>
                </c:pt>
                <c:pt idx="3727">
                  <c:v>851.1</c:v>
                </c:pt>
                <c:pt idx="3728">
                  <c:v>850.3</c:v>
                </c:pt>
                <c:pt idx="3729">
                  <c:v>850.1</c:v>
                </c:pt>
                <c:pt idx="3730">
                  <c:v>848.7</c:v>
                </c:pt>
                <c:pt idx="3731">
                  <c:v>847.8</c:v>
                </c:pt>
                <c:pt idx="3732">
                  <c:v>846.7</c:v>
                </c:pt>
                <c:pt idx="3733">
                  <c:v>846.2</c:v>
                </c:pt>
                <c:pt idx="3734">
                  <c:v>846</c:v>
                </c:pt>
                <c:pt idx="3735">
                  <c:v>844.6</c:v>
                </c:pt>
                <c:pt idx="3736">
                  <c:v>843.9</c:v>
                </c:pt>
                <c:pt idx="3737">
                  <c:v>843.6</c:v>
                </c:pt>
                <c:pt idx="3738">
                  <c:v>842.1</c:v>
                </c:pt>
                <c:pt idx="3739">
                  <c:v>840.4</c:v>
                </c:pt>
                <c:pt idx="3740">
                  <c:v>840.1</c:v>
                </c:pt>
                <c:pt idx="3741">
                  <c:v>839.3</c:v>
                </c:pt>
                <c:pt idx="3742">
                  <c:v>839.2</c:v>
                </c:pt>
                <c:pt idx="3743">
                  <c:v>838.2</c:v>
                </c:pt>
                <c:pt idx="3744">
                  <c:v>838.2</c:v>
                </c:pt>
                <c:pt idx="3745">
                  <c:v>837.7</c:v>
                </c:pt>
                <c:pt idx="3746">
                  <c:v>837.3</c:v>
                </c:pt>
                <c:pt idx="3747">
                  <c:v>837</c:v>
                </c:pt>
                <c:pt idx="3748">
                  <c:v>836.7</c:v>
                </c:pt>
                <c:pt idx="3749">
                  <c:v>836.6</c:v>
                </c:pt>
                <c:pt idx="3750">
                  <c:v>835.9</c:v>
                </c:pt>
                <c:pt idx="3751">
                  <c:v>834.8</c:v>
                </c:pt>
                <c:pt idx="3752">
                  <c:v>833.4</c:v>
                </c:pt>
                <c:pt idx="3753">
                  <c:v>833.3</c:v>
                </c:pt>
                <c:pt idx="3754">
                  <c:v>832.5</c:v>
                </c:pt>
                <c:pt idx="3755">
                  <c:v>832.1</c:v>
                </c:pt>
                <c:pt idx="3756">
                  <c:v>831.8</c:v>
                </c:pt>
                <c:pt idx="3757">
                  <c:v>831.3</c:v>
                </c:pt>
                <c:pt idx="3758">
                  <c:v>830.6</c:v>
                </c:pt>
                <c:pt idx="3759">
                  <c:v>830</c:v>
                </c:pt>
                <c:pt idx="3760">
                  <c:v>827.9</c:v>
                </c:pt>
                <c:pt idx="3761">
                  <c:v>827.6</c:v>
                </c:pt>
                <c:pt idx="3762">
                  <c:v>827</c:v>
                </c:pt>
                <c:pt idx="3763">
                  <c:v>826</c:v>
                </c:pt>
                <c:pt idx="3764">
                  <c:v>825.8</c:v>
                </c:pt>
                <c:pt idx="3765">
                  <c:v>825.6</c:v>
                </c:pt>
                <c:pt idx="3766">
                  <c:v>825.3</c:v>
                </c:pt>
                <c:pt idx="3767">
                  <c:v>822.2</c:v>
                </c:pt>
                <c:pt idx="3768">
                  <c:v>822.2</c:v>
                </c:pt>
                <c:pt idx="3769">
                  <c:v>820.1</c:v>
                </c:pt>
                <c:pt idx="3770">
                  <c:v>820</c:v>
                </c:pt>
                <c:pt idx="3771">
                  <c:v>820</c:v>
                </c:pt>
                <c:pt idx="3772">
                  <c:v>819.8</c:v>
                </c:pt>
                <c:pt idx="3773">
                  <c:v>819.2</c:v>
                </c:pt>
                <c:pt idx="3774">
                  <c:v>817.4</c:v>
                </c:pt>
                <c:pt idx="3775">
                  <c:v>817.4</c:v>
                </c:pt>
                <c:pt idx="3776">
                  <c:v>816.4</c:v>
                </c:pt>
                <c:pt idx="3777">
                  <c:v>816.4</c:v>
                </c:pt>
                <c:pt idx="3778">
                  <c:v>814.9</c:v>
                </c:pt>
                <c:pt idx="3779">
                  <c:v>814.9</c:v>
                </c:pt>
                <c:pt idx="3780">
                  <c:v>814</c:v>
                </c:pt>
                <c:pt idx="3781">
                  <c:v>813.6</c:v>
                </c:pt>
                <c:pt idx="3782">
                  <c:v>809.9</c:v>
                </c:pt>
                <c:pt idx="3783">
                  <c:v>809.6</c:v>
                </c:pt>
                <c:pt idx="3784">
                  <c:v>809.5</c:v>
                </c:pt>
                <c:pt idx="3785">
                  <c:v>809.4</c:v>
                </c:pt>
                <c:pt idx="3786">
                  <c:v>809.3</c:v>
                </c:pt>
                <c:pt idx="3787">
                  <c:v>808.7</c:v>
                </c:pt>
                <c:pt idx="3788">
                  <c:v>808.6</c:v>
                </c:pt>
                <c:pt idx="3789">
                  <c:v>808.4</c:v>
                </c:pt>
                <c:pt idx="3790">
                  <c:v>808.4</c:v>
                </c:pt>
                <c:pt idx="3791">
                  <c:v>808.3</c:v>
                </c:pt>
                <c:pt idx="3792">
                  <c:v>808</c:v>
                </c:pt>
                <c:pt idx="3793">
                  <c:v>807.9</c:v>
                </c:pt>
                <c:pt idx="3794">
                  <c:v>807.7</c:v>
                </c:pt>
                <c:pt idx="3795">
                  <c:v>807.4</c:v>
                </c:pt>
                <c:pt idx="3796">
                  <c:v>807.3</c:v>
                </c:pt>
                <c:pt idx="3797">
                  <c:v>807.1</c:v>
                </c:pt>
                <c:pt idx="3798">
                  <c:v>806.9</c:v>
                </c:pt>
                <c:pt idx="3799">
                  <c:v>806.9</c:v>
                </c:pt>
                <c:pt idx="3800">
                  <c:v>806.8</c:v>
                </c:pt>
                <c:pt idx="3801">
                  <c:v>806.8</c:v>
                </c:pt>
                <c:pt idx="3802">
                  <c:v>806.7</c:v>
                </c:pt>
                <c:pt idx="3803">
                  <c:v>806.7</c:v>
                </c:pt>
                <c:pt idx="3804">
                  <c:v>806.7</c:v>
                </c:pt>
                <c:pt idx="3805">
                  <c:v>806.5</c:v>
                </c:pt>
                <c:pt idx="3806">
                  <c:v>806.3</c:v>
                </c:pt>
                <c:pt idx="3807">
                  <c:v>806.2</c:v>
                </c:pt>
                <c:pt idx="3808">
                  <c:v>806.2</c:v>
                </c:pt>
                <c:pt idx="3809">
                  <c:v>806.1</c:v>
                </c:pt>
                <c:pt idx="3810">
                  <c:v>806.1</c:v>
                </c:pt>
                <c:pt idx="3811">
                  <c:v>805.7</c:v>
                </c:pt>
                <c:pt idx="3812">
                  <c:v>805.7</c:v>
                </c:pt>
                <c:pt idx="3813">
                  <c:v>805.5</c:v>
                </c:pt>
                <c:pt idx="3814">
                  <c:v>805.3</c:v>
                </c:pt>
                <c:pt idx="3815">
                  <c:v>805.3</c:v>
                </c:pt>
                <c:pt idx="3816">
                  <c:v>805.3</c:v>
                </c:pt>
                <c:pt idx="3817">
                  <c:v>805.1</c:v>
                </c:pt>
                <c:pt idx="3818">
                  <c:v>804.9</c:v>
                </c:pt>
                <c:pt idx="3819">
                  <c:v>804.9</c:v>
                </c:pt>
                <c:pt idx="3820">
                  <c:v>804.8</c:v>
                </c:pt>
                <c:pt idx="3821">
                  <c:v>804.7</c:v>
                </c:pt>
                <c:pt idx="3822">
                  <c:v>804.7</c:v>
                </c:pt>
                <c:pt idx="3823">
                  <c:v>804.6</c:v>
                </c:pt>
                <c:pt idx="3824">
                  <c:v>804.6</c:v>
                </c:pt>
                <c:pt idx="3825">
                  <c:v>804.6</c:v>
                </c:pt>
                <c:pt idx="3826">
                  <c:v>804.6</c:v>
                </c:pt>
                <c:pt idx="3827">
                  <c:v>804.4</c:v>
                </c:pt>
                <c:pt idx="3828">
                  <c:v>804.4</c:v>
                </c:pt>
                <c:pt idx="3829">
                  <c:v>804.4</c:v>
                </c:pt>
                <c:pt idx="3830">
                  <c:v>804.4</c:v>
                </c:pt>
                <c:pt idx="3831">
                  <c:v>804.3</c:v>
                </c:pt>
                <c:pt idx="3832">
                  <c:v>804.2</c:v>
                </c:pt>
                <c:pt idx="3833">
                  <c:v>804.2</c:v>
                </c:pt>
                <c:pt idx="3834">
                  <c:v>804.1</c:v>
                </c:pt>
                <c:pt idx="3835">
                  <c:v>804</c:v>
                </c:pt>
                <c:pt idx="3836">
                  <c:v>804</c:v>
                </c:pt>
                <c:pt idx="3837">
                  <c:v>803.9</c:v>
                </c:pt>
                <c:pt idx="3838">
                  <c:v>803.8</c:v>
                </c:pt>
                <c:pt idx="3839">
                  <c:v>803.8</c:v>
                </c:pt>
                <c:pt idx="3840">
                  <c:v>803.7</c:v>
                </c:pt>
                <c:pt idx="3841">
                  <c:v>803.6</c:v>
                </c:pt>
                <c:pt idx="3842">
                  <c:v>803.6</c:v>
                </c:pt>
                <c:pt idx="3843">
                  <c:v>803.5</c:v>
                </c:pt>
                <c:pt idx="3844">
                  <c:v>803.5</c:v>
                </c:pt>
                <c:pt idx="3845">
                  <c:v>803.3</c:v>
                </c:pt>
                <c:pt idx="3846">
                  <c:v>803.3</c:v>
                </c:pt>
                <c:pt idx="3847">
                  <c:v>803.2</c:v>
                </c:pt>
                <c:pt idx="3848">
                  <c:v>803.2</c:v>
                </c:pt>
                <c:pt idx="3849">
                  <c:v>803.2</c:v>
                </c:pt>
                <c:pt idx="3850">
                  <c:v>803.2</c:v>
                </c:pt>
                <c:pt idx="3851">
                  <c:v>803.2</c:v>
                </c:pt>
                <c:pt idx="3852">
                  <c:v>803.1</c:v>
                </c:pt>
                <c:pt idx="3853">
                  <c:v>803.1</c:v>
                </c:pt>
                <c:pt idx="3854">
                  <c:v>803.1</c:v>
                </c:pt>
                <c:pt idx="3855">
                  <c:v>803</c:v>
                </c:pt>
                <c:pt idx="3856">
                  <c:v>803</c:v>
                </c:pt>
                <c:pt idx="3857">
                  <c:v>802.8</c:v>
                </c:pt>
                <c:pt idx="3858">
                  <c:v>802.7</c:v>
                </c:pt>
                <c:pt idx="3859">
                  <c:v>802.7</c:v>
                </c:pt>
                <c:pt idx="3860">
                  <c:v>802.6</c:v>
                </c:pt>
                <c:pt idx="3861">
                  <c:v>802.6</c:v>
                </c:pt>
                <c:pt idx="3862">
                  <c:v>802.3</c:v>
                </c:pt>
                <c:pt idx="3863">
                  <c:v>802.3</c:v>
                </c:pt>
                <c:pt idx="3864">
                  <c:v>802.3</c:v>
                </c:pt>
                <c:pt idx="3865">
                  <c:v>802.3</c:v>
                </c:pt>
                <c:pt idx="3866">
                  <c:v>802.2</c:v>
                </c:pt>
                <c:pt idx="3867">
                  <c:v>802.2</c:v>
                </c:pt>
                <c:pt idx="3868">
                  <c:v>802.1</c:v>
                </c:pt>
                <c:pt idx="3869">
                  <c:v>802.1</c:v>
                </c:pt>
                <c:pt idx="3870">
                  <c:v>802</c:v>
                </c:pt>
                <c:pt idx="3871">
                  <c:v>802</c:v>
                </c:pt>
                <c:pt idx="3872">
                  <c:v>802</c:v>
                </c:pt>
                <c:pt idx="3873">
                  <c:v>801.9</c:v>
                </c:pt>
                <c:pt idx="3874">
                  <c:v>801.9</c:v>
                </c:pt>
                <c:pt idx="3875">
                  <c:v>801.9</c:v>
                </c:pt>
                <c:pt idx="3876">
                  <c:v>801.9</c:v>
                </c:pt>
                <c:pt idx="3877">
                  <c:v>801.8</c:v>
                </c:pt>
                <c:pt idx="3878">
                  <c:v>801.8</c:v>
                </c:pt>
                <c:pt idx="3879">
                  <c:v>801.8</c:v>
                </c:pt>
                <c:pt idx="3880">
                  <c:v>801.8</c:v>
                </c:pt>
                <c:pt idx="3881">
                  <c:v>801.6</c:v>
                </c:pt>
                <c:pt idx="3882">
                  <c:v>801.5</c:v>
                </c:pt>
                <c:pt idx="3883">
                  <c:v>801.5</c:v>
                </c:pt>
                <c:pt idx="3884">
                  <c:v>801.3</c:v>
                </c:pt>
                <c:pt idx="3885">
                  <c:v>801.3</c:v>
                </c:pt>
                <c:pt idx="3886">
                  <c:v>801.3</c:v>
                </c:pt>
                <c:pt idx="3887">
                  <c:v>801.3</c:v>
                </c:pt>
                <c:pt idx="3888">
                  <c:v>801.3</c:v>
                </c:pt>
                <c:pt idx="3889">
                  <c:v>801.1</c:v>
                </c:pt>
                <c:pt idx="3890">
                  <c:v>801</c:v>
                </c:pt>
                <c:pt idx="3891">
                  <c:v>800.9</c:v>
                </c:pt>
                <c:pt idx="3892">
                  <c:v>800.9</c:v>
                </c:pt>
                <c:pt idx="3893">
                  <c:v>800.8</c:v>
                </c:pt>
                <c:pt idx="3894">
                  <c:v>800.7</c:v>
                </c:pt>
                <c:pt idx="3895">
                  <c:v>800.7</c:v>
                </c:pt>
                <c:pt idx="3896">
                  <c:v>800.5</c:v>
                </c:pt>
                <c:pt idx="3897">
                  <c:v>800.5</c:v>
                </c:pt>
                <c:pt idx="3898">
                  <c:v>800.5</c:v>
                </c:pt>
                <c:pt idx="3899">
                  <c:v>800.4</c:v>
                </c:pt>
                <c:pt idx="3900">
                  <c:v>800.2</c:v>
                </c:pt>
                <c:pt idx="3901">
                  <c:v>800.2</c:v>
                </c:pt>
                <c:pt idx="3902">
                  <c:v>800.2</c:v>
                </c:pt>
                <c:pt idx="3903">
                  <c:v>800.1</c:v>
                </c:pt>
                <c:pt idx="3904">
                  <c:v>800</c:v>
                </c:pt>
                <c:pt idx="3905">
                  <c:v>800</c:v>
                </c:pt>
                <c:pt idx="3906">
                  <c:v>799.9</c:v>
                </c:pt>
                <c:pt idx="3907">
                  <c:v>799.9</c:v>
                </c:pt>
                <c:pt idx="3908">
                  <c:v>799.9</c:v>
                </c:pt>
                <c:pt idx="3909">
                  <c:v>799.8</c:v>
                </c:pt>
                <c:pt idx="3910">
                  <c:v>799.6</c:v>
                </c:pt>
                <c:pt idx="3911">
                  <c:v>799.6</c:v>
                </c:pt>
                <c:pt idx="3912">
                  <c:v>799.5</c:v>
                </c:pt>
                <c:pt idx="3913">
                  <c:v>799.4</c:v>
                </c:pt>
                <c:pt idx="3914">
                  <c:v>799.3</c:v>
                </c:pt>
                <c:pt idx="3915">
                  <c:v>799.3</c:v>
                </c:pt>
                <c:pt idx="3916">
                  <c:v>799.2</c:v>
                </c:pt>
                <c:pt idx="3917">
                  <c:v>799.2</c:v>
                </c:pt>
                <c:pt idx="3918">
                  <c:v>799.1</c:v>
                </c:pt>
                <c:pt idx="3919">
                  <c:v>799.1</c:v>
                </c:pt>
                <c:pt idx="3920">
                  <c:v>799.1</c:v>
                </c:pt>
                <c:pt idx="3921">
                  <c:v>799.1</c:v>
                </c:pt>
                <c:pt idx="3922">
                  <c:v>799</c:v>
                </c:pt>
                <c:pt idx="3923">
                  <c:v>798.9</c:v>
                </c:pt>
                <c:pt idx="3924">
                  <c:v>798.8</c:v>
                </c:pt>
                <c:pt idx="3925">
                  <c:v>798.8</c:v>
                </c:pt>
                <c:pt idx="3926">
                  <c:v>798.8</c:v>
                </c:pt>
                <c:pt idx="3927">
                  <c:v>798.7</c:v>
                </c:pt>
                <c:pt idx="3928">
                  <c:v>798.7</c:v>
                </c:pt>
                <c:pt idx="3929">
                  <c:v>798.4</c:v>
                </c:pt>
                <c:pt idx="3930">
                  <c:v>798.3</c:v>
                </c:pt>
                <c:pt idx="3931">
                  <c:v>798.3</c:v>
                </c:pt>
                <c:pt idx="3932">
                  <c:v>798.3</c:v>
                </c:pt>
                <c:pt idx="3933">
                  <c:v>798.3</c:v>
                </c:pt>
                <c:pt idx="3934">
                  <c:v>798.2</c:v>
                </c:pt>
                <c:pt idx="3935">
                  <c:v>798.1</c:v>
                </c:pt>
                <c:pt idx="3936">
                  <c:v>798.1</c:v>
                </c:pt>
                <c:pt idx="3937">
                  <c:v>798.1</c:v>
                </c:pt>
                <c:pt idx="3938">
                  <c:v>798</c:v>
                </c:pt>
                <c:pt idx="3939">
                  <c:v>797.9</c:v>
                </c:pt>
                <c:pt idx="3940">
                  <c:v>797.9</c:v>
                </c:pt>
                <c:pt idx="3941">
                  <c:v>797.8</c:v>
                </c:pt>
                <c:pt idx="3942">
                  <c:v>797.7</c:v>
                </c:pt>
                <c:pt idx="3943">
                  <c:v>797.7</c:v>
                </c:pt>
                <c:pt idx="3944">
                  <c:v>797.6</c:v>
                </c:pt>
                <c:pt idx="3945">
                  <c:v>797.5</c:v>
                </c:pt>
                <c:pt idx="3946">
                  <c:v>797.5</c:v>
                </c:pt>
                <c:pt idx="3947">
                  <c:v>797.4</c:v>
                </c:pt>
                <c:pt idx="3948">
                  <c:v>797.3</c:v>
                </c:pt>
                <c:pt idx="3949">
                  <c:v>797.2</c:v>
                </c:pt>
                <c:pt idx="3950">
                  <c:v>796.8</c:v>
                </c:pt>
                <c:pt idx="3951">
                  <c:v>796.6</c:v>
                </c:pt>
                <c:pt idx="3952">
                  <c:v>796.6</c:v>
                </c:pt>
                <c:pt idx="3953">
                  <c:v>796.6</c:v>
                </c:pt>
                <c:pt idx="3954">
                  <c:v>796.5</c:v>
                </c:pt>
                <c:pt idx="3955">
                  <c:v>796.5</c:v>
                </c:pt>
                <c:pt idx="3956">
                  <c:v>796.2</c:v>
                </c:pt>
                <c:pt idx="3957">
                  <c:v>796</c:v>
                </c:pt>
                <c:pt idx="3958">
                  <c:v>795.8</c:v>
                </c:pt>
                <c:pt idx="3959">
                  <c:v>795.3</c:v>
                </c:pt>
                <c:pt idx="3960">
                  <c:v>795</c:v>
                </c:pt>
                <c:pt idx="3961">
                  <c:v>795</c:v>
                </c:pt>
                <c:pt idx="3962">
                  <c:v>794.9</c:v>
                </c:pt>
                <c:pt idx="3963">
                  <c:v>794.8</c:v>
                </c:pt>
                <c:pt idx="3964">
                  <c:v>794.8</c:v>
                </c:pt>
                <c:pt idx="3965">
                  <c:v>794.7</c:v>
                </c:pt>
                <c:pt idx="3966">
                  <c:v>794.3</c:v>
                </c:pt>
                <c:pt idx="3967">
                  <c:v>793.5</c:v>
                </c:pt>
                <c:pt idx="3968">
                  <c:v>792.6</c:v>
                </c:pt>
                <c:pt idx="3969">
                  <c:v>792.3</c:v>
                </c:pt>
                <c:pt idx="3970">
                  <c:v>792.2</c:v>
                </c:pt>
                <c:pt idx="3971">
                  <c:v>792.2</c:v>
                </c:pt>
                <c:pt idx="3972">
                  <c:v>792</c:v>
                </c:pt>
                <c:pt idx="3973">
                  <c:v>791.4</c:v>
                </c:pt>
                <c:pt idx="3974">
                  <c:v>790.3</c:v>
                </c:pt>
                <c:pt idx="3975">
                  <c:v>790.1</c:v>
                </c:pt>
                <c:pt idx="3976">
                  <c:v>789.9</c:v>
                </c:pt>
                <c:pt idx="3977">
                  <c:v>789.5</c:v>
                </c:pt>
                <c:pt idx="3978">
                  <c:v>788.7</c:v>
                </c:pt>
                <c:pt idx="3979">
                  <c:v>788.1</c:v>
                </c:pt>
                <c:pt idx="3980">
                  <c:v>788</c:v>
                </c:pt>
                <c:pt idx="3981">
                  <c:v>787.5</c:v>
                </c:pt>
                <c:pt idx="3982">
                  <c:v>787.5</c:v>
                </c:pt>
                <c:pt idx="3983">
                  <c:v>787.2</c:v>
                </c:pt>
                <c:pt idx="3984">
                  <c:v>786.4</c:v>
                </c:pt>
                <c:pt idx="3985">
                  <c:v>785.5</c:v>
                </c:pt>
                <c:pt idx="3986">
                  <c:v>784.7</c:v>
                </c:pt>
                <c:pt idx="3987">
                  <c:v>784.5</c:v>
                </c:pt>
                <c:pt idx="3988">
                  <c:v>784</c:v>
                </c:pt>
                <c:pt idx="3989">
                  <c:v>783.1</c:v>
                </c:pt>
                <c:pt idx="3990">
                  <c:v>782.1</c:v>
                </c:pt>
                <c:pt idx="3991">
                  <c:v>782.1</c:v>
                </c:pt>
                <c:pt idx="3992">
                  <c:v>780.5</c:v>
                </c:pt>
                <c:pt idx="3993">
                  <c:v>780.1</c:v>
                </c:pt>
                <c:pt idx="3994">
                  <c:v>779.6</c:v>
                </c:pt>
                <c:pt idx="3995">
                  <c:v>779.1</c:v>
                </c:pt>
                <c:pt idx="3996">
                  <c:v>779.1</c:v>
                </c:pt>
                <c:pt idx="3997">
                  <c:v>777.2</c:v>
                </c:pt>
                <c:pt idx="3998">
                  <c:v>776.8</c:v>
                </c:pt>
                <c:pt idx="3999">
                  <c:v>775</c:v>
                </c:pt>
                <c:pt idx="4000">
                  <c:v>774.1</c:v>
                </c:pt>
                <c:pt idx="4001">
                  <c:v>774</c:v>
                </c:pt>
                <c:pt idx="4002">
                  <c:v>774</c:v>
                </c:pt>
                <c:pt idx="4003">
                  <c:v>773.8</c:v>
                </c:pt>
                <c:pt idx="4004">
                  <c:v>771.8</c:v>
                </c:pt>
                <c:pt idx="4005">
                  <c:v>771.5</c:v>
                </c:pt>
                <c:pt idx="4006">
                  <c:v>771.2</c:v>
                </c:pt>
                <c:pt idx="4007">
                  <c:v>770.4</c:v>
                </c:pt>
                <c:pt idx="4008">
                  <c:v>770.2</c:v>
                </c:pt>
                <c:pt idx="4009">
                  <c:v>770.1</c:v>
                </c:pt>
                <c:pt idx="4010">
                  <c:v>769.8</c:v>
                </c:pt>
                <c:pt idx="4011">
                  <c:v>769.6</c:v>
                </c:pt>
                <c:pt idx="4012">
                  <c:v>769.5</c:v>
                </c:pt>
                <c:pt idx="4013">
                  <c:v>768.7</c:v>
                </c:pt>
                <c:pt idx="4014">
                  <c:v>768.6</c:v>
                </c:pt>
                <c:pt idx="4015">
                  <c:v>767.2</c:v>
                </c:pt>
                <c:pt idx="4016">
                  <c:v>766.4</c:v>
                </c:pt>
                <c:pt idx="4017">
                  <c:v>764.8</c:v>
                </c:pt>
                <c:pt idx="4018">
                  <c:v>764.5</c:v>
                </c:pt>
                <c:pt idx="4019">
                  <c:v>764.2</c:v>
                </c:pt>
                <c:pt idx="4020">
                  <c:v>764</c:v>
                </c:pt>
                <c:pt idx="4021">
                  <c:v>763.5</c:v>
                </c:pt>
                <c:pt idx="4022">
                  <c:v>763.1</c:v>
                </c:pt>
                <c:pt idx="4023">
                  <c:v>762</c:v>
                </c:pt>
                <c:pt idx="4024">
                  <c:v>761.4</c:v>
                </c:pt>
                <c:pt idx="4025">
                  <c:v>761.3</c:v>
                </c:pt>
                <c:pt idx="4026">
                  <c:v>761.1</c:v>
                </c:pt>
                <c:pt idx="4027">
                  <c:v>761</c:v>
                </c:pt>
                <c:pt idx="4028">
                  <c:v>760.4</c:v>
                </c:pt>
                <c:pt idx="4029">
                  <c:v>759.3</c:v>
                </c:pt>
                <c:pt idx="4030">
                  <c:v>758.4</c:v>
                </c:pt>
                <c:pt idx="4031">
                  <c:v>758.2</c:v>
                </c:pt>
                <c:pt idx="4032">
                  <c:v>758</c:v>
                </c:pt>
                <c:pt idx="4033">
                  <c:v>757.8</c:v>
                </c:pt>
                <c:pt idx="4034">
                  <c:v>757.1</c:v>
                </c:pt>
                <c:pt idx="4035">
                  <c:v>756.4</c:v>
                </c:pt>
                <c:pt idx="4036">
                  <c:v>756.3</c:v>
                </c:pt>
                <c:pt idx="4037">
                  <c:v>756.1</c:v>
                </c:pt>
                <c:pt idx="4038">
                  <c:v>755.8</c:v>
                </c:pt>
                <c:pt idx="4039">
                  <c:v>754.6</c:v>
                </c:pt>
                <c:pt idx="4040">
                  <c:v>754.4</c:v>
                </c:pt>
                <c:pt idx="4041">
                  <c:v>753.9</c:v>
                </c:pt>
                <c:pt idx="4042">
                  <c:v>753.8</c:v>
                </c:pt>
                <c:pt idx="4043">
                  <c:v>753.6</c:v>
                </c:pt>
                <c:pt idx="4044">
                  <c:v>753.6</c:v>
                </c:pt>
                <c:pt idx="4045">
                  <c:v>752.6</c:v>
                </c:pt>
                <c:pt idx="4046">
                  <c:v>752.3</c:v>
                </c:pt>
                <c:pt idx="4047">
                  <c:v>752.3</c:v>
                </c:pt>
                <c:pt idx="4048">
                  <c:v>751.7</c:v>
                </c:pt>
                <c:pt idx="4049">
                  <c:v>751.7</c:v>
                </c:pt>
                <c:pt idx="4050">
                  <c:v>750.4</c:v>
                </c:pt>
                <c:pt idx="4051">
                  <c:v>749.8</c:v>
                </c:pt>
                <c:pt idx="4052">
                  <c:v>749.4</c:v>
                </c:pt>
                <c:pt idx="4053">
                  <c:v>749.3</c:v>
                </c:pt>
                <c:pt idx="4054">
                  <c:v>748.8</c:v>
                </c:pt>
                <c:pt idx="4055">
                  <c:v>748.1</c:v>
                </c:pt>
                <c:pt idx="4056">
                  <c:v>746.8</c:v>
                </c:pt>
                <c:pt idx="4057">
                  <c:v>746.7</c:v>
                </c:pt>
                <c:pt idx="4058">
                  <c:v>746.2</c:v>
                </c:pt>
                <c:pt idx="4059">
                  <c:v>745.9</c:v>
                </c:pt>
                <c:pt idx="4060">
                  <c:v>745.8</c:v>
                </c:pt>
                <c:pt idx="4061">
                  <c:v>744.9</c:v>
                </c:pt>
                <c:pt idx="4062">
                  <c:v>744.9</c:v>
                </c:pt>
                <c:pt idx="4063">
                  <c:v>744.8</c:v>
                </c:pt>
                <c:pt idx="4064">
                  <c:v>744.7</c:v>
                </c:pt>
                <c:pt idx="4065">
                  <c:v>744.7</c:v>
                </c:pt>
                <c:pt idx="4066">
                  <c:v>744.5</c:v>
                </c:pt>
                <c:pt idx="4067">
                  <c:v>744.2</c:v>
                </c:pt>
                <c:pt idx="4068">
                  <c:v>744.2</c:v>
                </c:pt>
                <c:pt idx="4069">
                  <c:v>743.7</c:v>
                </c:pt>
                <c:pt idx="4070">
                  <c:v>743.3</c:v>
                </c:pt>
                <c:pt idx="4071">
                  <c:v>741.2</c:v>
                </c:pt>
                <c:pt idx="4072">
                  <c:v>741</c:v>
                </c:pt>
                <c:pt idx="4073">
                  <c:v>740.8</c:v>
                </c:pt>
                <c:pt idx="4074">
                  <c:v>740.6</c:v>
                </c:pt>
                <c:pt idx="4075">
                  <c:v>740.1</c:v>
                </c:pt>
                <c:pt idx="4076">
                  <c:v>738.7</c:v>
                </c:pt>
                <c:pt idx="4077">
                  <c:v>738.6</c:v>
                </c:pt>
                <c:pt idx="4078">
                  <c:v>737.5</c:v>
                </c:pt>
                <c:pt idx="4079">
                  <c:v>736.8</c:v>
                </c:pt>
                <c:pt idx="4080">
                  <c:v>735.9</c:v>
                </c:pt>
                <c:pt idx="4081">
                  <c:v>735.5</c:v>
                </c:pt>
                <c:pt idx="4082">
                  <c:v>735.1</c:v>
                </c:pt>
                <c:pt idx="4083">
                  <c:v>734.9</c:v>
                </c:pt>
                <c:pt idx="4084">
                  <c:v>733.7</c:v>
                </c:pt>
                <c:pt idx="4085">
                  <c:v>732.5</c:v>
                </c:pt>
                <c:pt idx="4086">
                  <c:v>732.3</c:v>
                </c:pt>
                <c:pt idx="4087">
                  <c:v>731.9</c:v>
                </c:pt>
                <c:pt idx="4088">
                  <c:v>731.3</c:v>
                </c:pt>
                <c:pt idx="4089">
                  <c:v>730.4</c:v>
                </c:pt>
                <c:pt idx="4090">
                  <c:v>729.8</c:v>
                </c:pt>
                <c:pt idx="4091">
                  <c:v>729.6</c:v>
                </c:pt>
                <c:pt idx="4092">
                  <c:v>729.1</c:v>
                </c:pt>
                <c:pt idx="4093">
                  <c:v>727.8</c:v>
                </c:pt>
                <c:pt idx="4094">
                  <c:v>726.9</c:v>
                </c:pt>
                <c:pt idx="4095">
                  <c:v>726.7</c:v>
                </c:pt>
                <c:pt idx="4096">
                  <c:v>726.1</c:v>
                </c:pt>
                <c:pt idx="4097">
                  <c:v>725.3</c:v>
                </c:pt>
                <c:pt idx="4098">
                  <c:v>725.2</c:v>
                </c:pt>
                <c:pt idx="4099">
                  <c:v>725.1</c:v>
                </c:pt>
                <c:pt idx="4100">
                  <c:v>724.7</c:v>
                </c:pt>
                <c:pt idx="4101">
                  <c:v>724.2</c:v>
                </c:pt>
                <c:pt idx="4102">
                  <c:v>723.8</c:v>
                </c:pt>
                <c:pt idx="4103">
                  <c:v>723.1</c:v>
                </c:pt>
                <c:pt idx="4104">
                  <c:v>720.8</c:v>
                </c:pt>
                <c:pt idx="4105">
                  <c:v>720.7</c:v>
                </c:pt>
                <c:pt idx="4106">
                  <c:v>719.7</c:v>
                </c:pt>
                <c:pt idx="4107">
                  <c:v>718.8</c:v>
                </c:pt>
                <c:pt idx="4108">
                  <c:v>718.8</c:v>
                </c:pt>
                <c:pt idx="4109">
                  <c:v>718.7</c:v>
                </c:pt>
                <c:pt idx="4110">
                  <c:v>717.7</c:v>
                </c:pt>
                <c:pt idx="4111">
                  <c:v>717.4</c:v>
                </c:pt>
                <c:pt idx="4112">
                  <c:v>717</c:v>
                </c:pt>
                <c:pt idx="4113">
                  <c:v>716.6</c:v>
                </c:pt>
                <c:pt idx="4114">
                  <c:v>716.6</c:v>
                </c:pt>
                <c:pt idx="4115">
                  <c:v>716.3</c:v>
                </c:pt>
                <c:pt idx="4116">
                  <c:v>716</c:v>
                </c:pt>
                <c:pt idx="4117">
                  <c:v>715.5</c:v>
                </c:pt>
                <c:pt idx="4118">
                  <c:v>715.3</c:v>
                </c:pt>
                <c:pt idx="4119">
                  <c:v>714.4</c:v>
                </c:pt>
                <c:pt idx="4120">
                  <c:v>713.8</c:v>
                </c:pt>
                <c:pt idx="4121">
                  <c:v>711.1</c:v>
                </c:pt>
                <c:pt idx="4122">
                  <c:v>710.8</c:v>
                </c:pt>
                <c:pt idx="4123">
                  <c:v>709.3</c:v>
                </c:pt>
                <c:pt idx="4124">
                  <c:v>708.4</c:v>
                </c:pt>
                <c:pt idx="4125">
                  <c:v>708</c:v>
                </c:pt>
                <c:pt idx="4126">
                  <c:v>708</c:v>
                </c:pt>
                <c:pt idx="4127">
                  <c:v>707.5</c:v>
                </c:pt>
                <c:pt idx="4128">
                  <c:v>706.9</c:v>
                </c:pt>
                <c:pt idx="4129">
                  <c:v>706.7</c:v>
                </c:pt>
                <c:pt idx="4130">
                  <c:v>706.2</c:v>
                </c:pt>
                <c:pt idx="4131">
                  <c:v>705.7</c:v>
                </c:pt>
                <c:pt idx="4132">
                  <c:v>705</c:v>
                </c:pt>
                <c:pt idx="4133">
                  <c:v>704.9</c:v>
                </c:pt>
                <c:pt idx="4134">
                  <c:v>704.5</c:v>
                </c:pt>
                <c:pt idx="4135">
                  <c:v>703.9</c:v>
                </c:pt>
                <c:pt idx="4136">
                  <c:v>703.6</c:v>
                </c:pt>
                <c:pt idx="4137">
                  <c:v>701.3</c:v>
                </c:pt>
                <c:pt idx="4138">
                  <c:v>700.6</c:v>
                </c:pt>
                <c:pt idx="4139">
                  <c:v>698.8</c:v>
                </c:pt>
                <c:pt idx="4140">
                  <c:v>698.8</c:v>
                </c:pt>
                <c:pt idx="4141">
                  <c:v>698.3</c:v>
                </c:pt>
                <c:pt idx="4142">
                  <c:v>696.1</c:v>
                </c:pt>
                <c:pt idx="4143">
                  <c:v>696</c:v>
                </c:pt>
                <c:pt idx="4144">
                  <c:v>695</c:v>
                </c:pt>
                <c:pt idx="4145">
                  <c:v>694.7</c:v>
                </c:pt>
                <c:pt idx="4146">
                  <c:v>694.1</c:v>
                </c:pt>
                <c:pt idx="4147">
                  <c:v>693.9</c:v>
                </c:pt>
                <c:pt idx="4148">
                  <c:v>692.7</c:v>
                </c:pt>
                <c:pt idx="4149">
                  <c:v>692.5</c:v>
                </c:pt>
                <c:pt idx="4150">
                  <c:v>692.1</c:v>
                </c:pt>
                <c:pt idx="4151">
                  <c:v>692</c:v>
                </c:pt>
                <c:pt idx="4152">
                  <c:v>691.8</c:v>
                </c:pt>
                <c:pt idx="4153">
                  <c:v>691.1</c:v>
                </c:pt>
                <c:pt idx="4154">
                  <c:v>691.1</c:v>
                </c:pt>
                <c:pt idx="4155">
                  <c:v>690.9</c:v>
                </c:pt>
                <c:pt idx="4156">
                  <c:v>690.4</c:v>
                </c:pt>
                <c:pt idx="4157">
                  <c:v>689.7</c:v>
                </c:pt>
                <c:pt idx="4158">
                  <c:v>689.6</c:v>
                </c:pt>
                <c:pt idx="4159">
                  <c:v>689.2</c:v>
                </c:pt>
                <c:pt idx="4160">
                  <c:v>689</c:v>
                </c:pt>
                <c:pt idx="4161">
                  <c:v>688.9</c:v>
                </c:pt>
                <c:pt idx="4162">
                  <c:v>688.8</c:v>
                </c:pt>
                <c:pt idx="4163">
                  <c:v>688.5</c:v>
                </c:pt>
                <c:pt idx="4164">
                  <c:v>688</c:v>
                </c:pt>
                <c:pt idx="4165">
                  <c:v>687.3</c:v>
                </c:pt>
                <c:pt idx="4166">
                  <c:v>686.8</c:v>
                </c:pt>
                <c:pt idx="4167">
                  <c:v>684.7</c:v>
                </c:pt>
                <c:pt idx="4168">
                  <c:v>683.2</c:v>
                </c:pt>
                <c:pt idx="4169">
                  <c:v>681.5</c:v>
                </c:pt>
                <c:pt idx="4170">
                  <c:v>680.6</c:v>
                </c:pt>
                <c:pt idx="4171">
                  <c:v>679.9</c:v>
                </c:pt>
                <c:pt idx="4172">
                  <c:v>679.7</c:v>
                </c:pt>
                <c:pt idx="4173">
                  <c:v>678.9</c:v>
                </c:pt>
                <c:pt idx="4174">
                  <c:v>677.6</c:v>
                </c:pt>
                <c:pt idx="4175">
                  <c:v>677.3</c:v>
                </c:pt>
                <c:pt idx="4176">
                  <c:v>677.3</c:v>
                </c:pt>
                <c:pt idx="4177">
                  <c:v>675.8</c:v>
                </c:pt>
                <c:pt idx="4178">
                  <c:v>675.3</c:v>
                </c:pt>
                <c:pt idx="4179">
                  <c:v>675.2</c:v>
                </c:pt>
                <c:pt idx="4180">
                  <c:v>674.8</c:v>
                </c:pt>
                <c:pt idx="4181">
                  <c:v>674.5</c:v>
                </c:pt>
                <c:pt idx="4182">
                  <c:v>673.4</c:v>
                </c:pt>
                <c:pt idx="4183">
                  <c:v>672.7</c:v>
                </c:pt>
                <c:pt idx="4184">
                  <c:v>672.2</c:v>
                </c:pt>
                <c:pt idx="4185">
                  <c:v>670.6</c:v>
                </c:pt>
                <c:pt idx="4186">
                  <c:v>670.1</c:v>
                </c:pt>
                <c:pt idx="4187">
                  <c:v>669.3</c:v>
                </c:pt>
                <c:pt idx="4188">
                  <c:v>668.6</c:v>
                </c:pt>
                <c:pt idx="4189">
                  <c:v>668.3</c:v>
                </c:pt>
                <c:pt idx="4190">
                  <c:v>667.3</c:v>
                </c:pt>
                <c:pt idx="4191">
                  <c:v>666</c:v>
                </c:pt>
                <c:pt idx="4192">
                  <c:v>663.5</c:v>
                </c:pt>
                <c:pt idx="4193">
                  <c:v>663.2</c:v>
                </c:pt>
                <c:pt idx="4194">
                  <c:v>662.4</c:v>
                </c:pt>
                <c:pt idx="4195">
                  <c:v>661.9</c:v>
                </c:pt>
                <c:pt idx="4196">
                  <c:v>661.6</c:v>
                </c:pt>
                <c:pt idx="4197">
                  <c:v>659.4</c:v>
                </c:pt>
                <c:pt idx="4198">
                  <c:v>659</c:v>
                </c:pt>
                <c:pt idx="4199">
                  <c:v>657.9</c:v>
                </c:pt>
                <c:pt idx="4200">
                  <c:v>657.3</c:v>
                </c:pt>
                <c:pt idx="4201">
                  <c:v>656.7</c:v>
                </c:pt>
                <c:pt idx="4202">
                  <c:v>656.3</c:v>
                </c:pt>
                <c:pt idx="4203">
                  <c:v>656.1</c:v>
                </c:pt>
                <c:pt idx="4204">
                  <c:v>656</c:v>
                </c:pt>
                <c:pt idx="4205">
                  <c:v>653.79999999999995</c:v>
                </c:pt>
                <c:pt idx="4206">
                  <c:v>653.29999999999995</c:v>
                </c:pt>
                <c:pt idx="4207">
                  <c:v>651.9</c:v>
                </c:pt>
                <c:pt idx="4208">
                  <c:v>649.9</c:v>
                </c:pt>
                <c:pt idx="4209">
                  <c:v>648.20000000000005</c:v>
                </c:pt>
                <c:pt idx="4210">
                  <c:v>648.1</c:v>
                </c:pt>
                <c:pt idx="4211">
                  <c:v>645.6</c:v>
                </c:pt>
                <c:pt idx="4212">
                  <c:v>645.6</c:v>
                </c:pt>
                <c:pt idx="4213">
                  <c:v>645.5</c:v>
                </c:pt>
                <c:pt idx="4214">
                  <c:v>645.29999999999995</c:v>
                </c:pt>
                <c:pt idx="4215">
                  <c:v>645.29999999999995</c:v>
                </c:pt>
                <c:pt idx="4216">
                  <c:v>645.20000000000005</c:v>
                </c:pt>
                <c:pt idx="4217">
                  <c:v>644.9</c:v>
                </c:pt>
                <c:pt idx="4218">
                  <c:v>644.20000000000005</c:v>
                </c:pt>
                <c:pt idx="4219">
                  <c:v>643.6</c:v>
                </c:pt>
                <c:pt idx="4220">
                  <c:v>642.79999999999995</c:v>
                </c:pt>
                <c:pt idx="4221">
                  <c:v>642</c:v>
                </c:pt>
                <c:pt idx="4222">
                  <c:v>641.5</c:v>
                </c:pt>
                <c:pt idx="4223">
                  <c:v>640.5</c:v>
                </c:pt>
                <c:pt idx="4224">
                  <c:v>638.5</c:v>
                </c:pt>
                <c:pt idx="4225">
                  <c:v>637.1</c:v>
                </c:pt>
                <c:pt idx="4226">
                  <c:v>635.70000000000005</c:v>
                </c:pt>
                <c:pt idx="4227">
                  <c:v>635.70000000000005</c:v>
                </c:pt>
                <c:pt idx="4228">
                  <c:v>635.29999999999995</c:v>
                </c:pt>
                <c:pt idx="4229">
                  <c:v>633.9</c:v>
                </c:pt>
                <c:pt idx="4230">
                  <c:v>633.6</c:v>
                </c:pt>
                <c:pt idx="4231">
                  <c:v>632</c:v>
                </c:pt>
                <c:pt idx="4232">
                  <c:v>630.20000000000005</c:v>
                </c:pt>
                <c:pt idx="4233">
                  <c:v>629.29999999999995</c:v>
                </c:pt>
                <c:pt idx="4234">
                  <c:v>628.9</c:v>
                </c:pt>
                <c:pt idx="4235">
                  <c:v>623.5</c:v>
                </c:pt>
                <c:pt idx="4236">
                  <c:v>623.20000000000005</c:v>
                </c:pt>
                <c:pt idx="4237">
                  <c:v>622.1</c:v>
                </c:pt>
                <c:pt idx="4238">
                  <c:v>621.20000000000005</c:v>
                </c:pt>
                <c:pt idx="4239">
                  <c:v>620.6</c:v>
                </c:pt>
                <c:pt idx="4240">
                  <c:v>618.4</c:v>
                </c:pt>
                <c:pt idx="4241">
                  <c:v>617</c:v>
                </c:pt>
                <c:pt idx="4242">
                  <c:v>615.29999999999995</c:v>
                </c:pt>
                <c:pt idx="4243">
                  <c:v>611.29999999999995</c:v>
                </c:pt>
                <c:pt idx="4244">
                  <c:v>610.9</c:v>
                </c:pt>
                <c:pt idx="4245">
                  <c:v>610.79999999999995</c:v>
                </c:pt>
                <c:pt idx="4246">
                  <c:v>610.6</c:v>
                </c:pt>
                <c:pt idx="4247">
                  <c:v>610.5</c:v>
                </c:pt>
                <c:pt idx="4248">
                  <c:v>610.29999999999995</c:v>
                </c:pt>
                <c:pt idx="4249">
                  <c:v>610.20000000000005</c:v>
                </c:pt>
                <c:pt idx="4250">
                  <c:v>610.20000000000005</c:v>
                </c:pt>
                <c:pt idx="4251">
                  <c:v>610</c:v>
                </c:pt>
                <c:pt idx="4252">
                  <c:v>609.9</c:v>
                </c:pt>
                <c:pt idx="4253">
                  <c:v>609.9</c:v>
                </c:pt>
                <c:pt idx="4254">
                  <c:v>609.9</c:v>
                </c:pt>
                <c:pt idx="4255">
                  <c:v>609.70000000000005</c:v>
                </c:pt>
                <c:pt idx="4256">
                  <c:v>609.70000000000005</c:v>
                </c:pt>
                <c:pt idx="4257">
                  <c:v>609.6</c:v>
                </c:pt>
                <c:pt idx="4258">
                  <c:v>609.4</c:v>
                </c:pt>
                <c:pt idx="4259">
                  <c:v>609.4</c:v>
                </c:pt>
                <c:pt idx="4260">
                  <c:v>609.29999999999995</c:v>
                </c:pt>
                <c:pt idx="4261">
                  <c:v>609.29999999999995</c:v>
                </c:pt>
                <c:pt idx="4262">
                  <c:v>609.29999999999995</c:v>
                </c:pt>
                <c:pt idx="4263">
                  <c:v>609.29999999999995</c:v>
                </c:pt>
                <c:pt idx="4264">
                  <c:v>609.29999999999995</c:v>
                </c:pt>
                <c:pt idx="4265">
                  <c:v>609.20000000000005</c:v>
                </c:pt>
                <c:pt idx="4266">
                  <c:v>609.1</c:v>
                </c:pt>
                <c:pt idx="4267">
                  <c:v>609.1</c:v>
                </c:pt>
                <c:pt idx="4268">
                  <c:v>608.9</c:v>
                </c:pt>
                <c:pt idx="4269">
                  <c:v>608.79999999999995</c:v>
                </c:pt>
                <c:pt idx="4270">
                  <c:v>608.70000000000005</c:v>
                </c:pt>
                <c:pt idx="4271">
                  <c:v>608.70000000000005</c:v>
                </c:pt>
                <c:pt idx="4272">
                  <c:v>608.70000000000005</c:v>
                </c:pt>
                <c:pt idx="4273">
                  <c:v>608.5</c:v>
                </c:pt>
                <c:pt idx="4274">
                  <c:v>608.5</c:v>
                </c:pt>
                <c:pt idx="4275">
                  <c:v>608.5</c:v>
                </c:pt>
                <c:pt idx="4276">
                  <c:v>608.29999999999995</c:v>
                </c:pt>
                <c:pt idx="4277">
                  <c:v>608.20000000000005</c:v>
                </c:pt>
                <c:pt idx="4278">
                  <c:v>608.20000000000005</c:v>
                </c:pt>
                <c:pt idx="4279">
                  <c:v>608.1</c:v>
                </c:pt>
                <c:pt idx="4280">
                  <c:v>608</c:v>
                </c:pt>
                <c:pt idx="4281">
                  <c:v>607.9</c:v>
                </c:pt>
                <c:pt idx="4282">
                  <c:v>607.79999999999995</c:v>
                </c:pt>
                <c:pt idx="4283">
                  <c:v>607.70000000000005</c:v>
                </c:pt>
                <c:pt idx="4284">
                  <c:v>607.70000000000005</c:v>
                </c:pt>
                <c:pt idx="4285">
                  <c:v>607.70000000000005</c:v>
                </c:pt>
                <c:pt idx="4286">
                  <c:v>607.6</c:v>
                </c:pt>
                <c:pt idx="4287">
                  <c:v>607.5</c:v>
                </c:pt>
                <c:pt idx="4288">
                  <c:v>607.5</c:v>
                </c:pt>
                <c:pt idx="4289">
                  <c:v>607.4</c:v>
                </c:pt>
                <c:pt idx="4290">
                  <c:v>607.4</c:v>
                </c:pt>
                <c:pt idx="4291">
                  <c:v>607.4</c:v>
                </c:pt>
                <c:pt idx="4292">
                  <c:v>607.4</c:v>
                </c:pt>
                <c:pt idx="4293">
                  <c:v>607.29999999999995</c:v>
                </c:pt>
                <c:pt idx="4294">
                  <c:v>607.20000000000005</c:v>
                </c:pt>
                <c:pt idx="4295">
                  <c:v>607.20000000000005</c:v>
                </c:pt>
                <c:pt idx="4296">
                  <c:v>607.20000000000005</c:v>
                </c:pt>
                <c:pt idx="4297">
                  <c:v>607.1</c:v>
                </c:pt>
                <c:pt idx="4298">
                  <c:v>607.1</c:v>
                </c:pt>
                <c:pt idx="4299">
                  <c:v>607</c:v>
                </c:pt>
                <c:pt idx="4300">
                  <c:v>607</c:v>
                </c:pt>
                <c:pt idx="4301">
                  <c:v>607</c:v>
                </c:pt>
                <c:pt idx="4302">
                  <c:v>606.9</c:v>
                </c:pt>
                <c:pt idx="4303">
                  <c:v>606.79999999999995</c:v>
                </c:pt>
                <c:pt idx="4304">
                  <c:v>606.79999999999995</c:v>
                </c:pt>
                <c:pt idx="4305">
                  <c:v>606.70000000000005</c:v>
                </c:pt>
                <c:pt idx="4306">
                  <c:v>606.70000000000005</c:v>
                </c:pt>
                <c:pt idx="4307">
                  <c:v>606.6</c:v>
                </c:pt>
                <c:pt idx="4308">
                  <c:v>606.6</c:v>
                </c:pt>
                <c:pt idx="4309">
                  <c:v>606.6</c:v>
                </c:pt>
                <c:pt idx="4310">
                  <c:v>606.6</c:v>
                </c:pt>
                <c:pt idx="4311">
                  <c:v>606.5</c:v>
                </c:pt>
                <c:pt idx="4312">
                  <c:v>606.5</c:v>
                </c:pt>
                <c:pt idx="4313">
                  <c:v>606.5</c:v>
                </c:pt>
                <c:pt idx="4314">
                  <c:v>606.4</c:v>
                </c:pt>
                <c:pt idx="4315">
                  <c:v>606.4</c:v>
                </c:pt>
                <c:pt idx="4316">
                  <c:v>606.29999999999995</c:v>
                </c:pt>
                <c:pt idx="4317">
                  <c:v>606.20000000000005</c:v>
                </c:pt>
                <c:pt idx="4318">
                  <c:v>606.20000000000005</c:v>
                </c:pt>
                <c:pt idx="4319">
                  <c:v>606.20000000000005</c:v>
                </c:pt>
                <c:pt idx="4320">
                  <c:v>606.1</c:v>
                </c:pt>
                <c:pt idx="4321">
                  <c:v>606.1</c:v>
                </c:pt>
                <c:pt idx="4322">
                  <c:v>606</c:v>
                </c:pt>
                <c:pt idx="4323">
                  <c:v>606</c:v>
                </c:pt>
                <c:pt idx="4324">
                  <c:v>606</c:v>
                </c:pt>
                <c:pt idx="4325">
                  <c:v>605.9</c:v>
                </c:pt>
                <c:pt idx="4326">
                  <c:v>605.9</c:v>
                </c:pt>
                <c:pt idx="4327">
                  <c:v>605.9</c:v>
                </c:pt>
                <c:pt idx="4328">
                  <c:v>605.9</c:v>
                </c:pt>
                <c:pt idx="4329">
                  <c:v>605.79999999999995</c:v>
                </c:pt>
                <c:pt idx="4330">
                  <c:v>605.70000000000005</c:v>
                </c:pt>
                <c:pt idx="4331">
                  <c:v>605.70000000000005</c:v>
                </c:pt>
                <c:pt idx="4332">
                  <c:v>605.70000000000005</c:v>
                </c:pt>
                <c:pt idx="4333">
                  <c:v>605.70000000000005</c:v>
                </c:pt>
                <c:pt idx="4334">
                  <c:v>605.70000000000005</c:v>
                </c:pt>
                <c:pt idx="4335">
                  <c:v>605.5</c:v>
                </c:pt>
                <c:pt idx="4336">
                  <c:v>605.5</c:v>
                </c:pt>
                <c:pt idx="4337">
                  <c:v>605.5</c:v>
                </c:pt>
                <c:pt idx="4338">
                  <c:v>605.5</c:v>
                </c:pt>
                <c:pt idx="4339">
                  <c:v>605.5</c:v>
                </c:pt>
                <c:pt idx="4340">
                  <c:v>605.4</c:v>
                </c:pt>
                <c:pt idx="4341">
                  <c:v>605.29999999999995</c:v>
                </c:pt>
                <c:pt idx="4342">
                  <c:v>605.29999999999995</c:v>
                </c:pt>
                <c:pt idx="4343">
                  <c:v>605.29999999999995</c:v>
                </c:pt>
                <c:pt idx="4344">
                  <c:v>605.29999999999995</c:v>
                </c:pt>
                <c:pt idx="4345">
                  <c:v>605.20000000000005</c:v>
                </c:pt>
                <c:pt idx="4346">
                  <c:v>605.20000000000005</c:v>
                </c:pt>
                <c:pt idx="4347">
                  <c:v>605.20000000000005</c:v>
                </c:pt>
                <c:pt idx="4348">
                  <c:v>605.1</c:v>
                </c:pt>
                <c:pt idx="4349">
                  <c:v>605</c:v>
                </c:pt>
                <c:pt idx="4350">
                  <c:v>604.9</c:v>
                </c:pt>
                <c:pt idx="4351">
                  <c:v>604.9</c:v>
                </c:pt>
                <c:pt idx="4352">
                  <c:v>604.9</c:v>
                </c:pt>
                <c:pt idx="4353">
                  <c:v>604.9</c:v>
                </c:pt>
                <c:pt idx="4354">
                  <c:v>604.79999999999995</c:v>
                </c:pt>
                <c:pt idx="4355">
                  <c:v>604.79999999999995</c:v>
                </c:pt>
                <c:pt idx="4356">
                  <c:v>604.79999999999995</c:v>
                </c:pt>
                <c:pt idx="4357">
                  <c:v>604.70000000000005</c:v>
                </c:pt>
                <c:pt idx="4358">
                  <c:v>604.70000000000005</c:v>
                </c:pt>
                <c:pt idx="4359">
                  <c:v>604.6</c:v>
                </c:pt>
                <c:pt idx="4360">
                  <c:v>604.6</c:v>
                </c:pt>
                <c:pt idx="4361">
                  <c:v>604.5</c:v>
                </c:pt>
                <c:pt idx="4362">
                  <c:v>604.5</c:v>
                </c:pt>
                <c:pt idx="4363">
                  <c:v>604.5</c:v>
                </c:pt>
                <c:pt idx="4364">
                  <c:v>604.5</c:v>
                </c:pt>
                <c:pt idx="4365">
                  <c:v>604.4</c:v>
                </c:pt>
                <c:pt idx="4366">
                  <c:v>604.4</c:v>
                </c:pt>
                <c:pt idx="4367">
                  <c:v>604.4</c:v>
                </c:pt>
                <c:pt idx="4368">
                  <c:v>604.29999999999995</c:v>
                </c:pt>
                <c:pt idx="4369">
                  <c:v>604.29999999999995</c:v>
                </c:pt>
                <c:pt idx="4370">
                  <c:v>604.29999999999995</c:v>
                </c:pt>
                <c:pt idx="4371">
                  <c:v>604.20000000000005</c:v>
                </c:pt>
                <c:pt idx="4372">
                  <c:v>604.20000000000005</c:v>
                </c:pt>
                <c:pt idx="4373">
                  <c:v>604.1</c:v>
                </c:pt>
                <c:pt idx="4374">
                  <c:v>604</c:v>
                </c:pt>
                <c:pt idx="4375">
                  <c:v>604</c:v>
                </c:pt>
                <c:pt idx="4376">
                  <c:v>604</c:v>
                </c:pt>
                <c:pt idx="4377">
                  <c:v>603.9</c:v>
                </c:pt>
                <c:pt idx="4378">
                  <c:v>603.79999999999995</c:v>
                </c:pt>
                <c:pt idx="4379">
                  <c:v>603.5</c:v>
                </c:pt>
                <c:pt idx="4380">
                  <c:v>603.5</c:v>
                </c:pt>
                <c:pt idx="4381">
                  <c:v>603.5</c:v>
                </c:pt>
                <c:pt idx="4382">
                  <c:v>603.5</c:v>
                </c:pt>
                <c:pt idx="4383">
                  <c:v>603.4</c:v>
                </c:pt>
                <c:pt idx="4384">
                  <c:v>603.29999999999995</c:v>
                </c:pt>
                <c:pt idx="4385">
                  <c:v>603.29999999999995</c:v>
                </c:pt>
                <c:pt idx="4386">
                  <c:v>603.29999999999995</c:v>
                </c:pt>
                <c:pt idx="4387">
                  <c:v>603.29999999999995</c:v>
                </c:pt>
                <c:pt idx="4388">
                  <c:v>603.20000000000005</c:v>
                </c:pt>
                <c:pt idx="4389">
                  <c:v>603.1</c:v>
                </c:pt>
                <c:pt idx="4390">
                  <c:v>603</c:v>
                </c:pt>
                <c:pt idx="4391">
                  <c:v>602.70000000000005</c:v>
                </c:pt>
                <c:pt idx="4392">
                  <c:v>602.6</c:v>
                </c:pt>
                <c:pt idx="4393">
                  <c:v>602.4</c:v>
                </c:pt>
                <c:pt idx="4394">
                  <c:v>602.1</c:v>
                </c:pt>
                <c:pt idx="4395">
                  <c:v>602.1</c:v>
                </c:pt>
                <c:pt idx="4396">
                  <c:v>602</c:v>
                </c:pt>
                <c:pt idx="4397">
                  <c:v>601.9</c:v>
                </c:pt>
                <c:pt idx="4398">
                  <c:v>601</c:v>
                </c:pt>
                <c:pt idx="4399">
                  <c:v>600.70000000000005</c:v>
                </c:pt>
                <c:pt idx="4400">
                  <c:v>598.6</c:v>
                </c:pt>
                <c:pt idx="4401">
                  <c:v>598.5</c:v>
                </c:pt>
                <c:pt idx="4402">
                  <c:v>598.4</c:v>
                </c:pt>
                <c:pt idx="4403">
                  <c:v>597.4</c:v>
                </c:pt>
                <c:pt idx="4404">
                  <c:v>596.20000000000005</c:v>
                </c:pt>
                <c:pt idx="4405">
                  <c:v>595.1</c:v>
                </c:pt>
                <c:pt idx="4406">
                  <c:v>594.5</c:v>
                </c:pt>
                <c:pt idx="4407">
                  <c:v>594.20000000000005</c:v>
                </c:pt>
                <c:pt idx="4408">
                  <c:v>593.9</c:v>
                </c:pt>
                <c:pt idx="4409">
                  <c:v>589.79999999999995</c:v>
                </c:pt>
                <c:pt idx="4410">
                  <c:v>588.6</c:v>
                </c:pt>
                <c:pt idx="4411">
                  <c:v>586.20000000000005</c:v>
                </c:pt>
                <c:pt idx="4412">
                  <c:v>584.20000000000005</c:v>
                </c:pt>
                <c:pt idx="4413">
                  <c:v>583.9</c:v>
                </c:pt>
                <c:pt idx="4414">
                  <c:v>582.5</c:v>
                </c:pt>
                <c:pt idx="4415">
                  <c:v>578.29999999999995</c:v>
                </c:pt>
                <c:pt idx="4416">
                  <c:v>577.5</c:v>
                </c:pt>
                <c:pt idx="4417">
                  <c:v>575.4</c:v>
                </c:pt>
                <c:pt idx="4418">
                  <c:v>575.29999999999995</c:v>
                </c:pt>
                <c:pt idx="4419">
                  <c:v>574.1</c:v>
                </c:pt>
                <c:pt idx="4420">
                  <c:v>573.5</c:v>
                </c:pt>
                <c:pt idx="4421">
                  <c:v>573.29999999999995</c:v>
                </c:pt>
                <c:pt idx="4422">
                  <c:v>572</c:v>
                </c:pt>
                <c:pt idx="4423">
                  <c:v>567.70000000000005</c:v>
                </c:pt>
                <c:pt idx="4424">
                  <c:v>567.70000000000005</c:v>
                </c:pt>
                <c:pt idx="4425">
                  <c:v>564.79999999999995</c:v>
                </c:pt>
                <c:pt idx="4426">
                  <c:v>561.20000000000005</c:v>
                </c:pt>
                <c:pt idx="4427">
                  <c:v>561</c:v>
                </c:pt>
                <c:pt idx="4428">
                  <c:v>559.5</c:v>
                </c:pt>
                <c:pt idx="4429">
                  <c:v>557.6</c:v>
                </c:pt>
                <c:pt idx="4430">
                  <c:v>556</c:v>
                </c:pt>
                <c:pt idx="4431">
                  <c:v>554</c:v>
                </c:pt>
                <c:pt idx="4432">
                  <c:v>553.79999999999995</c:v>
                </c:pt>
                <c:pt idx="4433">
                  <c:v>552.29999999999995</c:v>
                </c:pt>
                <c:pt idx="4434">
                  <c:v>551.4</c:v>
                </c:pt>
                <c:pt idx="4435">
                  <c:v>549.4</c:v>
                </c:pt>
                <c:pt idx="4436">
                  <c:v>548.1</c:v>
                </c:pt>
                <c:pt idx="4437">
                  <c:v>545.6</c:v>
                </c:pt>
                <c:pt idx="4438">
                  <c:v>545.4</c:v>
                </c:pt>
                <c:pt idx="4439">
                  <c:v>542.70000000000005</c:v>
                </c:pt>
                <c:pt idx="4440">
                  <c:v>541.70000000000005</c:v>
                </c:pt>
                <c:pt idx="4441">
                  <c:v>540.79999999999995</c:v>
                </c:pt>
                <c:pt idx="4442">
                  <c:v>540.1</c:v>
                </c:pt>
                <c:pt idx="4443">
                  <c:v>539.9</c:v>
                </c:pt>
                <c:pt idx="4444">
                  <c:v>539.5</c:v>
                </c:pt>
                <c:pt idx="4445">
                  <c:v>538.5</c:v>
                </c:pt>
                <c:pt idx="4446">
                  <c:v>538.1</c:v>
                </c:pt>
                <c:pt idx="4447">
                  <c:v>537.70000000000005</c:v>
                </c:pt>
                <c:pt idx="4448">
                  <c:v>536.1</c:v>
                </c:pt>
                <c:pt idx="4449">
                  <c:v>536</c:v>
                </c:pt>
                <c:pt idx="4450">
                  <c:v>536</c:v>
                </c:pt>
                <c:pt idx="4451">
                  <c:v>534.9</c:v>
                </c:pt>
                <c:pt idx="4452">
                  <c:v>534.20000000000005</c:v>
                </c:pt>
                <c:pt idx="4453">
                  <c:v>534.20000000000005</c:v>
                </c:pt>
                <c:pt idx="4454">
                  <c:v>533.29999999999995</c:v>
                </c:pt>
                <c:pt idx="4455">
                  <c:v>532.70000000000005</c:v>
                </c:pt>
                <c:pt idx="4456">
                  <c:v>532.6</c:v>
                </c:pt>
                <c:pt idx="4457">
                  <c:v>531.70000000000005</c:v>
                </c:pt>
                <c:pt idx="4458">
                  <c:v>531.70000000000005</c:v>
                </c:pt>
                <c:pt idx="4459">
                  <c:v>531.29999999999995</c:v>
                </c:pt>
                <c:pt idx="4460">
                  <c:v>528.29999999999995</c:v>
                </c:pt>
                <c:pt idx="4461">
                  <c:v>527.70000000000005</c:v>
                </c:pt>
                <c:pt idx="4462">
                  <c:v>526.4</c:v>
                </c:pt>
                <c:pt idx="4463">
                  <c:v>524.79999999999995</c:v>
                </c:pt>
                <c:pt idx="4464">
                  <c:v>524.29999999999995</c:v>
                </c:pt>
                <c:pt idx="4465">
                  <c:v>524.20000000000005</c:v>
                </c:pt>
                <c:pt idx="4466">
                  <c:v>523.9</c:v>
                </c:pt>
                <c:pt idx="4467">
                  <c:v>522.70000000000005</c:v>
                </c:pt>
                <c:pt idx="4468">
                  <c:v>522.1</c:v>
                </c:pt>
                <c:pt idx="4469">
                  <c:v>519.29999999999995</c:v>
                </c:pt>
                <c:pt idx="4470">
                  <c:v>518.70000000000005</c:v>
                </c:pt>
                <c:pt idx="4471">
                  <c:v>518.1</c:v>
                </c:pt>
                <c:pt idx="4472">
                  <c:v>518.1</c:v>
                </c:pt>
                <c:pt idx="4473">
                  <c:v>517.5</c:v>
                </c:pt>
                <c:pt idx="4474">
                  <c:v>517.4</c:v>
                </c:pt>
                <c:pt idx="4475">
                  <c:v>516.29999999999995</c:v>
                </c:pt>
                <c:pt idx="4476">
                  <c:v>515.20000000000005</c:v>
                </c:pt>
                <c:pt idx="4477">
                  <c:v>514.70000000000005</c:v>
                </c:pt>
                <c:pt idx="4478">
                  <c:v>514.29999999999995</c:v>
                </c:pt>
                <c:pt idx="4479">
                  <c:v>513.4</c:v>
                </c:pt>
                <c:pt idx="4480">
                  <c:v>513.20000000000005</c:v>
                </c:pt>
                <c:pt idx="4481">
                  <c:v>512</c:v>
                </c:pt>
                <c:pt idx="4482">
                  <c:v>511.7</c:v>
                </c:pt>
                <c:pt idx="4483">
                  <c:v>511.6</c:v>
                </c:pt>
                <c:pt idx="4484">
                  <c:v>510.6</c:v>
                </c:pt>
                <c:pt idx="4485">
                  <c:v>510.6</c:v>
                </c:pt>
                <c:pt idx="4486">
                  <c:v>510.3</c:v>
                </c:pt>
                <c:pt idx="4487">
                  <c:v>509.9</c:v>
                </c:pt>
                <c:pt idx="4488">
                  <c:v>509.3</c:v>
                </c:pt>
                <c:pt idx="4489">
                  <c:v>509.2</c:v>
                </c:pt>
                <c:pt idx="4490">
                  <c:v>508.6</c:v>
                </c:pt>
                <c:pt idx="4491">
                  <c:v>506.2</c:v>
                </c:pt>
                <c:pt idx="4492">
                  <c:v>505.6</c:v>
                </c:pt>
                <c:pt idx="4493">
                  <c:v>505.3</c:v>
                </c:pt>
                <c:pt idx="4494">
                  <c:v>504.3</c:v>
                </c:pt>
                <c:pt idx="4495">
                  <c:v>503.1</c:v>
                </c:pt>
                <c:pt idx="4496">
                  <c:v>502.7</c:v>
                </c:pt>
                <c:pt idx="4497">
                  <c:v>502</c:v>
                </c:pt>
                <c:pt idx="4498">
                  <c:v>501.9</c:v>
                </c:pt>
                <c:pt idx="4499">
                  <c:v>499.5</c:v>
                </c:pt>
                <c:pt idx="4500">
                  <c:v>499.2</c:v>
                </c:pt>
                <c:pt idx="4501">
                  <c:v>498.9</c:v>
                </c:pt>
                <c:pt idx="4502">
                  <c:v>497.2</c:v>
                </c:pt>
                <c:pt idx="4503">
                  <c:v>494.5</c:v>
                </c:pt>
                <c:pt idx="4504">
                  <c:v>494.3</c:v>
                </c:pt>
                <c:pt idx="4505">
                  <c:v>493.6</c:v>
                </c:pt>
                <c:pt idx="4506">
                  <c:v>493.1</c:v>
                </c:pt>
                <c:pt idx="4507">
                  <c:v>492.9</c:v>
                </c:pt>
                <c:pt idx="4508">
                  <c:v>489.4</c:v>
                </c:pt>
                <c:pt idx="4509">
                  <c:v>489.2</c:v>
                </c:pt>
                <c:pt idx="4510">
                  <c:v>489</c:v>
                </c:pt>
                <c:pt idx="4511">
                  <c:v>488.6</c:v>
                </c:pt>
                <c:pt idx="4512">
                  <c:v>487.9</c:v>
                </c:pt>
                <c:pt idx="4513">
                  <c:v>487.8</c:v>
                </c:pt>
                <c:pt idx="4514">
                  <c:v>487.2</c:v>
                </c:pt>
                <c:pt idx="4515">
                  <c:v>486.8</c:v>
                </c:pt>
                <c:pt idx="4516">
                  <c:v>486.4</c:v>
                </c:pt>
                <c:pt idx="4517">
                  <c:v>486.2</c:v>
                </c:pt>
                <c:pt idx="4518">
                  <c:v>482.5</c:v>
                </c:pt>
                <c:pt idx="4519">
                  <c:v>481.7</c:v>
                </c:pt>
                <c:pt idx="4520">
                  <c:v>481.7</c:v>
                </c:pt>
                <c:pt idx="4521">
                  <c:v>481.1</c:v>
                </c:pt>
                <c:pt idx="4522">
                  <c:v>480.4</c:v>
                </c:pt>
                <c:pt idx="4523">
                  <c:v>478.1</c:v>
                </c:pt>
                <c:pt idx="4524">
                  <c:v>477.2</c:v>
                </c:pt>
                <c:pt idx="4525">
                  <c:v>477</c:v>
                </c:pt>
                <c:pt idx="4526">
                  <c:v>474.9</c:v>
                </c:pt>
                <c:pt idx="4527">
                  <c:v>473.3</c:v>
                </c:pt>
                <c:pt idx="4528">
                  <c:v>471.7</c:v>
                </c:pt>
                <c:pt idx="4529">
                  <c:v>471.6</c:v>
                </c:pt>
                <c:pt idx="4530">
                  <c:v>471.6</c:v>
                </c:pt>
                <c:pt idx="4531">
                  <c:v>470.2</c:v>
                </c:pt>
                <c:pt idx="4532">
                  <c:v>468.7</c:v>
                </c:pt>
                <c:pt idx="4533">
                  <c:v>468.2</c:v>
                </c:pt>
                <c:pt idx="4534">
                  <c:v>464.7</c:v>
                </c:pt>
                <c:pt idx="4535">
                  <c:v>464.3</c:v>
                </c:pt>
                <c:pt idx="4536">
                  <c:v>461.6</c:v>
                </c:pt>
                <c:pt idx="4537">
                  <c:v>461.5</c:v>
                </c:pt>
                <c:pt idx="4538">
                  <c:v>461.4</c:v>
                </c:pt>
                <c:pt idx="4539">
                  <c:v>461.4</c:v>
                </c:pt>
                <c:pt idx="4540">
                  <c:v>461.2</c:v>
                </c:pt>
                <c:pt idx="4541">
                  <c:v>461.1</c:v>
                </c:pt>
                <c:pt idx="4542">
                  <c:v>461.1</c:v>
                </c:pt>
                <c:pt idx="4543">
                  <c:v>461</c:v>
                </c:pt>
                <c:pt idx="4544">
                  <c:v>460.9</c:v>
                </c:pt>
                <c:pt idx="4545">
                  <c:v>460.8</c:v>
                </c:pt>
                <c:pt idx="4546">
                  <c:v>460.8</c:v>
                </c:pt>
                <c:pt idx="4547">
                  <c:v>460.8</c:v>
                </c:pt>
                <c:pt idx="4548">
                  <c:v>460.7</c:v>
                </c:pt>
                <c:pt idx="4549">
                  <c:v>460.7</c:v>
                </c:pt>
                <c:pt idx="4550">
                  <c:v>460.7</c:v>
                </c:pt>
                <c:pt idx="4551">
                  <c:v>460.6</c:v>
                </c:pt>
                <c:pt idx="4552">
                  <c:v>460.5</c:v>
                </c:pt>
                <c:pt idx="4553">
                  <c:v>460.5</c:v>
                </c:pt>
                <c:pt idx="4554">
                  <c:v>460.5</c:v>
                </c:pt>
                <c:pt idx="4555">
                  <c:v>460.5</c:v>
                </c:pt>
                <c:pt idx="4556">
                  <c:v>460.3</c:v>
                </c:pt>
                <c:pt idx="4557">
                  <c:v>460.2</c:v>
                </c:pt>
                <c:pt idx="4558">
                  <c:v>460.2</c:v>
                </c:pt>
                <c:pt idx="4559">
                  <c:v>460.2</c:v>
                </c:pt>
                <c:pt idx="4560">
                  <c:v>460.1</c:v>
                </c:pt>
                <c:pt idx="4561">
                  <c:v>460.1</c:v>
                </c:pt>
                <c:pt idx="4562">
                  <c:v>460</c:v>
                </c:pt>
                <c:pt idx="4563">
                  <c:v>460</c:v>
                </c:pt>
                <c:pt idx="4564">
                  <c:v>459.9</c:v>
                </c:pt>
                <c:pt idx="4565">
                  <c:v>459.9</c:v>
                </c:pt>
                <c:pt idx="4566">
                  <c:v>459.9</c:v>
                </c:pt>
                <c:pt idx="4567">
                  <c:v>459.8</c:v>
                </c:pt>
                <c:pt idx="4568">
                  <c:v>459.7</c:v>
                </c:pt>
                <c:pt idx="4569">
                  <c:v>459.7</c:v>
                </c:pt>
                <c:pt idx="4570">
                  <c:v>459.6</c:v>
                </c:pt>
                <c:pt idx="4571">
                  <c:v>459.6</c:v>
                </c:pt>
                <c:pt idx="4572">
                  <c:v>459.6</c:v>
                </c:pt>
                <c:pt idx="4573">
                  <c:v>459.5</c:v>
                </c:pt>
                <c:pt idx="4574">
                  <c:v>459.4</c:v>
                </c:pt>
                <c:pt idx="4575">
                  <c:v>459.3</c:v>
                </c:pt>
                <c:pt idx="4576">
                  <c:v>459.3</c:v>
                </c:pt>
                <c:pt idx="4577">
                  <c:v>459.2</c:v>
                </c:pt>
                <c:pt idx="4578">
                  <c:v>459.2</c:v>
                </c:pt>
                <c:pt idx="4579">
                  <c:v>459.1</c:v>
                </c:pt>
                <c:pt idx="4580">
                  <c:v>459</c:v>
                </c:pt>
                <c:pt idx="4581">
                  <c:v>458.9</c:v>
                </c:pt>
                <c:pt idx="4582">
                  <c:v>458.9</c:v>
                </c:pt>
                <c:pt idx="4583">
                  <c:v>458.9</c:v>
                </c:pt>
                <c:pt idx="4584">
                  <c:v>458.9</c:v>
                </c:pt>
                <c:pt idx="4585">
                  <c:v>458.8</c:v>
                </c:pt>
                <c:pt idx="4586">
                  <c:v>458.8</c:v>
                </c:pt>
                <c:pt idx="4587">
                  <c:v>458.7</c:v>
                </c:pt>
                <c:pt idx="4588">
                  <c:v>458.7</c:v>
                </c:pt>
                <c:pt idx="4589">
                  <c:v>458.7</c:v>
                </c:pt>
                <c:pt idx="4590">
                  <c:v>458.7</c:v>
                </c:pt>
                <c:pt idx="4591">
                  <c:v>458.6</c:v>
                </c:pt>
                <c:pt idx="4592">
                  <c:v>458.6</c:v>
                </c:pt>
                <c:pt idx="4593">
                  <c:v>458.5</c:v>
                </c:pt>
                <c:pt idx="4594">
                  <c:v>458.5</c:v>
                </c:pt>
                <c:pt idx="4595">
                  <c:v>458.4</c:v>
                </c:pt>
                <c:pt idx="4596">
                  <c:v>458.4</c:v>
                </c:pt>
                <c:pt idx="4597">
                  <c:v>458.3</c:v>
                </c:pt>
                <c:pt idx="4598">
                  <c:v>458.3</c:v>
                </c:pt>
                <c:pt idx="4599">
                  <c:v>458.3</c:v>
                </c:pt>
                <c:pt idx="4600">
                  <c:v>458.2</c:v>
                </c:pt>
                <c:pt idx="4601">
                  <c:v>458.2</c:v>
                </c:pt>
                <c:pt idx="4602">
                  <c:v>458.2</c:v>
                </c:pt>
                <c:pt idx="4603">
                  <c:v>458.2</c:v>
                </c:pt>
                <c:pt idx="4604">
                  <c:v>458.1</c:v>
                </c:pt>
                <c:pt idx="4605">
                  <c:v>458.1</c:v>
                </c:pt>
                <c:pt idx="4606">
                  <c:v>458.1</c:v>
                </c:pt>
                <c:pt idx="4607">
                  <c:v>458.1</c:v>
                </c:pt>
                <c:pt idx="4608">
                  <c:v>458</c:v>
                </c:pt>
                <c:pt idx="4609">
                  <c:v>458</c:v>
                </c:pt>
                <c:pt idx="4610">
                  <c:v>458</c:v>
                </c:pt>
                <c:pt idx="4611">
                  <c:v>458</c:v>
                </c:pt>
                <c:pt idx="4612">
                  <c:v>457.9</c:v>
                </c:pt>
                <c:pt idx="4613">
                  <c:v>457.9</c:v>
                </c:pt>
                <c:pt idx="4614">
                  <c:v>457.9</c:v>
                </c:pt>
                <c:pt idx="4615">
                  <c:v>457.9</c:v>
                </c:pt>
                <c:pt idx="4616">
                  <c:v>457.8</c:v>
                </c:pt>
                <c:pt idx="4617">
                  <c:v>457.8</c:v>
                </c:pt>
                <c:pt idx="4618">
                  <c:v>457.8</c:v>
                </c:pt>
                <c:pt idx="4619">
                  <c:v>457.8</c:v>
                </c:pt>
                <c:pt idx="4620">
                  <c:v>457.8</c:v>
                </c:pt>
                <c:pt idx="4621">
                  <c:v>457.8</c:v>
                </c:pt>
                <c:pt idx="4622">
                  <c:v>457.8</c:v>
                </c:pt>
                <c:pt idx="4623">
                  <c:v>457.8</c:v>
                </c:pt>
                <c:pt idx="4624">
                  <c:v>457.6</c:v>
                </c:pt>
                <c:pt idx="4625">
                  <c:v>457.6</c:v>
                </c:pt>
                <c:pt idx="4626">
                  <c:v>457.6</c:v>
                </c:pt>
                <c:pt idx="4627">
                  <c:v>457.5</c:v>
                </c:pt>
                <c:pt idx="4628">
                  <c:v>457.5</c:v>
                </c:pt>
                <c:pt idx="4629">
                  <c:v>457.5</c:v>
                </c:pt>
                <c:pt idx="4630">
                  <c:v>457.5</c:v>
                </c:pt>
                <c:pt idx="4631">
                  <c:v>457.5</c:v>
                </c:pt>
                <c:pt idx="4632">
                  <c:v>457.4</c:v>
                </c:pt>
                <c:pt idx="4633">
                  <c:v>457.4</c:v>
                </c:pt>
                <c:pt idx="4634">
                  <c:v>457.4</c:v>
                </c:pt>
                <c:pt idx="4635">
                  <c:v>457.4</c:v>
                </c:pt>
                <c:pt idx="4636">
                  <c:v>457.4</c:v>
                </c:pt>
                <c:pt idx="4637">
                  <c:v>457.3</c:v>
                </c:pt>
                <c:pt idx="4638">
                  <c:v>457.3</c:v>
                </c:pt>
                <c:pt idx="4639">
                  <c:v>457.3</c:v>
                </c:pt>
                <c:pt idx="4640">
                  <c:v>457.3</c:v>
                </c:pt>
                <c:pt idx="4641">
                  <c:v>457.3</c:v>
                </c:pt>
                <c:pt idx="4642">
                  <c:v>457.2</c:v>
                </c:pt>
                <c:pt idx="4643">
                  <c:v>457.2</c:v>
                </c:pt>
                <c:pt idx="4644">
                  <c:v>457.1</c:v>
                </c:pt>
                <c:pt idx="4645">
                  <c:v>457.1</c:v>
                </c:pt>
                <c:pt idx="4646">
                  <c:v>457.1</c:v>
                </c:pt>
                <c:pt idx="4647">
                  <c:v>457.1</c:v>
                </c:pt>
                <c:pt idx="4648">
                  <c:v>457</c:v>
                </c:pt>
                <c:pt idx="4649">
                  <c:v>456.9</c:v>
                </c:pt>
                <c:pt idx="4650">
                  <c:v>456.9</c:v>
                </c:pt>
                <c:pt idx="4651">
                  <c:v>456.9</c:v>
                </c:pt>
                <c:pt idx="4652">
                  <c:v>456.9</c:v>
                </c:pt>
                <c:pt idx="4653">
                  <c:v>456.8</c:v>
                </c:pt>
                <c:pt idx="4654">
                  <c:v>456.8</c:v>
                </c:pt>
                <c:pt idx="4655">
                  <c:v>456.8</c:v>
                </c:pt>
                <c:pt idx="4656">
                  <c:v>456.8</c:v>
                </c:pt>
                <c:pt idx="4657">
                  <c:v>456.7</c:v>
                </c:pt>
                <c:pt idx="4658">
                  <c:v>456.7</c:v>
                </c:pt>
                <c:pt idx="4659">
                  <c:v>456.6</c:v>
                </c:pt>
                <c:pt idx="4660">
                  <c:v>456.6</c:v>
                </c:pt>
                <c:pt idx="4661">
                  <c:v>456.6</c:v>
                </c:pt>
                <c:pt idx="4662">
                  <c:v>456.6</c:v>
                </c:pt>
                <c:pt idx="4663">
                  <c:v>456.6</c:v>
                </c:pt>
                <c:pt idx="4664">
                  <c:v>456.5</c:v>
                </c:pt>
                <c:pt idx="4665">
                  <c:v>456.5</c:v>
                </c:pt>
                <c:pt idx="4666">
                  <c:v>456.5</c:v>
                </c:pt>
                <c:pt idx="4667">
                  <c:v>456.5</c:v>
                </c:pt>
                <c:pt idx="4668">
                  <c:v>456.4</c:v>
                </c:pt>
                <c:pt idx="4669">
                  <c:v>456.4</c:v>
                </c:pt>
                <c:pt idx="4670">
                  <c:v>456.4</c:v>
                </c:pt>
                <c:pt idx="4671">
                  <c:v>456.1</c:v>
                </c:pt>
                <c:pt idx="4672">
                  <c:v>456.1</c:v>
                </c:pt>
                <c:pt idx="4673">
                  <c:v>456.1</c:v>
                </c:pt>
                <c:pt idx="4674">
                  <c:v>456</c:v>
                </c:pt>
                <c:pt idx="4675">
                  <c:v>455.9</c:v>
                </c:pt>
                <c:pt idx="4676">
                  <c:v>455.9</c:v>
                </c:pt>
                <c:pt idx="4677">
                  <c:v>455.9</c:v>
                </c:pt>
                <c:pt idx="4678">
                  <c:v>455.8</c:v>
                </c:pt>
                <c:pt idx="4679">
                  <c:v>455.7</c:v>
                </c:pt>
                <c:pt idx="4680">
                  <c:v>455.7</c:v>
                </c:pt>
                <c:pt idx="4681">
                  <c:v>455.6</c:v>
                </c:pt>
                <c:pt idx="4682">
                  <c:v>455.6</c:v>
                </c:pt>
                <c:pt idx="4683">
                  <c:v>455.6</c:v>
                </c:pt>
                <c:pt idx="4684">
                  <c:v>455.5</c:v>
                </c:pt>
                <c:pt idx="4685">
                  <c:v>455.3</c:v>
                </c:pt>
                <c:pt idx="4686">
                  <c:v>455.2</c:v>
                </c:pt>
                <c:pt idx="4687">
                  <c:v>455.2</c:v>
                </c:pt>
                <c:pt idx="4688">
                  <c:v>454.7</c:v>
                </c:pt>
                <c:pt idx="4689">
                  <c:v>454.3</c:v>
                </c:pt>
                <c:pt idx="4690">
                  <c:v>454.2</c:v>
                </c:pt>
                <c:pt idx="4691">
                  <c:v>454.1</c:v>
                </c:pt>
                <c:pt idx="4692">
                  <c:v>452.7</c:v>
                </c:pt>
                <c:pt idx="4693">
                  <c:v>450.3</c:v>
                </c:pt>
                <c:pt idx="4694">
                  <c:v>450.1</c:v>
                </c:pt>
                <c:pt idx="4695">
                  <c:v>449.9</c:v>
                </c:pt>
                <c:pt idx="4696">
                  <c:v>449.4</c:v>
                </c:pt>
                <c:pt idx="4697">
                  <c:v>445.6</c:v>
                </c:pt>
                <c:pt idx="4698">
                  <c:v>443.7</c:v>
                </c:pt>
                <c:pt idx="4699">
                  <c:v>441.1</c:v>
                </c:pt>
                <c:pt idx="4700">
                  <c:v>440.8</c:v>
                </c:pt>
                <c:pt idx="4701">
                  <c:v>437.8</c:v>
                </c:pt>
                <c:pt idx="4702">
                  <c:v>437.3</c:v>
                </c:pt>
                <c:pt idx="4703">
                  <c:v>433.1</c:v>
                </c:pt>
                <c:pt idx="4704">
                  <c:v>430.7</c:v>
                </c:pt>
                <c:pt idx="4705">
                  <c:v>429.5</c:v>
                </c:pt>
                <c:pt idx="4706">
                  <c:v>429.1</c:v>
                </c:pt>
                <c:pt idx="4707">
                  <c:v>421.1</c:v>
                </c:pt>
                <c:pt idx="4708">
                  <c:v>419.5</c:v>
                </c:pt>
                <c:pt idx="4709">
                  <c:v>419.3</c:v>
                </c:pt>
                <c:pt idx="4710">
                  <c:v>418.8</c:v>
                </c:pt>
                <c:pt idx="4711">
                  <c:v>418.4</c:v>
                </c:pt>
                <c:pt idx="4712">
                  <c:v>415.5</c:v>
                </c:pt>
                <c:pt idx="4713">
                  <c:v>415.1</c:v>
                </c:pt>
                <c:pt idx="4714">
                  <c:v>412.9</c:v>
                </c:pt>
                <c:pt idx="4715">
                  <c:v>411.9</c:v>
                </c:pt>
                <c:pt idx="4716">
                  <c:v>411.4</c:v>
                </c:pt>
                <c:pt idx="4717">
                  <c:v>407.2</c:v>
                </c:pt>
                <c:pt idx="4718">
                  <c:v>407.1</c:v>
                </c:pt>
                <c:pt idx="4719">
                  <c:v>406.4</c:v>
                </c:pt>
                <c:pt idx="4720">
                  <c:v>406.1</c:v>
                </c:pt>
                <c:pt idx="4721">
                  <c:v>406</c:v>
                </c:pt>
                <c:pt idx="4722">
                  <c:v>405.1</c:v>
                </c:pt>
                <c:pt idx="4723">
                  <c:v>404.2</c:v>
                </c:pt>
                <c:pt idx="4724">
                  <c:v>403.6</c:v>
                </c:pt>
                <c:pt idx="4725">
                  <c:v>403.5</c:v>
                </c:pt>
                <c:pt idx="4726">
                  <c:v>401.7</c:v>
                </c:pt>
                <c:pt idx="4727">
                  <c:v>401.5</c:v>
                </c:pt>
                <c:pt idx="4728">
                  <c:v>395.6</c:v>
                </c:pt>
                <c:pt idx="4729">
                  <c:v>392</c:v>
                </c:pt>
                <c:pt idx="4730">
                  <c:v>389.2</c:v>
                </c:pt>
                <c:pt idx="4731">
                  <c:v>388</c:v>
                </c:pt>
                <c:pt idx="4732">
                  <c:v>382.1</c:v>
                </c:pt>
                <c:pt idx="4733">
                  <c:v>378.5</c:v>
                </c:pt>
                <c:pt idx="4734">
                  <c:v>378.4</c:v>
                </c:pt>
                <c:pt idx="4735">
                  <c:v>377.8</c:v>
                </c:pt>
                <c:pt idx="4736">
                  <c:v>376.1</c:v>
                </c:pt>
                <c:pt idx="4737">
                  <c:v>375.3</c:v>
                </c:pt>
                <c:pt idx="4738">
                  <c:v>367.1</c:v>
                </c:pt>
                <c:pt idx="4739">
                  <c:v>356.2</c:v>
                </c:pt>
                <c:pt idx="4740">
                  <c:v>348.7</c:v>
                </c:pt>
                <c:pt idx="4741">
                  <c:v>348.7</c:v>
                </c:pt>
                <c:pt idx="4742">
                  <c:v>348.5</c:v>
                </c:pt>
                <c:pt idx="4743">
                  <c:v>348.5</c:v>
                </c:pt>
                <c:pt idx="4744">
                  <c:v>348.5</c:v>
                </c:pt>
                <c:pt idx="4745">
                  <c:v>348.4</c:v>
                </c:pt>
                <c:pt idx="4746">
                  <c:v>348.4</c:v>
                </c:pt>
                <c:pt idx="4747">
                  <c:v>348.3</c:v>
                </c:pt>
                <c:pt idx="4748">
                  <c:v>348.3</c:v>
                </c:pt>
                <c:pt idx="4749">
                  <c:v>348.2</c:v>
                </c:pt>
                <c:pt idx="4750">
                  <c:v>348.2</c:v>
                </c:pt>
                <c:pt idx="4751">
                  <c:v>348.2</c:v>
                </c:pt>
                <c:pt idx="4752">
                  <c:v>348.1</c:v>
                </c:pt>
                <c:pt idx="4753">
                  <c:v>348.1</c:v>
                </c:pt>
                <c:pt idx="4754">
                  <c:v>348</c:v>
                </c:pt>
                <c:pt idx="4755">
                  <c:v>348</c:v>
                </c:pt>
                <c:pt idx="4756">
                  <c:v>348</c:v>
                </c:pt>
                <c:pt idx="4757">
                  <c:v>348</c:v>
                </c:pt>
                <c:pt idx="4758">
                  <c:v>347.9</c:v>
                </c:pt>
                <c:pt idx="4759">
                  <c:v>347.8</c:v>
                </c:pt>
                <c:pt idx="4760">
                  <c:v>347.8</c:v>
                </c:pt>
                <c:pt idx="4761">
                  <c:v>347.8</c:v>
                </c:pt>
                <c:pt idx="4762">
                  <c:v>347.8</c:v>
                </c:pt>
                <c:pt idx="4763">
                  <c:v>347.7</c:v>
                </c:pt>
                <c:pt idx="4764">
                  <c:v>347.7</c:v>
                </c:pt>
                <c:pt idx="4765">
                  <c:v>347.7</c:v>
                </c:pt>
                <c:pt idx="4766">
                  <c:v>347.7</c:v>
                </c:pt>
                <c:pt idx="4767">
                  <c:v>347.6</c:v>
                </c:pt>
                <c:pt idx="4768">
                  <c:v>347.6</c:v>
                </c:pt>
                <c:pt idx="4769">
                  <c:v>347.5</c:v>
                </c:pt>
                <c:pt idx="4770">
                  <c:v>347.5</c:v>
                </c:pt>
                <c:pt idx="4771">
                  <c:v>347.5</c:v>
                </c:pt>
                <c:pt idx="4772">
                  <c:v>347.4</c:v>
                </c:pt>
                <c:pt idx="4773">
                  <c:v>347.4</c:v>
                </c:pt>
                <c:pt idx="4774">
                  <c:v>347.3</c:v>
                </c:pt>
                <c:pt idx="4775">
                  <c:v>347.3</c:v>
                </c:pt>
                <c:pt idx="4776">
                  <c:v>347.2</c:v>
                </c:pt>
                <c:pt idx="4777">
                  <c:v>347.2</c:v>
                </c:pt>
                <c:pt idx="4778">
                  <c:v>347.2</c:v>
                </c:pt>
                <c:pt idx="4779">
                  <c:v>347.2</c:v>
                </c:pt>
                <c:pt idx="4780">
                  <c:v>347.1</c:v>
                </c:pt>
                <c:pt idx="4781">
                  <c:v>347</c:v>
                </c:pt>
                <c:pt idx="4782">
                  <c:v>347</c:v>
                </c:pt>
                <c:pt idx="4783">
                  <c:v>347</c:v>
                </c:pt>
                <c:pt idx="4784">
                  <c:v>346.9</c:v>
                </c:pt>
                <c:pt idx="4785">
                  <c:v>346.8</c:v>
                </c:pt>
                <c:pt idx="4786">
                  <c:v>346.8</c:v>
                </c:pt>
                <c:pt idx="4787">
                  <c:v>346.7</c:v>
                </c:pt>
                <c:pt idx="4788">
                  <c:v>346.7</c:v>
                </c:pt>
                <c:pt idx="4789">
                  <c:v>346.7</c:v>
                </c:pt>
                <c:pt idx="4790">
                  <c:v>346.6</c:v>
                </c:pt>
                <c:pt idx="4791">
                  <c:v>346.6</c:v>
                </c:pt>
                <c:pt idx="4792">
                  <c:v>346.5</c:v>
                </c:pt>
                <c:pt idx="4793">
                  <c:v>346.5</c:v>
                </c:pt>
                <c:pt idx="4794">
                  <c:v>346.5</c:v>
                </c:pt>
                <c:pt idx="4795">
                  <c:v>346.5</c:v>
                </c:pt>
                <c:pt idx="4796">
                  <c:v>346.5</c:v>
                </c:pt>
                <c:pt idx="4797">
                  <c:v>346.5</c:v>
                </c:pt>
                <c:pt idx="4798">
                  <c:v>346.5</c:v>
                </c:pt>
                <c:pt idx="4799">
                  <c:v>346.5</c:v>
                </c:pt>
                <c:pt idx="4800">
                  <c:v>346.4</c:v>
                </c:pt>
                <c:pt idx="4801">
                  <c:v>346.4</c:v>
                </c:pt>
                <c:pt idx="4802">
                  <c:v>346.3</c:v>
                </c:pt>
                <c:pt idx="4803">
                  <c:v>346.3</c:v>
                </c:pt>
                <c:pt idx="4804">
                  <c:v>346.3</c:v>
                </c:pt>
                <c:pt idx="4805">
                  <c:v>346.2</c:v>
                </c:pt>
                <c:pt idx="4806">
                  <c:v>346.2</c:v>
                </c:pt>
                <c:pt idx="4807">
                  <c:v>346.2</c:v>
                </c:pt>
                <c:pt idx="4808">
                  <c:v>346.2</c:v>
                </c:pt>
                <c:pt idx="4809">
                  <c:v>346.1</c:v>
                </c:pt>
                <c:pt idx="4810">
                  <c:v>346.1</c:v>
                </c:pt>
                <c:pt idx="4811">
                  <c:v>346.1</c:v>
                </c:pt>
                <c:pt idx="4812">
                  <c:v>346.1</c:v>
                </c:pt>
                <c:pt idx="4813">
                  <c:v>346</c:v>
                </c:pt>
                <c:pt idx="4814">
                  <c:v>346</c:v>
                </c:pt>
                <c:pt idx="4815">
                  <c:v>346</c:v>
                </c:pt>
                <c:pt idx="4816">
                  <c:v>346</c:v>
                </c:pt>
                <c:pt idx="4817">
                  <c:v>346</c:v>
                </c:pt>
                <c:pt idx="4818">
                  <c:v>346</c:v>
                </c:pt>
                <c:pt idx="4819">
                  <c:v>346</c:v>
                </c:pt>
                <c:pt idx="4820">
                  <c:v>345.9</c:v>
                </c:pt>
                <c:pt idx="4821">
                  <c:v>345.9</c:v>
                </c:pt>
                <c:pt idx="4822">
                  <c:v>345.9</c:v>
                </c:pt>
                <c:pt idx="4823">
                  <c:v>345.9</c:v>
                </c:pt>
                <c:pt idx="4824">
                  <c:v>345.9</c:v>
                </c:pt>
                <c:pt idx="4825">
                  <c:v>345.9</c:v>
                </c:pt>
                <c:pt idx="4826">
                  <c:v>345.9</c:v>
                </c:pt>
                <c:pt idx="4827">
                  <c:v>345.8</c:v>
                </c:pt>
                <c:pt idx="4828">
                  <c:v>345.8</c:v>
                </c:pt>
                <c:pt idx="4829">
                  <c:v>345.8</c:v>
                </c:pt>
                <c:pt idx="4830">
                  <c:v>345.8</c:v>
                </c:pt>
                <c:pt idx="4831">
                  <c:v>345.8</c:v>
                </c:pt>
                <c:pt idx="4832">
                  <c:v>345.8</c:v>
                </c:pt>
                <c:pt idx="4833">
                  <c:v>345.8</c:v>
                </c:pt>
                <c:pt idx="4834">
                  <c:v>345.7</c:v>
                </c:pt>
                <c:pt idx="4835">
                  <c:v>345.7</c:v>
                </c:pt>
                <c:pt idx="4836">
                  <c:v>345.7</c:v>
                </c:pt>
                <c:pt idx="4837">
                  <c:v>345.6</c:v>
                </c:pt>
                <c:pt idx="4838">
                  <c:v>345.6</c:v>
                </c:pt>
                <c:pt idx="4839">
                  <c:v>345.6</c:v>
                </c:pt>
                <c:pt idx="4840">
                  <c:v>345.6</c:v>
                </c:pt>
                <c:pt idx="4841">
                  <c:v>345.6</c:v>
                </c:pt>
                <c:pt idx="4842">
                  <c:v>345.6</c:v>
                </c:pt>
                <c:pt idx="4843">
                  <c:v>345.5</c:v>
                </c:pt>
                <c:pt idx="4844">
                  <c:v>345.5</c:v>
                </c:pt>
                <c:pt idx="4845">
                  <c:v>345.5</c:v>
                </c:pt>
                <c:pt idx="4846">
                  <c:v>345.5</c:v>
                </c:pt>
                <c:pt idx="4847">
                  <c:v>345.5</c:v>
                </c:pt>
                <c:pt idx="4848">
                  <c:v>345.5</c:v>
                </c:pt>
                <c:pt idx="4849">
                  <c:v>345.4</c:v>
                </c:pt>
                <c:pt idx="4850">
                  <c:v>345.4</c:v>
                </c:pt>
                <c:pt idx="4851">
                  <c:v>345.3</c:v>
                </c:pt>
                <c:pt idx="4852">
                  <c:v>345.3</c:v>
                </c:pt>
                <c:pt idx="4853">
                  <c:v>345.3</c:v>
                </c:pt>
                <c:pt idx="4854">
                  <c:v>345.3</c:v>
                </c:pt>
                <c:pt idx="4855">
                  <c:v>345.3</c:v>
                </c:pt>
                <c:pt idx="4856">
                  <c:v>345.3</c:v>
                </c:pt>
                <c:pt idx="4857">
                  <c:v>345.3</c:v>
                </c:pt>
                <c:pt idx="4858">
                  <c:v>345.3</c:v>
                </c:pt>
                <c:pt idx="4859">
                  <c:v>345.2</c:v>
                </c:pt>
                <c:pt idx="4860">
                  <c:v>345.2</c:v>
                </c:pt>
                <c:pt idx="4861">
                  <c:v>345.2</c:v>
                </c:pt>
                <c:pt idx="4862">
                  <c:v>345.2</c:v>
                </c:pt>
                <c:pt idx="4863">
                  <c:v>345.1</c:v>
                </c:pt>
                <c:pt idx="4864">
                  <c:v>345.1</c:v>
                </c:pt>
                <c:pt idx="4865">
                  <c:v>345.1</c:v>
                </c:pt>
                <c:pt idx="4866">
                  <c:v>345.1</c:v>
                </c:pt>
                <c:pt idx="4867">
                  <c:v>345.1</c:v>
                </c:pt>
                <c:pt idx="4868">
                  <c:v>345</c:v>
                </c:pt>
                <c:pt idx="4869">
                  <c:v>344.9</c:v>
                </c:pt>
                <c:pt idx="4870">
                  <c:v>344.9</c:v>
                </c:pt>
                <c:pt idx="4871">
                  <c:v>344.9</c:v>
                </c:pt>
                <c:pt idx="4872">
                  <c:v>344.9</c:v>
                </c:pt>
                <c:pt idx="4873">
                  <c:v>344.9</c:v>
                </c:pt>
                <c:pt idx="4874">
                  <c:v>344.8</c:v>
                </c:pt>
                <c:pt idx="4875">
                  <c:v>344.8</c:v>
                </c:pt>
                <c:pt idx="4876">
                  <c:v>344.7</c:v>
                </c:pt>
                <c:pt idx="4877">
                  <c:v>344.7</c:v>
                </c:pt>
                <c:pt idx="4878">
                  <c:v>344.7</c:v>
                </c:pt>
                <c:pt idx="4879">
                  <c:v>344.6</c:v>
                </c:pt>
                <c:pt idx="4880">
                  <c:v>344.6</c:v>
                </c:pt>
                <c:pt idx="4881">
                  <c:v>344.6</c:v>
                </c:pt>
                <c:pt idx="4882">
                  <c:v>344.4</c:v>
                </c:pt>
                <c:pt idx="4883">
                  <c:v>344.4</c:v>
                </c:pt>
                <c:pt idx="4884">
                  <c:v>344.2</c:v>
                </c:pt>
                <c:pt idx="4885">
                  <c:v>344.2</c:v>
                </c:pt>
                <c:pt idx="4886">
                  <c:v>344.2</c:v>
                </c:pt>
                <c:pt idx="4887">
                  <c:v>343.1</c:v>
                </c:pt>
                <c:pt idx="4888">
                  <c:v>264.10000000000002</c:v>
                </c:pt>
                <c:pt idx="4889">
                  <c:v>264</c:v>
                </c:pt>
                <c:pt idx="4890">
                  <c:v>264</c:v>
                </c:pt>
                <c:pt idx="4891">
                  <c:v>263.89999999999998</c:v>
                </c:pt>
                <c:pt idx="4892">
                  <c:v>263.89999999999998</c:v>
                </c:pt>
                <c:pt idx="4893">
                  <c:v>263.8</c:v>
                </c:pt>
                <c:pt idx="4894">
                  <c:v>263.8</c:v>
                </c:pt>
                <c:pt idx="4895">
                  <c:v>263.8</c:v>
                </c:pt>
                <c:pt idx="4896">
                  <c:v>263.8</c:v>
                </c:pt>
                <c:pt idx="4897">
                  <c:v>263.8</c:v>
                </c:pt>
                <c:pt idx="4898">
                  <c:v>263.8</c:v>
                </c:pt>
                <c:pt idx="4899">
                  <c:v>263.7</c:v>
                </c:pt>
                <c:pt idx="4900">
                  <c:v>263.7</c:v>
                </c:pt>
                <c:pt idx="4901">
                  <c:v>263.7</c:v>
                </c:pt>
                <c:pt idx="4902">
                  <c:v>263.60000000000002</c:v>
                </c:pt>
                <c:pt idx="4903">
                  <c:v>263.60000000000002</c:v>
                </c:pt>
                <c:pt idx="4904">
                  <c:v>263.5</c:v>
                </c:pt>
                <c:pt idx="4905">
                  <c:v>263.5</c:v>
                </c:pt>
                <c:pt idx="4906">
                  <c:v>263.5</c:v>
                </c:pt>
                <c:pt idx="4907">
                  <c:v>263.5</c:v>
                </c:pt>
                <c:pt idx="4908">
                  <c:v>263.5</c:v>
                </c:pt>
                <c:pt idx="4909">
                  <c:v>263.5</c:v>
                </c:pt>
                <c:pt idx="4910">
                  <c:v>263.39999999999998</c:v>
                </c:pt>
                <c:pt idx="4911">
                  <c:v>263.39999999999998</c:v>
                </c:pt>
                <c:pt idx="4912">
                  <c:v>263.39999999999998</c:v>
                </c:pt>
                <c:pt idx="4913">
                  <c:v>263.39999999999998</c:v>
                </c:pt>
                <c:pt idx="4914">
                  <c:v>263.39999999999998</c:v>
                </c:pt>
                <c:pt idx="4915">
                  <c:v>263.3</c:v>
                </c:pt>
                <c:pt idx="4916">
                  <c:v>263.3</c:v>
                </c:pt>
                <c:pt idx="4917">
                  <c:v>263.3</c:v>
                </c:pt>
                <c:pt idx="4918">
                  <c:v>263.2</c:v>
                </c:pt>
                <c:pt idx="4919">
                  <c:v>263.2</c:v>
                </c:pt>
                <c:pt idx="4920">
                  <c:v>263.2</c:v>
                </c:pt>
                <c:pt idx="4921">
                  <c:v>263.10000000000002</c:v>
                </c:pt>
                <c:pt idx="4922">
                  <c:v>263.10000000000002</c:v>
                </c:pt>
                <c:pt idx="4923">
                  <c:v>263.10000000000002</c:v>
                </c:pt>
                <c:pt idx="4924">
                  <c:v>263</c:v>
                </c:pt>
                <c:pt idx="4925">
                  <c:v>263</c:v>
                </c:pt>
                <c:pt idx="4926">
                  <c:v>263</c:v>
                </c:pt>
                <c:pt idx="4927">
                  <c:v>263</c:v>
                </c:pt>
                <c:pt idx="4928">
                  <c:v>262.89999999999998</c:v>
                </c:pt>
                <c:pt idx="4929">
                  <c:v>262.89999999999998</c:v>
                </c:pt>
                <c:pt idx="4930">
                  <c:v>262.8</c:v>
                </c:pt>
                <c:pt idx="4931">
                  <c:v>262.8</c:v>
                </c:pt>
                <c:pt idx="4932">
                  <c:v>262.8</c:v>
                </c:pt>
                <c:pt idx="4933">
                  <c:v>262.7</c:v>
                </c:pt>
                <c:pt idx="4934">
                  <c:v>262.7</c:v>
                </c:pt>
                <c:pt idx="4935">
                  <c:v>262.7</c:v>
                </c:pt>
                <c:pt idx="4936">
                  <c:v>262.60000000000002</c:v>
                </c:pt>
                <c:pt idx="4937">
                  <c:v>262.60000000000002</c:v>
                </c:pt>
                <c:pt idx="4938">
                  <c:v>262.60000000000002</c:v>
                </c:pt>
                <c:pt idx="4939">
                  <c:v>262.60000000000002</c:v>
                </c:pt>
                <c:pt idx="4940">
                  <c:v>262.60000000000002</c:v>
                </c:pt>
                <c:pt idx="4941">
                  <c:v>262.5</c:v>
                </c:pt>
                <c:pt idx="4942">
                  <c:v>262.5</c:v>
                </c:pt>
                <c:pt idx="4943">
                  <c:v>262.5</c:v>
                </c:pt>
                <c:pt idx="4944">
                  <c:v>262.5</c:v>
                </c:pt>
                <c:pt idx="4945">
                  <c:v>262.39999999999998</c:v>
                </c:pt>
                <c:pt idx="4946">
                  <c:v>262.39999999999998</c:v>
                </c:pt>
                <c:pt idx="4947">
                  <c:v>262.39999999999998</c:v>
                </c:pt>
                <c:pt idx="4948">
                  <c:v>262.39999999999998</c:v>
                </c:pt>
                <c:pt idx="4949">
                  <c:v>262.39999999999998</c:v>
                </c:pt>
                <c:pt idx="4950">
                  <c:v>262.39999999999998</c:v>
                </c:pt>
                <c:pt idx="4951">
                  <c:v>262.3</c:v>
                </c:pt>
                <c:pt idx="4952">
                  <c:v>262.3</c:v>
                </c:pt>
                <c:pt idx="4953">
                  <c:v>262.3</c:v>
                </c:pt>
                <c:pt idx="4954">
                  <c:v>262.3</c:v>
                </c:pt>
                <c:pt idx="4955">
                  <c:v>262.2</c:v>
                </c:pt>
                <c:pt idx="4956">
                  <c:v>262.2</c:v>
                </c:pt>
                <c:pt idx="4957">
                  <c:v>262.2</c:v>
                </c:pt>
                <c:pt idx="4958">
                  <c:v>262.2</c:v>
                </c:pt>
                <c:pt idx="4959">
                  <c:v>262.2</c:v>
                </c:pt>
                <c:pt idx="4960">
                  <c:v>262.2</c:v>
                </c:pt>
                <c:pt idx="4961">
                  <c:v>262.2</c:v>
                </c:pt>
                <c:pt idx="4962">
                  <c:v>262.10000000000002</c:v>
                </c:pt>
                <c:pt idx="4963">
                  <c:v>262.10000000000002</c:v>
                </c:pt>
                <c:pt idx="4964">
                  <c:v>262.10000000000002</c:v>
                </c:pt>
                <c:pt idx="4965">
                  <c:v>262.10000000000002</c:v>
                </c:pt>
                <c:pt idx="4966">
                  <c:v>262.10000000000002</c:v>
                </c:pt>
                <c:pt idx="4967">
                  <c:v>262.10000000000002</c:v>
                </c:pt>
                <c:pt idx="4968">
                  <c:v>262.10000000000002</c:v>
                </c:pt>
                <c:pt idx="4969">
                  <c:v>262.10000000000002</c:v>
                </c:pt>
                <c:pt idx="4970">
                  <c:v>262</c:v>
                </c:pt>
                <c:pt idx="4971">
                  <c:v>262</c:v>
                </c:pt>
                <c:pt idx="4972">
                  <c:v>262</c:v>
                </c:pt>
                <c:pt idx="4973">
                  <c:v>262</c:v>
                </c:pt>
                <c:pt idx="4974">
                  <c:v>262</c:v>
                </c:pt>
                <c:pt idx="4975">
                  <c:v>262</c:v>
                </c:pt>
                <c:pt idx="4976">
                  <c:v>262</c:v>
                </c:pt>
                <c:pt idx="4977">
                  <c:v>262</c:v>
                </c:pt>
                <c:pt idx="4978">
                  <c:v>261.89999999999998</c:v>
                </c:pt>
                <c:pt idx="4979">
                  <c:v>261.89999999999998</c:v>
                </c:pt>
                <c:pt idx="4980">
                  <c:v>261.89999999999998</c:v>
                </c:pt>
                <c:pt idx="4981">
                  <c:v>261.89999999999998</c:v>
                </c:pt>
                <c:pt idx="4982">
                  <c:v>261.89999999999998</c:v>
                </c:pt>
                <c:pt idx="4983">
                  <c:v>261.89999999999998</c:v>
                </c:pt>
                <c:pt idx="4984">
                  <c:v>261.89999999999998</c:v>
                </c:pt>
                <c:pt idx="4985">
                  <c:v>261.89999999999998</c:v>
                </c:pt>
                <c:pt idx="4986">
                  <c:v>261.8</c:v>
                </c:pt>
                <c:pt idx="4987">
                  <c:v>261.8</c:v>
                </c:pt>
                <c:pt idx="4988">
                  <c:v>261.8</c:v>
                </c:pt>
                <c:pt idx="4989">
                  <c:v>261.8</c:v>
                </c:pt>
                <c:pt idx="4990">
                  <c:v>261.8</c:v>
                </c:pt>
                <c:pt idx="4991">
                  <c:v>261.8</c:v>
                </c:pt>
                <c:pt idx="4992">
                  <c:v>261.8</c:v>
                </c:pt>
                <c:pt idx="4993">
                  <c:v>261.8</c:v>
                </c:pt>
                <c:pt idx="4994">
                  <c:v>261.8</c:v>
                </c:pt>
                <c:pt idx="4995">
                  <c:v>261.7</c:v>
                </c:pt>
                <c:pt idx="4996">
                  <c:v>261.7</c:v>
                </c:pt>
                <c:pt idx="4997">
                  <c:v>261.7</c:v>
                </c:pt>
                <c:pt idx="4998">
                  <c:v>261.7</c:v>
                </c:pt>
                <c:pt idx="4999">
                  <c:v>261.7</c:v>
                </c:pt>
                <c:pt idx="5000">
                  <c:v>261.7</c:v>
                </c:pt>
                <c:pt idx="5001">
                  <c:v>261.7</c:v>
                </c:pt>
                <c:pt idx="5002">
                  <c:v>261.60000000000002</c:v>
                </c:pt>
                <c:pt idx="5003">
                  <c:v>261.60000000000002</c:v>
                </c:pt>
                <c:pt idx="5004">
                  <c:v>261.60000000000002</c:v>
                </c:pt>
                <c:pt idx="5005">
                  <c:v>261.60000000000002</c:v>
                </c:pt>
                <c:pt idx="5006">
                  <c:v>261.60000000000002</c:v>
                </c:pt>
                <c:pt idx="5007">
                  <c:v>261.60000000000002</c:v>
                </c:pt>
                <c:pt idx="5008">
                  <c:v>261.60000000000002</c:v>
                </c:pt>
                <c:pt idx="5009">
                  <c:v>261.5</c:v>
                </c:pt>
                <c:pt idx="5010">
                  <c:v>261.5</c:v>
                </c:pt>
                <c:pt idx="5011">
                  <c:v>261.5</c:v>
                </c:pt>
                <c:pt idx="5012">
                  <c:v>261.5</c:v>
                </c:pt>
                <c:pt idx="5013">
                  <c:v>261.39999999999998</c:v>
                </c:pt>
                <c:pt idx="5014">
                  <c:v>261.39999999999998</c:v>
                </c:pt>
                <c:pt idx="5015">
                  <c:v>261.39999999999998</c:v>
                </c:pt>
                <c:pt idx="5016">
                  <c:v>261.39999999999998</c:v>
                </c:pt>
                <c:pt idx="5017">
                  <c:v>261.39999999999998</c:v>
                </c:pt>
                <c:pt idx="5018">
                  <c:v>261.3</c:v>
                </c:pt>
                <c:pt idx="5019">
                  <c:v>261.3</c:v>
                </c:pt>
                <c:pt idx="5020">
                  <c:v>261.3</c:v>
                </c:pt>
                <c:pt idx="5021">
                  <c:v>261.3</c:v>
                </c:pt>
                <c:pt idx="5022">
                  <c:v>261.3</c:v>
                </c:pt>
                <c:pt idx="5023">
                  <c:v>261.2</c:v>
                </c:pt>
                <c:pt idx="5024">
                  <c:v>261.2</c:v>
                </c:pt>
                <c:pt idx="5025">
                  <c:v>261.2</c:v>
                </c:pt>
                <c:pt idx="5026">
                  <c:v>261.2</c:v>
                </c:pt>
                <c:pt idx="5027">
                  <c:v>261.10000000000002</c:v>
                </c:pt>
                <c:pt idx="5028">
                  <c:v>261.10000000000002</c:v>
                </c:pt>
                <c:pt idx="5029">
                  <c:v>261</c:v>
                </c:pt>
                <c:pt idx="5030">
                  <c:v>261</c:v>
                </c:pt>
                <c:pt idx="5031">
                  <c:v>260.89999999999998</c:v>
                </c:pt>
                <c:pt idx="5032">
                  <c:v>260.8</c:v>
                </c:pt>
                <c:pt idx="5033">
                  <c:v>260.7</c:v>
                </c:pt>
                <c:pt idx="5034">
                  <c:v>200.7</c:v>
                </c:pt>
                <c:pt idx="5035">
                  <c:v>200.7</c:v>
                </c:pt>
                <c:pt idx="5036">
                  <c:v>200.6</c:v>
                </c:pt>
                <c:pt idx="5037">
                  <c:v>200.6</c:v>
                </c:pt>
                <c:pt idx="5038">
                  <c:v>200.6</c:v>
                </c:pt>
                <c:pt idx="5039">
                  <c:v>200.6</c:v>
                </c:pt>
                <c:pt idx="5040">
                  <c:v>200.6</c:v>
                </c:pt>
                <c:pt idx="5041">
                  <c:v>200.5</c:v>
                </c:pt>
                <c:pt idx="5042">
                  <c:v>200.5</c:v>
                </c:pt>
                <c:pt idx="5043">
                  <c:v>200.5</c:v>
                </c:pt>
                <c:pt idx="5044">
                  <c:v>200.4</c:v>
                </c:pt>
                <c:pt idx="5045">
                  <c:v>200.4</c:v>
                </c:pt>
                <c:pt idx="5046">
                  <c:v>200.4</c:v>
                </c:pt>
                <c:pt idx="5047">
                  <c:v>200.4</c:v>
                </c:pt>
                <c:pt idx="5048">
                  <c:v>200.4</c:v>
                </c:pt>
                <c:pt idx="5049">
                  <c:v>200.3</c:v>
                </c:pt>
                <c:pt idx="5050">
                  <c:v>200.3</c:v>
                </c:pt>
                <c:pt idx="5051">
                  <c:v>200.3</c:v>
                </c:pt>
                <c:pt idx="5052">
                  <c:v>200.3</c:v>
                </c:pt>
                <c:pt idx="5053">
                  <c:v>200.3</c:v>
                </c:pt>
                <c:pt idx="5054">
                  <c:v>200.3</c:v>
                </c:pt>
                <c:pt idx="5055">
                  <c:v>200.2</c:v>
                </c:pt>
                <c:pt idx="5056">
                  <c:v>200.2</c:v>
                </c:pt>
                <c:pt idx="5057">
                  <c:v>200.2</c:v>
                </c:pt>
                <c:pt idx="5058">
                  <c:v>200.2</c:v>
                </c:pt>
                <c:pt idx="5059">
                  <c:v>200.2</c:v>
                </c:pt>
                <c:pt idx="5060">
                  <c:v>200.2</c:v>
                </c:pt>
                <c:pt idx="5061">
                  <c:v>200.1</c:v>
                </c:pt>
                <c:pt idx="5062">
                  <c:v>200.1</c:v>
                </c:pt>
                <c:pt idx="5063">
                  <c:v>200.1</c:v>
                </c:pt>
                <c:pt idx="5064">
                  <c:v>200.1</c:v>
                </c:pt>
                <c:pt idx="5065">
                  <c:v>200</c:v>
                </c:pt>
                <c:pt idx="5066">
                  <c:v>200</c:v>
                </c:pt>
                <c:pt idx="5067">
                  <c:v>200</c:v>
                </c:pt>
                <c:pt idx="5068">
                  <c:v>200</c:v>
                </c:pt>
                <c:pt idx="5069">
                  <c:v>200</c:v>
                </c:pt>
                <c:pt idx="5070">
                  <c:v>199.9</c:v>
                </c:pt>
                <c:pt idx="5071">
                  <c:v>199.9</c:v>
                </c:pt>
                <c:pt idx="5072">
                  <c:v>199.9</c:v>
                </c:pt>
                <c:pt idx="5073">
                  <c:v>199.9</c:v>
                </c:pt>
                <c:pt idx="5074">
                  <c:v>199.9</c:v>
                </c:pt>
                <c:pt idx="5075">
                  <c:v>199.9</c:v>
                </c:pt>
                <c:pt idx="5076">
                  <c:v>199.8</c:v>
                </c:pt>
                <c:pt idx="5077">
                  <c:v>199.8</c:v>
                </c:pt>
                <c:pt idx="5078">
                  <c:v>199.7</c:v>
                </c:pt>
                <c:pt idx="5079">
                  <c:v>199.7</c:v>
                </c:pt>
                <c:pt idx="5080">
                  <c:v>199.7</c:v>
                </c:pt>
                <c:pt idx="5081">
                  <c:v>199.7</c:v>
                </c:pt>
                <c:pt idx="5082">
                  <c:v>199.7</c:v>
                </c:pt>
                <c:pt idx="5083">
                  <c:v>199.6</c:v>
                </c:pt>
                <c:pt idx="5084">
                  <c:v>199.6</c:v>
                </c:pt>
                <c:pt idx="5085">
                  <c:v>199.6</c:v>
                </c:pt>
                <c:pt idx="5086">
                  <c:v>199.6</c:v>
                </c:pt>
                <c:pt idx="5087">
                  <c:v>199.6</c:v>
                </c:pt>
                <c:pt idx="5088">
                  <c:v>199.6</c:v>
                </c:pt>
                <c:pt idx="5089">
                  <c:v>199.6</c:v>
                </c:pt>
                <c:pt idx="5090">
                  <c:v>199.5</c:v>
                </c:pt>
                <c:pt idx="5091">
                  <c:v>199.5</c:v>
                </c:pt>
                <c:pt idx="5092">
                  <c:v>199.5</c:v>
                </c:pt>
                <c:pt idx="5093">
                  <c:v>199.5</c:v>
                </c:pt>
                <c:pt idx="5094">
                  <c:v>199.5</c:v>
                </c:pt>
                <c:pt idx="5095">
                  <c:v>199.4</c:v>
                </c:pt>
                <c:pt idx="5096">
                  <c:v>199.4</c:v>
                </c:pt>
                <c:pt idx="5097">
                  <c:v>199.4</c:v>
                </c:pt>
                <c:pt idx="5098">
                  <c:v>199.4</c:v>
                </c:pt>
                <c:pt idx="5099">
                  <c:v>199.4</c:v>
                </c:pt>
                <c:pt idx="5100">
                  <c:v>199.4</c:v>
                </c:pt>
                <c:pt idx="5101">
                  <c:v>199.4</c:v>
                </c:pt>
                <c:pt idx="5102">
                  <c:v>199.4</c:v>
                </c:pt>
                <c:pt idx="5103">
                  <c:v>199.4</c:v>
                </c:pt>
                <c:pt idx="5104">
                  <c:v>199.4</c:v>
                </c:pt>
                <c:pt idx="5105">
                  <c:v>199.3</c:v>
                </c:pt>
                <c:pt idx="5106">
                  <c:v>199.3</c:v>
                </c:pt>
                <c:pt idx="5107">
                  <c:v>199.3</c:v>
                </c:pt>
                <c:pt idx="5108">
                  <c:v>199.3</c:v>
                </c:pt>
                <c:pt idx="5109">
                  <c:v>199.3</c:v>
                </c:pt>
                <c:pt idx="5110">
                  <c:v>199.3</c:v>
                </c:pt>
                <c:pt idx="5111">
                  <c:v>199.3</c:v>
                </c:pt>
                <c:pt idx="5112">
                  <c:v>199.3</c:v>
                </c:pt>
                <c:pt idx="5113">
                  <c:v>199.3</c:v>
                </c:pt>
                <c:pt idx="5114">
                  <c:v>199.3</c:v>
                </c:pt>
                <c:pt idx="5115">
                  <c:v>199.3</c:v>
                </c:pt>
                <c:pt idx="5116">
                  <c:v>199.2</c:v>
                </c:pt>
                <c:pt idx="5117">
                  <c:v>199.2</c:v>
                </c:pt>
                <c:pt idx="5118">
                  <c:v>199.2</c:v>
                </c:pt>
                <c:pt idx="5119">
                  <c:v>199.2</c:v>
                </c:pt>
                <c:pt idx="5120">
                  <c:v>199.2</c:v>
                </c:pt>
                <c:pt idx="5121">
                  <c:v>199.2</c:v>
                </c:pt>
                <c:pt idx="5122">
                  <c:v>199.2</c:v>
                </c:pt>
                <c:pt idx="5123">
                  <c:v>199.2</c:v>
                </c:pt>
                <c:pt idx="5124">
                  <c:v>199.2</c:v>
                </c:pt>
                <c:pt idx="5125">
                  <c:v>199.2</c:v>
                </c:pt>
                <c:pt idx="5126">
                  <c:v>199.1</c:v>
                </c:pt>
                <c:pt idx="5127">
                  <c:v>199.1</c:v>
                </c:pt>
                <c:pt idx="5128">
                  <c:v>199.1</c:v>
                </c:pt>
                <c:pt idx="5129">
                  <c:v>199.1</c:v>
                </c:pt>
                <c:pt idx="5130">
                  <c:v>199.1</c:v>
                </c:pt>
                <c:pt idx="5131">
                  <c:v>199.1</c:v>
                </c:pt>
                <c:pt idx="5132">
                  <c:v>199.1</c:v>
                </c:pt>
                <c:pt idx="5133">
                  <c:v>199.1</c:v>
                </c:pt>
                <c:pt idx="5134">
                  <c:v>199.1</c:v>
                </c:pt>
                <c:pt idx="5135">
                  <c:v>199.1</c:v>
                </c:pt>
                <c:pt idx="5136">
                  <c:v>199.1</c:v>
                </c:pt>
                <c:pt idx="5137">
                  <c:v>199.1</c:v>
                </c:pt>
                <c:pt idx="5138">
                  <c:v>199.1</c:v>
                </c:pt>
                <c:pt idx="5139">
                  <c:v>199</c:v>
                </c:pt>
                <c:pt idx="5140">
                  <c:v>199</c:v>
                </c:pt>
                <c:pt idx="5141">
                  <c:v>199</c:v>
                </c:pt>
                <c:pt idx="5142">
                  <c:v>199</c:v>
                </c:pt>
                <c:pt idx="5143">
                  <c:v>199</c:v>
                </c:pt>
                <c:pt idx="5144">
                  <c:v>199</c:v>
                </c:pt>
                <c:pt idx="5145">
                  <c:v>199</c:v>
                </c:pt>
                <c:pt idx="5146">
                  <c:v>199</c:v>
                </c:pt>
                <c:pt idx="5147">
                  <c:v>199</c:v>
                </c:pt>
                <c:pt idx="5148">
                  <c:v>199</c:v>
                </c:pt>
                <c:pt idx="5149">
                  <c:v>198.9</c:v>
                </c:pt>
                <c:pt idx="5150">
                  <c:v>198.9</c:v>
                </c:pt>
                <c:pt idx="5151">
                  <c:v>198.9</c:v>
                </c:pt>
                <c:pt idx="5152">
                  <c:v>198.9</c:v>
                </c:pt>
                <c:pt idx="5153">
                  <c:v>198.9</c:v>
                </c:pt>
                <c:pt idx="5154">
                  <c:v>198.9</c:v>
                </c:pt>
                <c:pt idx="5155">
                  <c:v>198.9</c:v>
                </c:pt>
                <c:pt idx="5156">
                  <c:v>198.9</c:v>
                </c:pt>
                <c:pt idx="5157">
                  <c:v>198.8</c:v>
                </c:pt>
                <c:pt idx="5158">
                  <c:v>198.8</c:v>
                </c:pt>
                <c:pt idx="5159">
                  <c:v>198.8</c:v>
                </c:pt>
                <c:pt idx="5160">
                  <c:v>198.8</c:v>
                </c:pt>
                <c:pt idx="5161">
                  <c:v>198.8</c:v>
                </c:pt>
                <c:pt idx="5162">
                  <c:v>198.7</c:v>
                </c:pt>
                <c:pt idx="5163">
                  <c:v>198.7</c:v>
                </c:pt>
                <c:pt idx="5164">
                  <c:v>198.7</c:v>
                </c:pt>
                <c:pt idx="5165">
                  <c:v>198.7</c:v>
                </c:pt>
                <c:pt idx="5166">
                  <c:v>198.7</c:v>
                </c:pt>
                <c:pt idx="5167">
                  <c:v>198.7</c:v>
                </c:pt>
                <c:pt idx="5168">
                  <c:v>198.7</c:v>
                </c:pt>
                <c:pt idx="5169">
                  <c:v>198.7</c:v>
                </c:pt>
                <c:pt idx="5170">
                  <c:v>198.7</c:v>
                </c:pt>
                <c:pt idx="5171">
                  <c:v>198.6</c:v>
                </c:pt>
                <c:pt idx="5172">
                  <c:v>198.6</c:v>
                </c:pt>
                <c:pt idx="5173">
                  <c:v>198.6</c:v>
                </c:pt>
                <c:pt idx="5174">
                  <c:v>198.6</c:v>
                </c:pt>
                <c:pt idx="5175">
                  <c:v>198.5</c:v>
                </c:pt>
                <c:pt idx="5176">
                  <c:v>198.5</c:v>
                </c:pt>
                <c:pt idx="5177">
                  <c:v>198.4</c:v>
                </c:pt>
                <c:pt idx="5178">
                  <c:v>198.3</c:v>
                </c:pt>
                <c:pt idx="5179">
                  <c:v>198.3</c:v>
                </c:pt>
                <c:pt idx="5180">
                  <c:v>153.4</c:v>
                </c:pt>
                <c:pt idx="5181">
                  <c:v>153.30000000000001</c:v>
                </c:pt>
                <c:pt idx="5182">
                  <c:v>153.30000000000001</c:v>
                </c:pt>
                <c:pt idx="5183">
                  <c:v>153.30000000000001</c:v>
                </c:pt>
                <c:pt idx="5184">
                  <c:v>153.30000000000001</c:v>
                </c:pt>
                <c:pt idx="5185">
                  <c:v>153.30000000000001</c:v>
                </c:pt>
                <c:pt idx="5186">
                  <c:v>153.19999999999999</c:v>
                </c:pt>
                <c:pt idx="5187">
                  <c:v>153.19999999999999</c:v>
                </c:pt>
                <c:pt idx="5188">
                  <c:v>153.19999999999999</c:v>
                </c:pt>
                <c:pt idx="5189">
                  <c:v>153.19999999999999</c:v>
                </c:pt>
                <c:pt idx="5190">
                  <c:v>153.19999999999999</c:v>
                </c:pt>
                <c:pt idx="5191">
                  <c:v>153.19999999999999</c:v>
                </c:pt>
                <c:pt idx="5192">
                  <c:v>153.1</c:v>
                </c:pt>
                <c:pt idx="5193">
                  <c:v>153.1</c:v>
                </c:pt>
                <c:pt idx="5194">
                  <c:v>153.1</c:v>
                </c:pt>
                <c:pt idx="5195">
                  <c:v>153.1</c:v>
                </c:pt>
                <c:pt idx="5196">
                  <c:v>153.1</c:v>
                </c:pt>
                <c:pt idx="5197">
                  <c:v>153.1</c:v>
                </c:pt>
                <c:pt idx="5198">
                  <c:v>153.1</c:v>
                </c:pt>
                <c:pt idx="5199">
                  <c:v>153</c:v>
                </c:pt>
                <c:pt idx="5200">
                  <c:v>153</c:v>
                </c:pt>
                <c:pt idx="5201">
                  <c:v>153</c:v>
                </c:pt>
                <c:pt idx="5202">
                  <c:v>153</c:v>
                </c:pt>
                <c:pt idx="5203">
                  <c:v>153</c:v>
                </c:pt>
                <c:pt idx="5204">
                  <c:v>153</c:v>
                </c:pt>
                <c:pt idx="5205">
                  <c:v>153</c:v>
                </c:pt>
                <c:pt idx="5206">
                  <c:v>153</c:v>
                </c:pt>
                <c:pt idx="5207">
                  <c:v>152.9</c:v>
                </c:pt>
                <c:pt idx="5208">
                  <c:v>152.9</c:v>
                </c:pt>
                <c:pt idx="5209">
                  <c:v>152.9</c:v>
                </c:pt>
                <c:pt idx="5210">
                  <c:v>152.9</c:v>
                </c:pt>
                <c:pt idx="5211">
                  <c:v>152.9</c:v>
                </c:pt>
                <c:pt idx="5212">
                  <c:v>152.9</c:v>
                </c:pt>
                <c:pt idx="5213">
                  <c:v>152.9</c:v>
                </c:pt>
                <c:pt idx="5214">
                  <c:v>152.9</c:v>
                </c:pt>
                <c:pt idx="5215">
                  <c:v>152.9</c:v>
                </c:pt>
                <c:pt idx="5216">
                  <c:v>152.80000000000001</c:v>
                </c:pt>
                <c:pt idx="5217">
                  <c:v>152.80000000000001</c:v>
                </c:pt>
                <c:pt idx="5218">
                  <c:v>152.80000000000001</c:v>
                </c:pt>
                <c:pt idx="5219">
                  <c:v>152.80000000000001</c:v>
                </c:pt>
                <c:pt idx="5220">
                  <c:v>152.80000000000001</c:v>
                </c:pt>
                <c:pt idx="5221">
                  <c:v>152.69999999999999</c:v>
                </c:pt>
                <c:pt idx="5222">
                  <c:v>152.69999999999999</c:v>
                </c:pt>
                <c:pt idx="5223">
                  <c:v>152.69999999999999</c:v>
                </c:pt>
                <c:pt idx="5224">
                  <c:v>152.69999999999999</c:v>
                </c:pt>
                <c:pt idx="5225">
                  <c:v>152.69999999999999</c:v>
                </c:pt>
                <c:pt idx="5226">
                  <c:v>152.69999999999999</c:v>
                </c:pt>
                <c:pt idx="5227">
                  <c:v>152.69999999999999</c:v>
                </c:pt>
                <c:pt idx="5228">
                  <c:v>152.69999999999999</c:v>
                </c:pt>
                <c:pt idx="5229">
                  <c:v>152.6</c:v>
                </c:pt>
                <c:pt idx="5230">
                  <c:v>152.6</c:v>
                </c:pt>
                <c:pt idx="5231">
                  <c:v>152.6</c:v>
                </c:pt>
                <c:pt idx="5232">
                  <c:v>152.6</c:v>
                </c:pt>
                <c:pt idx="5233">
                  <c:v>152.6</c:v>
                </c:pt>
                <c:pt idx="5234">
                  <c:v>152.6</c:v>
                </c:pt>
                <c:pt idx="5235">
                  <c:v>152.6</c:v>
                </c:pt>
                <c:pt idx="5236">
                  <c:v>152.6</c:v>
                </c:pt>
                <c:pt idx="5237">
                  <c:v>152.6</c:v>
                </c:pt>
                <c:pt idx="5238">
                  <c:v>152.6</c:v>
                </c:pt>
                <c:pt idx="5239">
                  <c:v>152.5</c:v>
                </c:pt>
                <c:pt idx="5240">
                  <c:v>152.5</c:v>
                </c:pt>
                <c:pt idx="5241">
                  <c:v>152.5</c:v>
                </c:pt>
                <c:pt idx="5242">
                  <c:v>152.5</c:v>
                </c:pt>
                <c:pt idx="5243">
                  <c:v>152.5</c:v>
                </c:pt>
                <c:pt idx="5244">
                  <c:v>152.5</c:v>
                </c:pt>
                <c:pt idx="5245">
                  <c:v>152.4</c:v>
                </c:pt>
                <c:pt idx="5246">
                  <c:v>152.4</c:v>
                </c:pt>
                <c:pt idx="5247">
                  <c:v>152.4</c:v>
                </c:pt>
                <c:pt idx="5248">
                  <c:v>152.4</c:v>
                </c:pt>
                <c:pt idx="5249">
                  <c:v>152.4</c:v>
                </c:pt>
                <c:pt idx="5250">
                  <c:v>152.4</c:v>
                </c:pt>
                <c:pt idx="5251">
                  <c:v>152.4</c:v>
                </c:pt>
                <c:pt idx="5252">
                  <c:v>152.4</c:v>
                </c:pt>
                <c:pt idx="5253">
                  <c:v>152.4</c:v>
                </c:pt>
                <c:pt idx="5254">
                  <c:v>152.4</c:v>
                </c:pt>
                <c:pt idx="5255">
                  <c:v>152.4</c:v>
                </c:pt>
                <c:pt idx="5256">
                  <c:v>152.4</c:v>
                </c:pt>
                <c:pt idx="5257">
                  <c:v>152.4</c:v>
                </c:pt>
                <c:pt idx="5258">
                  <c:v>152.30000000000001</c:v>
                </c:pt>
                <c:pt idx="5259">
                  <c:v>152.30000000000001</c:v>
                </c:pt>
                <c:pt idx="5260">
                  <c:v>152.30000000000001</c:v>
                </c:pt>
                <c:pt idx="5261">
                  <c:v>152.30000000000001</c:v>
                </c:pt>
                <c:pt idx="5262">
                  <c:v>152.30000000000001</c:v>
                </c:pt>
                <c:pt idx="5263">
                  <c:v>152.30000000000001</c:v>
                </c:pt>
                <c:pt idx="5264">
                  <c:v>152.30000000000001</c:v>
                </c:pt>
                <c:pt idx="5265">
                  <c:v>152.30000000000001</c:v>
                </c:pt>
                <c:pt idx="5266">
                  <c:v>152.30000000000001</c:v>
                </c:pt>
                <c:pt idx="5267">
                  <c:v>152.30000000000001</c:v>
                </c:pt>
                <c:pt idx="5268">
                  <c:v>152.30000000000001</c:v>
                </c:pt>
                <c:pt idx="5269">
                  <c:v>152.30000000000001</c:v>
                </c:pt>
                <c:pt idx="5270">
                  <c:v>152.30000000000001</c:v>
                </c:pt>
                <c:pt idx="5271">
                  <c:v>152.30000000000001</c:v>
                </c:pt>
                <c:pt idx="5272">
                  <c:v>152.30000000000001</c:v>
                </c:pt>
                <c:pt idx="5273">
                  <c:v>152.30000000000001</c:v>
                </c:pt>
                <c:pt idx="5274">
                  <c:v>152.30000000000001</c:v>
                </c:pt>
                <c:pt idx="5275">
                  <c:v>152.30000000000001</c:v>
                </c:pt>
                <c:pt idx="5276">
                  <c:v>152.19999999999999</c:v>
                </c:pt>
                <c:pt idx="5277">
                  <c:v>152.19999999999999</c:v>
                </c:pt>
                <c:pt idx="5278">
                  <c:v>152.19999999999999</c:v>
                </c:pt>
                <c:pt idx="5279">
                  <c:v>152.19999999999999</c:v>
                </c:pt>
                <c:pt idx="5280">
                  <c:v>152.19999999999999</c:v>
                </c:pt>
                <c:pt idx="5281">
                  <c:v>152.19999999999999</c:v>
                </c:pt>
                <c:pt idx="5282">
                  <c:v>152.19999999999999</c:v>
                </c:pt>
                <c:pt idx="5283">
                  <c:v>152.19999999999999</c:v>
                </c:pt>
                <c:pt idx="5284">
                  <c:v>152.19999999999999</c:v>
                </c:pt>
                <c:pt idx="5285">
                  <c:v>152.19999999999999</c:v>
                </c:pt>
                <c:pt idx="5286">
                  <c:v>152.19999999999999</c:v>
                </c:pt>
                <c:pt idx="5287">
                  <c:v>152.19999999999999</c:v>
                </c:pt>
                <c:pt idx="5288">
                  <c:v>152.19999999999999</c:v>
                </c:pt>
                <c:pt idx="5289">
                  <c:v>152.19999999999999</c:v>
                </c:pt>
                <c:pt idx="5290">
                  <c:v>152.19999999999999</c:v>
                </c:pt>
                <c:pt idx="5291">
                  <c:v>152.19999999999999</c:v>
                </c:pt>
                <c:pt idx="5292">
                  <c:v>152.19999999999999</c:v>
                </c:pt>
                <c:pt idx="5293">
                  <c:v>152.19999999999999</c:v>
                </c:pt>
                <c:pt idx="5294">
                  <c:v>152.19999999999999</c:v>
                </c:pt>
                <c:pt idx="5295">
                  <c:v>152.1</c:v>
                </c:pt>
                <c:pt idx="5296">
                  <c:v>152.1</c:v>
                </c:pt>
                <c:pt idx="5297">
                  <c:v>152.1</c:v>
                </c:pt>
                <c:pt idx="5298">
                  <c:v>152.1</c:v>
                </c:pt>
                <c:pt idx="5299">
                  <c:v>152.1</c:v>
                </c:pt>
                <c:pt idx="5300">
                  <c:v>152.1</c:v>
                </c:pt>
                <c:pt idx="5301">
                  <c:v>152.1</c:v>
                </c:pt>
                <c:pt idx="5302">
                  <c:v>152.1</c:v>
                </c:pt>
                <c:pt idx="5303">
                  <c:v>152.1</c:v>
                </c:pt>
                <c:pt idx="5304">
                  <c:v>152.1</c:v>
                </c:pt>
                <c:pt idx="5305">
                  <c:v>152.1</c:v>
                </c:pt>
                <c:pt idx="5306">
                  <c:v>152.1</c:v>
                </c:pt>
                <c:pt idx="5307">
                  <c:v>152</c:v>
                </c:pt>
                <c:pt idx="5308">
                  <c:v>152</c:v>
                </c:pt>
                <c:pt idx="5309">
                  <c:v>152</c:v>
                </c:pt>
                <c:pt idx="5310">
                  <c:v>152</c:v>
                </c:pt>
                <c:pt idx="5311">
                  <c:v>152</c:v>
                </c:pt>
                <c:pt idx="5312">
                  <c:v>152</c:v>
                </c:pt>
                <c:pt idx="5313">
                  <c:v>152</c:v>
                </c:pt>
                <c:pt idx="5314">
                  <c:v>152</c:v>
                </c:pt>
                <c:pt idx="5315">
                  <c:v>151.9</c:v>
                </c:pt>
                <c:pt idx="5316">
                  <c:v>151.9</c:v>
                </c:pt>
                <c:pt idx="5317">
                  <c:v>151.9</c:v>
                </c:pt>
                <c:pt idx="5318">
                  <c:v>151.9</c:v>
                </c:pt>
                <c:pt idx="5319">
                  <c:v>151.9</c:v>
                </c:pt>
                <c:pt idx="5320">
                  <c:v>151.9</c:v>
                </c:pt>
                <c:pt idx="5321">
                  <c:v>151.9</c:v>
                </c:pt>
                <c:pt idx="5322">
                  <c:v>151.80000000000001</c:v>
                </c:pt>
                <c:pt idx="5323">
                  <c:v>151.80000000000001</c:v>
                </c:pt>
                <c:pt idx="5324">
                  <c:v>151.69999999999999</c:v>
                </c:pt>
                <c:pt idx="5325">
                  <c:v>151.69999999999999</c:v>
                </c:pt>
                <c:pt idx="5326">
                  <c:v>117.1</c:v>
                </c:pt>
                <c:pt idx="5327">
                  <c:v>117</c:v>
                </c:pt>
                <c:pt idx="5328">
                  <c:v>117</c:v>
                </c:pt>
                <c:pt idx="5329">
                  <c:v>117</c:v>
                </c:pt>
                <c:pt idx="5330">
                  <c:v>117</c:v>
                </c:pt>
                <c:pt idx="5331">
                  <c:v>117</c:v>
                </c:pt>
                <c:pt idx="5332">
                  <c:v>117</c:v>
                </c:pt>
                <c:pt idx="5333">
                  <c:v>117</c:v>
                </c:pt>
                <c:pt idx="5334">
                  <c:v>117</c:v>
                </c:pt>
                <c:pt idx="5335">
                  <c:v>117</c:v>
                </c:pt>
                <c:pt idx="5336">
                  <c:v>117</c:v>
                </c:pt>
                <c:pt idx="5337">
                  <c:v>116.9</c:v>
                </c:pt>
                <c:pt idx="5338">
                  <c:v>116.9</c:v>
                </c:pt>
                <c:pt idx="5339">
                  <c:v>116.9</c:v>
                </c:pt>
                <c:pt idx="5340">
                  <c:v>116.9</c:v>
                </c:pt>
                <c:pt idx="5341">
                  <c:v>116.9</c:v>
                </c:pt>
                <c:pt idx="5342">
                  <c:v>116.9</c:v>
                </c:pt>
                <c:pt idx="5343">
                  <c:v>116.9</c:v>
                </c:pt>
                <c:pt idx="5344">
                  <c:v>116.9</c:v>
                </c:pt>
                <c:pt idx="5345">
                  <c:v>116.9</c:v>
                </c:pt>
                <c:pt idx="5346">
                  <c:v>116.9</c:v>
                </c:pt>
                <c:pt idx="5347">
                  <c:v>116.8</c:v>
                </c:pt>
                <c:pt idx="5348">
                  <c:v>116.8</c:v>
                </c:pt>
                <c:pt idx="5349">
                  <c:v>116.8</c:v>
                </c:pt>
                <c:pt idx="5350">
                  <c:v>116.8</c:v>
                </c:pt>
                <c:pt idx="5351">
                  <c:v>116.8</c:v>
                </c:pt>
                <c:pt idx="5352">
                  <c:v>116.8</c:v>
                </c:pt>
                <c:pt idx="5353">
                  <c:v>116.8</c:v>
                </c:pt>
                <c:pt idx="5354">
                  <c:v>116.8</c:v>
                </c:pt>
                <c:pt idx="5355">
                  <c:v>116.8</c:v>
                </c:pt>
                <c:pt idx="5356">
                  <c:v>116.8</c:v>
                </c:pt>
                <c:pt idx="5357">
                  <c:v>116.8</c:v>
                </c:pt>
                <c:pt idx="5358">
                  <c:v>116.7</c:v>
                </c:pt>
                <c:pt idx="5359">
                  <c:v>116.7</c:v>
                </c:pt>
                <c:pt idx="5360">
                  <c:v>116.7</c:v>
                </c:pt>
                <c:pt idx="5361">
                  <c:v>116.7</c:v>
                </c:pt>
                <c:pt idx="5362">
                  <c:v>116.7</c:v>
                </c:pt>
                <c:pt idx="5363">
                  <c:v>116.7</c:v>
                </c:pt>
                <c:pt idx="5364">
                  <c:v>116.7</c:v>
                </c:pt>
                <c:pt idx="5365">
                  <c:v>116.7</c:v>
                </c:pt>
                <c:pt idx="5366">
                  <c:v>116.7</c:v>
                </c:pt>
                <c:pt idx="5367">
                  <c:v>116.7</c:v>
                </c:pt>
                <c:pt idx="5368">
                  <c:v>116.7</c:v>
                </c:pt>
                <c:pt idx="5369">
                  <c:v>116.7</c:v>
                </c:pt>
                <c:pt idx="5370">
                  <c:v>116.6</c:v>
                </c:pt>
                <c:pt idx="5371">
                  <c:v>116.6</c:v>
                </c:pt>
                <c:pt idx="5372">
                  <c:v>116.6</c:v>
                </c:pt>
                <c:pt idx="5373">
                  <c:v>116.6</c:v>
                </c:pt>
                <c:pt idx="5374">
                  <c:v>116.6</c:v>
                </c:pt>
                <c:pt idx="5375">
                  <c:v>116.6</c:v>
                </c:pt>
                <c:pt idx="5376">
                  <c:v>116.6</c:v>
                </c:pt>
                <c:pt idx="5377">
                  <c:v>116.6</c:v>
                </c:pt>
                <c:pt idx="5378">
                  <c:v>116.6</c:v>
                </c:pt>
                <c:pt idx="5379">
                  <c:v>116.6</c:v>
                </c:pt>
                <c:pt idx="5380">
                  <c:v>116.6</c:v>
                </c:pt>
                <c:pt idx="5381">
                  <c:v>116.6</c:v>
                </c:pt>
                <c:pt idx="5382">
                  <c:v>116.6</c:v>
                </c:pt>
                <c:pt idx="5383">
                  <c:v>116.5</c:v>
                </c:pt>
                <c:pt idx="5384">
                  <c:v>116.5</c:v>
                </c:pt>
                <c:pt idx="5385">
                  <c:v>116.5</c:v>
                </c:pt>
                <c:pt idx="5386">
                  <c:v>116.5</c:v>
                </c:pt>
                <c:pt idx="5387">
                  <c:v>116.5</c:v>
                </c:pt>
                <c:pt idx="5388">
                  <c:v>116.5</c:v>
                </c:pt>
                <c:pt idx="5389">
                  <c:v>116.5</c:v>
                </c:pt>
                <c:pt idx="5390">
                  <c:v>116.5</c:v>
                </c:pt>
                <c:pt idx="5391">
                  <c:v>116.5</c:v>
                </c:pt>
                <c:pt idx="5392">
                  <c:v>116.5</c:v>
                </c:pt>
                <c:pt idx="5393">
                  <c:v>116.5</c:v>
                </c:pt>
                <c:pt idx="5394">
                  <c:v>116.5</c:v>
                </c:pt>
                <c:pt idx="5395">
                  <c:v>116.5</c:v>
                </c:pt>
                <c:pt idx="5396">
                  <c:v>116.4</c:v>
                </c:pt>
                <c:pt idx="5397">
                  <c:v>116.4</c:v>
                </c:pt>
                <c:pt idx="5398">
                  <c:v>116.4</c:v>
                </c:pt>
                <c:pt idx="5399">
                  <c:v>116.4</c:v>
                </c:pt>
                <c:pt idx="5400">
                  <c:v>116.4</c:v>
                </c:pt>
                <c:pt idx="5401">
                  <c:v>116.4</c:v>
                </c:pt>
                <c:pt idx="5402">
                  <c:v>116.4</c:v>
                </c:pt>
                <c:pt idx="5403">
                  <c:v>116.4</c:v>
                </c:pt>
                <c:pt idx="5404">
                  <c:v>116.4</c:v>
                </c:pt>
                <c:pt idx="5405">
                  <c:v>116.4</c:v>
                </c:pt>
                <c:pt idx="5406">
                  <c:v>116.4</c:v>
                </c:pt>
                <c:pt idx="5407">
                  <c:v>116.4</c:v>
                </c:pt>
                <c:pt idx="5408">
                  <c:v>116.4</c:v>
                </c:pt>
                <c:pt idx="5409">
                  <c:v>116.4</c:v>
                </c:pt>
                <c:pt idx="5410">
                  <c:v>116.4</c:v>
                </c:pt>
                <c:pt idx="5411">
                  <c:v>116.4</c:v>
                </c:pt>
                <c:pt idx="5412">
                  <c:v>116.4</c:v>
                </c:pt>
                <c:pt idx="5413">
                  <c:v>116.4</c:v>
                </c:pt>
                <c:pt idx="5414">
                  <c:v>116.4</c:v>
                </c:pt>
                <c:pt idx="5415">
                  <c:v>116.4</c:v>
                </c:pt>
                <c:pt idx="5416">
                  <c:v>116.4</c:v>
                </c:pt>
                <c:pt idx="5417">
                  <c:v>116.4</c:v>
                </c:pt>
                <c:pt idx="5418">
                  <c:v>116.4</c:v>
                </c:pt>
                <c:pt idx="5419">
                  <c:v>116.4</c:v>
                </c:pt>
                <c:pt idx="5420">
                  <c:v>116.4</c:v>
                </c:pt>
                <c:pt idx="5421">
                  <c:v>116.4</c:v>
                </c:pt>
                <c:pt idx="5422">
                  <c:v>116.4</c:v>
                </c:pt>
                <c:pt idx="5423">
                  <c:v>116.3</c:v>
                </c:pt>
                <c:pt idx="5424">
                  <c:v>116.3</c:v>
                </c:pt>
                <c:pt idx="5425">
                  <c:v>116.3</c:v>
                </c:pt>
                <c:pt idx="5426">
                  <c:v>116.3</c:v>
                </c:pt>
                <c:pt idx="5427">
                  <c:v>116.3</c:v>
                </c:pt>
                <c:pt idx="5428">
                  <c:v>116.3</c:v>
                </c:pt>
                <c:pt idx="5429">
                  <c:v>116.3</c:v>
                </c:pt>
                <c:pt idx="5430">
                  <c:v>116.3</c:v>
                </c:pt>
                <c:pt idx="5431">
                  <c:v>116.3</c:v>
                </c:pt>
                <c:pt idx="5432">
                  <c:v>116.3</c:v>
                </c:pt>
                <c:pt idx="5433">
                  <c:v>116.3</c:v>
                </c:pt>
                <c:pt idx="5434">
                  <c:v>116.3</c:v>
                </c:pt>
                <c:pt idx="5435">
                  <c:v>116.3</c:v>
                </c:pt>
                <c:pt idx="5436">
                  <c:v>116.3</c:v>
                </c:pt>
                <c:pt idx="5437">
                  <c:v>116.3</c:v>
                </c:pt>
                <c:pt idx="5438">
                  <c:v>116.3</c:v>
                </c:pt>
                <c:pt idx="5439">
                  <c:v>116.3</c:v>
                </c:pt>
                <c:pt idx="5440">
                  <c:v>116.3</c:v>
                </c:pt>
                <c:pt idx="5441">
                  <c:v>116.3</c:v>
                </c:pt>
                <c:pt idx="5442">
                  <c:v>116.3</c:v>
                </c:pt>
                <c:pt idx="5443">
                  <c:v>116.3</c:v>
                </c:pt>
                <c:pt idx="5444">
                  <c:v>116.3</c:v>
                </c:pt>
                <c:pt idx="5445">
                  <c:v>116.3</c:v>
                </c:pt>
                <c:pt idx="5446">
                  <c:v>116.3</c:v>
                </c:pt>
                <c:pt idx="5447">
                  <c:v>116.2</c:v>
                </c:pt>
                <c:pt idx="5448">
                  <c:v>116.2</c:v>
                </c:pt>
                <c:pt idx="5449">
                  <c:v>116.2</c:v>
                </c:pt>
                <c:pt idx="5450">
                  <c:v>116.2</c:v>
                </c:pt>
                <c:pt idx="5451">
                  <c:v>116.2</c:v>
                </c:pt>
                <c:pt idx="5452">
                  <c:v>116.2</c:v>
                </c:pt>
                <c:pt idx="5453">
                  <c:v>116.2</c:v>
                </c:pt>
                <c:pt idx="5454">
                  <c:v>116.2</c:v>
                </c:pt>
                <c:pt idx="5455">
                  <c:v>116.2</c:v>
                </c:pt>
                <c:pt idx="5456">
                  <c:v>116.2</c:v>
                </c:pt>
                <c:pt idx="5457">
                  <c:v>116.2</c:v>
                </c:pt>
                <c:pt idx="5458">
                  <c:v>116.2</c:v>
                </c:pt>
                <c:pt idx="5459">
                  <c:v>116.2</c:v>
                </c:pt>
                <c:pt idx="5460">
                  <c:v>116.2</c:v>
                </c:pt>
                <c:pt idx="5461">
                  <c:v>116.1</c:v>
                </c:pt>
                <c:pt idx="5462">
                  <c:v>116.1</c:v>
                </c:pt>
                <c:pt idx="5463">
                  <c:v>116.1</c:v>
                </c:pt>
                <c:pt idx="5464">
                  <c:v>116.1</c:v>
                </c:pt>
                <c:pt idx="5465">
                  <c:v>116.1</c:v>
                </c:pt>
                <c:pt idx="5466">
                  <c:v>116.1</c:v>
                </c:pt>
                <c:pt idx="5467">
                  <c:v>116.1</c:v>
                </c:pt>
                <c:pt idx="5468">
                  <c:v>116.1</c:v>
                </c:pt>
                <c:pt idx="5469">
                  <c:v>116</c:v>
                </c:pt>
                <c:pt idx="5470">
                  <c:v>116</c:v>
                </c:pt>
                <c:pt idx="5471">
                  <c:v>115.9</c:v>
                </c:pt>
                <c:pt idx="5472">
                  <c:v>89.9</c:v>
                </c:pt>
                <c:pt idx="5473">
                  <c:v>89.9</c:v>
                </c:pt>
                <c:pt idx="5474">
                  <c:v>89.9</c:v>
                </c:pt>
                <c:pt idx="5475">
                  <c:v>89.9</c:v>
                </c:pt>
                <c:pt idx="5476">
                  <c:v>89.9</c:v>
                </c:pt>
                <c:pt idx="5477">
                  <c:v>89.9</c:v>
                </c:pt>
                <c:pt idx="5478">
                  <c:v>89.9</c:v>
                </c:pt>
                <c:pt idx="5479">
                  <c:v>89.9</c:v>
                </c:pt>
                <c:pt idx="5480">
                  <c:v>89.9</c:v>
                </c:pt>
                <c:pt idx="5481">
                  <c:v>89.9</c:v>
                </c:pt>
                <c:pt idx="5482">
                  <c:v>89.9</c:v>
                </c:pt>
                <c:pt idx="5483">
                  <c:v>89.9</c:v>
                </c:pt>
                <c:pt idx="5484">
                  <c:v>89.9</c:v>
                </c:pt>
                <c:pt idx="5485">
                  <c:v>89.9</c:v>
                </c:pt>
                <c:pt idx="5486">
                  <c:v>89.9</c:v>
                </c:pt>
                <c:pt idx="5487">
                  <c:v>89.8</c:v>
                </c:pt>
                <c:pt idx="5488">
                  <c:v>89.8</c:v>
                </c:pt>
                <c:pt idx="5489">
                  <c:v>89.8</c:v>
                </c:pt>
                <c:pt idx="5490">
                  <c:v>89.8</c:v>
                </c:pt>
                <c:pt idx="5491">
                  <c:v>89.8</c:v>
                </c:pt>
                <c:pt idx="5492">
                  <c:v>89.8</c:v>
                </c:pt>
                <c:pt idx="5493">
                  <c:v>89.8</c:v>
                </c:pt>
                <c:pt idx="5494">
                  <c:v>89.8</c:v>
                </c:pt>
                <c:pt idx="5495">
                  <c:v>89.8</c:v>
                </c:pt>
                <c:pt idx="5496">
                  <c:v>89.8</c:v>
                </c:pt>
                <c:pt idx="5497">
                  <c:v>89.8</c:v>
                </c:pt>
                <c:pt idx="5498">
                  <c:v>89.8</c:v>
                </c:pt>
                <c:pt idx="5499">
                  <c:v>89.8</c:v>
                </c:pt>
                <c:pt idx="5500">
                  <c:v>89.8</c:v>
                </c:pt>
                <c:pt idx="5501">
                  <c:v>89.8</c:v>
                </c:pt>
                <c:pt idx="5502">
                  <c:v>89.8</c:v>
                </c:pt>
                <c:pt idx="5503">
                  <c:v>89.7</c:v>
                </c:pt>
                <c:pt idx="5504">
                  <c:v>89.7</c:v>
                </c:pt>
                <c:pt idx="5505">
                  <c:v>89.7</c:v>
                </c:pt>
                <c:pt idx="5506">
                  <c:v>89.7</c:v>
                </c:pt>
                <c:pt idx="5507">
                  <c:v>89.7</c:v>
                </c:pt>
                <c:pt idx="5508">
                  <c:v>89.7</c:v>
                </c:pt>
                <c:pt idx="5509">
                  <c:v>89.7</c:v>
                </c:pt>
                <c:pt idx="5510">
                  <c:v>89.7</c:v>
                </c:pt>
                <c:pt idx="5511">
                  <c:v>89.7</c:v>
                </c:pt>
                <c:pt idx="5512">
                  <c:v>89.7</c:v>
                </c:pt>
                <c:pt idx="5513">
                  <c:v>89.7</c:v>
                </c:pt>
                <c:pt idx="5514">
                  <c:v>89.7</c:v>
                </c:pt>
                <c:pt idx="5515">
                  <c:v>89.7</c:v>
                </c:pt>
                <c:pt idx="5516">
                  <c:v>89.7</c:v>
                </c:pt>
                <c:pt idx="5517">
                  <c:v>89.7</c:v>
                </c:pt>
                <c:pt idx="5518">
                  <c:v>89.7</c:v>
                </c:pt>
                <c:pt idx="5519">
                  <c:v>89.7</c:v>
                </c:pt>
                <c:pt idx="5520">
                  <c:v>89.7</c:v>
                </c:pt>
                <c:pt idx="5521">
                  <c:v>89.7</c:v>
                </c:pt>
                <c:pt idx="5522">
                  <c:v>89.7</c:v>
                </c:pt>
                <c:pt idx="5523">
                  <c:v>89.7</c:v>
                </c:pt>
                <c:pt idx="5524">
                  <c:v>89.7</c:v>
                </c:pt>
                <c:pt idx="5525">
                  <c:v>89.6</c:v>
                </c:pt>
                <c:pt idx="5526">
                  <c:v>89.6</c:v>
                </c:pt>
                <c:pt idx="5527">
                  <c:v>89.6</c:v>
                </c:pt>
                <c:pt idx="5528">
                  <c:v>89.6</c:v>
                </c:pt>
                <c:pt idx="5529">
                  <c:v>89.6</c:v>
                </c:pt>
                <c:pt idx="5530">
                  <c:v>89.6</c:v>
                </c:pt>
                <c:pt idx="5531">
                  <c:v>89.6</c:v>
                </c:pt>
                <c:pt idx="5532">
                  <c:v>89.6</c:v>
                </c:pt>
                <c:pt idx="5533">
                  <c:v>89.6</c:v>
                </c:pt>
                <c:pt idx="5534">
                  <c:v>89.6</c:v>
                </c:pt>
                <c:pt idx="5535">
                  <c:v>89.6</c:v>
                </c:pt>
                <c:pt idx="5536">
                  <c:v>89.6</c:v>
                </c:pt>
                <c:pt idx="5537">
                  <c:v>89.6</c:v>
                </c:pt>
                <c:pt idx="5538">
                  <c:v>89.6</c:v>
                </c:pt>
                <c:pt idx="5539">
                  <c:v>89.6</c:v>
                </c:pt>
                <c:pt idx="5540">
                  <c:v>89.6</c:v>
                </c:pt>
                <c:pt idx="5541">
                  <c:v>89.6</c:v>
                </c:pt>
                <c:pt idx="5542">
                  <c:v>89.6</c:v>
                </c:pt>
                <c:pt idx="5543">
                  <c:v>89.6</c:v>
                </c:pt>
                <c:pt idx="5544">
                  <c:v>89.6</c:v>
                </c:pt>
                <c:pt idx="5545">
                  <c:v>89.6</c:v>
                </c:pt>
                <c:pt idx="5546">
                  <c:v>89.6</c:v>
                </c:pt>
                <c:pt idx="5547">
                  <c:v>89.6</c:v>
                </c:pt>
                <c:pt idx="5548">
                  <c:v>89.6</c:v>
                </c:pt>
                <c:pt idx="5549">
                  <c:v>89.6</c:v>
                </c:pt>
                <c:pt idx="5550">
                  <c:v>89.6</c:v>
                </c:pt>
                <c:pt idx="5551">
                  <c:v>89.5</c:v>
                </c:pt>
                <c:pt idx="5552">
                  <c:v>89.5</c:v>
                </c:pt>
                <c:pt idx="5553">
                  <c:v>89.5</c:v>
                </c:pt>
                <c:pt idx="5554">
                  <c:v>89.5</c:v>
                </c:pt>
                <c:pt idx="5555">
                  <c:v>89.5</c:v>
                </c:pt>
                <c:pt idx="5556">
                  <c:v>89.5</c:v>
                </c:pt>
                <c:pt idx="5557">
                  <c:v>89.5</c:v>
                </c:pt>
                <c:pt idx="5558">
                  <c:v>89.5</c:v>
                </c:pt>
                <c:pt idx="5559">
                  <c:v>89.5</c:v>
                </c:pt>
                <c:pt idx="5560">
                  <c:v>89.5</c:v>
                </c:pt>
                <c:pt idx="5561">
                  <c:v>89.5</c:v>
                </c:pt>
                <c:pt idx="5562">
                  <c:v>89.5</c:v>
                </c:pt>
                <c:pt idx="5563">
                  <c:v>89.5</c:v>
                </c:pt>
                <c:pt idx="5564">
                  <c:v>89.5</c:v>
                </c:pt>
                <c:pt idx="5565">
                  <c:v>89.5</c:v>
                </c:pt>
                <c:pt idx="5566">
                  <c:v>89.5</c:v>
                </c:pt>
                <c:pt idx="5567">
                  <c:v>89.5</c:v>
                </c:pt>
                <c:pt idx="5568">
                  <c:v>89.5</c:v>
                </c:pt>
                <c:pt idx="5569">
                  <c:v>89.5</c:v>
                </c:pt>
                <c:pt idx="5570">
                  <c:v>89.5</c:v>
                </c:pt>
                <c:pt idx="5571">
                  <c:v>89.5</c:v>
                </c:pt>
                <c:pt idx="5572">
                  <c:v>89.5</c:v>
                </c:pt>
                <c:pt idx="5573">
                  <c:v>89.5</c:v>
                </c:pt>
                <c:pt idx="5574">
                  <c:v>89.5</c:v>
                </c:pt>
                <c:pt idx="5575">
                  <c:v>89.5</c:v>
                </c:pt>
                <c:pt idx="5576">
                  <c:v>89.5</c:v>
                </c:pt>
                <c:pt idx="5577">
                  <c:v>89.5</c:v>
                </c:pt>
                <c:pt idx="5578">
                  <c:v>89.5</c:v>
                </c:pt>
                <c:pt idx="5579">
                  <c:v>89.5</c:v>
                </c:pt>
                <c:pt idx="5580">
                  <c:v>89.5</c:v>
                </c:pt>
                <c:pt idx="5581">
                  <c:v>89.5</c:v>
                </c:pt>
                <c:pt idx="5582">
                  <c:v>89.5</c:v>
                </c:pt>
                <c:pt idx="5583">
                  <c:v>89.5</c:v>
                </c:pt>
                <c:pt idx="5584">
                  <c:v>89.5</c:v>
                </c:pt>
                <c:pt idx="5585">
                  <c:v>89.5</c:v>
                </c:pt>
                <c:pt idx="5586">
                  <c:v>89.5</c:v>
                </c:pt>
                <c:pt idx="5587">
                  <c:v>89.5</c:v>
                </c:pt>
                <c:pt idx="5588">
                  <c:v>89.5</c:v>
                </c:pt>
                <c:pt idx="5589">
                  <c:v>89.5</c:v>
                </c:pt>
                <c:pt idx="5590">
                  <c:v>89.5</c:v>
                </c:pt>
                <c:pt idx="5591">
                  <c:v>89.5</c:v>
                </c:pt>
                <c:pt idx="5592">
                  <c:v>89.5</c:v>
                </c:pt>
                <c:pt idx="5593">
                  <c:v>89.5</c:v>
                </c:pt>
                <c:pt idx="5594">
                  <c:v>89.4</c:v>
                </c:pt>
                <c:pt idx="5595">
                  <c:v>89.4</c:v>
                </c:pt>
                <c:pt idx="5596">
                  <c:v>89.4</c:v>
                </c:pt>
                <c:pt idx="5597">
                  <c:v>89.4</c:v>
                </c:pt>
                <c:pt idx="5598">
                  <c:v>89.4</c:v>
                </c:pt>
                <c:pt idx="5599">
                  <c:v>89.4</c:v>
                </c:pt>
                <c:pt idx="5600">
                  <c:v>89.4</c:v>
                </c:pt>
                <c:pt idx="5601">
                  <c:v>89.4</c:v>
                </c:pt>
                <c:pt idx="5602">
                  <c:v>89.4</c:v>
                </c:pt>
                <c:pt idx="5603">
                  <c:v>89.4</c:v>
                </c:pt>
                <c:pt idx="5604">
                  <c:v>89.4</c:v>
                </c:pt>
                <c:pt idx="5605">
                  <c:v>89.4</c:v>
                </c:pt>
                <c:pt idx="5606">
                  <c:v>89.4</c:v>
                </c:pt>
                <c:pt idx="5607">
                  <c:v>89.4</c:v>
                </c:pt>
                <c:pt idx="5608">
                  <c:v>89.4</c:v>
                </c:pt>
                <c:pt idx="5609">
                  <c:v>89.4</c:v>
                </c:pt>
                <c:pt idx="5610">
                  <c:v>89.4</c:v>
                </c:pt>
                <c:pt idx="5611">
                  <c:v>89.4</c:v>
                </c:pt>
                <c:pt idx="5612">
                  <c:v>89.4</c:v>
                </c:pt>
                <c:pt idx="5613">
                  <c:v>89.4</c:v>
                </c:pt>
                <c:pt idx="5614">
                  <c:v>89.3</c:v>
                </c:pt>
                <c:pt idx="5615">
                  <c:v>89.3</c:v>
                </c:pt>
                <c:pt idx="5616">
                  <c:v>89.3</c:v>
                </c:pt>
                <c:pt idx="5617">
                  <c:v>89.3</c:v>
                </c:pt>
                <c:pt idx="5618">
                  <c:v>68.8</c:v>
                </c:pt>
                <c:pt idx="5619">
                  <c:v>68.5</c:v>
                </c:pt>
                <c:pt idx="5620">
                  <c:v>68.5</c:v>
                </c:pt>
                <c:pt idx="5621">
                  <c:v>68.5</c:v>
                </c:pt>
                <c:pt idx="5622">
                  <c:v>68.5</c:v>
                </c:pt>
                <c:pt idx="5623">
                  <c:v>68.5</c:v>
                </c:pt>
                <c:pt idx="5624">
                  <c:v>68.5</c:v>
                </c:pt>
                <c:pt idx="5625">
                  <c:v>68.5</c:v>
                </c:pt>
                <c:pt idx="5626">
                  <c:v>68.5</c:v>
                </c:pt>
                <c:pt idx="5627">
                  <c:v>68.5</c:v>
                </c:pt>
                <c:pt idx="5628">
                  <c:v>68.5</c:v>
                </c:pt>
                <c:pt idx="5629">
                  <c:v>68.5</c:v>
                </c:pt>
                <c:pt idx="5630">
                  <c:v>68.5</c:v>
                </c:pt>
                <c:pt idx="5631">
                  <c:v>68.5</c:v>
                </c:pt>
                <c:pt idx="5632">
                  <c:v>68.5</c:v>
                </c:pt>
                <c:pt idx="5633">
                  <c:v>68.5</c:v>
                </c:pt>
                <c:pt idx="5634">
                  <c:v>68.5</c:v>
                </c:pt>
                <c:pt idx="5635">
                  <c:v>68.5</c:v>
                </c:pt>
                <c:pt idx="5636">
                  <c:v>68.5</c:v>
                </c:pt>
                <c:pt idx="5637">
                  <c:v>68.5</c:v>
                </c:pt>
                <c:pt idx="5638">
                  <c:v>68.5</c:v>
                </c:pt>
                <c:pt idx="5639">
                  <c:v>68.5</c:v>
                </c:pt>
                <c:pt idx="5640">
                  <c:v>68.5</c:v>
                </c:pt>
                <c:pt idx="5641">
                  <c:v>68.5</c:v>
                </c:pt>
                <c:pt idx="5642">
                  <c:v>68.5</c:v>
                </c:pt>
                <c:pt idx="5643">
                  <c:v>68.5</c:v>
                </c:pt>
                <c:pt idx="5644">
                  <c:v>68.5</c:v>
                </c:pt>
                <c:pt idx="5645">
                  <c:v>68.5</c:v>
                </c:pt>
                <c:pt idx="5646">
                  <c:v>68.5</c:v>
                </c:pt>
                <c:pt idx="5647">
                  <c:v>68.5</c:v>
                </c:pt>
                <c:pt idx="5648">
                  <c:v>68.400000000000006</c:v>
                </c:pt>
                <c:pt idx="5649">
                  <c:v>68.400000000000006</c:v>
                </c:pt>
                <c:pt idx="5650">
                  <c:v>68.400000000000006</c:v>
                </c:pt>
                <c:pt idx="5651">
                  <c:v>68.400000000000006</c:v>
                </c:pt>
                <c:pt idx="5652">
                  <c:v>68.400000000000006</c:v>
                </c:pt>
                <c:pt idx="5653">
                  <c:v>68.400000000000006</c:v>
                </c:pt>
                <c:pt idx="5654">
                  <c:v>68.400000000000006</c:v>
                </c:pt>
                <c:pt idx="5655">
                  <c:v>68.400000000000006</c:v>
                </c:pt>
                <c:pt idx="5656">
                  <c:v>68.400000000000006</c:v>
                </c:pt>
                <c:pt idx="5657">
                  <c:v>68.400000000000006</c:v>
                </c:pt>
                <c:pt idx="5658">
                  <c:v>68.400000000000006</c:v>
                </c:pt>
                <c:pt idx="5659">
                  <c:v>68.400000000000006</c:v>
                </c:pt>
                <c:pt idx="5660">
                  <c:v>68.400000000000006</c:v>
                </c:pt>
                <c:pt idx="5661">
                  <c:v>68.400000000000006</c:v>
                </c:pt>
                <c:pt idx="5662">
                  <c:v>68.400000000000006</c:v>
                </c:pt>
                <c:pt idx="5663">
                  <c:v>68.400000000000006</c:v>
                </c:pt>
                <c:pt idx="5664">
                  <c:v>68.400000000000006</c:v>
                </c:pt>
                <c:pt idx="5665">
                  <c:v>68.400000000000006</c:v>
                </c:pt>
                <c:pt idx="5666">
                  <c:v>68.400000000000006</c:v>
                </c:pt>
                <c:pt idx="5667">
                  <c:v>68.400000000000006</c:v>
                </c:pt>
                <c:pt idx="5668">
                  <c:v>68.400000000000006</c:v>
                </c:pt>
                <c:pt idx="5669">
                  <c:v>68.400000000000006</c:v>
                </c:pt>
                <c:pt idx="5670">
                  <c:v>68.400000000000006</c:v>
                </c:pt>
                <c:pt idx="5671">
                  <c:v>68.400000000000006</c:v>
                </c:pt>
                <c:pt idx="5672">
                  <c:v>68.400000000000006</c:v>
                </c:pt>
                <c:pt idx="5673">
                  <c:v>68.400000000000006</c:v>
                </c:pt>
                <c:pt idx="5674">
                  <c:v>68.400000000000006</c:v>
                </c:pt>
                <c:pt idx="5675">
                  <c:v>68.400000000000006</c:v>
                </c:pt>
                <c:pt idx="5676">
                  <c:v>68.400000000000006</c:v>
                </c:pt>
                <c:pt idx="5677">
                  <c:v>68.400000000000006</c:v>
                </c:pt>
                <c:pt idx="5678">
                  <c:v>68.400000000000006</c:v>
                </c:pt>
                <c:pt idx="5679">
                  <c:v>68.400000000000006</c:v>
                </c:pt>
                <c:pt idx="5680">
                  <c:v>68.400000000000006</c:v>
                </c:pt>
                <c:pt idx="5681">
                  <c:v>68.400000000000006</c:v>
                </c:pt>
                <c:pt idx="5682">
                  <c:v>68.400000000000006</c:v>
                </c:pt>
                <c:pt idx="5683">
                  <c:v>68.400000000000006</c:v>
                </c:pt>
                <c:pt idx="5684">
                  <c:v>68.400000000000006</c:v>
                </c:pt>
                <c:pt idx="5685">
                  <c:v>68.400000000000006</c:v>
                </c:pt>
                <c:pt idx="5686">
                  <c:v>68.400000000000006</c:v>
                </c:pt>
                <c:pt idx="5687">
                  <c:v>68.400000000000006</c:v>
                </c:pt>
                <c:pt idx="5688">
                  <c:v>68.400000000000006</c:v>
                </c:pt>
                <c:pt idx="5689">
                  <c:v>68.400000000000006</c:v>
                </c:pt>
                <c:pt idx="5690">
                  <c:v>68.400000000000006</c:v>
                </c:pt>
                <c:pt idx="5691">
                  <c:v>68.400000000000006</c:v>
                </c:pt>
                <c:pt idx="5692">
                  <c:v>68.400000000000006</c:v>
                </c:pt>
                <c:pt idx="5693">
                  <c:v>68.400000000000006</c:v>
                </c:pt>
                <c:pt idx="5694">
                  <c:v>68.400000000000006</c:v>
                </c:pt>
                <c:pt idx="5695">
                  <c:v>68.400000000000006</c:v>
                </c:pt>
                <c:pt idx="5696">
                  <c:v>68.400000000000006</c:v>
                </c:pt>
                <c:pt idx="5697">
                  <c:v>68.400000000000006</c:v>
                </c:pt>
                <c:pt idx="5698">
                  <c:v>68.400000000000006</c:v>
                </c:pt>
                <c:pt idx="5699">
                  <c:v>68.400000000000006</c:v>
                </c:pt>
                <c:pt idx="5700">
                  <c:v>68.400000000000006</c:v>
                </c:pt>
                <c:pt idx="5701">
                  <c:v>68.400000000000006</c:v>
                </c:pt>
                <c:pt idx="5702">
                  <c:v>68.400000000000006</c:v>
                </c:pt>
                <c:pt idx="5703">
                  <c:v>68.400000000000006</c:v>
                </c:pt>
                <c:pt idx="5704">
                  <c:v>68.400000000000006</c:v>
                </c:pt>
                <c:pt idx="5705">
                  <c:v>68.400000000000006</c:v>
                </c:pt>
                <c:pt idx="5706">
                  <c:v>68.400000000000006</c:v>
                </c:pt>
                <c:pt idx="5707">
                  <c:v>68.400000000000006</c:v>
                </c:pt>
                <c:pt idx="5708">
                  <c:v>68.400000000000006</c:v>
                </c:pt>
                <c:pt idx="5709">
                  <c:v>68.400000000000006</c:v>
                </c:pt>
                <c:pt idx="5710">
                  <c:v>68.400000000000006</c:v>
                </c:pt>
                <c:pt idx="5711">
                  <c:v>68.400000000000006</c:v>
                </c:pt>
                <c:pt idx="5712">
                  <c:v>68.400000000000006</c:v>
                </c:pt>
                <c:pt idx="5713">
                  <c:v>68.400000000000006</c:v>
                </c:pt>
                <c:pt idx="5714">
                  <c:v>68.400000000000006</c:v>
                </c:pt>
                <c:pt idx="5715">
                  <c:v>68.400000000000006</c:v>
                </c:pt>
                <c:pt idx="5716">
                  <c:v>68.400000000000006</c:v>
                </c:pt>
                <c:pt idx="5717">
                  <c:v>68.400000000000006</c:v>
                </c:pt>
                <c:pt idx="5718">
                  <c:v>68.400000000000006</c:v>
                </c:pt>
                <c:pt idx="5719">
                  <c:v>68.400000000000006</c:v>
                </c:pt>
                <c:pt idx="5720">
                  <c:v>68.400000000000006</c:v>
                </c:pt>
                <c:pt idx="5721">
                  <c:v>68.400000000000006</c:v>
                </c:pt>
                <c:pt idx="5722">
                  <c:v>68.400000000000006</c:v>
                </c:pt>
                <c:pt idx="5723">
                  <c:v>68.400000000000006</c:v>
                </c:pt>
                <c:pt idx="5724">
                  <c:v>68.400000000000006</c:v>
                </c:pt>
                <c:pt idx="5725">
                  <c:v>68.400000000000006</c:v>
                </c:pt>
                <c:pt idx="5726">
                  <c:v>68.400000000000006</c:v>
                </c:pt>
                <c:pt idx="5727">
                  <c:v>68.400000000000006</c:v>
                </c:pt>
                <c:pt idx="5728">
                  <c:v>68.400000000000006</c:v>
                </c:pt>
                <c:pt idx="5729">
                  <c:v>68.400000000000006</c:v>
                </c:pt>
                <c:pt idx="5730">
                  <c:v>68.400000000000006</c:v>
                </c:pt>
                <c:pt idx="5731">
                  <c:v>68.400000000000006</c:v>
                </c:pt>
                <c:pt idx="5732">
                  <c:v>68.400000000000006</c:v>
                </c:pt>
                <c:pt idx="5733">
                  <c:v>68.400000000000006</c:v>
                </c:pt>
                <c:pt idx="5734">
                  <c:v>68.400000000000006</c:v>
                </c:pt>
                <c:pt idx="5735">
                  <c:v>68.400000000000006</c:v>
                </c:pt>
                <c:pt idx="5736">
                  <c:v>68.400000000000006</c:v>
                </c:pt>
                <c:pt idx="5737">
                  <c:v>68.400000000000006</c:v>
                </c:pt>
                <c:pt idx="5738">
                  <c:v>68.400000000000006</c:v>
                </c:pt>
                <c:pt idx="5739">
                  <c:v>68.400000000000006</c:v>
                </c:pt>
                <c:pt idx="5740">
                  <c:v>68.400000000000006</c:v>
                </c:pt>
                <c:pt idx="5741">
                  <c:v>68.400000000000006</c:v>
                </c:pt>
                <c:pt idx="5742">
                  <c:v>68.400000000000006</c:v>
                </c:pt>
                <c:pt idx="5743">
                  <c:v>68.400000000000006</c:v>
                </c:pt>
                <c:pt idx="5744">
                  <c:v>68.400000000000006</c:v>
                </c:pt>
                <c:pt idx="5745">
                  <c:v>68.400000000000006</c:v>
                </c:pt>
                <c:pt idx="5746">
                  <c:v>68.400000000000006</c:v>
                </c:pt>
                <c:pt idx="5747">
                  <c:v>68.400000000000006</c:v>
                </c:pt>
                <c:pt idx="5748">
                  <c:v>68.400000000000006</c:v>
                </c:pt>
                <c:pt idx="5749">
                  <c:v>68.400000000000006</c:v>
                </c:pt>
                <c:pt idx="5750">
                  <c:v>68.400000000000006</c:v>
                </c:pt>
                <c:pt idx="5751">
                  <c:v>68.400000000000006</c:v>
                </c:pt>
                <c:pt idx="5752">
                  <c:v>68.400000000000006</c:v>
                </c:pt>
                <c:pt idx="5753">
                  <c:v>68.400000000000006</c:v>
                </c:pt>
                <c:pt idx="5754">
                  <c:v>68.400000000000006</c:v>
                </c:pt>
                <c:pt idx="5755">
                  <c:v>68.400000000000006</c:v>
                </c:pt>
                <c:pt idx="5756">
                  <c:v>68.400000000000006</c:v>
                </c:pt>
                <c:pt idx="5757">
                  <c:v>68.400000000000006</c:v>
                </c:pt>
                <c:pt idx="5758">
                  <c:v>68.400000000000006</c:v>
                </c:pt>
                <c:pt idx="5759">
                  <c:v>68.400000000000006</c:v>
                </c:pt>
                <c:pt idx="5760">
                  <c:v>68.400000000000006</c:v>
                </c:pt>
                <c:pt idx="5761">
                  <c:v>68.400000000000006</c:v>
                </c:pt>
                <c:pt idx="5762">
                  <c:v>68.400000000000006</c:v>
                </c:pt>
                <c:pt idx="5763">
                  <c:v>68.400000000000006</c:v>
                </c:pt>
                <c:pt idx="5764">
                  <c:v>68.400000000000006</c:v>
                </c:pt>
                <c:pt idx="5765">
                  <c:v>68.400000000000006</c:v>
                </c:pt>
                <c:pt idx="5766">
                  <c:v>68.400000000000006</c:v>
                </c:pt>
                <c:pt idx="5767">
                  <c:v>68.400000000000006</c:v>
                </c:pt>
                <c:pt idx="5768">
                  <c:v>68.400000000000006</c:v>
                </c:pt>
                <c:pt idx="5769">
                  <c:v>68.400000000000006</c:v>
                </c:pt>
                <c:pt idx="5770">
                  <c:v>68.400000000000006</c:v>
                </c:pt>
                <c:pt idx="5771">
                  <c:v>68.400000000000006</c:v>
                </c:pt>
                <c:pt idx="5772">
                  <c:v>68.400000000000006</c:v>
                </c:pt>
                <c:pt idx="5773">
                  <c:v>68.400000000000006</c:v>
                </c:pt>
                <c:pt idx="5774">
                  <c:v>68.400000000000006</c:v>
                </c:pt>
                <c:pt idx="5775">
                  <c:v>68.400000000000006</c:v>
                </c:pt>
                <c:pt idx="5776">
                  <c:v>68.400000000000006</c:v>
                </c:pt>
                <c:pt idx="5777">
                  <c:v>68.400000000000006</c:v>
                </c:pt>
                <c:pt idx="5778">
                  <c:v>68.400000000000006</c:v>
                </c:pt>
                <c:pt idx="5779">
                  <c:v>68.400000000000006</c:v>
                </c:pt>
                <c:pt idx="5780">
                  <c:v>68.400000000000006</c:v>
                </c:pt>
                <c:pt idx="5781">
                  <c:v>68.400000000000006</c:v>
                </c:pt>
                <c:pt idx="5782">
                  <c:v>68.400000000000006</c:v>
                </c:pt>
                <c:pt idx="5783">
                  <c:v>68.400000000000006</c:v>
                </c:pt>
                <c:pt idx="5784">
                  <c:v>68.400000000000006</c:v>
                </c:pt>
                <c:pt idx="5785">
                  <c:v>68.400000000000006</c:v>
                </c:pt>
                <c:pt idx="5786">
                  <c:v>68.400000000000006</c:v>
                </c:pt>
                <c:pt idx="5787">
                  <c:v>68.400000000000006</c:v>
                </c:pt>
                <c:pt idx="5788">
                  <c:v>68.400000000000006</c:v>
                </c:pt>
                <c:pt idx="5789">
                  <c:v>68.400000000000006</c:v>
                </c:pt>
                <c:pt idx="5790">
                  <c:v>68.400000000000006</c:v>
                </c:pt>
                <c:pt idx="5791">
                  <c:v>68.400000000000006</c:v>
                </c:pt>
                <c:pt idx="5792">
                  <c:v>68.400000000000006</c:v>
                </c:pt>
                <c:pt idx="5793">
                  <c:v>68.400000000000006</c:v>
                </c:pt>
                <c:pt idx="5794">
                  <c:v>68.400000000000006</c:v>
                </c:pt>
                <c:pt idx="5795">
                  <c:v>68.400000000000006</c:v>
                </c:pt>
                <c:pt idx="5796">
                  <c:v>68.400000000000006</c:v>
                </c:pt>
                <c:pt idx="5797">
                  <c:v>68.400000000000006</c:v>
                </c:pt>
                <c:pt idx="5798">
                  <c:v>68.400000000000006</c:v>
                </c:pt>
                <c:pt idx="5799">
                  <c:v>68.400000000000006</c:v>
                </c:pt>
                <c:pt idx="5800">
                  <c:v>68.400000000000006</c:v>
                </c:pt>
                <c:pt idx="5801">
                  <c:v>68.400000000000006</c:v>
                </c:pt>
                <c:pt idx="5802">
                  <c:v>68.400000000000006</c:v>
                </c:pt>
                <c:pt idx="5803">
                  <c:v>68.400000000000006</c:v>
                </c:pt>
                <c:pt idx="5804">
                  <c:v>68.400000000000006</c:v>
                </c:pt>
                <c:pt idx="5805">
                  <c:v>68.400000000000006</c:v>
                </c:pt>
                <c:pt idx="5806">
                  <c:v>68.400000000000006</c:v>
                </c:pt>
                <c:pt idx="5807">
                  <c:v>68.400000000000006</c:v>
                </c:pt>
                <c:pt idx="5808">
                  <c:v>68.400000000000006</c:v>
                </c:pt>
                <c:pt idx="5809">
                  <c:v>68.400000000000006</c:v>
                </c:pt>
                <c:pt idx="5810">
                  <c:v>68.400000000000006</c:v>
                </c:pt>
                <c:pt idx="5811">
                  <c:v>68.400000000000006</c:v>
                </c:pt>
                <c:pt idx="5812">
                  <c:v>68.400000000000006</c:v>
                </c:pt>
                <c:pt idx="5813">
                  <c:v>68.400000000000006</c:v>
                </c:pt>
                <c:pt idx="5814">
                  <c:v>68.400000000000006</c:v>
                </c:pt>
                <c:pt idx="5815">
                  <c:v>68.400000000000006</c:v>
                </c:pt>
                <c:pt idx="5816">
                  <c:v>68.400000000000006</c:v>
                </c:pt>
                <c:pt idx="5817">
                  <c:v>68.400000000000006</c:v>
                </c:pt>
                <c:pt idx="5818">
                  <c:v>68.400000000000006</c:v>
                </c:pt>
                <c:pt idx="5819">
                  <c:v>68.400000000000006</c:v>
                </c:pt>
                <c:pt idx="5820">
                  <c:v>68.400000000000006</c:v>
                </c:pt>
                <c:pt idx="5821">
                  <c:v>68.400000000000006</c:v>
                </c:pt>
                <c:pt idx="5822">
                  <c:v>68.400000000000006</c:v>
                </c:pt>
                <c:pt idx="5823">
                  <c:v>68.400000000000006</c:v>
                </c:pt>
                <c:pt idx="5824">
                  <c:v>68.400000000000006</c:v>
                </c:pt>
                <c:pt idx="5825">
                  <c:v>68.400000000000006</c:v>
                </c:pt>
                <c:pt idx="5826">
                  <c:v>68.400000000000006</c:v>
                </c:pt>
                <c:pt idx="5827">
                  <c:v>68.400000000000006</c:v>
                </c:pt>
                <c:pt idx="5828">
                  <c:v>68.400000000000006</c:v>
                </c:pt>
                <c:pt idx="5829">
                  <c:v>68.400000000000006</c:v>
                </c:pt>
                <c:pt idx="5830">
                  <c:v>68.400000000000006</c:v>
                </c:pt>
                <c:pt idx="5831">
                  <c:v>68.400000000000006</c:v>
                </c:pt>
                <c:pt idx="5832">
                  <c:v>68.400000000000006</c:v>
                </c:pt>
                <c:pt idx="5833">
                  <c:v>68.400000000000006</c:v>
                </c:pt>
                <c:pt idx="5834">
                  <c:v>68.400000000000006</c:v>
                </c:pt>
                <c:pt idx="5835">
                  <c:v>68.400000000000006</c:v>
                </c:pt>
                <c:pt idx="5836">
                  <c:v>68.400000000000006</c:v>
                </c:pt>
                <c:pt idx="5837">
                  <c:v>68.400000000000006</c:v>
                </c:pt>
                <c:pt idx="5838">
                  <c:v>68.400000000000006</c:v>
                </c:pt>
                <c:pt idx="5839">
                  <c:v>68.400000000000006</c:v>
                </c:pt>
                <c:pt idx="5840">
                  <c:v>68.400000000000006</c:v>
                </c:pt>
                <c:pt idx="5841">
                  <c:v>68.400000000000006</c:v>
                </c:pt>
                <c:pt idx="5842">
                  <c:v>68.400000000000006</c:v>
                </c:pt>
                <c:pt idx="5843">
                  <c:v>68.400000000000006</c:v>
                </c:pt>
                <c:pt idx="5844">
                  <c:v>68.400000000000006</c:v>
                </c:pt>
                <c:pt idx="5845">
                  <c:v>68.400000000000006</c:v>
                </c:pt>
                <c:pt idx="5846">
                  <c:v>68.400000000000006</c:v>
                </c:pt>
                <c:pt idx="5847">
                  <c:v>68.400000000000006</c:v>
                </c:pt>
                <c:pt idx="5848">
                  <c:v>68.400000000000006</c:v>
                </c:pt>
                <c:pt idx="5849">
                  <c:v>68.400000000000006</c:v>
                </c:pt>
                <c:pt idx="5850">
                  <c:v>68.400000000000006</c:v>
                </c:pt>
                <c:pt idx="5851">
                  <c:v>68.400000000000006</c:v>
                </c:pt>
                <c:pt idx="5852">
                  <c:v>68.400000000000006</c:v>
                </c:pt>
                <c:pt idx="5853">
                  <c:v>68.400000000000006</c:v>
                </c:pt>
                <c:pt idx="5854">
                  <c:v>68.400000000000006</c:v>
                </c:pt>
                <c:pt idx="5855">
                  <c:v>68.400000000000006</c:v>
                </c:pt>
                <c:pt idx="5856">
                  <c:v>68.3</c:v>
                </c:pt>
                <c:pt idx="5857">
                  <c:v>68.3</c:v>
                </c:pt>
                <c:pt idx="5858">
                  <c:v>68.3</c:v>
                </c:pt>
                <c:pt idx="5859">
                  <c:v>68.3</c:v>
                </c:pt>
                <c:pt idx="5860">
                  <c:v>68.3</c:v>
                </c:pt>
                <c:pt idx="5861">
                  <c:v>68.3</c:v>
                </c:pt>
                <c:pt idx="5862">
                  <c:v>68.3</c:v>
                </c:pt>
                <c:pt idx="5863">
                  <c:v>68.3</c:v>
                </c:pt>
                <c:pt idx="5864">
                  <c:v>68.3</c:v>
                </c:pt>
                <c:pt idx="5865">
                  <c:v>68.3</c:v>
                </c:pt>
                <c:pt idx="5866">
                  <c:v>68.3</c:v>
                </c:pt>
                <c:pt idx="5867">
                  <c:v>68.3</c:v>
                </c:pt>
                <c:pt idx="5868">
                  <c:v>68.3</c:v>
                </c:pt>
                <c:pt idx="5869">
                  <c:v>68.3</c:v>
                </c:pt>
                <c:pt idx="5870">
                  <c:v>68.3</c:v>
                </c:pt>
                <c:pt idx="5871">
                  <c:v>68.3</c:v>
                </c:pt>
                <c:pt idx="5872">
                  <c:v>68.3</c:v>
                </c:pt>
                <c:pt idx="5873">
                  <c:v>68.3</c:v>
                </c:pt>
                <c:pt idx="5874">
                  <c:v>68.3</c:v>
                </c:pt>
                <c:pt idx="5875">
                  <c:v>68.3</c:v>
                </c:pt>
                <c:pt idx="5876">
                  <c:v>68.3</c:v>
                </c:pt>
                <c:pt idx="5877">
                  <c:v>68.3</c:v>
                </c:pt>
                <c:pt idx="5878">
                  <c:v>68.3</c:v>
                </c:pt>
                <c:pt idx="5879">
                  <c:v>68.3</c:v>
                </c:pt>
                <c:pt idx="5880">
                  <c:v>68.3</c:v>
                </c:pt>
                <c:pt idx="5881">
                  <c:v>68.3</c:v>
                </c:pt>
                <c:pt idx="5882">
                  <c:v>68.3</c:v>
                </c:pt>
                <c:pt idx="5883">
                  <c:v>68.3</c:v>
                </c:pt>
                <c:pt idx="5884">
                  <c:v>68.3</c:v>
                </c:pt>
                <c:pt idx="5885">
                  <c:v>68.3</c:v>
                </c:pt>
                <c:pt idx="5886">
                  <c:v>68.3</c:v>
                </c:pt>
                <c:pt idx="5887">
                  <c:v>68.3</c:v>
                </c:pt>
                <c:pt idx="5888">
                  <c:v>68.3</c:v>
                </c:pt>
                <c:pt idx="5889">
                  <c:v>68.3</c:v>
                </c:pt>
                <c:pt idx="5890">
                  <c:v>68.3</c:v>
                </c:pt>
                <c:pt idx="5891">
                  <c:v>68.3</c:v>
                </c:pt>
                <c:pt idx="5892">
                  <c:v>68.3</c:v>
                </c:pt>
                <c:pt idx="5893">
                  <c:v>68.3</c:v>
                </c:pt>
                <c:pt idx="5894">
                  <c:v>68.3</c:v>
                </c:pt>
                <c:pt idx="5895">
                  <c:v>68.3</c:v>
                </c:pt>
                <c:pt idx="5896">
                  <c:v>68.3</c:v>
                </c:pt>
                <c:pt idx="5897">
                  <c:v>68.3</c:v>
                </c:pt>
                <c:pt idx="5898">
                  <c:v>68.3</c:v>
                </c:pt>
                <c:pt idx="5899">
                  <c:v>68.3</c:v>
                </c:pt>
                <c:pt idx="5900">
                  <c:v>68.3</c:v>
                </c:pt>
                <c:pt idx="5901">
                  <c:v>68.3</c:v>
                </c:pt>
                <c:pt idx="5902">
                  <c:v>68.3</c:v>
                </c:pt>
                <c:pt idx="5903">
                  <c:v>68.3</c:v>
                </c:pt>
                <c:pt idx="5904">
                  <c:v>68.3</c:v>
                </c:pt>
                <c:pt idx="5905">
                  <c:v>68.3</c:v>
                </c:pt>
                <c:pt idx="5906">
                  <c:v>68.3</c:v>
                </c:pt>
                <c:pt idx="5907">
                  <c:v>68.3</c:v>
                </c:pt>
                <c:pt idx="5908">
                  <c:v>68.3</c:v>
                </c:pt>
                <c:pt idx="5909">
                  <c:v>68.3</c:v>
                </c:pt>
                <c:pt idx="5910">
                  <c:v>68.3</c:v>
                </c:pt>
                <c:pt idx="5911">
                  <c:v>68.3</c:v>
                </c:pt>
                <c:pt idx="5912">
                  <c:v>68.3</c:v>
                </c:pt>
                <c:pt idx="5913">
                  <c:v>68.3</c:v>
                </c:pt>
                <c:pt idx="5914">
                  <c:v>68.3</c:v>
                </c:pt>
                <c:pt idx="5915">
                  <c:v>68.3</c:v>
                </c:pt>
                <c:pt idx="5916">
                  <c:v>68.3</c:v>
                </c:pt>
                <c:pt idx="5917">
                  <c:v>68.3</c:v>
                </c:pt>
                <c:pt idx="5918">
                  <c:v>68.3</c:v>
                </c:pt>
                <c:pt idx="5919">
                  <c:v>68.3</c:v>
                </c:pt>
                <c:pt idx="5920">
                  <c:v>68.3</c:v>
                </c:pt>
                <c:pt idx="5921">
                  <c:v>68.3</c:v>
                </c:pt>
                <c:pt idx="5922">
                  <c:v>68.3</c:v>
                </c:pt>
                <c:pt idx="5923">
                  <c:v>68.3</c:v>
                </c:pt>
                <c:pt idx="5924">
                  <c:v>68.3</c:v>
                </c:pt>
                <c:pt idx="5925">
                  <c:v>68.3</c:v>
                </c:pt>
                <c:pt idx="5926">
                  <c:v>68.3</c:v>
                </c:pt>
                <c:pt idx="5927">
                  <c:v>68.3</c:v>
                </c:pt>
                <c:pt idx="5928">
                  <c:v>68.3</c:v>
                </c:pt>
                <c:pt idx="5929">
                  <c:v>68.3</c:v>
                </c:pt>
                <c:pt idx="5930">
                  <c:v>68.3</c:v>
                </c:pt>
                <c:pt idx="5931">
                  <c:v>68.3</c:v>
                </c:pt>
                <c:pt idx="5932">
                  <c:v>68.3</c:v>
                </c:pt>
                <c:pt idx="5933">
                  <c:v>68.3</c:v>
                </c:pt>
                <c:pt idx="5934">
                  <c:v>68.3</c:v>
                </c:pt>
                <c:pt idx="5935">
                  <c:v>68.3</c:v>
                </c:pt>
                <c:pt idx="5936">
                  <c:v>68.3</c:v>
                </c:pt>
                <c:pt idx="5937">
                  <c:v>68.3</c:v>
                </c:pt>
                <c:pt idx="5938">
                  <c:v>68.3</c:v>
                </c:pt>
                <c:pt idx="5939">
                  <c:v>68.3</c:v>
                </c:pt>
                <c:pt idx="5940">
                  <c:v>68.3</c:v>
                </c:pt>
                <c:pt idx="5941">
                  <c:v>68.3</c:v>
                </c:pt>
                <c:pt idx="5942">
                  <c:v>68.3</c:v>
                </c:pt>
                <c:pt idx="5943">
                  <c:v>68.3</c:v>
                </c:pt>
                <c:pt idx="5944">
                  <c:v>68.3</c:v>
                </c:pt>
                <c:pt idx="5945">
                  <c:v>68.3</c:v>
                </c:pt>
                <c:pt idx="5946">
                  <c:v>68.3</c:v>
                </c:pt>
                <c:pt idx="5947">
                  <c:v>68.3</c:v>
                </c:pt>
                <c:pt idx="5948">
                  <c:v>68.3</c:v>
                </c:pt>
                <c:pt idx="5949">
                  <c:v>68.3</c:v>
                </c:pt>
                <c:pt idx="5950">
                  <c:v>68.3</c:v>
                </c:pt>
                <c:pt idx="5951">
                  <c:v>68.3</c:v>
                </c:pt>
                <c:pt idx="5952">
                  <c:v>68.3</c:v>
                </c:pt>
                <c:pt idx="5953">
                  <c:v>68.3</c:v>
                </c:pt>
                <c:pt idx="5954">
                  <c:v>68.3</c:v>
                </c:pt>
                <c:pt idx="5955">
                  <c:v>68.3</c:v>
                </c:pt>
                <c:pt idx="5956">
                  <c:v>68.3</c:v>
                </c:pt>
                <c:pt idx="5957">
                  <c:v>68.3</c:v>
                </c:pt>
                <c:pt idx="5958">
                  <c:v>68.3</c:v>
                </c:pt>
                <c:pt idx="5959">
                  <c:v>68.3</c:v>
                </c:pt>
                <c:pt idx="5960">
                  <c:v>68.3</c:v>
                </c:pt>
                <c:pt idx="5961">
                  <c:v>68.3</c:v>
                </c:pt>
                <c:pt idx="5962">
                  <c:v>68.3</c:v>
                </c:pt>
                <c:pt idx="5963">
                  <c:v>68.3</c:v>
                </c:pt>
                <c:pt idx="5964">
                  <c:v>68.3</c:v>
                </c:pt>
                <c:pt idx="5965">
                  <c:v>68.3</c:v>
                </c:pt>
                <c:pt idx="5966">
                  <c:v>68.3</c:v>
                </c:pt>
                <c:pt idx="5967">
                  <c:v>68.3</c:v>
                </c:pt>
                <c:pt idx="5968">
                  <c:v>68.3</c:v>
                </c:pt>
                <c:pt idx="5969">
                  <c:v>68.3</c:v>
                </c:pt>
                <c:pt idx="5970">
                  <c:v>68.3</c:v>
                </c:pt>
                <c:pt idx="5971">
                  <c:v>68.3</c:v>
                </c:pt>
                <c:pt idx="5972">
                  <c:v>68.3</c:v>
                </c:pt>
                <c:pt idx="5973">
                  <c:v>68.3</c:v>
                </c:pt>
                <c:pt idx="5974">
                  <c:v>68.3</c:v>
                </c:pt>
                <c:pt idx="5975">
                  <c:v>68.3</c:v>
                </c:pt>
                <c:pt idx="5976">
                  <c:v>68.3</c:v>
                </c:pt>
                <c:pt idx="5977">
                  <c:v>68.3</c:v>
                </c:pt>
                <c:pt idx="5978">
                  <c:v>68.3</c:v>
                </c:pt>
                <c:pt idx="5979">
                  <c:v>68.3</c:v>
                </c:pt>
                <c:pt idx="5980">
                  <c:v>68.3</c:v>
                </c:pt>
                <c:pt idx="5981">
                  <c:v>68.3</c:v>
                </c:pt>
                <c:pt idx="5982">
                  <c:v>68.3</c:v>
                </c:pt>
                <c:pt idx="5983">
                  <c:v>68.3</c:v>
                </c:pt>
                <c:pt idx="5984">
                  <c:v>68.3</c:v>
                </c:pt>
                <c:pt idx="5985">
                  <c:v>68.3</c:v>
                </c:pt>
                <c:pt idx="5986">
                  <c:v>68.3</c:v>
                </c:pt>
                <c:pt idx="5987">
                  <c:v>68.3</c:v>
                </c:pt>
                <c:pt idx="5988">
                  <c:v>68.3</c:v>
                </c:pt>
                <c:pt idx="5989">
                  <c:v>68.3</c:v>
                </c:pt>
                <c:pt idx="5990">
                  <c:v>68.3</c:v>
                </c:pt>
                <c:pt idx="5991">
                  <c:v>68.3</c:v>
                </c:pt>
                <c:pt idx="5992">
                  <c:v>68.3</c:v>
                </c:pt>
                <c:pt idx="5993">
                  <c:v>68.3</c:v>
                </c:pt>
                <c:pt idx="5994">
                  <c:v>68.3</c:v>
                </c:pt>
                <c:pt idx="5995">
                  <c:v>68.3</c:v>
                </c:pt>
                <c:pt idx="5996">
                  <c:v>68.3</c:v>
                </c:pt>
                <c:pt idx="5997">
                  <c:v>68.3</c:v>
                </c:pt>
                <c:pt idx="5998">
                  <c:v>68.3</c:v>
                </c:pt>
                <c:pt idx="5999">
                  <c:v>68.3</c:v>
                </c:pt>
                <c:pt idx="6000">
                  <c:v>68.3</c:v>
                </c:pt>
                <c:pt idx="6001">
                  <c:v>68.3</c:v>
                </c:pt>
                <c:pt idx="6002">
                  <c:v>68.3</c:v>
                </c:pt>
                <c:pt idx="6003">
                  <c:v>68.3</c:v>
                </c:pt>
                <c:pt idx="6004">
                  <c:v>68.3</c:v>
                </c:pt>
                <c:pt idx="6005">
                  <c:v>68.3</c:v>
                </c:pt>
                <c:pt idx="6006">
                  <c:v>68.3</c:v>
                </c:pt>
                <c:pt idx="6007">
                  <c:v>68.3</c:v>
                </c:pt>
                <c:pt idx="6008">
                  <c:v>68.3</c:v>
                </c:pt>
                <c:pt idx="6009">
                  <c:v>68.3</c:v>
                </c:pt>
                <c:pt idx="6010">
                  <c:v>68.3</c:v>
                </c:pt>
                <c:pt idx="6011">
                  <c:v>68.3</c:v>
                </c:pt>
                <c:pt idx="6012">
                  <c:v>68.3</c:v>
                </c:pt>
                <c:pt idx="6013">
                  <c:v>68.3</c:v>
                </c:pt>
                <c:pt idx="6014">
                  <c:v>68.3</c:v>
                </c:pt>
                <c:pt idx="6015">
                  <c:v>68.3</c:v>
                </c:pt>
                <c:pt idx="6016">
                  <c:v>68.3</c:v>
                </c:pt>
                <c:pt idx="6017">
                  <c:v>68.3</c:v>
                </c:pt>
                <c:pt idx="6018">
                  <c:v>68.3</c:v>
                </c:pt>
                <c:pt idx="6019">
                  <c:v>68.3</c:v>
                </c:pt>
                <c:pt idx="6020">
                  <c:v>68.3</c:v>
                </c:pt>
                <c:pt idx="6021">
                  <c:v>68.3</c:v>
                </c:pt>
                <c:pt idx="6022">
                  <c:v>68.3</c:v>
                </c:pt>
                <c:pt idx="6023">
                  <c:v>68.3</c:v>
                </c:pt>
                <c:pt idx="6024">
                  <c:v>68.3</c:v>
                </c:pt>
                <c:pt idx="6025">
                  <c:v>68.3</c:v>
                </c:pt>
                <c:pt idx="6026">
                  <c:v>68.3</c:v>
                </c:pt>
                <c:pt idx="6027">
                  <c:v>68.3</c:v>
                </c:pt>
                <c:pt idx="6028">
                  <c:v>68.3</c:v>
                </c:pt>
                <c:pt idx="6029">
                  <c:v>68.3</c:v>
                </c:pt>
                <c:pt idx="6030">
                  <c:v>68.3</c:v>
                </c:pt>
                <c:pt idx="6031">
                  <c:v>68.3</c:v>
                </c:pt>
                <c:pt idx="6032">
                  <c:v>68.3</c:v>
                </c:pt>
                <c:pt idx="6033">
                  <c:v>68.3</c:v>
                </c:pt>
                <c:pt idx="6034">
                  <c:v>68.3</c:v>
                </c:pt>
                <c:pt idx="6035">
                  <c:v>68.3</c:v>
                </c:pt>
                <c:pt idx="6036">
                  <c:v>68.3</c:v>
                </c:pt>
                <c:pt idx="6037">
                  <c:v>68.3</c:v>
                </c:pt>
                <c:pt idx="6038">
                  <c:v>68.3</c:v>
                </c:pt>
                <c:pt idx="6039">
                  <c:v>68.3</c:v>
                </c:pt>
                <c:pt idx="6040">
                  <c:v>68.3</c:v>
                </c:pt>
                <c:pt idx="6041">
                  <c:v>68.3</c:v>
                </c:pt>
                <c:pt idx="6042">
                  <c:v>68.3</c:v>
                </c:pt>
                <c:pt idx="6043">
                  <c:v>68.3</c:v>
                </c:pt>
                <c:pt idx="6044">
                  <c:v>68.3</c:v>
                </c:pt>
                <c:pt idx="6045">
                  <c:v>68.3</c:v>
                </c:pt>
                <c:pt idx="6046">
                  <c:v>68.3</c:v>
                </c:pt>
                <c:pt idx="6047">
                  <c:v>68.3</c:v>
                </c:pt>
                <c:pt idx="6048">
                  <c:v>68.3</c:v>
                </c:pt>
                <c:pt idx="6049">
                  <c:v>68.3</c:v>
                </c:pt>
                <c:pt idx="6050">
                  <c:v>68.3</c:v>
                </c:pt>
                <c:pt idx="6051">
                  <c:v>68.3</c:v>
                </c:pt>
                <c:pt idx="6052">
                  <c:v>68.3</c:v>
                </c:pt>
                <c:pt idx="6053">
                  <c:v>68.3</c:v>
                </c:pt>
                <c:pt idx="6054">
                  <c:v>68.3</c:v>
                </c:pt>
                <c:pt idx="6055">
                  <c:v>68.3</c:v>
                </c:pt>
                <c:pt idx="6056">
                  <c:v>68.3</c:v>
                </c:pt>
                <c:pt idx="6057">
                  <c:v>68.3</c:v>
                </c:pt>
                <c:pt idx="6058">
                  <c:v>68.3</c:v>
                </c:pt>
                <c:pt idx="6059">
                  <c:v>68.3</c:v>
                </c:pt>
                <c:pt idx="6060">
                  <c:v>68.3</c:v>
                </c:pt>
                <c:pt idx="6061">
                  <c:v>68.3</c:v>
                </c:pt>
                <c:pt idx="6062">
                  <c:v>68.3</c:v>
                </c:pt>
                <c:pt idx="6063">
                  <c:v>68.3</c:v>
                </c:pt>
                <c:pt idx="6064">
                  <c:v>68.3</c:v>
                </c:pt>
                <c:pt idx="6065">
                  <c:v>68.3</c:v>
                </c:pt>
                <c:pt idx="6066">
                  <c:v>68.3</c:v>
                </c:pt>
                <c:pt idx="6067">
                  <c:v>68.3</c:v>
                </c:pt>
                <c:pt idx="6068">
                  <c:v>68.3</c:v>
                </c:pt>
                <c:pt idx="6069">
                  <c:v>68.3</c:v>
                </c:pt>
                <c:pt idx="6070">
                  <c:v>68.3</c:v>
                </c:pt>
                <c:pt idx="6071">
                  <c:v>68.3</c:v>
                </c:pt>
                <c:pt idx="6072">
                  <c:v>68.3</c:v>
                </c:pt>
                <c:pt idx="6073">
                  <c:v>68.3</c:v>
                </c:pt>
                <c:pt idx="6074">
                  <c:v>68.3</c:v>
                </c:pt>
                <c:pt idx="6075">
                  <c:v>68.3</c:v>
                </c:pt>
                <c:pt idx="6076">
                  <c:v>68.3</c:v>
                </c:pt>
                <c:pt idx="6077">
                  <c:v>68.3</c:v>
                </c:pt>
                <c:pt idx="6078">
                  <c:v>68.3</c:v>
                </c:pt>
                <c:pt idx="6079">
                  <c:v>68.3</c:v>
                </c:pt>
                <c:pt idx="6080">
                  <c:v>68.3</c:v>
                </c:pt>
                <c:pt idx="6081">
                  <c:v>68.3</c:v>
                </c:pt>
                <c:pt idx="6082">
                  <c:v>68.3</c:v>
                </c:pt>
                <c:pt idx="6083">
                  <c:v>68.3</c:v>
                </c:pt>
                <c:pt idx="6084">
                  <c:v>68.3</c:v>
                </c:pt>
                <c:pt idx="6085">
                  <c:v>68.3</c:v>
                </c:pt>
                <c:pt idx="6086">
                  <c:v>68.3</c:v>
                </c:pt>
                <c:pt idx="6087">
                  <c:v>68.3</c:v>
                </c:pt>
                <c:pt idx="6088">
                  <c:v>68.3</c:v>
                </c:pt>
                <c:pt idx="6089">
                  <c:v>68.3</c:v>
                </c:pt>
                <c:pt idx="6090">
                  <c:v>68.3</c:v>
                </c:pt>
                <c:pt idx="6091">
                  <c:v>68.3</c:v>
                </c:pt>
                <c:pt idx="6092">
                  <c:v>68.3</c:v>
                </c:pt>
                <c:pt idx="6093">
                  <c:v>68.3</c:v>
                </c:pt>
                <c:pt idx="6094">
                  <c:v>68.3</c:v>
                </c:pt>
                <c:pt idx="6095">
                  <c:v>68.3</c:v>
                </c:pt>
                <c:pt idx="6096">
                  <c:v>68.3</c:v>
                </c:pt>
                <c:pt idx="6097">
                  <c:v>68.3</c:v>
                </c:pt>
                <c:pt idx="6098">
                  <c:v>68.3</c:v>
                </c:pt>
                <c:pt idx="6099">
                  <c:v>68.3</c:v>
                </c:pt>
                <c:pt idx="6100">
                  <c:v>68.3</c:v>
                </c:pt>
                <c:pt idx="6101">
                  <c:v>68.3</c:v>
                </c:pt>
                <c:pt idx="6102">
                  <c:v>68.3</c:v>
                </c:pt>
                <c:pt idx="6103">
                  <c:v>68.3</c:v>
                </c:pt>
                <c:pt idx="6104">
                  <c:v>68.3</c:v>
                </c:pt>
                <c:pt idx="6105">
                  <c:v>68.3</c:v>
                </c:pt>
                <c:pt idx="6106">
                  <c:v>68.3</c:v>
                </c:pt>
                <c:pt idx="6107">
                  <c:v>68.3</c:v>
                </c:pt>
                <c:pt idx="6108">
                  <c:v>68.3</c:v>
                </c:pt>
                <c:pt idx="6109">
                  <c:v>68.3</c:v>
                </c:pt>
                <c:pt idx="6110">
                  <c:v>68.3</c:v>
                </c:pt>
                <c:pt idx="6111">
                  <c:v>68.3</c:v>
                </c:pt>
                <c:pt idx="6112">
                  <c:v>68.3</c:v>
                </c:pt>
                <c:pt idx="6113">
                  <c:v>68.3</c:v>
                </c:pt>
                <c:pt idx="6114">
                  <c:v>68.3</c:v>
                </c:pt>
                <c:pt idx="6115">
                  <c:v>68.3</c:v>
                </c:pt>
                <c:pt idx="6116">
                  <c:v>68.3</c:v>
                </c:pt>
                <c:pt idx="6117">
                  <c:v>68.3</c:v>
                </c:pt>
                <c:pt idx="6118">
                  <c:v>68.3</c:v>
                </c:pt>
                <c:pt idx="6119">
                  <c:v>68.3</c:v>
                </c:pt>
                <c:pt idx="6120">
                  <c:v>68.3</c:v>
                </c:pt>
                <c:pt idx="6121">
                  <c:v>68.3</c:v>
                </c:pt>
                <c:pt idx="6122">
                  <c:v>68.3</c:v>
                </c:pt>
                <c:pt idx="6123">
                  <c:v>68.3</c:v>
                </c:pt>
                <c:pt idx="6124">
                  <c:v>68.3</c:v>
                </c:pt>
                <c:pt idx="6125">
                  <c:v>68.3</c:v>
                </c:pt>
                <c:pt idx="6126">
                  <c:v>68.3</c:v>
                </c:pt>
                <c:pt idx="6127">
                  <c:v>68.3</c:v>
                </c:pt>
                <c:pt idx="6128">
                  <c:v>68.3</c:v>
                </c:pt>
                <c:pt idx="6129">
                  <c:v>68.3</c:v>
                </c:pt>
                <c:pt idx="6130">
                  <c:v>68.3</c:v>
                </c:pt>
                <c:pt idx="6131">
                  <c:v>68.3</c:v>
                </c:pt>
                <c:pt idx="6132">
                  <c:v>68.3</c:v>
                </c:pt>
                <c:pt idx="6133">
                  <c:v>68.3</c:v>
                </c:pt>
                <c:pt idx="6134">
                  <c:v>68.3</c:v>
                </c:pt>
                <c:pt idx="6135">
                  <c:v>68.3</c:v>
                </c:pt>
                <c:pt idx="6136">
                  <c:v>68.3</c:v>
                </c:pt>
                <c:pt idx="6137">
                  <c:v>68.3</c:v>
                </c:pt>
                <c:pt idx="6138">
                  <c:v>68.3</c:v>
                </c:pt>
                <c:pt idx="6139">
                  <c:v>68.3</c:v>
                </c:pt>
                <c:pt idx="6140">
                  <c:v>68.3</c:v>
                </c:pt>
                <c:pt idx="6141">
                  <c:v>68.3</c:v>
                </c:pt>
                <c:pt idx="6142">
                  <c:v>68.3</c:v>
                </c:pt>
                <c:pt idx="6143">
                  <c:v>68.3</c:v>
                </c:pt>
                <c:pt idx="6144">
                  <c:v>68.3</c:v>
                </c:pt>
                <c:pt idx="6145">
                  <c:v>68.3</c:v>
                </c:pt>
                <c:pt idx="6146">
                  <c:v>68.3</c:v>
                </c:pt>
                <c:pt idx="6147">
                  <c:v>68.3</c:v>
                </c:pt>
                <c:pt idx="6148">
                  <c:v>68.3</c:v>
                </c:pt>
                <c:pt idx="6149">
                  <c:v>68.3</c:v>
                </c:pt>
                <c:pt idx="6150">
                  <c:v>68.3</c:v>
                </c:pt>
                <c:pt idx="6151">
                  <c:v>68.3</c:v>
                </c:pt>
                <c:pt idx="6152">
                  <c:v>68.3</c:v>
                </c:pt>
                <c:pt idx="6153">
                  <c:v>68.3</c:v>
                </c:pt>
                <c:pt idx="6154">
                  <c:v>68.3</c:v>
                </c:pt>
                <c:pt idx="6155">
                  <c:v>68.3</c:v>
                </c:pt>
                <c:pt idx="6156">
                  <c:v>68.3</c:v>
                </c:pt>
                <c:pt idx="6157">
                  <c:v>68.3</c:v>
                </c:pt>
                <c:pt idx="6158">
                  <c:v>68.3</c:v>
                </c:pt>
                <c:pt idx="6159">
                  <c:v>68.3</c:v>
                </c:pt>
                <c:pt idx="6160">
                  <c:v>68.3</c:v>
                </c:pt>
                <c:pt idx="6161">
                  <c:v>68.3</c:v>
                </c:pt>
                <c:pt idx="6162">
                  <c:v>68.3</c:v>
                </c:pt>
                <c:pt idx="6163">
                  <c:v>68.3</c:v>
                </c:pt>
                <c:pt idx="6164">
                  <c:v>68.3</c:v>
                </c:pt>
                <c:pt idx="6165">
                  <c:v>68.3</c:v>
                </c:pt>
                <c:pt idx="6166">
                  <c:v>68.3</c:v>
                </c:pt>
                <c:pt idx="6167">
                  <c:v>68.3</c:v>
                </c:pt>
                <c:pt idx="6168">
                  <c:v>68.3</c:v>
                </c:pt>
                <c:pt idx="6169">
                  <c:v>68.3</c:v>
                </c:pt>
                <c:pt idx="6170">
                  <c:v>68.3</c:v>
                </c:pt>
                <c:pt idx="6171">
                  <c:v>68.3</c:v>
                </c:pt>
                <c:pt idx="6172">
                  <c:v>68.3</c:v>
                </c:pt>
                <c:pt idx="6173">
                  <c:v>68.3</c:v>
                </c:pt>
                <c:pt idx="6174">
                  <c:v>68.3</c:v>
                </c:pt>
                <c:pt idx="6175">
                  <c:v>68.3</c:v>
                </c:pt>
                <c:pt idx="6176">
                  <c:v>68.3</c:v>
                </c:pt>
                <c:pt idx="6177">
                  <c:v>68.3</c:v>
                </c:pt>
                <c:pt idx="6178">
                  <c:v>68.3</c:v>
                </c:pt>
                <c:pt idx="6179">
                  <c:v>68.3</c:v>
                </c:pt>
                <c:pt idx="6180">
                  <c:v>68.3</c:v>
                </c:pt>
                <c:pt idx="6181">
                  <c:v>68.3</c:v>
                </c:pt>
                <c:pt idx="6182">
                  <c:v>68.3</c:v>
                </c:pt>
                <c:pt idx="6183">
                  <c:v>68.3</c:v>
                </c:pt>
                <c:pt idx="6184">
                  <c:v>68.3</c:v>
                </c:pt>
                <c:pt idx="6185">
                  <c:v>68.3</c:v>
                </c:pt>
                <c:pt idx="6186">
                  <c:v>68.3</c:v>
                </c:pt>
                <c:pt idx="6187">
                  <c:v>68.3</c:v>
                </c:pt>
                <c:pt idx="6188">
                  <c:v>68.3</c:v>
                </c:pt>
                <c:pt idx="6189">
                  <c:v>68.3</c:v>
                </c:pt>
                <c:pt idx="6190">
                  <c:v>68.3</c:v>
                </c:pt>
                <c:pt idx="6191">
                  <c:v>68.3</c:v>
                </c:pt>
                <c:pt idx="6192">
                  <c:v>68.3</c:v>
                </c:pt>
                <c:pt idx="6193">
                  <c:v>68.3</c:v>
                </c:pt>
                <c:pt idx="6194">
                  <c:v>68.3</c:v>
                </c:pt>
                <c:pt idx="6195">
                  <c:v>68.3</c:v>
                </c:pt>
                <c:pt idx="6196">
                  <c:v>68.3</c:v>
                </c:pt>
                <c:pt idx="6197">
                  <c:v>68.3</c:v>
                </c:pt>
                <c:pt idx="6198">
                  <c:v>68.3</c:v>
                </c:pt>
                <c:pt idx="6199">
                  <c:v>68.3</c:v>
                </c:pt>
                <c:pt idx="6200">
                  <c:v>68.3</c:v>
                </c:pt>
                <c:pt idx="6201">
                  <c:v>68.3</c:v>
                </c:pt>
                <c:pt idx="6202">
                  <c:v>68.3</c:v>
                </c:pt>
                <c:pt idx="6203">
                  <c:v>68.3</c:v>
                </c:pt>
                <c:pt idx="6204">
                  <c:v>68.3</c:v>
                </c:pt>
                <c:pt idx="6205">
                  <c:v>68.3</c:v>
                </c:pt>
                <c:pt idx="6206">
                  <c:v>68.3</c:v>
                </c:pt>
                <c:pt idx="6207">
                  <c:v>68.3</c:v>
                </c:pt>
                <c:pt idx="6208">
                  <c:v>68.3</c:v>
                </c:pt>
                <c:pt idx="6209">
                  <c:v>68.3</c:v>
                </c:pt>
                <c:pt idx="6210">
                  <c:v>68.3</c:v>
                </c:pt>
                <c:pt idx="6211">
                  <c:v>68.3</c:v>
                </c:pt>
                <c:pt idx="6212">
                  <c:v>68.3</c:v>
                </c:pt>
                <c:pt idx="6213">
                  <c:v>68.3</c:v>
                </c:pt>
                <c:pt idx="6214">
                  <c:v>68.3</c:v>
                </c:pt>
                <c:pt idx="6215">
                  <c:v>68.3</c:v>
                </c:pt>
                <c:pt idx="6216">
                  <c:v>68.3</c:v>
                </c:pt>
                <c:pt idx="6217">
                  <c:v>68.3</c:v>
                </c:pt>
                <c:pt idx="6218">
                  <c:v>68.3</c:v>
                </c:pt>
                <c:pt idx="6219">
                  <c:v>68.3</c:v>
                </c:pt>
                <c:pt idx="6220">
                  <c:v>68.3</c:v>
                </c:pt>
                <c:pt idx="6221">
                  <c:v>68.3</c:v>
                </c:pt>
                <c:pt idx="6222">
                  <c:v>68.3</c:v>
                </c:pt>
                <c:pt idx="6223">
                  <c:v>68.3</c:v>
                </c:pt>
                <c:pt idx="6224">
                  <c:v>68.3</c:v>
                </c:pt>
                <c:pt idx="6225">
                  <c:v>68.3</c:v>
                </c:pt>
                <c:pt idx="6226">
                  <c:v>68.3</c:v>
                </c:pt>
                <c:pt idx="6227">
                  <c:v>68.3</c:v>
                </c:pt>
                <c:pt idx="6228">
                  <c:v>68.3</c:v>
                </c:pt>
                <c:pt idx="6229">
                  <c:v>68.3</c:v>
                </c:pt>
                <c:pt idx="6230">
                  <c:v>68.3</c:v>
                </c:pt>
                <c:pt idx="6231">
                  <c:v>68.3</c:v>
                </c:pt>
                <c:pt idx="6232">
                  <c:v>68.3</c:v>
                </c:pt>
                <c:pt idx="6233">
                  <c:v>68.3</c:v>
                </c:pt>
                <c:pt idx="6234">
                  <c:v>68.3</c:v>
                </c:pt>
                <c:pt idx="6235">
                  <c:v>68.3</c:v>
                </c:pt>
                <c:pt idx="6236">
                  <c:v>68.3</c:v>
                </c:pt>
                <c:pt idx="6237">
                  <c:v>68.3</c:v>
                </c:pt>
                <c:pt idx="6238">
                  <c:v>68.3</c:v>
                </c:pt>
                <c:pt idx="6239">
                  <c:v>68.3</c:v>
                </c:pt>
                <c:pt idx="6240">
                  <c:v>68.3</c:v>
                </c:pt>
                <c:pt idx="6241">
                  <c:v>68.3</c:v>
                </c:pt>
                <c:pt idx="6242">
                  <c:v>68.3</c:v>
                </c:pt>
                <c:pt idx="6243">
                  <c:v>68.3</c:v>
                </c:pt>
                <c:pt idx="6244">
                  <c:v>68.3</c:v>
                </c:pt>
                <c:pt idx="6245">
                  <c:v>68.3</c:v>
                </c:pt>
                <c:pt idx="6246">
                  <c:v>68.3</c:v>
                </c:pt>
                <c:pt idx="6247">
                  <c:v>68.3</c:v>
                </c:pt>
                <c:pt idx="6248">
                  <c:v>68.3</c:v>
                </c:pt>
                <c:pt idx="6249">
                  <c:v>68.3</c:v>
                </c:pt>
                <c:pt idx="6250">
                  <c:v>68.3</c:v>
                </c:pt>
                <c:pt idx="6251">
                  <c:v>68.3</c:v>
                </c:pt>
                <c:pt idx="6252">
                  <c:v>68.3</c:v>
                </c:pt>
                <c:pt idx="6253">
                  <c:v>68.3</c:v>
                </c:pt>
                <c:pt idx="6254">
                  <c:v>68.3</c:v>
                </c:pt>
                <c:pt idx="6255">
                  <c:v>68.3</c:v>
                </c:pt>
                <c:pt idx="6256">
                  <c:v>68.3</c:v>
                </c:pt>
                <c:pt idx="6257">
                  <c:v>68.3</c:v>
                </c:pt>
                <c:pt idx="6258">
                  <c:v>68.3</c:v>
                </c:pt>
                <c:pt idx="6259">
                  <c:v>68.3</c:v>
                </c:pt>
                <c:pt idx="6260">
                  <c:v>68.3</c:v>
                </c:pt>
                <c:pt idx="6261">
                  <c:v>68.3</c:v>
                </c:pt>
                <c:pt idx="6262">
                  <c:v>68.3</c:v>
                </c:pt>
                <c:pt idx="6263">
                  <c:v>68.3</c:v>
                </c:pt>
                <c:pt idx="6264">
                  <c:v>68.3</c:v>
                </c:pt>
                <c:pt idx="6265">
                  <c:v>68.3</c:v>
                </c:pt>
                <c:pt idx="6266">
                  <c:v>68.3</c:v>
                </c:pt>
                <c:pt idx="6267">
                  <c:v>68.3</c:v>
                </c:pt>
                <c:pt idx="6268">
                  <c:v>68.3</c:v>
                </c:pt>
                <c:pt idx="6269">
                  <c:v>68.3</c:v>
                </c:pt>
                <c:pt idx="6270">
                  <c:v>68.3</c:v>
                </c:pt>
                <c:pt idx="6271">
                  <c:v>68.3</c:v>
                </c:pt>
                <c:pt idx="6272">
                  <c:v>68.3</c:v>
                </c:pt>
                <c:pt idx="6273">
                  <c:v>68.3</c:v>
                </c:pt>
                <c:pt idx="6274">
                  <c:v>68.3</c:v>
                </c:pt>
                <c:pt idx="6275">
                  <c:v>68.3</c:v>
                </c:pt>
                <c:pt idx="6276">
                  <c:v>68.3</c:v>
                </c:pt>
                <c:pt idx="6277">
                  <c:v>68.3</c:v>
                </c:pt>
                <c:pt idx="6278">
                  <c:v>68.3</c:v>
                </c:pt>
                <c:pt idx="6279">
                  <c:v>68.3</c:v>
                </c:pt>
                <c:pt idx="6280">
                  <c:v>68.3</c:v>
                </c:pt>
                <c:pt idx="6281">
                  <c:v>68.3</c:v>
                </c:pt>
                <c:pt idx="6282">
                  <c:v>68.3</c:v>
                </c:pt>
                <c:pt idx="6283">
                  <c:v>68.3</c:v>
                </c:pt>
                <c:pt idx="6284">
                  <c:v>68.3</c:v>
                </c:pt>
                <c:pt idx="6285">
                  <c:v>68.3</c:v>
                </c:pt>
                <c:pt idx="6286">
                  <c:v>68.3</c:v>
                </c:pt>
                <c:pt idx="6287">
                  <c:v>68.3</c:v>
                </c:pt>
                <c:pt idx="6288">
                  <c:v>68.3</c:v>
                </c:pt>
                <c:pt idx="6289">
                  <c:v>68.3</c:v>
                </c:pt>
                <c:pt idx="6290">
                  <c:v>68.3</c:v>
                </c:pt>
                <c:pt idx="6291">
                  <c:v>68.3</c:v>
                </c:pt>
                <c:pt idx="6292">
                  <c:v>68.3</c:v>
                </c:pt>
                <c:pt idx="6293">
                  <c:v>68.3</c:v>
                </c:pt>
                <c:pt idx="6294">
                  <c:v>68.3</c:v>
                </c:pt>
                <c:pt idx="6295">
                  <c:v>68.3</c:v>
                </c:pt>
                <c:pt idx="6296">
                  <c:v>68.3</c:v>
                </c:pt>
                <c:pt idx="6297">
                  <c:v>68.3</c:v>
                </c:pt>
                <c:pt idx="6298">
                  <c:v>68.3</c:v>
                </c:pt>
                <c:pt idx="6299">
                  <c:v>68.3</c:v>
                </c:pt>
                <c:pt idx="6300">
                  <c:v>68.3</c:v>
                </c:pt>
                <c:pt idx="6301">
                  <c:v>68.3</c:v>
                </c:pt>
                <c:pt idx="6302">
                  <c:v>68.3</c:v>
                </c:pt>
                <c:pt idx="6303">
                  <c:v>68.3</c:v>
                </c:pt>
                <c:pt idx="6304">
                  <c:v>68.3</c:v>
                </c:pt>
                <c:pt idx="6305">
                  <c:v>68.3</c:v>
                </c:pt>
                <c:pt idx="6306">
                  <c:v>68.3</c:v>
                </c:pt>
                <c:pt idx="6307">
                  <c:v>68.3</c:v>
                </c:pt>
                <c:pt idx="6308">
                  <c:v>68.3</c:v>
                </c:pt>
                <c:pt idx="6309">
                  <c:v>68.3</c:v>
                </c:pt>
                <c:pt idx="6310">
                  <c:v>68.3</c:v>
                </c:pt>
                <c:pt idx="6311">
                  <c:v>68.3</c:v>
                </c:pt>
                <c:pt idx="6312">
                  <c:v>68.3</c:v>
                </c:pt>
                <c:pt idx="6313">
                  <c:v>68.3</c:v>
                </c:pt>
                <c:pt idx="6314">
                  <c:v>68.3</c:v>
                </c:pt>
                <c:pt idx="6315">
                  <c:v>68.3</c:v>
                </c:pt>
                <c:pt idx="6316">
                  <c:v>68.3</c:v>
                </c:pt>
                <c:pt idx="6317">
                  <c:v>68.3</c:v>
                </c:pt>
                <c:pt idx="6318">
                  <c:v>68.3</c:v>
                </c:pt>
                <c:pt idx="6319">
                  <c:v>68.3</c:v>
                </c:pt>
                <c:pt idx="6320">
                  <c:v>68.3</c:v>
                </c:pt>
                <c:pt idx="6321">
                  <c:v>68.3</c:v>
                </c:pt>
                <c:pt idx="6322">
                  <c:v>68.3</c:v>
                </c:pt>
                <c:pt idx="6323">
                  <c:v>68.3</c:v>
                </c:pt>
                <c:pt idx="6324">
                  <c:v>68.3</c:v>
                </c:pt>
                <c:pt idx="6325">
                  <c:v>68.3</c:v>
                </c:pt>
                <c:pt idx="6326">
                  <c:v>68.3</c:v>
                </c:pt>
                <c:pt idx="6327">
                  <c:v>68.3</c:v>
                </c:pt>
                <c:pt idx="6328">
                  <c:v>68.3</c:v>
                </c:pt>
                <c:pt idx="6329">
                  <c:v>68.3</c:v>
                </c:pt>
                <c:pt idx="6330">
                  <c:v>68.3</c:v>
                </c:pt>
                <c:pt idx="6331">
                  <c:v>68.3</c:v>
                </c:pt>
                <c:pt idx="6332">
                  <c:v>68.3</c:v>
                </c:pt>
                <c:pt idx="6333">
                  <c:v>68.3</c:v>
                </c:pt>
                <c:pt idx="6334">
                  <c:v>68.2</c:v>
                </c:pt>
                <c:pt idx="6335">
                  <c:v>68.2</c:v>
                </c:pt>
                <c:pt idx="6336">
                  <c:v>68.2</c:v>
                </c:pt>
                <c:pt idx="6337">
                  <c:v>68.2</c:v>
                </c:pt>
                <c:pt idx="6338">
                  <c:v>68.2</c:v>
                </c:pt>
                <c:pt idx="6339">
                  <c:v>68.2</c:v>
                </c:pt>
                <c:pt idx="6340">
                  <c:v>68.2</c:v>
                </c:pt>
                <c:pt idx="6341">
                  <c:v>68.2</c:v>
                </c:pt>
                <c:pt idx="6342">
                  <c:v>68.2</c:v>
                </c:pt>
                <c:pt idx="6343">
                  <c:v>68.2</c:v>
                </c:pt>
                <c:pt idx="6344">
                  <c:v>68.2</c:v>
                </c:pt>
                <c:pt idx="6345">
                  <c:v>68.2</c:v>
                </c:pt>
                <c:pt idx="6346">
                  <c:v>68.2</c:v>
                </c:pt>
                <c:pt idx="6347">
                  <c:v>68.2</c:v>
                </c:pt>
                <c:pt idx="6348">
                  <c:v>68.2</c:v>
                </c:pt>
                <c:pt idx="6349">
                  <c:v>68.2</c:v>
                </c:pt>
                <c:pt idx="6350">
                  <c:v>68.2</c:v>
                </c:pt>
                <c:pt idx="6351">
                  <c:v>68.2</c:v>
                </c:pt>
                <c:pt idx="6352">
                  <c:v>68.2</c:v>
                </c:pt>
                <c:pt idx="6353">
                  <c:v>68.2</c:v>
                </c:pt>
                <c:pt idx="6354">
                  <c:v>68.2</c:v>
                </c:pt>
                <c:pt idx="6355">
                  <c:v>68.2</c:v>
                </c:pt>
                <c:pt idx="6356">
                  <c:v>68.2</c:v>
                </c:pt>
                <c:pt idx="6357">
                  <c:v>68.2</c:v>
                </c:pt>
                <c:pt idx="6358">
                  <c:v>68.2</c:v>
                </c:pt>
                <c:pt idx="6359">
                  <c:v>68.2</c:v>
                </c:pt>
                <c:pt idx="6360">
                  <c:v>68.2</c:v>
                </c:pt>
                <c:pt idx="6361">
                  <c:v>68.2</c:v>
                </c:pt>
                <c:pt idx="6362">
                  <c:v>68.2</c:v>
                </c:pt>
                <c:pt idx="6363">
                  <c:v>68.2</c:v>
                </c:pt>
                <c:pt idx="6364">
                  <c:v>68.2</c:v>
                </c:pt>
                <c:pt idx="6365">
                  <c:v>68.2</c:v>
                </c:pt>
                <c:pt idx="6366">
                  <c:v>68.2</c:v>
                </c:pt>
                <c:pt idx="6367">
                  <c:v>68.2</c:v>
                </c:pt>
                <c:pt idx="6368">
                  <c:v>68.2</c:v>
                </c:pt>
                <c:pt idx="6369">
                  <c:v>68.2</c:v>
                </c:pt>
                <c:pt idx="6370">
                  <c:v>68.2</c:v>
                </c:pt>
                <c:pt idx="6371">
                  <c:v>68.2</c:v>
                </c:pt>
                <c:pt idx="6372">
                  <c:v>68.2</c:v>
                </c:pt>
                <c:pt idx="6373">
                  <c:v>68.2</c:v>
                </c:pt>
                <c:pt idx="6374">
                  <c:v>68.2</c:v>
                </c:pt>
                <c:pt idx="6375">
                  <c:v>68.2</c:v>
                </c:pt>
                <c:pt idx="6376">
                  <c:v>68.2</c:v>
                </c:pt>
                <c:pt idx="6377">
                  <c:v>68.2</c:v>
                </c:pt>
                <c:pt idx="6378">
                  <c:v>68.2</c:v>
                </c:pt>
                <c:pt idx="6379">
                  <c:v>68.2</c:v>
                </c:pt>
                <c:pt idx="6380">
                  <c:v>68.2</c:v>
                </c:pt>
                <c:pt idx="6381">
                  <c:v>68.2</c:v>
                </c:pt>
                <c:pt idx="6382">
                  <c:v>68.2</c:v>
                </c:pt>
                <c:pt idx="6383">
                  <c:v>68.2</c:v>
                </c:pt>
                <c:pt idx="6384">
                  <c:v>68.2</c:v>
                </c:pt>
                <c:pt idx="6385">
                  <c:v>68.2</c:v>
                </c:pt>
                <c:pt idx="6386">
                  <c:v>68.2</c:v>
                </c:pt>
                <c:pt idx="6387">
                  <c:v>68.2</c:v>
                </c:pt>
                <c:pt idx="6388">
                  <c:v>68.2</c:v>
                </c:pt>
                <c:pt idx="6389">
                  <c:v>68.2</c:v>
                </c:pt>
                <c:pt idx="6390">
                  <c:v>68.2</c:v>
                </c:pt>
                <c:pt idx="6391">
                  <c:v>68.2</c:v>
                </c:pt>
                <c:pt idx="6392">
                  <c:v>68.2</c:v>
                </c:pt>
                <c:pt idx="6393">
                  <c:v>68.2</c:v>
                </c:pt>
                <c:pt idx="6394">
                  <c:v>68.2</c:v>
                </c:pt>
                <c:pt idx="6395">
                  <c:v>68.2</c:v>
                </c:pt>
                <c:pt idx="6396">
                  <c:v>68.2</c:v>
                </c:pt>
                <c:pt idx="6397">
                  <c:v>68.2</c:v>
                </c:pt>
                <c:pt idx="6398">
                  <c:v>68.2</c:v>
                </c:pt>
                <c:pt idx="6399">
                  <c:v>68.2</c:v>
                </c:pt>
                <c:pt idx="6400">
                  <c:v>68.2</c:v>
                </c:pt>
                <c:pt idx="6401">
                  <c:v>68.2</c:v>
                </c:pt>
                <c:pt idx="6402">
                  <c:v>68.2</c:v>
                </c:pt>
                <c:pt idx="6403">
                  <c:v>68.2</c:v>
                </c:pt>
                <c:pt idx="6404">
                  <c:v>68.2</c:v>
                </c:pt>
                <c:pt idx="6405">
                  <c:v>68.2</c:v>
                </c:pt>
                <c:pt idx="6406">
                  <c:v>68.2</c:v>
                </c:pt>
                <c:pt idx="6407">
                  <c:v>68.2</c:v>
                </c:pt>
                <c:pt idx="6408">
                  <c:v>68.2</c:v>
                </c:pt>
                <c:pt idx="6409">
                  <c:v>68.2</c:v>
                </c:pt>
                <c:pt idx="6410">
                  <c:v>68.2</c:v>
                </c:pt>
                <c:pt idx="6411">
                  <c:v>68.2</c:v>
                </c:pt>
                <c:pt idx="6412">
                  <c:v>68.2</c:v>
                </c:pt>
                <c:pt idx="6413">
                  <c:v>68.2</c:v>
                </c:pt>
                <c:pt idx="6414">
                  <c:v>68.2</c:v>
                </c:pt>
                <c:pt idx="6415">
                  <c:v>68.2</c:v>
                </c:pt>
                <c:pt idx="6416">
                  <c:v>68.2</c:v>
                </c:pt>
                <c:pt idx="6417">
                  <c:v>68.2</c:v>
                </c:pt>
                <c:pt idx="6418">
                  <c:v>68.2</c:v>
                </c:pt>
                <c:pt idx="6419">
                  <c:v>68.2</c:v>
                </c:pt>
                <c:pt idx="6420">
                  <c:v>68.2</c:v>
                </c:pt>
                <c:pt idx="6421">
                  <c:v>68.2</c:v>
                </c:pt>
                <c:pt idx="6422">
                  <c:v>68.2</c:v>
                </c:pt>
                <c:pt idx="6423">
                  <c:v>68.2</c:v>
                </c:pt>
                <c:pt idx="6424">
                  <c:v>68.2</c:v>
                </c:pt>
                <c:pt idx="6425">
                  <c:v>68.2</c:v>
                </c:pt>
                <c:pt idx="6426">
                  <c:v>68.2</c:v>
                </c:pt>
                <c:pt idx="6427">
                  <c:v>68.2</c:v>
                </c:pt>
                <c:pt idx="6428">
                  <c:v>68.2</c:v>
                </c:pt>
                <c:pt idx="6429">
                  <c:v>68.2</c:v>
                </c:pt>
                <c:pt idx="6430">
                  <c:v>68.2</c:v>
                </c:pt>
                <c:pt idx="6431">
                  <c:v>68.2</c:v>
                </c:pt>
                <c:pt idx="6432">
                  <c:v>68.2</c:v>
                </c:pt>
                <c:pt idx="6433">
                  <c:v>68.2</c:v>
                </c:pt>
                <c:pt idx="6434">
                  <c:v>68.2</c:v>
                </c:pt>
                <c:pt idx="6435">
                  <c:v>68.2</c:v>
                </c:pt>
                <c:pt idx="6436">
                  <c:v>68.2</c:v>
                </c:pt>
                <c:pt idx="6437">
                  <c:v>68.2</c:v>
                </c:pt>
                <c:pt idx="6438">
                  <c:v>68.2</c:v>
                </c:pt>
                <c:pt idx="6439">
                  <c:v>68.2</c:v>
                </c:pt>
                <c:pt idx="6440">
                  <c:v>68.2</c:v>
                </c:pt>
                <c:pt idx="6441">
                  <c:v>68.2</c:v>
                </c:pt>
                <c:pt idx="6442">
                  <c:v>68.2</c:v>
                </c:pt>
                <c:pt idx="6443">
                  <c:v>68.2</c:v>
                </c:pt>
                <c:pt idx="6444">
                  <c:v>68.2</c:v>
                </c:pt>
                <c:pt idx="6445">
                  <c:v>68.2</c:v>
                </c:pt>
                <c:pt idx="6446">
                  <c:v>68.2</c:v>
                </c:pt>
                <c:pt idx="6447">
                  <c:v>68.2</c:v>
                </c:pt>
                <c:pt idx="6448">
                  <c:v>68.2</c:v>
                </c:pt>
                <c:pt idx="6449">
                  <c:v>68.2</c:v>
                </c:pt>
                <c:pt idx="6450">
                  <c:v>68.2</c:v>
                </c:pt>
                <c:pt idx="6451">
                  <c:v>68.2</c:v>
                </c:pt>
                <c:pt idx="6452">
                  <c:v>68.2</c:v>
                </c:pt>
                <c:pt idx="6453">
                  <c:v>68.2</c:v>
                </c:pt>
                <c:pt idx="6454">
                  <c:v>68.2</c:v>
                </c:pt>
                <c:pt idx="6455">
                  <c:v>68.2</c:v>
                </c:pt>
                <c:pt idx="6456">
                  <c:v>68.2</c:v>
                </c:pt>
                <c:pt idx="6457">
                  <c:v>68.2</c:v>
                </c:pt>
                <c:pt idx="6458">
                  <c:v>68.2</c:v>
                </c:pt>
                <c:pt idx="6459">
                  <c:v>68.2</c:v>
                </c:pt>
                <c:pt idx="6460">
                  <c:v>68.2</c:v>
                </c:pt>
                <c:pt idx="6461">
                  <c:v>68.2</c:v>
                </c:pt>
                <c:pt idx="6462">
                  <c:v>68.2</c:v>
                </c:pt>
                <c:pt idx="6463">
                  <c:v>68.2</c:v>
                </c:pt>
                <c:pt idx="6464">
                  <c:v>68.2</c:v>
                </c:pt>
                <c:pt idx="6465">
                  <c:v>68.2</c:v>
                </c:pt>
                <c:pt idx="6466">
                  <c:v>68.2</c:v>
                </c:pt>
                <c:pt idx="6467">
                  <c:v>68.2</c:v>
                </c:pt>
                <c:pt idx="6468">
                  <c:v>68.2</c:v>
                </c:pt>
                <c:pt idx="6469">
                  <c:v>68.2</c:v>
                </c:pt>
                <c:pt idx="6470">
                  <c:v>68.2</c:v>
                </c:pt>
                <c:pt idx="6471">
                  <c:v>68.2</c:v>
                </c:pt>
                <c:pt idx="6472">
                  <c:v>68.2</c:v>
                </c:pt>
                <c:pt idx="6473">
                  <c:v>68.2</c:v>
                </c:pt>
                <c:pt idx="6474">
                  <c:v>68.2</c:v>
                </c:pt>
                <c:pt idx="6475">
                  <c:v>68.2</c:v>
                </c:pt>
                <c:pt idx="6476">
                  <c:v>68.2</c:v>
                </c:pt>
                <c:pt idx="6477">
                  <c:v>68.2</c:v>
                </c:pt>
                <c:pt idx="6478">
                  <c:v>68.2</c:v>
                </c:pt>
                <c:pt idx="6479">
                  <c:v>68.2</c:v>
                </c:pt>
                <c:pt idx="6480">
                  <c:v>68.2</c:v>
                </c:pt>
                <c:pt idx="6481">
                  <c:v>68.2</c:v>
                </c:pt>
                <c:pt idx="6482">
                  <c:v>68.2</c:v>
                </c:pt>
                <c:pt idx="6483">
                  <c:v>68.2</c:v>
                </c:pt>
                <c:pt idx="6484">
                  <c:v>68.2</c:v>
                </c:pt>
                <c:pt idx="6485">
                  <c:v>68.2</c:v>
                </c:pt>
                <c:pt idx="6486">
                  <c:v>68.2</c:v>
                </c:pt>
                <c:pt idx="6487">
                  <c:v>68.2</c:v>
                </c:pt>
                <c:pt idx="6488">
                  <c:v>68.2</c:v>
                </c:pt>
                <c:pt idx="6489">
                  <c:v>68.2</c:v>
                </c:pt>
                <c:pt idx="6490">
                  <c:v>68.2</c:v>
                </c:pt>
                <c:pt idx="6491">
                  <c:v>68.2</c:v>
                </c:pt>
                <c:pt idx="6492">
                  <c:v>68.2</c:v>
                </c:pt>
                <c:pt idx="6493">
                  <c:v>68.2</c:v>
                </c:pt>
                <c:pt idx="6494">
                  <c:v>68.2</c:v>
                </c:pt>
                <c:pt idx="6495">
                  <c:v>68.2</c:v>
                </c:pt>
                <c:pt idx="6496">
                  <c:v>68.2</c:v>
                </c:pt>
                <c:pt idx="6497">
                  <c:v>68.2</c:v>
                </c:pt>
                <c:pt idx="6498">
                  <c:v>68.2</c:v>
                </c:pt>
                <c:pt idx="6499">
                  <c:v>68.2</c:v>
                </c:pt>
                <c:pt idx="6500">
                  <c:v>68.2</c:v>
                </c:pt>
                <c:pt idx="6501">
                  <c:v>68.2</c:v>
                </c:pt>
                <c:pt idx="6502">
                  <c:v>68.2</c:v>
                </c:pt>
                <c:pt idx="6503">
                  <c:v>68.2</c:v>
                </c:pt>
                <c:pt idx="6504">
                  <c:v>68.2</c:v>
                </c:pt>
                <c:pt idx="6505">
                  <c:v>68.2</c:v>
                </c:pt>
                <c:pt idx="6506">
                  <c:v>68.2</c:v>
                </c:pt>
                <c:pt idx="6507">
                  <c:v>68.2</c:v>
                </c:pt>
                <c:pt idx="6508">
                  <c:v>68.2</c:v>
                </c:pt>
                <c:pt idx="6509">
                  <c:v>68.2</c:v>
                </c:pt>
                <c:pt idx="6510">
                  <c:v>68.2</c:v>
                </c:pt>
                <c:pt idx="6511">
                  <c:v>68.2</c:v>
                </c:pt>
                <c:pt idx="6512">
                  <c:v>68.2</c:v>
                </c:pt>
                <c:pt idx="6513">
                  <c:v>68.2</c:v>
                </c:pt>
                <c:pt idx="6514">
                  <c:v>68.2</c:v>
                </c:pt>
                <c:pt idx="6515">
                  <c:v>68.2</c:v>
                </c:pt>
                <c:pt idx="6516">
                  <c:v>68.2</c:v>
                </c:pt>
                <c:pt idx="6517">
                  <c:v>68.2</c:v>
                </c:pt>
                <c:pt idx="6518">
                  <c:v>68.2</c:v>
                </c:pt>
                <c:pt idx="6519">
                  <c:v>68.2</c:v>
                </c:pt>
                <c:pt idx="6520">
                  <c:v>68.2</c:v>
                </c:pt>
                <c:pt idx="6521">
                  <c:v>68.2</c:v>
                </c:pt>
                <c:pt idx="6522">
                  <c:v>68.2</c:v>
                </c:pt>
                <c:pt idx="6523">
                  <c:v>68.2</c:v>
                </c:pt>
                <c:pt idx="6524">
                  <c:v>68.2</c:v>
                </c:pt>
                <c:pt idx="6525">
                  <c:v>68.2</c:v>
                </c:pt>
                <c:pt idx="6526">
                  <c:v>68.2</c:v>
                </c:pt>
                <c:pt idx="6527">
                  <c:v>68.2</c:v>
                </c:pt>
                <c:pt idx="6528">
                  <c:v>68.2</c:v>
                </c:pt>
                <c:pt idx="6529">
                  <c:v>68.2</c:v>
                </c:pt>
                <c:pt idx="6530">
                  <c:v>68.2</c:v>
                </c:pt>
                <c:pt idx="6531">
                  <c:v>68.2</c:v>
                </c:pt>
                <c:pt idx="6532">
                  <c:v>68.2</c:v>
                </c:pt>
                <c:pt idx="6533">
                  <c:v>68.2</c:v>
                </c:pt>
                <c:pt idx="6534">
                  <c:v>68.2</c:v>
                </c:pt>
                <c:pt idx="6535">
                  <c:v>68.2</c:v>
                </c:pt>
                <c:pt idx="6536">
                  <c:v>68.2</c:v>
                </c:pt>
                <c:pt idx="6537">
                  <c:v>68.2</c:v>
                </c:pt>
                <c:pt idx="6538">
                  <c:v>68.2</c:v>
                </c:pt>
                <c:pt idx="6539">
                  <c:v>68.2</c:v>
                </c:pt>
                <c:pt idx="6540">
                  <c:v>68.2</c:v>
                </c:pt>
                <c:pt idx="6541">
                  <c:v>68.2</c:v>
                </c:pt>
                <c:pt idx="6542">
                  <c:v>68.2</c:v>
                </c:pt>
                <c:pt idx="6543">
                  <c:v>68.2</c:v>
                </c:pt>
                <c:pt idx="6544">
                  <c:v>68.2</c:v>
                </c:pt>
                <c:pt idx="6545">
                  <c:v>68.2</c:v>
                </c:pt>
                <c:pt idx="6546">
                  <c:v>68.2</c:v>
                </c:pt>
                <c:pt idx="6547">
                  <c:v>68.2</c:v>
                </c:pt>
                <c:pt idx="6548">
                  <c:v>68.2</c:v>
                </c:pt>
                <c:pt idx="6549">
                  <c:v>68.2</c:v>
                </c:pt>
                <c:pt idx="6550">
                  <c:v>68.2</c:v>
                </c:pt>
                <c:pt idx="6551">
                  <c:v>68.2</c:v>
                </c:pt>
                <c:pt idx="6552">
                  <c:v>68.2</c:v>
                </c:pt>
                <c:pt idx="6553">
                  <c:v>68.2</c:v>
                </c:pt>
                <c:pt idx="6554">
                  <c:v>68.2</c:v>
                </c:pt>
                <c:pt idx="6555">
                  <c:v>68.2</c:v>
                </c:pt>
                <c:pt idx="6556">
                  <c:v>68.2</c:v>
                </c:pt>
                <c:pt idx="6557">
                  <c:v>68.2</c:v>
                </c:pt>
                <c:pt idx="6558">
                  <c:v>68.2</c:v>
                </c:pt>
                <c:pt idx="6559">
                  <c:v>68.2</c:v>
                </c:pt>
                <c:pt idx="6560">
                  <c:v>68.2</c:v>
                </c:pt>
                <c:pt idx="6561">
                  <c:v>68.2</c:v>
                </c:pt>
                <c:pt idx="6562">
                  <c:v>68.2</c:v>
                </c:pt>
                <c:pt idx="6563">
                  <c:v>68.2</c:v>
                </c:pt>
                <c:pt idx="6564">
                  <c:v>68.2</c:v>
                </c:pt>
                <c:pt idx="6565">
                  <c:v>68.2</c:v>
                </c:pt>
                <c:pt idx="6566">
                  <c:v>68.2</c:v>
                </c:pt>
                <c:pt idx="6567">
                  <c:v>68.2</c:v>
                </c:pt>
                <c:pt idx="6568">
                  <c:v>68.2</c:v>
                </c:pt>
                <c:pt idx="6569">
                  <c:v>68.2</c:v>
                </c:pt>
                <c:pt idx="6570">
                  <c:v>68.2</c:v>
                </c:pt>
                <c:pt idx="6571">
                  <c:v>68.2</c:v>
                </c:pt>
                <c:pt idx="6572">
                  <c:v>68.2</c:v>
                </c:pt>
                <c:pt idx="6573">
                  <c:v>68.2</c:v>
                </c:pt>
                <c:pt idx="6574">
                  <c:v>68.2</c:v>
                </c:pt>
                <c:pt idx="6575">
                  <c:v>68.2</c:v>
                </c:pt>
                <c:pt idx="6576">
                  <c:v>68.2</c:v>
                </c:pt>
                <c:pt idx="6577">
                  <c:v>68.2</c:v>
                </c:pt>
                <c:pt idx="6578">
                  <c:v>68.2</c:v>
                </c:pt>
                <c:pt idx="6579">
                  <c:v>68.2</c:v>
                </c:pt>
                <c:pt idx="6580">
                  <c:v>68.2</c:v>
                </c:pt>
                <c:pt idx="6581">
                  <c:v>68.2</c:v>
                </c:pt>
                <c:pt idx="6582">
                  <c:v>68.2</c:v>
                </c:pt>
                <c:pt idx="6583">
                  <c:v>68.2</c:v>
                </c:pt>
                <c:pt idx="6584">
                  <c:v>68.2</c:v>
                </c:pt>
                <c:pt idx="6585">
                  <c:v>68.2</c:v>
                </c:pt>
                <c:pt idx="6586">
                  <c:v>68.2</c:v>
                </c:pt>
                <c:pt idx="6587">
                  <c:v>68.2</c:v>
                </c:pt>
                <c:pt idx="6588">
                  <c:v>68.2</c:v>
                </c:pt>
                <c:pt idx="6589">
                  <c:v>68.2</c:v>
                </c:pt>
                <c:pt idx="6590">
                  <c:v>68.2</c:v>
                </c:pt>
                <c:pt idx="6591">
                  <c:v>68.2</c:v>
                </c:pt>
                <c:pt idx="6592">
                  <c:v>68.2</c:v>
                </c:pt>
                <c:pt idx="6593">
                  <c:v>68.2</c:v>
                </c:pt>
                <c:pt idx="6594">
                  <c:v>68.2</c:v>
                </c:pt>
                <c:pt idx="6595">
                  <c:v>68.2</c:v>
                </c:pt>
                <c:pt idx="6596">
                  <c:v>68.2</c:v>
                </c:pt>
                <c:pt idx="6597">
                  <c:v>68.2</c:v>
                </c:pt>
                <c:pt idx="6598">
                  <c:v>68.2</c:v>
                </c:pt>
                <c:pt idx="6599">
                  <c:v>68.2</c:v>
                </c:pt>
                <c:pt idx="6600">
                  <c:v>68.2</c:v>
                </c:pt>
                <c:pt idx="6601">
                  <c:v>68.2</c:v>
                </c:pt>
                <c:pt idx="6602">
                  <c:v>68.2</c:v>
                </c:pt>
                <c:pt idx="6603">
                  <c:v>68.2</c:v>
                </c:pt>
                <c:pt idx="6604">
                  <c:v>68.2</c:v>
                </c:pt>
                <c:pt idx="6605">
                  <c:v>68.2</c:v>
                </c:pt>
                <c:pt idx="6606">
                  <c:v>68.2</c:v>
                </c:pt>
                <c:pt idx="6607">
                  <c:v>68.2</c:v>
                </c:pt>
                <c:pt idx="6608">
                  <c:v>68.2</c:v>
                </c:pt>
                <c:pt idx="6609">
                  <c:v>68.2</c:v>
                </c:pt>
                <c:pt idx="6610">
                  <c:v>68.2</c:v>
                </c:pt>
                <c:pt idx="6611">
                  <c:v>68.2</c:v>
                </c:pt>
                <c:pt idx="6612">
                  <c:v>68.2</c:v>
                </c:pt>
                <c:pt idx="6613">
                  <c:v>68.2</c:v>
                </c:pt>
                <c:pt idx="6614">
                  <c:v>68.2</c:v>
                </c:pt>
                <c:pt idx="6615">
                  <c:v>68.2</c:v>
                </c:pt>
                <c:pt idx="6616">
                  <c:v>68.2</c:v>
                </c:pt>
                <c:pt idx="6617">
                  <c:v>68.2</c:v>
                </c:pt>
                <c:pt idx="6618">
                  <c:v>68.2</c:v>
                </c:pt>
                <c:pt idx="6619">
                  <c:v>68.2</c:v>
                </c:pt>
                <c:pt idx="6620">
                  <c:v>68.2</c:v>
                </c:pt>
                <c:pt idx="6621">
                  <c:v>68.2</c:v>
                </c:pt>
                <c:pt idx="6622">
                  <c:v>68.2</c:v>
                </c:pt>
                <c:pt idx="6623">
                  <c:v>68.2</c:v>
                </c:pt>
                <c:pt idx="6624">
                  <c:v>68.2</c:v>
                </c:pt>
                <c:pt idx="6625">
                  <c:v>68.2</c:v>
                </c:pt>
                <c:pt idx="6626">
                  <c:v>68.2</c:v>
                </c:pt>
                <c:pt idx="6627">
                  <c:v>68.2</c:v>
                </c:pt>
                <c:pt idx="6628">
                  <c:v>68.2</c:v>
                </c:pt>
                <c:pt idx="6629">
                  <c:v>68.2</c:v>
                </c:pt>
                <c:pt idx="6630">
                  <c:v>68.2</c:v>
                </c:pt>
                <c:pt idx="6631">
                  <c:v>68.2</c:v>
                </c:pt>
                <c:pt idx="6632">
                  <c:v>68.2</c:v>
                </c:pt>
                <c:pt idx="6633">
                  <c:v>68.2</c:v>
                </c:pt>
                <c:pt idx="6634">
                  <c:v>68.2</c:v>
                </c:pt>
                <c:pt idx="6635">
                  <c:v>68.2</c:v>
                </c:pt>
                <c:pt idx="6636">
                  <c:v>68.2</c:v>
                </c:pt>
                <c:pt idx="6637">
                  <c:v>68.2</c:v>
                </c:pt>
                <c:pt idx="6638">
                  <c:v>68.2</c:v>
                </c:pt>
                <c:pt idx="6639">
                  <c:v>68.2</c:v>
                </c:pt>
                <c:pt idx="6640">
                  <c:v>68.2</c:v>
                </c:pt>
                <c:pt idx="6641">
                  <c:v>68.2</c:v>
                </c:pt>
                <c:pt idx="6642">
                  <c:v>68.2</c:v>
                </c:pt>
                <c:pt idx="6643">
                  <c:v>68.2</c:v>
                </c:pt>
                <c:pt idx="6644">
                  <c:v>68.2</c:v>
                </c:pt>
                <c:pt idx="6645">
                  <c:v>68.2</c:v>
                </c:pt>
                <c:pt idx="6646">
                  <c:v>68.2</c:v>
                </c:pt>
                <c:pt idx="6647">
                  <c:v>68.2</c:v>
                </c:pt>
                <c:pt idx="6648">
                  <c:v>68.2</c:v>
                </c:pt>
                <c:pt idx="6649">
                  <c:v>68.2</c:v>
                </c:pt>
                <c:pt idx="6650">
                  <c:v>68.2</c:v>
                </c:pt>
                <c:pt idx="6651">
                  <c:v>68.2</c:v>
                </c:pt>
                <c:pt idx="6652">
                  <c:v>68.099999999999994</c:v>
                </c:pt>
                <c:pt idx="6653">
                  <c:v>68.099999999999994</c:v>
                </c:pt>
                <c:pt idx="6654">
                  <c:v>68.099999999999994</c:v>
                </c:pt>
                <c:pt idx="6655">
                  <c:v>68.099999999999994</c:v>
                </c:pt>
                <c:pt idx="6656">
                  <c:v>68.099999999999994</c:v>
                </c:pt>
                <c:pt idx="6657">
                  <c:v>68.099999999999994</c:v>
                </c:pt>
                <c:pt idx="6658">
                  <c:v>68.099999999999994</c:v>
                </c:pt>
                <c:pt idx="6659">
                  <c:v>68.099999999999994</c:v>
                </c:pt>
                <c:pt idx="6660">
                  <c:v>68.099999999999994</c:v>
                </c:pt>
                <c:pt idx="6661">
                  <c:v>68.099999999999994</c:v>
                </c:pt>
                <c:pt idx="6662">
                  <c:v>68.099999999999994</c:v>
                </c:pt>
                <c:pt idx="6663">
                  <c:v>68.099999999999994</c:v>
                </c:pt>
                <c:pt idx="6664">
                  <c:v>68.099999999999994</c:v>
                </c:pt>
                <c:pt idx="6665">
                  <c:v>68.099999999999994</c:v>
                </c:pt>
                <c:pt idx="6666">
                  <c:v>68.099999999999994</c:v>
                </c:pt>
                <c:pt idx="6667">
                  <c:v>68.099999999999994</c:v>
                </c:pt>
                <c:pt idx="6668">
                  <c:v>68.099999999999994</c:v>
                </c:pt>
                <c:pt idx="6669">
                  <c:v>68.099999999999994</c:v>
                </c:pt>
                <c:pt idx="6670">
                  <c:v>68.099999999999994</c:v>
                </c:pt>
                <c:pt idx="6671">
                  <c:v>68.099999999999994</c:v>
                </c:pt>
                <c:pt idx="6672">
                  <c:v>68.099999999999994</c:v>
                </c:pt>
                <c:pt idx="6673">
                  <c:v>68</c:v>
                </c:pt>
                <c:pt idx="6674">
                  <c:v>67.5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D9-4946-95E0-81EF6BD8BD24}"/>
            </c:ext>
          </c:extLst>
        </c:ser>
        <c:ser>
          <c:idx val="1"/>
          <c:order val="0"/>
          <c:tx>
            <c:strRef>
              <c:f>'Totale 2004_sib'!$AD$1</c:f>
              <c:strCache>
                <c:ptCount val="1"/>
                <c:pt idx="0">
                  <c:v>Sample 954231 F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'Totale 2004_sib'!$AF$5:$AF$66</c:f>
              <c:numCache>
                <c:formatCode>General</c:formatCode>
                <c:ptCount val="62"/>
                <c:pt idx="0">
                  <c:v>61.485289958458957</c:v>
                </c:pt>
                <c:pt idx="1">
                  <c:v>122.97057991691791</c:v>
                </c:pt>
                <c:pt idx="2">
                  <c:v>147.56469590030153</c:v>
                </c:pt>
                <c:pt idx="3">
                  <c:v>159.86175389199326</c:v>
                </c:pt>
                <c:pt idx="4">
                  <c:v>196.75292786706862</c:v>
                </c:pt>
                <c:pt idx="5">
                  <c:v>221.34704385045225</c:v>
                </c:pt>
                <c:pt idx="6">
                  <c:v>258.23821782552761</c:v>
                </c:pt>
                <c:pt idx="7">
                  <c:v>295.12939180060306</c:v>
                </c:pt>
                <c:pt idx="8">
                  <c:v>344.31762376737015</c:v>
                </c:pt>
                <c:pt idx="9">
                  <c:v>405.80291372582911</c:v>
                </c:pt>
                <c:pt idx="10">
                  <c:v>467.28820368428802</c:v>
                </c:pt>
                <c:pt idx="11">
                  <c:v>541.07055163443886</c:v>
                </c:pt>
                <c:pt idx="12">
                  <c:v>639.44701556797304</c:v>
                </c:pt>
                <c:pt idx="13">
                  <c:v>651.74407355966491</c:v>
                </c:pt>
                <c:pt idx="14">
                  <c:v>737.82347950150745</c:v>
                </c:pt>
                <c:pt idx="15">
                  <c:v>860.79405941842538</c:v>
                </c:pt>
                <c:pt idx="16">
                  <c:v>996.06169732703506</c:v>
                </c:pt>
                <c:pt idx="17">
                  <c:v>1155.9234512190283</c:v>
                </c:pt>
                <c:pt idx="18">
                  <c:v>1340.3793210944052</c:v>
                </c:pt>
                <c:pt idx="19">
                  <c:v>1561.7263649448576</c:v>
                </c:pt>
                <c:pt idx="20">
                  <c:v>1647.8057708867</c:v>
                </c:pt>
                <c:pt idx="21">
                  <c:v>1807.6675247786932</c:v>
                </c:pt>
                <c:pt idx="22">
                  <c:v>2029.0145686291453</c:v>
                </c:pt>
                <c:pt idx="23">
                  <c:v>2102.7969165792961</c:v>
                </c:pt>
                <c:pt idx="24">
                  <c:v>2213.470438504522</c:v>
                </c:pt>
                <c:pt idx="25">
                  <c:v>2447.1145403466662</c:v>
                </c:pt>
                <c:pt idx="26">
                  <c:v>2742.2439321472693</c:v>
                </c:pt>
                <c:pt idx="27">
                  <c:v>2852.9174540724962</c:v>
                </c:pt>
                <c:pt idx="28">
                  <c:v>3049.6703819395643</c:v>
                </c:pt>
                <c:pt idx="29">
                  <c:v>3295.6115417734004</c:v>
                </c:pt>
                <c:pt idx="30">
                  <c:v>3836.6820934078391</c:v>
                </c:pt>
                <c:pt idx="31">
                  <c:v>3885.8703253746057</c:v>
                </c:pt>
                <c:pt idx="32">
                  <c:v>4476.1291089758115</c:v>
                </c:pt>
                <c:pt idx="33">
                  <c:v>4968.0114286434828</c:v>
                </c:pt>
                <c:pt idx="34">
                  <c:v>5164.7643565105518</c:v>
                </c:pt>
                <c:pt idx="35">
                  <c:v>5263.1408204440868</c:v>
                </c:pt>
                <c:pt idx="36">
                  <c:v>6000.9642999455946</c:v>
                </c:pt>
                <c:pt idx="37">
                  <c:v>7033.9171712477037</c:v>
                </c:pt>
                <c:pt idx="38">
                  <c:v>8066.8700425498137</c:v>
                </c:pt>
                <c:pt idx="39">
                  <c:v>8239.0288544334999</c:v>
                </c:pt>
                <c:pt idx="40">
                  <c:v>9394.9523056525286</c:v>
                </c:pt>
                <c:pt idx="41">
                  <c:v>10870.599264655544</c:v>
                </c:pt>
                <c:pt idx="42">
                  <c:v>12641.375615459159</c:v>
                </c:pt>
                <c:pt idx="43">
                  <c:v>14658.093126096615</c:v>
                </c:pt>
                <c:pt idx="44">
                  <c:v>16478.057708867</c:v>
                </c:pt>
                <c:pt idx="45">
                  <c:v>17019.128260501435</c:v>
                </c:pt>
                <c:pt idx="46">
                  <c:v>19626.104554740097</c:v>
                </c:pt>
                <c:pt idx="47">
                  <c:v>26660.021725987801</c:v>
                </c:pt>
                <c:pt idx="48">
                  <c:v>35907.409335740027</c:v>
                </c:pt>
                <c:pt idx="49">
                  <c:v>48401.220255298882</c:v>
                </c:pt>
                <c:pt idx="50">
                  <c:v>65912.230835467999</c:v>
                </c:pt>
                <c:pt idx="51">
                  <c:v>82390.288544334995</c:v>
                </c:pt>
                <c:pt idx="52">
                  <c:v>118838.76843170948</c:v>
                </c:pt>
                <c:pt idx="53">
                  <c:v>159763.37742805973</c:v>
                </c:pt>
                <c:pt idx="54">
                  <c:v>215641.2089423073</c:v>
                </c:pt>
                <c:pt idx="55">
                  <c:v>247170.86563300499</c:v>
                </c:pt>
                <c:pt idx="56">
                  <c:v>270535.2758172194</c:v>
                </c:pt>
                <c:pt idx="57">
                  <c:v>295129.39180060296</c:v>
                </c:pt>
                <c:pt idx="58">
                  <c:v>319723.50778398657</c:v>
                </c:pt>
                <c:pt idx="59">
                  <c:v>344317.62376737013</c:v>
                </c:pt>
                <c:pt idx="60">
                  <c:v>368911.73975075374</c:v>
                </c:pt>
                <c:pt idx="61">
                  <c:v>393505.85573413729</c:v>
                </c:pt>
              </c:numCache>
            </c:numRef>
          </c:xVal>
          <c:yVal>
            <c:numRef>
              <c:f>'Totale 2004_sib'!$AE$5:$AE$66</c:f>
              <c:numCache>
                <c:formatCode>0.0</c:formatCode>
                <c:ptCount val="62"/>
                <c:pt idx="0">
                  <c:v>1254.2660370663511</c:v>
                </c:pt>
                <c:pt idx="1">
                  <c:v>3352.132924438808</c:v>
                </c:pt>
                <c:pt idx="2">
                  <c:v>3680.9694409329936</c:v>
                </c:pt>
                <c:pt idx="3">
                  <c:v>3745.4382720316448</c:v>
                </c:pt>
                <c:pt idx="4">
                  <c:v>3634.1311336394178</c:v>
                </c:pt>
                <c:pt idx="5">
                  <c:v>3550.4722878350394</c:v>
                </c:pt>
                <c:pt idx="6">
                  <c:v>3335.3576314177603</c:v>
                </c:pt>
                <c:pt idx="7">
                  <c:v>3130.0544503939632</c:v>
                </c:pt>
                <c:pt idx="8">
                  <c:v>2857.9898746330473</c:v>
                </c:pt>
                <c:pt idx="9">
                  <c:v>2583.2476768695055</c:v>
                </c:pt>
                <c:pt idx="10">
                  <c:v>2340.1615335479323</c:v>
                </c:pt>
                <c:pt idx="11">
                  <c:v>2106.3423702922319</c:v>
                </c:pt>
                <c:pt idx="12">
                  <c:v>1860.9756044005289</c:v>
                </c:pt>
                <c:pt idx="13">
                  <c:v>1837.1362536811648</c:v>
                </c:pt>
                <c:pt idx="14">
                  <c:v>1661.7813960480282</c:v>
                </c:pt>
                <c:pt idx="15">
                  <c:v>1453.5425387455489</c:v>
                </c:pt>
                <c:pt idx="16">
                  <c:v>1273.5512959121877</c:v>
                </c:pt>
                <c:pt idx="17">
                  <c:v>1111.0772120502868</c:v>
                </c:pt>
                <c:pt idx="18">
                  <c:v>968.90842741469885</c:v>
                </c:pt>
                <c:pt idx="19">
                  <c:v>840.51161687706099</c:v>
                </c:pt>
                <c:pt idx="20">
                  <c:v>799.46989954435355</c:v>
                </c:pt>
                <c:pt idx="21">
                  <c:v>733.25672308546189</c:v>
                </c:pt>
                <c:pt idx="22">
                  <c:v>658.13594828724615</c:v>
                </c:pt>
                <c:pt idx="23">
                  <c:v>636.52268414465186</c:v>
                </c:pt>
                <c:pt idx="24">
                  <c:v>606.55980625869427</c:v>
                </c:pt>
                <c:pt idx="25">
                  <c:v>552.155864025396</c:v>
                </c:pt>
                <c:pt idx="26">
                  <c:v>496.27354427913002</c:v>
                </c:pt>
                <c:pt idx="27">
                  <c:v>478.22816745273127</c:v>
                </c:pt>
                <c:pt idx="28">
                  <c:v>449.25940847513215</c:v>
                </c:pt>
                <c:pt idx="29">
                  <c:v>417.8137266222397</c:v>
                </c:pt>
                <c:pt idx="30">
                  <c:v>362.47386632174033</c:v>
                </c:pt>
                <c:pt idx="31">
                  <c:v>358.19214239738938</c:v>
                </c:pt>
                <c:pt idx="32">
                  <c:v>313.99697343737677</c:v>
                </c:pt>
                <c:pt idx="33">
                  <c:v>285.00116354591029</c:v>
                </c:pt>
                <c:pt idx="34">
                  <c:v>274.93452673874822</c:v>
                </c:pt>
                <c:pt idx="35">
                  <c:v>270.17582931449908</c:v>
                </c:pt>
                <c:pt idx="36">
                  <c:v>239.33851289655172</c:v>
                </c:pt>
                <c:pt idx="37">
                  <c:v>206.80927048261907</c:v>
                </c:pt>
                <c:pt idx="38">
                  <c:v>182.46897569579363</c:v>
                </c:pt>
                <c:pt idx="39">
                  <c:v>178.98453364507404</c:v>
                </c:pt>
                <c:pt idx="40">
                  <c:v>158.84528853864214</c:v>
                </c:pt>
                <c:pt idx="41">
                  <c:v>139.21401257785337</c:v>
                </c:pt>
                <c:pt idx="42">
                  <c:v>121.55000427965713</c:v>
                </c:pt>
                <c:pt idx="43">
                  <c:v>106.55234060919003</c:v>
                </c:pt>
                <c:pt idx="44">
                  <c:v>96.0784552557393</c:v>
                </c:pt>
                <c:pt idx="45">
                  <c:v>93.242364138255653</c:v>
                </c:pt>
                <c:pt idx="46">
                  <c:v>82.155589822283986</c:v>
                </c:pt>
                <c:pt idx="47">
                  <c:v>62.070974202728927</c:v>
                </c:pt>
                <c:pt idx="48">
                  <c:v>47.45960749277063</c:v>
                </c:pt>
                <c:pt idx="49">
                  <c:v>36.320281072439961</c:v>
                </c:pt>
                <c:pt idx="50">
                  <c:v>27.244788182189023</c:v>
                </c:pt>
                <c:pt idx="51">
                  <c:v>22.071829239794951</c:v>
                </c:pt>
                <c:pt idx="52">
                  <c:v>15.621365671678888</c:v>
                </c:pt>
                <c:pt idx="53">
                  <c:v>11.883507532377818</c:v>
                </c:pt>
                <c:pt idx="54">
                  <c:v>9.0663657595692193</c:v>
                </c:pt>
                <c:pt idx="55">
                  <c:v>8.0378644496327727</c:v>
                </c:pt>
                <c:pt idx="56">
                  <c:v>7.4319093092948156</c:v>
                </c:pt>
                <c:pt idx="57">
                  <c:v>6.8948757678260746</c:v>
                </c:pt>
                <c:pt idx="58">
                  <c:v>6.4402745868218387</c:v>
                </c:pt>
                <c:pt idx="59">
                  <c:v>6.0527133433029832</c:v>
                </c:pt>
                <c:pt idx="60">
                  <c:v>5.7153047297384365</c:v>
                </c:pt>
                <c:pt idx="61">
                  <c:v>5.420123159471518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D9-4946-95E0-81EF6BD8BD24}"/>
            </c:ext>
          </c:extLst>
        </c:ser>
        <c:ser>
          <c:idx val="2"/>
          <c:order val="1"/>
          <c:tx>
            <c:strRef>
              <c:f>'Totale 2004_sib'!$AH$1</c:f>
              <c:strCache>
                <c:ptCount val="1"/>
                <c:pt idx="0">
                  <c:v>Sample 955310 F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'Totale 2004_sib'!$AJ$5:$AJ$102</c:f>
              <c:numCache>
                <c:formatCode>General</c:formatCode>
                <c:ptCount val="98"/>
                <c:pt idx="0">
                  <c:v>3.7314066731364171</c:v>
                </c:pt>
                <c:pt idx="1">
                  <c:v>7.4628133462728332</c:v>
                </c:pt>
                <c:pt idx="2">
                  <c:v>8.9553760155274009</c:v>
                </c:pt>
                <c:pt idx="3">
                  <c:v>9.7016573501546848</c:v>
                </c:pt>
                <c:pt idx="4">
                  <c:v>11.940501354036535</c:v>
                </c:pt>
                <c:pt idx="5">
                  <c:v>13.433064023291102</c:v>
                </c:pt>
                <c:pt idx="6">
                  <c:v>15.671908027172952</c:v>
                </c:pt>
                <c:pt idx="7">
                  <c:v>17.910752031054802</c:v>
                </c:pt>
                <c:pt idx="8">
                  <c:v>20.895877369563934</c:v>
                </c:pt>
                <c:pt idx="9">
                  <c:v>24.627284042700353</c:v>
                </c:pt>
                <c:pt idx="10">
                  <c:v>28.358690715836765</c:v>
                </c:pt>
                <c:pt idx="11">
                  <c:v>32.836378723600468</c:v>
                </c:pt>
                <c:pt idx="12">
                  <c:v>38.806629400618739</c:v>
                </c:pt>
                <c:pt idx="13">
                  <c:v>39.552910735246023</c:v>
                </c:pt>
                <c:pt idx="14">
                  <c:v>44.776880077636996</c:v>
                </c:pt>
                <c:pt idx="15">
                  <c:v>52.239693423909841</c:v>
                </c:pt>
                <c:pt idx="16">
                  <c:v>60.324407882372078</c:v>
                </c:pt>
                <c:pt idx="17">
                  <c:v>60.448788104809964</c:v>
                </c:pt>
                <c:pt idx="18">
                  <c:v>70.150445454964625</c:v>
                </c:pt>
                <c:pt idx="19">
                  <c:v>81.344665474373912</c:v>
                </c:pt>
                <c:pt idx="20">
                  <c:v>94.777729497664978</c:v>
                </c:pt>
                <c:pt idx="21">
                  <c:v>100.00169884005599</c:v>
                </c:pt>
                <c:pt idx="22">
                  <c:v>109.70335619021064</c:v>
                </c:pt>
                <c:pt idx="23">
                  <c:v>120.64881576474413</c:v>
                </c:pt>
                <c:pt idx="24">
                  <c:v>123.13642021350176</c:v>
                </c:pt>
                <c:pt idx="25">
                  <c:v>127.61410822126545</c:v>
                </c:pt>
                <c:pt idx="26">
                  <c:v>134.33064023291101</c:v>
                </c:pt>
                <c:pt idx="27">
                  <c:v>144.77857891769298</c:v>
                </c:pt>
                <c:pt idx="28">
                  <c:v>148.50998559082936</c:v>
                </c:pt>
                <c:pt idx="29">
                  <c:v>156.84346049416737</c:v>
                </c:pt>
                <c:pt idx="30">
                  <c:v>166.4207376218842</c:v>
                </c:pt>
                <c:pt idx="31">
                  <c:v>173.13726963352974</c:v>
                </c:pt>
                <c:pt idx="32">
                  <c:v>185.07777098756625</c:v>
                </c:pt>
                <c:pt idx="33">
                  <c:v>193.03810522359066</c:v>
                </c:pt>
                <c:pt idx="34">
                  <c:v>200.00339768011196</c:v>
                </c:pt>
                <c:pt idx="35">
                  <c:v>217.16786837653947</c:v>
                </c:pt>
                <c:pt idx="36">
                  <c:v>232.83977640371242</c:v>
                </c:pt>
                <c:pt idx="37">
                  <c:v>235.82490174222158</c:v>
                </c:pt>
                <c:pt idx="38">
                  <c:v>253.36251310596276</c:v>
                </c:pt>
                <c:pt idx="39">
                  <c:v>271.64640580433115</c:v>
                </c:pt>
                <c:pt idx="40">
                  <c:v>289.55715783538596</c:v>
                </c:pt>
                <c:pt idx="41">
                  <c:v>301.49765918942251</c:v>
                </c:pt>
                <c:pt idx="42">
                  <c:v>313.43816054345905</c:v>
                </c:pt>
                <c:pt idx="43">
                  <c:v>319.40841122047726</c:v>
                </c:pt>
                <c:pt idx="44">
                  <c:v>337.81668414128364</c:v>
                </c:pt>
                <c:pt idx="45">
                  <c:v>398.14109202365569</c:v>
                </c:pt>
                <c:pt idx="46">
                  <c:v>458.46549990602779</c:v>
                </c:pt>
                <c:pt idx="47">
                  <c:v>530.85478936487425</c:v>
                </c:pt>
                <c:pt idx="48">
                  <c:v>627.37384197666961</c:v>
                </c:pt>
                <c:pt idx="49">
                  <c:v>639.43872355314397</c:v>
                </c:pt>
                <c:pt idx="50">
                  <c:v>723.89289458846486</c:v>
                </c:pt>
                <c:pt idx="51">
                  <c:v>844.54171035320906</c:v>
                </c:pt>
                <c:pt idx="52">
                  <c:v>977.25540769442762</c:v>
                </c:pt>
                <c:pt idx="53">
                  <c:v>1134.0988681885951</c:v>
                </c:pt>
                <c:pt idx="54">
                  <c:v>1315.072091835711</c:v>
                </c:pt>
                <c:pt idx="55">
                  <c:v>1532.2399602122507</c:v>
                </c:pt>
                <c:pt idx="56">
                  <c:v>1616.6941312475717</c:v>
                </c:pt>
                <c:pt idx="57">
                  <c:v>1773.5375917417393</c:v>
                </c:pt>
                <c:pt idx="58">
                  <c:v>1990.7054601182788</c:v>
                </c:pt>
                <c:pt idx="59">
                  <c:v>2063.0947495771252</c:v>
                </c:pt>
                <c:pt idx="60">
                  <c:v>2171.6786837653949</c:v>
                </c:pt>
                <c:pt idx="61">
                  <c:v>2400.9114337184083</c:v>
                </c:pt>
                <c:pt idx="62">
                  <c:v>2690.4685915537948</c:v>
                </c:pt>
                <c:pt idx="63">
                  <c:v>2799.0525257420641</c:v>
                </c:pt>
                <c:pt idx="64">
                  <c:v>2992.0906309656548</c:v>
                </c:pt>
                <c:pt idx="65">
                  <c:v>3233.388262495143</c:v>
                </c:pt>
                <c:pt idx="66">
                  <c:v>3764.2430518600177</c:v>
                </c:pt>
                <c:pt idx="67">
                  <c:v>3812.5025781659151</c:v>
                </c:pt>
                <c:pt idx="68">
                  <c:v>4391.6168938366882</c:v>
                </c:pt>
                <c:pt idx="69">
                  <c:v>4874.2121568956636</c:v>
                </c:pt>
                <c:pt idx="70">
                  <c:v>5067.2502621192543</c:v>
                </c:pt>
                <c:pt idx="71">
                  <c:v>5163.7693147310501</c:v>
                </c:pt>
                <c:pt idx="72">
                  <c:v>5887.6622093195147</c:v>
                </c:pt>
                <c:pt idx="73">
                  <c:v>6901.1122617433648</c:v>
                </c:pt>
                <c:pt idx="74">
                  <c:v>7914.5623141672168</c:v>
                </c:pt>
                <c:pt idx="75">
                  <c:v>8083.4706562378587</c:v>
                </c:pt>
                <c:pt idx="76">
                  <c:v>9217.5695244264534</c:v>
                </c:pt>
                <c:pt idx="77">
                  <c:v>10665.355313603381</c:v>
                </c:pt>
                <c:pt idx="78">
                  <c:v>12402.6982606157</c:v>
                </c:pt>
                <c:pt idx="79">
                  <c:v>14381.338839157501</c:v>
                </c:pt>
                <c:pt idx="80">
                  <c:v>16166.941312475717</c:v>
                </c:pt>
                <c:pt idx="81">
                  <c:v>16697.796101840588</c:v>
                </c:pt>
                <c:pt idx="82">
                  <c:v>19255.550996053167</c:v>
                </c:pt>
                <c:pt idx="83">
                  <c:v>26156.663257796536</c:v>
                </c:pt>
                <c:pt idx="84">
                  <c:v>35229.454203305293</c:v>
                </c:pt>
                <c:pt idx="85">
                  <c:v>47487.373885003297</c:v>
                </c:pt>
                <c:pt idx="86">
                  <c:v>64667.76524990287</c:v>
                </c:pt>
                <c:pt idx="87">
                  <c:v>80834.706562378589</c:v>
                </c:pt>
                <c:pt idx="88">
                  <c:v>116595.01555504874</c:v>
                </c:pt>
                <c:pt idx="89">
                  <c:v>156746.94144155559</c:v>
                </c:pt>
                <c:pt idx="90">
                  <c:v>211569.76332505536</c:v>
                </c:pt>
                <c:pt idx="91">
                  <c:v>242504.11968713577</c:v>
                </c:pt>
                <c:pt idx="92">
                  <c:v>265427.39468243712</c:v>
                </c:pt>
                <c:pt idx="93">
                  <c:v>289557.15783538599</c:v>
                </c:pt>
                <c:pt idx="94">
                  <c:v>313686.92098833481</c:v>
                </c:pt>
                <c:pt idx="95">
                  <c:v>337816.68414128362</c:v>
                </c:pt>
                <c:pt idx="96">
                  <c:v>361946.44729423255</c:v>
                </c:pt>
                <c:pt idx="97">
                  <c:v>386076.21044718131</c:v>
                </c:pt>
              </c:numCache>
            </c:numRef>
          </c:xVal>
          <c:yVal>
            <c:numRef>
              <c:f>'Totale 2004_sib'!$AI$5:$AI$102</c:f>
              <c:numCache>
                <c:formatCode>General</c:formatCode>
                <c:ptCount val="98"/>
                <c:pt idx="0">
                  <c:v>155.33151518425635</c:v>
                </c:pt>
                <c:pt idx="1">
                  <c:v>211.62326228808737</c:v>
                </c:pt>
                <c:pt idx="2">
                  <c:v>245.54264836347275</c:v>
                </c:pt>
                <c:pt idx="3">
                  <c:v>259.69885695467286</c:v>
                </c:pt>
                <c:pt idx="4">
                  <c:v>296.06088294383403</c:v>
                </c:pt>
                <c:pt idx="5">
                  <c:v>318.11249327653127</c:v>
                </c:pt>
                <c:pt idx="6">
                  <c:v>356.02980766677973</c:v>
                </c:pt>
                <c:pt idx="7">
                  <c:v>396.49594455002824</c:v>
                </c:pt>
                <c:pt idx="8">
                  <c:v>451.2240320120863</c:v>
                </c:pt>
                <c:pt idx="9">
                  <c:v>514.86388596396978</c:v>
                </c:pt>
                <c:pt idx="10">
                  <c:v>579.60871838924481</c:v>
                </c:pt>
                <c:pt idx="11">
                  <c:v>662.15406340930861</c:v>
                </c:pt>
                <c:pt idx="12">
                  <c:v>775.98411145726516</c:v>
                </c:pt>
                <c:pt idx="13">
                  <c:v>786.60519581647873</c:v>
                </c:pt>
                <c:pt idx="14">
                  <c:v>908.2937734534496</c:v>
                </c:pt>
                <c:pt idx="15">
                  <c:v>1129.6117535197939</c:v>
                </c:pt>
                <c:pt idx="16">
                  <c:v>1462.7180193673594</c:v>
                </c:pt>
                <c:pt idx="17">
                  <c:v>1498.3859562148818</c:v>
                </c:pt>
                <c:pt idx="18">
                  <c:v>2091.4543717914735</c:v>
                </c:pt>
                <c:pt idx="19">
                  <c:v>2756.3253910098251</c:v>
                </c:pt>
                <c:pt idx="20">
                  <c:v>3398.0452813189377</c:v>
                </c:pt>
                <c:pt idx="21">
                  <c:v>3562.5656223185529</c:v>
                </c:pt>
                <c:pt idx="22">
                  <c:v>3851.5577980668945</c:v>
                </c:pt>
                <c:pt idx="23">
                  <c:v>3938.8406429639504</c:v>
                </c:pt>
                <c:pt idx="24">
                  <c:v>4113.1618274853163</c:v>
                </c:pt>
                <c:pt idx="25">
                  <c:v>4157.8781577342106</c:v>
                </c:pt>
                <c:pt idx="26">
                  <c:v>4211.2240629218277</c:v>
                </c:pt>
                <c:pt idx="27">
                  <c:v>4206.2376018473342</c:v>
                </c:pt>
                <c:pt idx="28">
                  <c:v>4279.3312018607494</c:v>
                </c:pt>
                <c:pt idx="29">
                  <c:v>4231.1332991878326</c:v>
                </c:pt>
                <c:pt idx="30">
                  <c:v>4261.8393857172696</c:v>
                </c:pt>
                <c:pt idx="31">
                  <c:v>4227.7109251925112</c:v>
                </c:pt>
                <c:pt idx="32">
                  <c:v>4171.5311643229716</c:v>
                </c:pt>
                <c:pt idx="33">
                  <c:v>4107.8051653969387</c:v>
                </c:pt>
                <c:pt idx="34">
                  <c:v>4081.4816033225834</c:v>
                </c:pt>
                <c:pt idx="35">
                  <c:v>3939.7334541789201</c:v>
                </c:pt>
                <c:pt idx="36">
                  <c:v>3845.3369591708401</c:v>
                </c:pt>
                <c:pt idx="37">
                  <c:v>3820.9181727869386</c:v>
                </c:pt>
                <c:pt idx="38">
                  <c:v>3680.2655091808592</c:v>
                </c:pt>
                <c:pt idx="39">
                  <c:v>3554.0111744328897</c:v>
                </c:pt>
                <c:pt idx="40">
                  <c:v>3421.9773504311529</c:v>
                </c:pt>
                <c:pt idx="41">
                  <c:v>3342.3390098847799</c:v>
                </c:pt>
                <c:pt idx="42">
                  <c:v>3262.0311111466044</c:v>
                </c:pt>
                <c:pt idx="43">
                  <c:v>3222.6112146419277</c:v>
                </c:pt>
                <c:pt idx="44">
                  <c:v>3107.6015157124643</c:v>
                </c:pt>
                <c:pt idx="45">
                  <c:v>2769.4202806656326</c:v>
                </c:pt>
                <c:pt idx="46">
                  <c:v>2490.2544466758313</c:v>
                </c:pt>
                <c:pt idx="47">
                  <c:v>2215.9787832043858</c:v>
                </c:pt>
                <c:pt idx="48">
                  <c:v>1926.9764172622445</c:v>
                </c:pt>
                <c:pt idx="49">
                  <c:v>1895.768518715767</c:v>
                </c:pt>
                <c:pt idx="50">
                  <c:v>1702.958637128753</c:v>
                </c:pt>
                <c:pt idx="51">
                  <c:v>1485.5612320246521</c:v>
                </c:pt>
                <c:pt idx="52">
                  <c:v>1302.1156108632172</c:v>
                </c:pt>
                <c:pt idx="53">
                  <c:v>1135.4514199261114</c:v>
                </c:pt>
                <c:pt idx="54">
                  <c:v>990.04901849103214</c:v>
                </c:pt>
                <c:pt idx="55">
                  <c:v>859.14108199818668</c:v>
                </c:pt>
                <c:pt idx="56">
                  <c:v>817.13289259312808</c:v>
                </c:pt>
                <c:pt idx="57">
                  <c:v>749.54892381362322</c:v>
                </c:pt>
                <c:pt idx="58">
                  <c:v>672.82899906407408</c:v>
                </c:pt>
                <c:pt idx="59">
                  <c:v>650.70569724071868</c:v>
                </c:pt>
                <c:pt idx="60">
                  <c:v>620.21671636132976</c:v>
                </c:pt>
                <c:pt idx="61">
                  <c:v>564.52122358146596</c:v>
                </c:pt>
                <c:pt idx="62">
                  <c:v>507.35877278691351</c:v>
                </c:pt>
                <c:pt idx="63">
                  <c:v>488.95268681011038</c:v>
                </c:pt>
                <c:pt idx="64">
                  <c:v>459.31413519770604</c:v>
                </c:pt>
                <c:pt idx="65">
                  <c:v>427.12430398230015</c:v>
                </c:pt>
                <c:pt idx="66">
                  <c:v>370.5346200016329</c:v>
                </c:pt>
                <c:pt idx="67">
                  <c:v>366.15485359317728</c:v>
                </c:pt>
                <c:pt idx="68">
                  <c:v>320.92922765708994</c:v>
                </c:pt>
                <c:pt idx="69">
                  <c:v>291.28031356454301</c:v>
                </c:pt>
                <c:pt idx="70">
                  <c:v>280.97821504672754</c:v>
                </c:pt>
                <c:pt idx="71">
                  <c:v>276.10140761891563</c:v>
                </c:pt>
                <c:pt idx="72">
                  <c:v>244.54700463239638</c:v>
                </c:pt>
                <c:pt idx="73">
                  <c:v>211.27109495134388</c:v>
                </c:pt>
                <c:pt idx="74">
                  <c:v>186.35374545416411</c:v>
                </c:pt>
                <c:pt idx="75">
                  <c:v>182.7931894653569</c:v>
                </c:pt>
                <c:pt idx="76">
                  <c:v>162.18493058402228</c:v>
                </c:pt>
                <c:pt idx="77">
                  <c:v>142.09934329217376</c:v>
                </c:pt>
                <c:pt idx="78">
                  <c:v>124.02159815815816</c:v>
                </c:pt>
                <c:pt idx="79">
                  <c:v>108.5921484262573</c:v>
                </c:pt>
                <c:pt idx="80">
                  <c:v>97.802892016463161</c:v>
                </c:pt>
                <c:pt idx="81">
                  <c:v>95.022583458870599</c:v>
                </c:pt>
                <c:pt idx="82">
                  <c:v>83.696361268972183</c:v>
                </c:pt>
                <c:pt idx="83">
                  <c:v>63.741405360037199</c:v>
                </c:pt>
                <c:pt idx="84">
                  <c:v>48.841999362040454</c:v>
                </c:pt>
                <c:pt idx="85">
                  <c:v>37.141536991787483</c:v>
                </c:pt>
                <c:pt idx="86">
                  <c:v>27.741697322061384</c:v>
                </c:pt>
                <c:pt idx="87">
                  <c:v>22.447493386548388</c:v>
                </c:pt>
                <c:pt idx="88">
                  <c:v>15.90170305977693</c:v>
                </c:pt>
                <c:pt idx="89">
                  <c:v>12.093503189350486</c:v>
                </c:pt>
                <c:pt idx="90">
                  <c:v>9.2219927187071224</c:v>
                </c:pt>
                <c:pt idx="91">
                  <c:v>8.1738850749474068</c:v>
                </c:pt>
                <c:pt idx="92">
                  <c:v>7.5544016939041319</c:v>
                </c:pt>
                <c:pt idx="93">
                  <c:v>7.0083055978024067</c:v>
                </c:pt>
                <c:pt idx="94">
                  <c:v>6.5457435412159652</c:v>
                </c:pt>
                <c:pt idx="95">
                  <c:v>6.1492617784275847</c:v>
                </c:pt>
                <c:pt idx="96">
                  <c:v>5.8064180203972944</c:v>
                </c:pt>
                <c:pt idx="97">
                  <c:v>5.5052021167002092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DD9-4946-95E0-81EF6BD8BD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088192"/>
        <c:axId val="92111232"/>
      </c:scatterChart>
      <c:valAx>
        <c:axId val="92088192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 [A/m]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111232"/>
        <c:crosses val="autoZero"/>
        <c:crossBetween val="midCat"/>
      </c:valAx>
      <c:valAx>
        <c:axId val="92111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µr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08819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Total 2004</c:v>
          </c:tx>
          <c:spPr>
            <a:ln w="28575">
              <a:noFill/>
            </a:ln>
          </c:spPr>
          <c:xVal>
            <c:numRef>
              <c:f>'Totale 2004_sib'!$F$2:$F$65536</c:f>
              <c:numCache>
                <c:formatCode>General</c:formatCode>
                <c:ptCount val="65535"/>
                <c:pt idx="0">
                  <c:v>109.7</c:v>
                </c:pt>
                <c:pt idx="1">
                  <c:v>109.7</c:v>
                </c:pt>
                <c:pt idx="2">
                  <c:v>148.5</c:v>
                </c:pt>
                <c:pt idx="3">
                  <c:v>109.7</c:v>
                </c:pt>
                <c:pt idx="4">
                  <c:v>109.7</c:v>
                </c:pt>
                <c:pt idx="5">
                  <c:v>109.7</c:v>
                </c:pt>
                <c:pt idx="6">
                  <c:v>109.7</c:v>
                </c:pt>
                <c:pt idx="7">
                  <c:v>109.7</c:v>
                </c:pt>
                <c:pt idx="8">
                  <c:v>148.5</c:v>
                </c:pt>
                <c:pt idx="9">
                  <c:v>109.7</c:v>
                </c:pt>
                <c:pt idx="10">
                  <c:v>148.5</c:v>
                </c:pt>
                <c:pt idx="11">
                  <c:v>109.7</c:v>
                </c:pt>
                <c:pt idx="12">
                  <c:v>109.7</c:v>
                </c:pt>
                <c:pt idx="13">
                  <c:v>148.5</c:v>
                </c:pt>
                <c:pt idx="14">
                  <c:v>109.7</c:v>
                </c:pt>
                <c:pt idx="15">
                  <c:v>148.5</c:v>
                </c:pt>
                <c:pt idx="16">
                  <c:v>109.7</c:v>
                </c:pt>
                <c:pt idx="17">
                  <c:v>148.5</c:v>
                </c:pt>
                <c:pt idx="18">
                  <c:v>109.7</c:v>
                </c:pt>
                <c:pt idx="19">
                  <c:v>109.7</c:v>
                </c:pt>
                <c:pt idx="20">
                  <c:v>109.7</c:v>
                </c:pt>
                <c:pt idx="21">
                  <c:v>148.5</c:v>
                </c:pt>
                <c:pt idx="22">
                  <c:v>148.5</c:v>
                </c:pt>
                <c:pt idx="23">
                  <c:v>148.5</c:v>
                </c:pt>
                <c:pt idx="24">
                  <c:v>109.7</c:v>
                </c:pt>
                <c:pt idx="25">
                  <c:v>109.7</c:v>
                </c:pt>
                <c:pt idx="26">
                  <c:v>109.7</c:v>
                </c:pt>
                <c:pt idx="27">
                  <c:v>109.7</c:v>
                </c:pt>
                <c:pt idx="28">
                  <c:v>109.7</c:v>
                </c:pt>
                <c:pt idx="29">
                  <c:v>148.5</c:v>
                </c:pt>
                <c:pt idx="30">
                  <c:v>148.5</c:v>
                </c:pt>
                <c:pt idx="31">
                  <c:v>109.7</c:v>
                </c:pt>
                <c:pt idx="32">
                  <c:v>148.5</c:v>
                </c:pt>
                <c:pt idx="33">
                  <c:v>109.7</c:v>
                </c:pt>
                <c:pt idx="34">
                  <c:v>109.7</c:v>
                </c:pt>
                <c:pt idx="35">
                  <c:v>148.5</c:v>
                </c:pt>
                <c:pt idx="36">
                  <c:v>109.7</c:v>
                </c:pt>
                <c:pt idx="37">
                  <c:v>109.7</c:v>
                </c:pt>
                <c:pt idx="38">
                  <c:v>148.5</c:v>
                </c:pt>
                <c:pt idx="39">
                  <c:v>148.5</c:v>
                </c:pt>
                <c:pt idx="40">
                  <c:v>148.5</c:v>
                </c:pt>
                <c:pt idx="41">
                  <c:v>148.5</c:v>
                </c:pt>
                <c:pt idx="42">
                  <c:v>148.5</c:v>
                </c:pt>
                <c:pt idx="43">
                  <c:v>148.5</c:v>
                </c:pt>
                <c:pt idx="44">
                  <c:v>148.5</c:v>
                </c:pt>
                <c:pt idx="45">
                  <c:v>148.5</c:v>
                </c:pt>
                <c:pt idx="46">
                  <c:v>109.7</c:v>
                </c:pt>
                <c:pt idx="47">
                  <c:v>109.7</c:v>
                </c:pt>
                <c:pt idx="48">
                  <c:v>109.7</c:v>
                </c:pt>
                <c:pt idx="49">
                  <c:v>148.5</c:v>
                </c:pt>
                <c:pt idx="50">
                  <c:v>109.7</c:v>
                </c:pt>
                <c:pt idx="51">
                  <c:v>148.5</c:v>
                </c:pt>
                <c:pt idx="52">
                  <c:v>109.7</c:v>
                </c:pt>
                <c:pt idx="53">
                  <c:v>148.5</c:v>
                </c:pt>
                <c:pt idx="54">
                  <c:v>109.7</c:v>
                </c:pt>
                <c:pt idx="55">
                  <c:v>148.5</c:v>
                </c:pt>
                <c:pt idx="56">
                  <c:v>148.5</c:v>
                </c:pt>
                <c:pt idx="57">
                  <c:v>148.5</c:v>
                </c:pt>
                <c:pt idx="58">
                  <c:v>109.7</c:v>
                </c:pt>
                <c:pt idx="59">
                  <c:v>109.7</c:v>
                </c:pt>
                <c:pt idx="60">
                  <c:v>148.5</c:v>
                </c:pt>
                <c:pt idx="61">
                  <c:v>109.7</c:v>
                </c:pt>
                <c:pt idx="62">
                  <c:v>109.7</c:v>
                </c:pt>
                <c:pt idx="63">
                  <c:v>148.5</c:v>
                </c:pt>
                <c:pt idx="64">
                  <c:v>148.5</c:v>
                </c:pt>
                <c:pt idx="65">
                  <c:v>109.7</c:v>
                </c:pt>
                <c:pt idx="66">
                  <c:v>148.5</c:v>
                </c:pt>
                <c:pt idx="67">
                  <c:v>109.7</c:v>
                </c:pt>
                <c:pt idx="68">
                  <c:v>109.7</c:v>
                </c:pt>
                <c:pt idx="69">
                  <c:v>148.5</c:v>
                </c:pt>
                <c:pt idx="70">
                  <c:v>148.5</c:v>
                </c:pt>
                <c:pt idx="71">
                  <c:v>81.3</c:v>
                </c:pt>
                <c:pt idx="72">
                  <c:v>109.7</c:v>
                </c:pt>
                <c:pt idx="73">
                  <c:v>109.7</c:v>
                </c:pt>
                <c:pt idx="74">
                  <c:v>109.7</c:v>
                </c:pt>
                <c:pt idx="75">
                  <c:v>148.5</c:v>
                </c:pt>
                <c:pt idx="76">
                  <c:v>109.7</c:v>
                </c:pt>
                <c:pt idx="77">
                  <c:v>109.7</c:v>
                </c:pt>
                <c:pt idx="78">
                  <c:v>109.7</c:v>
                </c:pt>
                <c:pt idx="79">
                  <c:v>109.7</c:v>
                </c:pt>
                <c:pt idx="80">
                  <c:v>109.7</c:v>
                </c:pt>
                <c:pt idx="81">
                  <c:v>148.5</c:v>
                </c:pt>
                <c:pt idx="82">
                  <c:v>148.5</c:v>
                </c:pt>
                <c:pt idx="83">
                  <c:v>109.7</c:v>
                </c:pt>
                <c:pt idx="84">
                  <c:v>148.5</c:v>
                </c:pt>
                <c:pt idx="85">
                  <c:v>81.3</c:v>
                </c:pt>
                <c:pt idx="86">
                  <c:v>148.5</c:v>
                </c:pt>
                <c:pt idx="87">
                  <c:v>109.7</c:v>
                </c:pt>
                <c:pt idx="88">
                  <c:v>148.5</c:v>
                </c:pt>
                <c:pt idx="89">
                  <c:v>81.3</c:v>
                </c:pt>
                <c:pt idx="90">
                  <c:v>148.5</c:v>
                </c:pt>
                <c:pt idx="91">
                  <c:v>109.7</c:v>
                </c:pt>
                <c:pt idx="92">
                  <c:v>148.5</c:v>
                </c:pt>
                <c:pt idx="93">
                  <c:v>109.7</c:v>
                </c:pt>
                <c:pt idx="94">
                  <c:v>148.5</c:v>
                </c:pt>
                <c:pt idx="95">
                  <c:v>148.5</c:v>
                </c:pt>
                <c:pt idx="96">
                  <c:v>109.7</c:v>
                </c:pt>
                <c:pt idx="97">
                  <c:v>148.5</c:v>
                </c:pt>
                <c:pt idx="98">
                  <c:v>148.5</c:v>
                </c:pt>
                <c:pt idx="99">
                  <c:v>109.7</c:v>
                </c:pt>
                <c:pt idx="100">
                  <c:v>148.5</c:v>
                </c:pt>
                <c:pt idx="101">
                  <c:v>109.7</c:v>
                </c:pt>
                <c:pt idx="102">
                  <c:v>148.5</c:v>
                </c:pt>
                <c:pt idx="103">
                  <c:v>81.3</c:v>
                </c:pt>
                <c:pt idx="104">
                  <c:v>148.5</c:v>
                </c:pt>
                <c:pt idx="105">
                  <c:v>148.5</c:v>
                </c:pt>
                <c:pt idx="106">
                  <c:v>148.5</c:v>
                </c:pt>
                <c:pt idx="107">
                  <c:v>148.5</c:v>
                </c:pt>
                <c:pt idx="108">
                  <c:v>109.7</c:v>
                </c:pt>
                <c:pt idx="109">
                  <c:v>109.7</c:v>
                </c:pt>
                <c:pt idx="110">
                  <c:v>148.5</c:v>
                </c:pt>
                <c:pt idx="111">
                  <c:v>148.5</c:v>
                </c:pt>
                <c:pt idx="112">
                  <c:v>81.3</c:v>
                </c:pt>
                <c:pt idx="113">
                  <c:v>148.5</c:v>
                </c:pt>
                <c:pt idx="114">
                  <c:v>148.5</c:v>
                </c:pt>
                <c:pt idx="115">
                  <c:v>109.7</c:v>
                </c:pt>
                <c:pt idx="116">
                  <c:v>148.5</c:v>
                </c:pt>
                <c:pt idx="117">
                  <c:v>148.5</c:v>
                </c:pt>
                <c:pt idx="118">
                  <c:v>148.5</c:v>
                </c:pt>
                <c:pt idx="119">
                  <c:v>148.5</c:v>
                </c:pt>
                <c:pt idx="120">
                  <c:v>109.7</c:v>
                </c:pt>
                <c:pt idx="121">
                  <c:v>109.7</c:v>
                </c:pt>
                <c:pt idx="122">
                  <c:v>148.5</c:v>
                </c:pt>
                <c:pt idx="123">
                  <c:v>148.5</c:v>
                </c:pt>
                <c:pt idx="124">
                  <c:v>109.7</c:v>
                </c:pt>
                <c:pt idx="125">
                  <c:v>109.7</c:v>
                </c:pt>
                <c:pt idx="126">
                  <c:v>109.7</c:v>
                </c:pt>
                <c:pt idx="127">
                  <c:v>148.5</c:v>
                </c:pt>
                <c:pt idx="128">
                  <c:v>148.5</c:v>
                </c:pt>
                <c:pt idx="129">
                  <c:v>148.5</c:v>
                </c:pt>
                <c:pt idx="130">
                  <c:v>148.5</c:v>
                </c:pt>
                <c:pt idx="131">
                  <c:v>148.5</c:v>
                </c:pt>
                <c:pt idx="132">
                  <c:v>148.5</c:v>
                </c:pt>
                <c:pt idx="133">
                  <c:v>148.5</c:v>
                </c:pt>
                <c:pt idx="134">
                  <c:v>81.3</c:v>
                </c:pt>
                <c:pt idx="135">
                  <c:v>148.5</c:v>
                </c:pt>
                <c:pt idx="136">
                  <c:v>109.7</c:v>
                </c:pt>
                <c:pt idx="137">
                  <c:v>109.7</c:v>
                </c:pt>
                <c:pt idx="138">
                  <c:v>148.5</c:v>
                </c:pt>
                <c:pt idx="139">
                  <c:v>109.7</c:v>
                </c:pt>
                <c:pt idx="140">
                  <c:v>109.7</c:v>
                </c:pt>
                <c:pt idx="141">
                  <c:v>109.7</c:v>
                </c:pt>
                <c:pt idx="142">
                  <c:v>148.5</c:v>
                </c:pt>
                <c:pt idx="143">
                  <c:v>148.5</c:v>
                </c:pt>
                <c:pt idx="144">
                  <c:v>148.5</c:v>
                </c:pt>
                <c:pt idx="145">
                  <c:v>148.5</c:v>
                </c:pt>
                <c:pt idx="146">
                  <c:v>148.5</c:v>
                </c:pt>
                <c:pt idx="147">
                  <c:v>200</c:v>
                </c:pt>
                <c:pt idx="148">
                  <c:v>148.5</c:v>
                </c:pt>
                <c:pt idx="149">
                  <c:v>148.5</c:v>
                </c:pt>
                <c:pt idx="150">
                  <c:v>148.5</c:v>
                </c:pt>
                <c:pt idx="151">
                  <c:v>81.3</c:v>
                </c:pt>
                <c:pt idx="152">
                  <c:v>148.5</c:v>
                </c:pt>
                <c:pt idx="153">
                  <c:v>109.7</c:v>
                </c:pt>
                <c:pt idx="154">
                  <c:v>109.7</c:v>
                </c:pt>
                <c:pt idx="155">
                  <c:v>148.5</c:v>
                </c:pt>
                <c:pt idx="156">
                  <c:v>109.7</c:v>
                </c:pt>
                <c:pt idx="157">
                  <c:v>148.5</c:v>
                </c:pt>
                <c:pt idx="158">
                  <c:v>109.7</c:v>
                </c:pt>
                <c:pt idx="159">
                  <c:v>200</c:v>
                </c:pt>
                <c:pt idx="160">
                  <c:v>148.5</c:v>
                </c:pt>
                <c:pt idx="161">
                  <c:v>109.7</c:v>
                </c:pt>
                <c:pt idx="162">
                  <c:v>200</c:v>
                </c:pt>
                <c:pt idx="163">
                  <c:v>148.5</c:v>
                </c:pt>
                <c:pt idx="164">
                  <c:v>109.7</c:v>
                </c:pt>
                <c:pt idx="165">
                  <c:v>148.5</c:v>
                </c:pt>
                <c:pt idx="166">
                  <c:v>200</c:v>
                </c:pt>
                <c:pt idx="167">
                  <c:v>148.5</c:v>
                </c:pt>
                <c:pt idx="168">
                  <c:v>148.5</c:v>
                </c:pt>
                <c:pt idx="169">
                  <c:v>109.7</c:v>
                </c:pt>
                <c:pt idx="170">
                  <c:v>109.7</c:v>
                </c:pt>
                <c:pt idx="171">
                  <c:v>148.5</c:v>
                </c:pt>
                <c:pt idx="172">
                  <c:v>200</c:v>
                </c:pt>
                <c:pt idx="173">
                  <c:v>200</c:v>
                </c:pt>
                <c:pt idx="174">
                  <c:v>148.5</c:v>
                </c:pt>
                <c:pt idx="175">
                  <c:v>200</c:v>
                </c:pt>
                <c:pt idx="176">
                  <c:v>148.5</c:v>
                </c:pt>
                <c:pt idx="177">
                  <c:v>109.7</c:v>
                </c:pt>
                <c:pt idx="178">
                  <c:v>200</c:v>
                </c:pt>
                <c:pt idx="179">
                  <c:v>148.5</c:v>
                </c:pt>
                <c:pt idx="180">
                  <c:v>148.5</c:v>
                </c:pt>
                <c:pt idx="181">
                  <c:v>148.5</c:v>
                </c:pt>
                <c:pt idx="182">
                  <c:v>200</c:v>
                </c:pt>
                <c:pt idx="183">
                  <c:v>109.7</c:v>
                </c:pt>
                <c:pt idx="184">
                  <c:v>109.7</c:v>
                </c:pt>
                <c:pt idx="185">
                  <c:v>81.3</c:v>
                </c:pt>
                <c:pt idx="186">
                  <c:v>109.7</c:v>
                </c:pt>
                <c:pt idx="187">
                  <c:v>109.7</c:v>
                </c:pt>
                <c:pt idx="188">
                  <c:v>148.5</c:v>
                </c:pt>
                <c:pt idx="189">
                  <c:v>200</c:v>
                </c:pt>
                <c:pt idx="190">
                  <c:v>148.5</c:v>
                </c:pt>
                <c:pt idx="191">
                  <c:v>200</c:v>
                </c:pt>
                <c:pt idx="192">
                  <c:v>148.5</c:v>
                </c:pt>
                <c:pt idx="193">
                  <c:v>200</c:v>
                </c:pt>
                <c:pt idx="194">
                  <c:v>148.5</c:v>
                </c:pt>
                <c:pt idx="195">
                  <c:v>200</c:v>
                </c:pt>
                <c:pt idx="196">
                  <c:v>148.5</c:v>
                </c:pt>
                <c:pt idx="197">
                  <c:v>148.5</c:v>
                </c:pt>
                <c:pt idx="198">
                  <c:v>81.3</c:v>
                </c:pt>
                <c:pt idx="199">
                  <c:v>200</c:v>
                </c:pt>
                <c:pt idx="200">
                  <c:v>148.5</c:v>
                </c:pt>
                <c:pt idx="201">
                  <c:v>148.5</c:v>
                </c:pt>
                <c:pt idx="202">
                  <c:v>109.7</c:v>
                </c:pt>
                <c:pt idx="203">
                  <c:v>200</c:v>
                </c:pt>
                <c:pt idx="204">
                  <c:v>200</c:v>
                </c:pt>
                <c:pt idx="205">
                  <c:v>81.3</c:v>
                </c:pt>
                <c:pt idx="206">
                  <c:v>109.7</c:v>
                </c:pt>
                <c:pt idx="207">
                  <c:v>148.5</c:v>
                </c:pt>
                <c:pt idx="208">
                  <c:v>81.3</c:v>
                </c:pt>
                <c:pt idx="209">
                  <c:v>148.5</c:v>
                </c:pt>
                <c:pt idx="210">
                  <c:v>200</c:v>
                </c:pt>
                <c:pt idx="211">
                  <c:v>81.3</c:v>
                </c:pt>
                <c:pt idx="212">
                  <c:v>200</c:v>
                </c:pt>
                <c:pt idx="213">
                  <c:v>148.5</c:v>
                </c:pt>
                <c:pt idx="214">
                  <c:v>109.7</c:v>
                </c:pt>
                <c:pt idx="215">
                  <c:v>109.7</c:v>
                </c:pt>
                <c:pt idx="216">
                  <c:v>200</c:v>
                </c:pt>
                <c:pt idx="217">
                  <c:v>109.7</c:v>
                </c:pt>
                <c:pt idx="218">
                  <c:v>200</c:v>
                </c:pt>
                <c:pt idx="219">
                  <c:v>109.7</c:v>
                </c:pt>
                <c:pt idx="220">
                  <c:v>148.5</c:v>
                </c:pt>
                <c:pt idx="221">
                  <c:v>200</c:v>
                </c:pt>
                <c:pt idx="222">
                  <c:v>200</c:v>
                </c:pt>
                <c:pt idx="223">
                  <c:v>81.3</c:v>
                </c:pt>
                <c:pt idx="224">
                  <c:v>200</c:v>
                </c:pt>
                <c:pt idx="225">
                  <c:v>200</c:v>
                </c:pt>
                <c:pt idx="226">
                  <c:v>200</c:v>
                </c:pt>
                <c:pt idx="227">
                  <c:v>148.5</c:v>
                </c:pt>
                <c:pt idx="228">
                  <c:v>200</c:v>
                </c:pt>
                <c:pt idx="229">
                  <c:v>200</c:v>
                </c:pt>
                <c:pt idx="230">
                  <c:v>148.5</c:v>
                </c:pt>
                <c:pt idx="231">
                  <c:v>200</c:v>
                </c:pt>
                <c:pt idx="232">
                  <c:v>81.3</c:v>
                </c:pt>
                <c:pt idx="233">
                  <c:v>81.3</c:v>
                </c:pt>
                <c:pt idx="234">
                  <c:v>200</c:v>
                </c:pt>
                <c:pt idx="235">
                  <c:v>200</c:v>
                </c:pt>
                <c:pt idx="236">
                  <c:v>109.7</c:v>
                </c:pt>
                <c:pt idx="237">
                  <c:v>109.7</c:v>
                </c:pt>
                <c:pt idx="238">
                  <c:v>148.5</c:v>
                </c:pt>
                <c:pt idx="239">
                  <c:v>148.5</c:v>
                </c:pt>
                <c:pt idx="240">
                  <c:v>200</c:v>
                </c:pt>
                <c:pt idx="241">
                  <c:v>200</c:v>
                </c:pt>
                <c:pt idx="242">
                  <c:v>148.5</c:v>
                </c:pt>
                <c:pt idx="243">
                  <c:v>81.3</c:v>
                </c:pt>
                <c:pt idx="244">
                  <c:v>200</c:v>
                </c:pt>
                <c:pt idx="245">
                  <c:v>200</c:v>
                </c:pt>
                <c:pt idx="246">
                  <c:v>200</c:v>
                </c:pt>
                <c:pt idx="247">
                  <c:v>81.3</c:v>
                </c:pt>
                <c:pt idx="248">
                  <c:v>81.3</c:v>
                </c:pt>
                <c:pt idx="249">
                  <c:v>148.5</c:v>
                </c:pt>
                <c:pt idx="250">
                  <c:v>81.3</c:v>
                </c:pt>
                <c:pt idx="251">
                  <c:v>109.7</c:v>
                </c:pt>
                <c:pt idx="252">
                  <c:v>81.3</c:v>
                </c:pt>
                <c:pt idx="253">
                  <c:v>148.5</c:v>
                </c:pt>
                <c:pt idx="254">
                  <c:v>200</c:v>
                </c:pt>
                <c:pt idx="255">
                  <c:v>81.3</c:v>
                </c:pt>
                <c:pt idx="256">
                  <c:v>81.3</c:v>
                </c:pt>
                <c:pt idx="257">
                  <c:v>148.5</c:v>
                </c:pt>
                <c:pt idx="258">
                  <c:v>200</c:v>
                </c:pt>
                <c:pt idx="259">
                  <c:v>200</c:v>
                </c:pt>
                <c:pt idx="260">
                  <c:v>148.5</c:v>
                </c:pt>
                <c:pt idx="261">
                  <c:v>200</c:v>
                </c:pt>
                <c:pt idx="262">
                  <c:v>109.7</c:v>
                </c:pt>
                <c:pt idx="263">
                  <c:v>148.5</c:v>
                </c:pt>
                <c:pt idx="264">
                  <c:v>81.3</c:v>
                </c:pt>
                <c:pt idx="265">
                  <c:v>109.7</c:v>
                </c:pt>
                <c:pt idx="266">
                  <c:v>200</c:v>
                </c:pt>
                <c:pt idx="267">
                  <c:v>109.7</c:v>
                </c:pt>
                <c:pt idx="268">
                  <c:v>148.5</c:v>
                </c:pt>
                <c:pt idx="269">
                  <c:v>148.5</c:v>
                </c:pt>
                <c:pt idx="270">
                  <c:v>200</c:v>
                </c:pt>
                <c:pt idx="271">
                  <c:v>148.5</c:v>
                </c:pt>
                <c:pt idx="272">
                  <c:v>200</c:v>
                </c:pt>
                <c:pt idx="273">
                  <c:v>200</c:v>
                </c:pt>
                <c:pt idx="274">
                  <c:v>109.7</c:v>
                </c:pt>
                <c:pt idx="275">
                  <c:v>200</c:v>
                </c:pt>
                <c:pt idx="276">
                  <c:v>148.5</c:v>
                </c:pt>
                <c:pt idx="277">
                  <c:v>200</c:v>
                </c:pt>
                <c:pt idx="278">
                  <c:v>200</c:v>
                </c:pt>
                <c:pt idx="279">
                  <c:v>200</c:v>
                </c:pt>
                <c:pt idx="280">
                  <c:v>109.7</c:v>
                </c:pt>
                <c:pt idx="281">
                  <c:v>200</c:v>
                </c:pt>
                <c:pt idx="282">
                  <c:v>200</c:v>
                </c:pt>
                <c:pt idx="283">
                  <c:v>109.7</c:v>
                </c:pt>
                <c:pt idx="284">
                  <c:v>81.3</c:v>
                </c:pt>
                <c:pt idx="285">
                  <c:v>109.7</c:v>
                </c:pt>
                <c:pt idx="286">
                  <c:v>148.5</c:v>
                </c:pt>
                <c:pt idx="287">
                  <c:v>200</c:v>
                </c:pt>
                <c:pt idx="288">
                  <c:v>200</c:v>
                </c:pt>
                <c:pt idx="289">
                  <c:v>109.7</c:v>
                </c:pt>
                <c:pt idx="290">
                  <c:v>200</c:v>
                </c:pt>
                <c:pt idx="291">
                  <c:v>200</c:v>
                </c:pt>
                <c:pt idx="292">
                  <c:v>200</c:v>
                </c:pt>
                <c:pt idx="293">
                  <c:v>200</c:v>
                </c:pt>
                <c:pt idx="294">
                  <c:v>148.5</c:v>
                </c:pt>
                <c:pt idx="295">
                  <c:v>200</c:v>
                </c:pt>
                <c:pt idx="296">
                  <c:v>81.3</c:v>
                </c:pt>
                <c:pt idx="297">
                  <c:v>109.7</c:v>
                </c:pt>
                <c:pt idx="298">
                  <c:v>109.7</c:v>
                </c:pt>
                <c:pt idx="299">
                  <c:v>200</c:v>
                </c:pt>
                <c:pt idx="300">
                  <c:v>200</c:v>
                </c:pt>
                <c:pt idx="301">
                  <c:v>200</c:v>
                </c:pt>
                <c:pt idx="302">
                  <c:v>200</c:v>
                </c:pt>
                <c:pt idx="303">
                  <c:v>148.5</c:v>
                </c:pt>
                <c:pt idx="304">
                  <c:v>148.5</c:v>
                </c:pt>
                <c:pt idx="305">
                  <c:v>200</c:v>
                </c:pt>
                <c:pt idx="306">
                  <c:v>109.7</c:v>
                </c:pt>
                <c:pt idx="307">
                  <c:v>200</c:v>
                </c:pt>
                <c:pt idx="308">
                  <c:v>200</c:v>
                </c:pt>
                <c:pt idx="309">
                  <c:v>200</c:v>
                </c:pt>
                <c:pt idx="310">
                  <c:v>200</c:v>
                </c:pt>
                <c:pt idx="311">
                  <c:v>200</c:v>
                </c:pt>
                <c:pt idx="312">
                  <c:v>148.5</c:v>
                </c:pt>
                <c:pt idx="313">
                  <c:v>148.5</c:v>
                </c:pt>
                <c:pt idx="314">
                  <c:v>200</c:v>
                </c:pt>
                <c:pt idx="315">
                  <c:v>81.3</c:v>
                </c:pt>
                <c:pt idx="316">
                  <c:v>109.7</c:v>
                </c:pt>
                <c:pt idx="317">
                  <c:v>200</c:v>
                </c:pt>
                <c:pt idx="318">
                  <c:v>109.7</c:v>
                </c:pt>
                <c:pt idx="319">
                  <c:v>200</c:v>
                </c:pt>
                <c:pt idx="320">
                  <c:v>200</c:v>
                </c:pt>
                <c:pt idx="321">
                  <c:v>109.7</c:v>
                </c:pt>
                <c:pt idx="322">
                  <c:v>200</c:v>
                </c:pt>
                <c:pt idx="323">
                  <c:v>109.7</c:v>
                </c:pt>
                <c:pt idx="324">
                  <c:v>200</c:v>
                </c:pt>
                <c:pt idx="325">
                  <c:v>200</c:v>
                </c:pt>
                <c:pt idx="326">
                  <c:v>148.5</c:v>
                </c:pt>
                <c:pt idx="327">
                  <c:v>81.3</c:v>
                </c:pt>
                <c:pt idx="328">
                  <c:v>200</c:v>
                </c:pt>
                <c:pt idx="329">
                  <c:v>81.3</c:v>
                </c:pt>
                <c:pt idx="330">
                  <c:v>200</c:v>
                </c:pt>
                <c:pt idx="331">
                  <c:v>148.5</c:v>
                </c:pt>
                <c:pt idx="332">
                  <c:v>109.7</c:v>
                </c:pt>
                <c:pt idx="333">
                  <c:v>200</c:v>
                </c:pt>
                <c:pt idx="334">
                  <c:v>200</c:v>
                </c:pt>
                <c:pt idx="335">
                  <c:v>148.5</c:v>
                </c:pt>
                <c:pt idx="336">
                  <c:v>109.7</c:v>
                </c:pt>
                <c:pt idx="337">
                  <c:v>148.5</c:v>
                </c:pt>
                <c:pt idx="338">
                  <c:v>109.7</c:v>
                </c:pt>
                <c:pt idx="339">
                  <c:v>200</c:v>
                </c:pt>
                <c:pt idx="340">
                  <c:v>109.7</c:v>
                </c:pt>
                <c:pt idx="341">
                  <c:v>148.5</c:v>
                </c:pt>
                <c:pt idx="342">
                  <c:v>148.5</c:v>
                </c:pt>
                <c:pt idx="343">
                  <c:v>200</c:v>
                </c:pt>
                <c:pt idx="344">
                  <c:v>200</c:v>
                </c:pt>
                <c:pt idx="345">
                  <c:v>148.5</c:v>
                </c:pt>
                <c:pt idx="346">
                  <c:v>109.7</c:v>
                </c:pt>
                <c:pt idx="347">
                  <c:v>81.3</c:v>
                </c:pt>
                <c:pt idx="348">
                  <c:v>81.3</c:v>
                </c:pt>
                <c:pt idx="349">
                  <c:v>81.3</c:v>
                </c:pt>
                <c:pt idx="350">
                  <c:v>81.3</c:v>
                </c:pt>
                <c:pt idx="351">
                  <c:v>109.7</c:v>
                </c:pt>
                <c:pt idx="352">
                  <c:v>109.7</c:v>
                </c:pt>
                <c:pt idx="353">
                  <c:v>109.7</c:v>
                </c:pt>
                <c:pt idx="354">
                  <c:v>109.7</c:v>
                </c:pt>
                <c:pt idx="355">
                  <c:v>81.3</c:v>
                </c:pt>
                <c:pt idx="356">
                  <c:v>109.7</c:v>
                </c:pt>
                <c:pt idx="357">
                  <c:v>200</c:v>
                </c:pt>
                <c:pt idx="358">
                  <c:v>200</c:v>
                </c:pt>
                <c:pt idx="359">
                  <c:v>200</c:v>
                </c:pt>
                <c:pt idx="360">
                  <c:v>200</c:v>
                </c:pt>
                <c:pt idx="361">
                  <c:v>200</c:v>
                </c:pt>
                <c:pt idx="362">
                  <c:v>200</c:v>
                </c:pt>
                <c:pt idx="363">
                  <c:v>200</c:v>
                </c:pt>
                <c:pt idx="364">
                  <c:v>148.5</c:v>
                </c:pt>
                <c:pt idx="365">
                  <c:v>200</c:v>
                </c:pt>
                <c:pt idx="366">
                  <c:v>81.3</c:v>
                </c:pt>
                <c:pt idx="367">
                  <c:v>200</c:v>
                </c:pt>
                <c:pt idx="368">
                  <c:v>109.7</c:v>
                </c:pt>
                <c:pt idx="369">
                  <c:v>200</c:v>
                </c:pt>
                <c:pt idx="370">
                  <c:v>200</c:v>
                </c:pt>
                <c:pt idx="371">
                  <c:v>200</c:v>
                </c:pt>
                <c:pt idx="372">
                  <c:v>81.3</c:v>
                </c:pt>
                <c:pt idx="373">
                  <c:v>200</c:v>
                </c:pt>
                <c:pt idx="374">
                  <c:v>200</c:v>
                </c:pt>
                <c:pt idx="375">
                  <c:v>200</c:v>
                </c:pt>
                <c:pt idx="376">
                  <c:v>81.3</c:v>
                </c:pt>
                <c:pt idx="377">
                  <c:v>109.7</c:v>
                </c:pt>
                <c:pt idx="378">
                  <c:v>81.3</c:v>
                </c:pt>
                <c:pt idx="379">
                  <c:v>81.3</c:v>
                </c:pt>
                <c:pt idx="380">
                  <c:v>148.5</c:v>
                </c:pt>
                <c:pt idx="381">
                  <c:v>81.3</c:v>
                </c:pt>
                <c:pt idx="382">
                  <c:v>81.3</c:v>
                </c:pt>
                <c:pt idx="383">
                  <c:v>109.7</c:v>
                </c:pt>
                <c:pt idx="384">
                  <c:v>200</c:v>
                </c:pt>
                <c:pt idx="385">
                  <c:v>200</c:v>
                </c:pt>
                <c:pt idx="386">
                  <c:v>200</c:v>
                </c:pt>
                <c:pt idx="387">
                  <c:v>200</c:v>
                </c:pt>
                <c:pt idx="388">
                  <c:v>200</c:v>
                </c:pt>
                <c:pt idx="389">
                  <c:v>200</c:v>
                </c:pt>
                <c:pt idx="390">
                  <c:v>109.7</c:v>
                </c:pt>
                <c:pt idx="391">
                  <c:v>200</c:v>
                </c:pt>
                <c:pt idx="392">
                  <c:v>81.3</c:v>
                </c:pt>
                <c:pt idx="393">
                  <c:v>81.3</c:v>
                </c:pt>
                <c:pt idx="394">
                  <c:v>148.5</c:v>
                </c:pt>
                <c:pt idx="395">
                  <c:v>81.3</c:v>
                </c:pt>
                <c:pt idx="396">
                  <c:v>109.7</c:v>
                </c:pt>
                <c:pt idx="397">
                  <c:v>148.5</c:v>
                </c:pt>
                <c:pt idx="398">
                  <c:v>148.5</c:v>
                </c:pt>
                <c:pt idx="399">
                  <c:v>200</c:v>
                </c:pt>
                <c:pt idx="400">
                  <c:v>109.7</c:v>
                </c:pt>
                <c:pt idx="401">
                  <c:v>109.7</c:v>
                </c:pt>
                <c:pt idx="402">
                  <c:v>109.7</c:v>
                </c:pt>
                <c:pt idx="403">
                  <c:v>109.7</c:v>
                </c:pt>
                <c:pt idx="404">
                  <c:v>148.5</c:v>
                </c:pt>
                <c:pt idx="405">
                  <c:v>81.3</c:v>
                </c:pt>
                <c:pt idx="406">
                  <c:v>81.3</c:v>
                </c:pt>
                <c:pt idx="407">
                  <c:v>148.5</c:v>
                </c:pt>
                <c:pt idx="408">
                  <c:v>148.5</c:v>
                </c:pt>
                <c:pt idx="409">
                  <c:v>81.3</c:v>
                </c:pt>
                <c:pt idx="410">
                  <c:v>109.7</c:v>
                </c:pt>
                <c:pt idx="411">
                  <c:v>200</c:v>
                </c:pt>
                <c:pt idx="412">
                  <c:v>81.3</c:v>
                </c:pt>
                <c:pt idx="413">
                  <c:v>81.3</c:v>
                </c:pt>
                <c:pt idx="414">
                  <c:v>81.3</c:v>
                </c:pt>
                <c:pt idx="415">
                  <c:v>200</c:v>
                </c:pt>
                <c:pt idx="416">
                  <c:v>200</c:v>
                </c:pt>
                <c:pt idx="417">
                  <c:v>148.5</c:v>
                </c:pt>
                <c:pt idx="418">
                  <c:v>200</c:v>
                </c:pt>
                <c:pt idx="419">
                  <c:v>200</c:v>
                </c:pt>
                <c:pt idx="420">
                  <c:v>200</c:v>
                </c:pt>
                <c:pt idx="421">
                  <c:v>109.7</c:v>
                </c:pt>
                <c:pt idx="422">
                  <c:v>109.7</c:v>
                </c:pt>
                <c:pt idx="423">
                  <c:v>109.7</c:v>
                </c:pt>
                <c:pt idx="424">
                  <c:v>148.5</c:v>
                </c:pt>
                <c:pt idx="425">
                  <c:v>81.3</c:v>
                </c:pt>
                <c:pt idx="426">
                  <c:v>200</c:v>
                </c:pt>
                <c:pt idx="427">
                  <c:v>81.3</c:v>
                </c:pt>
                <c:pt idx="428">
                  <c:v>109.7</c:v>
                </c:pt>
                <c:pt idx="429">
                  <c:v>200</c:v>
                </c:pt>
                <c:pt idx="430">
                  <c:v>81.3</c:v>
                </c:pt>
                <c:pt idx="431">
                  <c:v>200</c:v>
                </c:pt>
                <c:pt idx="432">
                  <c:v>148.5</c:v>
                </c:pt>
                <c:pt idx="433">
                  <c:v>200</c:v>
                </c:pt>
                <c:pt idx="434">
                  <c:v>200</c:v>
                </c:pt>
                <c:pt idx="435">
                  <c:v>81.3</c:v>
                </c:pt>
                <c:pt idx="436">
                  <c:v>200</c:v>
                </c:pt>
                <c:pt idx="437">
                  <c:v>109.7</c:v>
                </c:pt>
                <c:pt idx="438">
                  <c:v>148.5</c:v>
                </c:pt>
                <c:pt idx="439">
                  <c:v>109.7</c:v>
                </c:pt>
                <c:pt idx="440">
                  <c:v>200</c:v>
                </c:pt>
                <c:pt idx="441">
                  <c:v>81.3</c:v>
                </c:pt>
                <c:pt idx="442">
                  <c:v>81.3</c:v>
                </c:pt>
                <c:pt idx="443">
                  <c:v>200</c:v>
                </c:pt>
                <c:pt idx="444">
                  <c:v>109.7</c:v>
                </c:pt>
                <c:pt idx="445">
                  <c:v>148.5</c:v>
                </c:pt>
                <c:pt idx="446">
                  <c:v>200</c:v>
                </c:pt>
                <c:pt idx="447">
                  <c:v>200</c:v>
                </c:pt>
                <c:pt idx="448">
                  <c:v>200</c:v>
                </c:pt>
                <c:pt idx="449">
                  <c:v>200</c:v>
                </c:pt>
                <c:pt idx="450">
                  <c:v>200</c:v>
                </c:pt>
                <c:pt idx="451">
                  <c:v>81.3</c:v>
                </c:pt>
                <c:pt idx="452">
                  <c:v>109.7</c:v>
                </c:pt>
                <c:pt idx="453">
                  <c:v>200</c:v>
                </c:pt>
                <c:pt idx="454">
                  <c:v>200</c:v>
                </c:pt>
                <c:pt idx="455">
                  <c:v>200</c:v>
                </c:pt>
                <c:pt idx="456">
                  <c:v>200</c:v>
                </c:pt>
                <c:pt idx="457">
                  <c:v>200</c:v>
                </c:pt>
                <c:pt idx="458">
                  <c:v>200</c:v>
                </c:pt>
                <c:pt idx="459">
                  <c:v>200</c:v>
                </c:pt>
                <c:pt idx="460">
                  <c:v>200</c:v>
                </c:pt>
                <c:pt idx="461">
                  <c:v>109.7</c:v>
                </c:pt>
                <c:pt idx="462">
                  <c:v>81.3</c:v>
                </c:pt>
                <c:pt idx="463">
                  <c:v>200</c:v>
                </c:pt>
                <c:pt idx="464">
                  <c:v>200</c:v>
                </c:pt>
                <c:pt idx="465">
                  <c:v>109.7</c:v>
                </c:pt>
                <c:pt idx="466">
                  <c:v>200</c:v>
                </c:pt>
                <c:pt idx="467">
                  <c:v>200</c:v>
                </c:pt>
                <c:pt idx="468">
                  <c:v>200</c:v>
                </c:pt>
                <c:pt idx="469">
                  <c:v>81.3</c:v>
                </c:pt>
                <c:pt idx="470">
                  <c:v>148.5</c:v>
                </c:pt>
                <c:pt idx="471">
                  <c:v>200</c:v>
                </c:pt>
                <c:pt idx="472">
                  <c:v>270.2</c:v>
                </c:pt>
                <c:pt idx="473">
                  <c:v>200</c:v>
                </c:pt>
                <c:pt idx="474">
                  <c:v>81.3</c:v>
                </c:pt>
                <c:pt idx="475">
                  <c:v>81.3</c:v>
                </c:pt>
                <c:pt idx="476">
                  <c:v>270.2</c:v>
                </c:pt>
                <c:pt idx="477">
                  <c:v>81.3</c:v>
                </c:pt>
                <c:pt idx="478">
                  <c:v>270.2</c:v>
                </c:pt>
                <c:pt idx="479">
                  <c:v>270.2</c:v>
                </c:pt>
                <c:pt idx="480">
                  <c:v>270.2</c:v>
                </c:pt>
                <c:pt idx="481">
                  <c:v>200</c:v>
                </c:pt>
                <c:pt idx="482">
                  <c:v>200</c:v>
                </c:pt>
                <c:pt idx="483">
                  <c:v>270.2</c:v>
                </c:pt>
                <c:pt idx="484">
                  <c:v>270.2</c:v>
                </c:pt>
                <c:pt idx="485">
                  <c:v>81.3</c:v>
                </c:pt>
                <c:pt idx="486">
                  <c:v>200</c:v>
                </c:pt>
                <c:pt idx="487">
                  <c:v>81.3</c:v>
                </c:pt>
                <c:pt idx="488">
                  <c:v>81.3</c:v>
                </c:pt>
                <c:pt idx="489">
                  <c:v>270.2</c:v>
                </c:pt>
                <c:pt idx="490">
                  <c:v>109.7</c:v>
                </c:pt>
                <c:pt idx="491">
                  <c:v>270.2</c:v>
                </c:pt>
                <c:pt idx="492">
                  <c:v>270.2</c:v>
                </c:pt>
                <c:pt idx="493">
                  <c:v>200</c:v>
                </c:pt>
                <c:pt idx="494">
                  <c:v>270.2</c:v>
                </c:pt>
                <c:pt idx="495">
                  <c:v>270.2</c:v>
                </c:pt>
                <c:pt idx="496">
                  <c:v>270.2</c:v>
                </c:pt>
                <c:pt idx="497">
                  <c:v>200</c:v>
                </c:pt>
                <c:pt idx="498">
                  <c:v>81.3</c:v>
                </c:pt>
                <c:pt idx="499">
                  <c:v>270.2</c:v>
                </c:pt>
                <c:pt idx="500">
                  <c:v>270.2</c:v>
                </c:pt>
                <c:pt idx="501">
                  <c:v>270.2</c:v>
                </c:pt>
                <c:pt idx="502">
                  <c:v>270.2</c:v>
                </c:pt>
                <c:pt idx="503">
                  <c:v>270.2</c:v>
                </c:pt>
                <c:pt idx="504">
                  <c:v>270.2</c:v>
                </c:pt>
                <c:pt idx="505">
                  <c:v>270.2</c:v>
                </c:pt>
                <c:pt idx="506">
                  <c:v>270.2</c:v>
                </c:pt>
                <c:pt idx="507">
                  <c:v>270.2</c:v>
                </c:pt>
                <c:pt idx="508">
                  <c:v>270.2</c:v>
                </c:pt>
                <c:pt idx="509">
                  <c:v>109.7</c:v>
                </c:pt>
                <c:pt idx="510">
                  <c:v>109.7</c:v>
                </c:pt>
                <c:pt idx="511">
                  <c:v>81.3</c:v>
                </c:pt>
                <c:pt idx="512">
                  <c:v>270.2</c:v>
                </c:pt>
                <c:pt idx="513">
                  <c:v>109.7</c:v>
                </c:pt>
                <c:pt idx="514">
                  <c:v>270.2</c:v>
                </c:pt>
                <c:pt idx="515">
                  <c:v>270.2</c:v>
                </c:pt>
                <c:pt idx="516">
                  <c:v>109.7</c:v>
                </c:pt>
                <c:pt idx="517">
                  <c:v>81.3</c:v>
                </c:pt>
                <c:pt idx="518">
                  <c:v>270.2</c:v>
                </c:pt>
                <c:pt idx="519">
                  <c:v>200</c:v>
                </c:pt>
                <c:pt idx="520">
                  <c:v>270.2</c:v>
                </c:pt>
                <c:pt idx="521">
                  <c:v>148.5</c:v>
                </c:pt>
                <c:pt idx="522">
                  <c:v>270.2</c:v>
                </c:pt>
                <c:pt idx="523">
                  <c:v>270.2</c:v>
                </c:pt>
                <c:pt idx="524">
                  <c:v>270.2</c:v>
                </c:pt>
                <c:pt idx="525">
                  <c:v>270.2</c:v>
                </c:pt>
                <c:pt idx="526">
                  <c:v>270.2</c:v>
                </c:pt>
                <c:pt idx="527">
                  <c:v>109.7</c:v>
                </c:pt>
                <c:pt idx="528">
                  <c:v>270.2</c:v>
                </c:pt>
                <c:pt idx="529">
                  <c:v>270.2</c:v>
                </c:pt>
                <c:pt idx="530">
                  <c:v>200</c:v>
                </c:pt>
                <c:pt idx="531">
                  <c:v>270.2</c:v>
                </c:pt>
                <c:pt idx="532">
                  <c:v>270.2</c:v>
                </c:pt>
                <c:pt idx="533">
                  <c:v>270.2</c:v>
                </c:pt>
                <c:pt idx="534">
                  <c:v>270.2</c:v>
                </c:pt>
                <c:pt idx="535">
                  <c:v>109.7</c:v>
                </c:pt>
                <c:pt idx="536">
                  <c:v>200</c:v>
                </c:pt>
                <c:pt idx="537">
                  <c:v>81.3</c:v>
                </c:pt>
                <c:pt idx="538">
                  <c:v>270.2</c:v>
                </c:pt>
                <c:pt idx="539">
                  <c:v>270.2</c:v>
                </c:pt>
                <c:pt idx="540">
                  <c:v>81.3</c:v>
                </c:pt>
                <c:pt idx="541">
                  <c:v>270.2</c:v>
                </c:pt>
                <c:pt idx="542">
                  <c:v>270.2</c:v>
                </c:pt>
                <c:pt idx="543">
                  <c:v>270.2</c:v>
                </c:pt>
                <c:pt idx="544">
                  <c:v>270.2</c:v>
                </c:pt>
                <c:pt idx="545">
                  <c:v>270.2</c:v>
                </c:pt>
                <c:pt idx="546">
                  <c:v>270.2</c:v>
                </c:pt>
                <c:pt idx="547">
                  <c:v>81.3</c:v>
                </c:pt>
                <c:pt idx="548">
                  <c:v>81.3</c:v>
                </c:pt>
                <c:pt idx="549">
                  <c:v>81.3</c:v>
                </c:pt>
                <c:pt idx="550">
                  <c:v>270.2</c:v>
                </c:pt>
                <c:pt idx="551">
                  <c:v>270.2</c:v>
                </c:pt>
                <c:pt idx="552">
                  <c:v>81.3</c:v>
                </c:pt>
                <c:pt idx="553">
                  <c:v>270.2</c:v>
                </c:pt>
                <c:pt idx="554">
                  <c:v>270.2</c:v>
                </c:pt>
                <c:pt idx="555">
                  <c:v>270.2</c:v>
                </c:pt>
                <c:pt idx="556">
                  <c:v>270.2</c:v>
                </c:pt>
                <c:pt idx="557">
                  <c:v>270.2</c:v>
                </c:pt>
                <c:pt idx="558">
                  <c:v>81.3</c:v>
                </c:pt>
                <c:pt idx="559">
                  <c:v>270.2</c:v>
                </c:pt>
                <c:pt idx="560">
                  <c:v>81.3</c:v>
                </c:pt>
                <c:pt idx="561">
                  <c:v>270.2</c:v>
                </c:pt>
                <c:pt idx="562">
                  <c:v>270.2</c:v>
                </c:pt>
                <c:pt idx="563">
                  <c:v>270.2</c:v>
                </c:pt>
                <c:pt idx="564">
                  <c:v>270.2</c:v>
                </c:pt>
                <c:pt idx="565">
                  <c:v>270.2</c:v>
                </c:pt>
                <c:pt idx="566">
                  <c:v>270.2</c:v>
                </c:pt>
                <c:pt idx="567">
                  <c:v>270.2</c:v>
                </c:pt>
                <c:pt idx="568">
                  <c:v>270.2</c:v>
                </c:pt>
                <c:pt idx="569">
                  <c:v>270.2</c:v>
                </c:pt>
                <c:pt idx="570">
                  <c:v>270.2</c:v>
                </c:pt>
                <c:pt idx="571">
                  <c:v>109.7</c:v>
                </c:pt>
                <c:pt idx="572">
                  <c:v>81.3</c:v>
                </c:pt>
                <c:pt idx="573">
                  <c:v>270.2</c:v>
                </c:pt>
                <c:pt idx="574">
                  <c:v>270.2</c:v>
                </c:pt>
                <c:pt idx="575">
                  <c:v>270.2</c:v>
                </c:pt>
                <c:pt idx="576">
                  <c:v>270.2</c:v>
                </c:pt>
                <c:pt idx="577">
                  <c:v>270.2</c:v>
                </c:pt>
                <c:pt idx="578">
                  <c:v>270.2</c:v>
                </c:pt>
                <c:pt idx="579">
                  <c:v>270.2</c:v>
                </c:pt>
                <c:pt idx="580">
                  <c:v>270.2</c:v>
                </c:pt>
                <c:pt idx="581">
                  <c:v>270.2</c:v>
                </c:pt>
                <c:pt idx="582">
                  <c:v>270.2</c:v>
                </c:pt>
                <c:pt idx="583">
                  <c:v>200</c:v>
                </c:pt>
                <c:pt idx="584">
                  <c:v>81.3</c:v>
                </c:pt>
                <c:pt idx="585">
                  <c:v>81.3</c:v>
                </c:pt>
                <c:pt idx="586">
                  <c:v>270.2</c:v>
                </c:pt>
                <c:pt idx="587">
                  <c:v>270.2</c:v>
                </c:pt>
                <c:pt idx="588">
                  <c:v>81.3</c:v>
                </c:pt>
                <c:pt idx="589">
                  <c:v>270.2</c:v>
                </c:pt>
                <c:pt idx="590">
                  <c:v>270.2</c:v>
                </c:pt>
                <c:pt idx="591">
                  <c:v>270.2</c:v>
                </c:pt>
                <c:pt idx="592">
                  <c:v>270.2</c:v>
                </c:pt>
                <c:pt idx="593">
                  <c:v>270.2</c:v>
                </c:pt>
                <c:pt idx="594">
                  <c:v>81.3</c:v>
                </c:pt>
                <c:pt idx="595">
                  <c:v>270.2</c:v>
                </c:pt>
                <c:pt idx="596">
                  <c:v>270.2</c:v>
                </c:pt>
                <c:pt idx="597">
                  <c:v>270.2</c:v>
                </c:pt>
                <c:pt idx="598">
                  <c:v>270.2</c:v>
                </c:pt>
                <c:pt idx="599">
                  <c:v>270.2</c:v>
                </c:pt>
                <c:pt idx="600">
                  <c:v>81.3</c:v>
                </c:pt>
                <c:pt idx="601">
                  <c:v>81.3</c:v>
                </c:pt>
                <c:pt idx="602">
                  <c:v>270.2</c:v>
                </c:pt>
                <c:pt idx="603">
                  <c:v>270.2</c:v>
                </c:pt>
                <c:pt idx="604">
                  <c:v>270.2</c:v>
                </c:pt>
                <c:pt idx="605">
                  <c:v>270.2</c:v>
                </c:pt>
                <c:pt idx="606">
                  <c:v>270.2</c:v>
                </c:pt>
                <c:pt idx="607">
                  <c:v>270.2</c:v>
                </c:pt>
                <c:pt idx="608">
                  <c:v>270.2</c:v>
                </c:pt>
                <c:pt idx="609">
                  <c:v>270.2</c:v>
                </c:pt>
                <c:pt idx="610">
                  <c:v>81.3</c:v>
                </c:pt>
                <c:pt idx="611">
                  <c:v>270.2</c:v>
                </c:pt>
                <c:pt idx="612">
                  <c:v>270.2</c:v>
                </c:pt>
                <c:pt idx="613">
                  <c:v>81.3</c:v>
                </c:pt>
                <c:pt idx="614">
                  <c:v>270.2</c:v>
                </c:pt>
                <c:pt idx="615">
                  <c:v>81.3</c:v>
                </c:pt>
                <c:pt idx="616">
                  <c:v>81.3</c:v>
                </c:pt>
                <c:pt idx="617">
                  <c:v>270.2</c:v>
                </c:pt>
                <c:pt idx="618">
                  <c:v>270.2</c:v>
                </c:pt>
                <c:pt idx="619">
                  <c:v>270.2</c:v>
                </c:pt>
                <c:pt idx="620">
                  <c:v>81.3</c:v>
                </c:pt>
                <c:pt idx="621">
                  <c:v>60.5</c:v>
                </c:pt>
                <c:pt idx="622">
                  <c:v>270.2</c:v>
                </c:pt>
                <c:pt idx="623">
                  <c:v>270.2</c:v>
                </c:pt>
                <c:pt idx="624">
                  <c:v>60.5</c:v>
                </c:pt>
                <c:pt idx="625">
                  <c:v>270.2</c:v>
                </c:pt>
                <c:pt idx="626">
                  <c:v>270.2</c:v>
                </c:pt>
                <c:pt idx="627">
                  <c:v>270.2</c:v>
                </c:pt>
                <c:pt idx="628">
                  <c:v>270.2</c:v>
                </c:pt>
                <c:pt idx="629">
                  <c:v>270.2</c:v>
                </c:pt>
                <c:pt idx="630">
                  <c:v>81.3</c:v>
                </c:pt>
                <c:pt idx="631">
                  <c:v>270.2</c:v>
                </c:pt>
                <c:pt idx="632">
                  <c:v>270.2</c:v>
                </c:pt>
                <c:pt idx="633">
                  <c:v>270.2</c:v>
                </c:pt>
                <c:pt idx="634">
                  <c:v>270.2</c:v>
                </c:pt>
                <c:pt idx="635">
                  <c:v>270.2</c:v>
                </c:pt>
                <c:pt idx="636">
                  <c:v>270.2</c:v>
                </c:pt>
                <c:pt idx="637">
                  <c:v>81.3</c:v>
                </c:pt>
                <c:pt idx="638">
                  <c:v>270.2</c:v>
                </c:pt>
                <c:pt idx="639">
                  <c:v>81.3</c:v>
                </c:pt>
                <c:pt idx="640">
                  <c:v>270.2</c:v>
                </c:pt>
                <c:pt idx="641">
                  <c:v>270.2</c:v>
                </c:pt>
                <c:pt idx="642">
                  <c:v>270.2</c:v>
                </c:pt>
                <c:pt idx="643">
                  <c:v>81.3</c:v>
                </c:pt>
                <c:pt idx="644">
                  <c:v>109.7</c:v>
                </c:pt>
                <c:pt idx="645">
                  <c:v>270.2</c:v>
                </c:pt>
                <c:pt idx="646">
                  <c:v>270.2</c:v>
                </c:pt>
                <c:pt idx="647">
                  <c:v>81.3</c:v>
                </c:pt>
                <c:pt idx="648">
                  <c:v>270.2</c:v>
                </c:pt>
                <c:pt idx="649">
                  <c:v>81.3</c:v>
                </c:pt>
                <c:pt idx="650">
                  <c:v>270.2</c:v>
                </c:pt>
                <c:pt idx="651">
                  <c:v>270.2</c:v>
                </c:pt>
                <c:pt idx="652">
                  <c:v>270.2</c:v>
                </c:pt>
                <c:pt idx="653">
                  <c:v>81.3</c:v>
                </c:pt>
                <c:pt idx="654">
                  <c:v>270.2</c:v>
                </c:pt>
                <c:pt idx="655">
                  <c:v>270.2</c:v>
                </c:pt>
                <c:pt idx="656">
                  <c:v>109.7</c:v>
                </c:pt>
                <c:pt idx="657">
                  <c:v>270.2</c:v>
                </c:pt>
                <c:pt idx="658">
                  <c:v>270.2</c:v>
                </c:pt>
                <c:pt idx="659">
                  <c:v>270.2</c:v>
                </c:pt>
                <c:pt idx="660">
                  <c:v>270.2</c:v>
                </c:pt>
                <c:pt idx="661">
                  <c:v>81.3</c:v>
                </c:pt>
                <c:pt idx="662">
                  <c:v>270.2</c:v>
                </c:pt>
                <c:pt idx="663">
                  <c:v>270.2</c:v>
                </c:pt>
                <c:pt idx="664">
                  <c:v>81.3</c:v>
                </c:pt>
                <c:pt idx="665">
                  <c:v>60.5</c:v>
                </c:pt>
                <c:pt idx="666">
                  <c:v>270.2</c:v>
                </c:pt>
                <c:pt idx="667">
                  <c:v>270.2</c:v>
                </c:pt>
                <c:pt idx="668">
                  <c:v>270.2</c:v>
                </c:pt>
                <c:pt idx="669">
                  <c:v>270.2</c:v>
                </c:pt>
                <c:pt idx="670">
                  <c:v>270.2</c:v>
                </c:pt>
                <c:pt idx="671">
                  <c:v>81.3</c:v>
                </c:pt>
                <c:pt idx="672">
                  <c:v>81.3</c:v>
                </c:pt>
                <c:pt idx="673">
                  <c:v>270.2</c:v>
                </c:pt>
                <c:pt idx="674">
                  <c:v>81.3</c:v>
                </c:pt>
                <c:pt idx="675">
                  <c:v>109.7</c:v>
                </c:pt>
                <c:pt idx="676">
                  <c:v>270.2</c:v>
                </c:pt>
                <c:pt idx="677">
                  <c:v>270.2</c:v>
                </c:pt>
                <c:pt idx="678">
                  <c:v>81.3</c:v>
                </c:pt>
                <c:pt idx="679">
                  <c:v>270.2</c:v>
                </c:pt>
                <c:pt idx="680">
                  <c:v>270.2</c:v>
                </c:pt>
                <c:pt idx="681">
                  <c:v>270.2</c:v>
                </c:pt>
                <c:pt idx="682">
                  <c:v>270.2</c:v>
                </c:pt>
                <c:pt idx="683">
                  <c:v>81.3</c:v>
                </c:pt>
                <c:pt idx="684">
                  <c:v>81.3</c:v>
                </c:pt>
                <c:pt idx="685">
                  <c:v>81.3</c:v>
                </c:pt>
                <c:pt idx="686">
                  <c:v>109.7</c:v>
                </c:pt>
                <c:pt idx="687">
                  <c:v>270.2</c:v>
                </c:pt>
                <c:pt idx="688">
                  <c:v>270.2</c:v>
                </c:pt>
                <c:pt idx="689">
                  <c:v>60.5</c:v>
                </c:pt>
                <c:pt idx="690">
                  <c:v>81.3</c:v>
                </c:pt>
                <c:pt idx="691">
                  <c:v>81.3</c:v>
                </c:pt>
                <c:pt idx="692">
                  <c:v>81.3</c:v>
                </c:pt>
                <c:pt idx="693">
                  <c:v>60.5</c:v>
                </c:pt>
                <c:pt idx="694">
                  <c:v>60.5</c:v>
                </c:pt>
                <c:pt idx="695">
                  <c:v>109.7</c:v>
                </c:pt>
                <c:pt idx="696">
                  <c:v>81.3</c:v>
                </c:pt>
                <c:pt idx="697">
                  <c:v>81.3</c:v>
                </c:pt>
                <c:pt idx="698">
                  <c:v>81.3</c:v>
                </c:pt>
                <c:pt idx="699">
                  <c:v>81.3</c:v>
                </c:pt>
                <c:pt idx="700">
                  <c:v>60.5</c:v>
                </c:pt>
                <c:pt idx="701">
                  <c:v>60.5</c:v>
                </c:pt>
                <c:pt idx="702">
                  <c:v>364.2</c:v>
                </c:pt>
                <c:pt idx="703">
                  <c:v>364.2</c:v>
                </c:pt>
                <c:pt idx="704">
                  <c:v>364.2</c:v>
                </c:pt>
                <c:pt idx="705">
                  <c:v>364.2</c:v>
                </c:pt>
                <c:pt idx="706">
                  <c:v>364.2</c:v>
                </c:pt>
                <c:pt idx="707">
                  <c:v>364.2</c:v>
                </c:pt>
                <c:pt idx="708">
                  <c:v>364.2</c:v>
                </c:pt>
                <c:pt idx="709">
                  <c:v>364.2</c:v>
                </c:pt>
                <c:pt idx="710">
                  <c:v>364.2</c:v>
                </c:pt>
                <c:pt idx="711">
                  <c:v>364.2</c:v>
                </c:pt>
                <c:pt idx="712">
                  <c:v>364.2</c:v>
                </c:pt>
                <c:pt idx="713">
                  <c:v>364.2</c:v>
                </c:pt>
                <c:pt idx="714">
                  <c:v>364.2</c:v>
                </c:pt>
                <c:pt idx="715">
                  <c:v>364.2</c:v>
                </c:pt>
                <c:pt idx="716">
                  <c:v>81.3</c:v>
                </c:pt>
                <c:pt idx="717">
                  <c:v>364.2</c:v>
                </c:pt>
                <c:pt idx="718">
                  <c:v>364.2</c:v>
                </c:pt>
                <c:pt idx="719">
                  <c:v>364.2</c:v>
                </c:pt>
                <c:pt idx="720">
                  <c:v>364.2</c:v>
                </c:pt>
                <c:pt idx="721">
                  <c:v>364.2</c:v>
                </c:pt>
                <c:pt idx="722">
                  <c:v>364.2</c:v>
                </c:pt>
                <c:pt idx="723">
                  <c:v>364.2</c:v>
                </c:pt>
                <c:pt idx="724">
                  <c:v>364.2</c:v>
                </c:pt>
                <c:pt idx="725">
                  <c:v>364.2</c:v>
                </c:pt>
                <c:pt idx="726">
                  <c:v>364.2</c:v>
                </c:pt>
                <c:pt idx="727">
                  <c:v>364.2</c:v>
                </c:pt>
                <c:pt idx="728">
                  <c:v>364.2</c:v>
                </c:pt>
                <c:pt idx="729">
                  <c:v>364.2</c:v>
                </c:pt>
                <c:pt idx="730">
                  <c:v>364.2</c:v>
                </c:pt>
                <c:pt idx="731">
                  <c:v>364.2</c:v>
                </c:pt>
                <c:pt idx="732">
                  <c:v>364.2</c:v>
                </c:pt>
                <c:pt idx="733">
                  <c:v>364.2</c:v>
                </c:pt>
                <c:pt idx="734">
                  <c:v>364.2</c:v>
                </c:pt>
                <c:pt idx="735">
                  <c:v>364.2</c:v>
                </c:pt>
                <c:pt idx="736">
                  <c:v>364.2</c:v>
                </c:pt>
                <c:pt idx="737">
                  <c:v>364.2</c:v>
                </c:pt>
                <c:pt idx="738">
                  <c:v>60.5</c:v>
                </c:pt>
                <c:pt idx="739">
                  <c:v>60.5</c:v>
                </c:pt>
                <c:pt idx="740">
                  <c:v>81.3</c:v>
                </c:pt>
                <c:pt idx="741">
                  <c:v>60.5</c:v>
                </c:pt>
                <c:pt idx="742">
                  <c:v>364.2</c:v>
                </c:pt>
                <c:pt idx="743">
                  <c:v>364.2</c:v>
                </c:pt>
                <c:pt idx="744">
                  <c:v>364.2</c:v>
                </c:pt>
                <c:pt idx="745">
                  <c:v>364.2</c:v>
                </c:pt>
                <c:pt idx="746">
                  <c:v>364.2</c:v>
                </c:pt>
                <c:pt idx="747">
                  <c:v>364.2</c:v>
                </c:pt>
                <c:pt idx="748">
                  <c:v>60.5</c:v>
                </c:pt>
                <c:pt idx="749">
                  <c:v>364.2</c:v>
                </c:pt>
                <c:pt idx="750">
                  <c:v>364.2</c:v>
                </c:pt>
                <c:pt idx="751">
                  <c:v>364.2</c:v>
                </c:pt>
                <c:pt idx="752">
                  <c:v>364.2</c:v>
                </c:pt>
                <c:pt idx="753">
                  <c:v>364.2</c:v>
                </c:pt>
                <c:pt idx="754">
                  <c:v>81.3</c:v>
                </c:pt>
                <c:pt idx="755">
                  <c:v>364.2</c:v>
                </c:pt>
                <c:pt idx="756">
                  <c:v>364.2</c:v>
                </c:pt>
                <c:pt idx="757">
                  <c:v>364.2</c:v>
                </c:pt>
                <c:pt idx="758">
                  <c:v>364.2</c:v>
                </c:pt>
                <c:pt idx="759">
                  <c:v>364.2</c:v>
                </c:pt>
                <c:pt idx="760">
                  <c:v>364.2</c:v>
                </c:pt>
                <c:pt idx="761">
                  <c:v>364.2</c:v>
                </c:pt>
                <c:pt idx="762">
                  <c:v>364.2</c:v>
                </c:pt>
                <c:pt idx="763">
                  <c:v>364.2</c:v>
                </c:pt>
                <c:pt idx="764">
                  <c:v>364.2</c:v>
                </c:pt>
                <c:pt idx="765">
                  <c:v>364.2</c:v>
                </c:pt>
                <c:pt idx="766">
                  <c:v>364.2</c:v>
                </c:pt>
                <c:pt idx="767">
                  <c:v>364.2</c:v>
                </c:pt>
                <c:pt idx="768">
                  <c:v>81.3</c:v>
                </c:pt>
                <c:pt idx="769">
                  <c:v>364.2</c:v>
                </c:pt>
                <c:pt idx="770">
                  <c:v>364.2</c:v>
                </c:pt>
                <c:pt idx="771">
                  <c:v>364.2</c:v>
                </c:pt>
                <c:pt idx="772">
                  <c:v>364.2</c:v>
                </c:pt>
                <c:pt idx="773">
                  <c:v>364.2</c:v>
                </c:pt>
                <c:pt idx="774">
                  <c:v>364.2</c:v>
                </c:pt>
                <c:pt idx="775">
                  <c:v>364.2</c:v>
                </c:pt>
                <c:pt idx="776">
                  <c:v>364.2</c:v>
                </c:pt>
                <c:pt idx="777">
                  <c:v>364.2</c:v>
                </c:pt>
                <c:pt idx="778">
                  <c:v>364.2</c:v>
                </c:pt>
                <c:pt idx="779">
                  <c:v>364.2</c:v>
                </c:pt>
                <c:pt idx="780">
                  <c:v>60.5</c:v>
                </c:pt>
                <c:pt idx="781">
                  <c:v>364.2</c:v>
                </c:pt>
                <c:pt idx="782">
                  <c:v>364.2</c:v>
                </c:pt>
                <c:pt idx="783">
                  <c:v>364.2</c:v>
                </c:pt>
                <c:pt idx="784">
                  <c:v>364.2</c:v>
                </c:pt>
                <c:pt idx="785">
                  <c:v>364.2</c:v>
                </c:pt>
                <c:pt idx="786">
                  <c:v>364.2</c:v>
                </c:pt>
                <c:pt idx="787">
                  <c:v>364.2</c:v>
                </c:pt>
                <c:pt idx="788">
                  <c:v>81.3</c:v>
                </c:pt>
                <c:pt idx="789">
                  <c:v>364.2</c:v>
                </c:pt>
                <c:pt idx="790">
                  <c:v>364.2</c:v>
                </c:pt>
                <c:pt idx="791">
                  <c:v>364.2</c:v>
                </c:pt>
                <c:pt idx="792">
                  <c:v>364.2</c:v>
                </c:pt>
                <c:pt idx="793">
                  <c:v>364.2</c:v>
                </c:pt>
                <c:pt idx="794">
                  <c:v>364.2</c:v>
                </c:pt>
                <c:pt idx="795">
                  <c:v>81.3</c:v>
                </c:pt>
                <c:pt idx="796">
                  <c:v>81.3</c:v>
                </c:pt>
                <c:pt idx="797">
                  <c:v>364.2</c:v>
                </c:pt>
                <c:pt idx="798">
                  <c:v>364.2</c:v>
                </c:pt>
                <c:pt idx="799">
                  <c:v>364.2</c:v>
                </c:pt>
                <c:pt idx="800">
                  <c:v>364.2</c:v>
                </c:pt>
                <c:pt idx="801">
                  <c:v>364.2</c:v>
                </c:pt>
                <c:pt idx="802">
                  <c:v>364.2</c:v>
                </c:pt>
                <c:pt idx="803">
                  <c:v>364.2</c:v>
                </c:pt>
                <c:pt idx="804">
                  <c:v>364.2</c:v>
                </c:pt>
                <c:pt idx="805">
                  <c:v>364.2</c:v>
                </c:pt>
                <c:pt idx="806">
                  <c:v>364.2</c:v>
                </c:pt>
                <c:pt idx="807">
                  <c:v>364.2</c:v>
                </c:pt>
                <c:pt idx="808">
                  <c:v>364.2</c:v>
                </c:pt>
                <c:pt idx="809">
                  <c:v>364.2</c:v>
                </c:pt>
                <c:pt idx="810">
                  <c:v>364.2</c:v>
                </c:pt>
                <c:pt idx="811">
                  <c:v>364.2</c:v>
                </c:pt>
                <c:pt idx="812">
                  <c:v>364.2</c:v>
                </c:pt>
                <c:pt idx="813">
                  <c:v>60.5</c:v>
                </c:pt>
                <c:pt idx="814">
                  <c:v>81.3</c:v>
                </c:pt>
                <c:pt idx="815">
                  <c:v>60.5</c:v>
                </c:pt>
                <c:pt idx="816">
                  <c:v>364.2</c:v>
                </c:pt>
                <c:pt idx="817">
                  <c:v>81.3</c:v>
                </c:pt>
                <c:pt idx="818">
                  <c:v>81.3</c:v>
                </c:pt>
                <c:pt idx="819">
                  <c:v>364.2</c:v>
                </c:pt>
                <c:pt idx="820">
                  <c:v>364.2</c:v>
                </c:pt>
                <c:pt idx="821">
                  <c:v>364.2</c:v>
                </c:pt>
                <c:pt idx="822">
                  <c:v>364.2</c:v>
                </c:pt>
                <c:pt idx="823">
                  <c:v>364.2</c:v>
                </c:pt>
                <c:pt idx="824">
                  <c:v>364.2</c:v>
                </c:pt>
                <c:pt idx="825">
                  <c:v>364.2</c:v>
                </c:pt>
                <c:pt idx="826">
                  <c:v>364.2</c:v>
                </c:pt>
                <c:pt idx="827">
                  <c:v>364.2</c:v>
                </c:pt>
                <c:pt idx="828">
                  <c:v>364.2</c:v>
                </c:pt>
                <c:pt idx="829">
                  <c:v>81.3</c:v>
                </c:pt>
                <c:pt idx="830">
                  <c:v>364.2</c:v>
                </c:pt>
                <c:pt idx="831">
                  <c:v>364.2</c:v>
                </c:pt>
                <c:pt idx="832">
                  <c:v>60.5</c:v>
                </c:pt>
                <c:pt idx="833">
                  <c:v>364.2</c:v>
                </c:pt>
                <c:pt idx="834">
                  <c:v>364.2</c:v>
                </c:pt>
                <c:pt idx="835">
                  <c:v>364.2</c:v>
                </c:pt>
                <c:pt idx="836">
                  <c:v>364.2</c:v>
                </c:pt>
                <c:pt idx="837">
                  <c:v>364.2</c:v>
                </c:pt>
                <c:pt idx="838">
                  <c:v>364.2</c:v>
                </c:pt>
                <c:pt idx="839">
                  <c:v>364.2</c:v>
                </c:pt>
                <c:pt idx="840">
                  <c:v>60.5</c:v>
                </c:pt>
                <c:pt idx="841">
                  <c:v>364.2</c:v>
                </c:pt>
                <c:pt idx="842">
                  <c:v>364.2</c:v>
                </c:pt>
                <c:pt idx="843">
                  <c:v>364.2</c:v>
                </c:pt>
                <c:pt idx="844">
                  <c:v>60.5</c:v>
                </c:pt>
                <c:pt idx="845">
                  <c:v>364.2</c:v>
                </c:pt>
                <c:pt idx="846">
                  <c:v>364.2</c:v>
                </c:pt>
                <c:pt idx="847">
                  <c:v>364.2</c:v>
                </c:pt>
                <c:pt idx="848">
                  <c:v>60.5</c:v>
                </c:pt>
                <c:pt idx="849">
                  <c:v>364.2</c:v>
                </c:pt>
                <c:pt idx="850">
                  <c:v>364.2</c:v>
                </c:pt>
                <c:pt idx="851">
                  <c:v>60.5</c:v>
                </c:pt>
                <c:pt idx="852">
                  <c:v>364.2</c:v>
                </c:pt>
                <c:pt idx="853">
                  <c:v>364.2</c:v>
                </c:pt>
                <c:pt idx="854">
                  <c:v>364.2</c:v>
                </c:pt>
                <c:pt idx="855">
                  <c:v>60.5</c:v>
                </c:pt>
                <c:pt idx="856">
                  <c:v>60.5</c:v>
                </c:pt>
                <c:pt idx="857">
                  <c:v>81.3</c:v>
                </c:pt>
                <c:pt idx="858">
                  <c:v>81.3</c:v>
                </c:pt>
                <c:pt idx="859">
                  <c:v>364.2</c:v>
                </c:pt>
                <c:pt idx="860">
                  <c:v>364.2</c:v>
                </c:pt>
                <c:pt idx="861">
                  <c:v>60.5</c:v>
                </c:pt>
                <c:pt idx="862">
                  <c:v>60.5</c:v>
                </c:pt>
                <c:pt idx="863">
                  <c:v>364.2</c:v>
                </c:pt>
                <c:pt idx="864">
                  <c:v>364.2</c:v>
                </c:pt>
                <c:pt idx="865">
                  <c:v>364.2</c:v>
                </c:pt>
                <c:pt idx="866">
                  <c:v>364.2</c:v>
                </c:pt>
                <c:pt idx="867">
                  <c:v>81.3</c:v>
                </c:pt>
                <c:pt idx="868">
                  <c:v>81.3</c:v>
                </c:pt>
                <c:pt idx="869">
                  <c:v>60.5</c:v>
                </c:pt>
                <c:pt idx="870">
                  <c:v>364.2</c:v>
                </c:pt>
                <c:pt idx="871">
                  <c:v>364.2</c:v>
                </c:pt>
                <c:pt idx="872">
                  <c:v>364.2</c:v>
                </c:pt>
                <c:pt idx="873">
                  <c:v>60.5</c:v>
                </c:pt>
                <c:pt idx="874">
                  <c:v>364.2</c:v>
                </c:pt>
                <c:pt idx="875">
                  <c:v>364.2</c:v>
                </c:pt>
                <c:pt idx="876">
                  <c:v>364.2</c:v>
                </c:pt>
                <c:pt idx="877">
                  <c:v>364.2</c:v>
                </c:pt>
                <c:pt idx="878">
                  <c:v>60.5</c:v>
                </c:pt>
                <c:pt idx="879">
                  <c:v>60.5</c:v>
                </c:pt>
                <c:pt idx="880">
                  <c:v>364.2</c:v>
                </c:pt>
                <c:pt idx="881">
                  <c:v>60.5</c:v>
                </c:pt>
                <c:pt idx="882">
                  <c:v>81.3</c:v>
                </c:pt>
                <c:pt idx="883">
                  <c:v>364.2</c:v>
                </c:pt>
                <c:pt idx="884">
                  <c:v>81.3</c:v>
                </c:pt>
                <c:pt idx="885">
                  <c:v>364.2</c:v>
                </c:pt>
                <c:pt idx="886">
                  <c:v>81.3</c:v>
                </c:pt>
                <c:pt idx="887">
                  <c:v>60.5</c:v>
                </c:pt>
                <c:pt idx="888">
                  <c:v>81.3</c:v>
                </c:pt>
                <c:pt idx="889">
                  <c:v>81.3</c:v>
                </c:pt>
                <c:pt idx="890">
                  <c:v>60.5</c:v>
                </c:pt>
                <c:pt idx="891">
                  <c:v>81.3</c:v>
                </c:pt>
                <c:pt idx="892">
                  <c:v>60.5</c:v>
                </c:pt>
                <c:pt idx="893">
                  <c:v>60.5</c:v>
                </c:pt>
                <c:pt idx="894">
                  <c:v>60.5</c:v>
                </c:pt>
                <c:pt idx="895">
                  <c:v>60.5</c:v>
                </c:pt>
                <c:pt idx="896">
                  <c:v>60.5</c:v>
                </c:pt>
                <c:pt idx="897">
                  <c:v>60.5</c:v>
                </c:pt>
                <c:pt idx="898">
                  <c:v>81.3</c:v>
                </c:pt>
                <c:pt idx="899">
                  <c:v>81.3</c:v>
                </c:pt>
                <c:pt idx="900">
                  <c:v>60.5</c:v>
                </c:pt>
                <c:pt idx="901">
                  <c:v>60.5</c:v>
                </c:pt>
                <c:pt idx="902">
                  <c:v>81.3</c:v>
                </c:pt>
                <c:pt idx="903">
                  <c:v>60.5</c:v>
                </c:pt>
                <c:pt idx="904">
                  <c:v>60.5</c:v>
                </c:pt>
                <c:pt idx="905">
                  <c:v>60.5</c:v>
                </c:pt>
                <c:pt idx="906">
                  <c:v>60.5</c:v>
                </c:pt>
                <c:pt idx="907">
                  <c:v>60.5</c:v>
                </c:pt>
                <c:pt idx="908">
                  <c:v>60.5</c:v>
                </c:pt>
                <c:pt idx="909">
                  <c:v>60.5</c:v>
                </c:pt>
                <c:pt idx="910">
                  <c:v>60.5</c:v>
                </c:pt>
                <c:pt idx="911">
                  <c:v>60.5</c:v>
                </c:pt>
                <c:pt idx="912">
                  <c:v>81.3</c:v>
                </c:pt>
                <c:pt idx="913">
                  <c:v>60.5</c:v>
                </c:pt>
                <c:pt idx="914">
                  <c:v>60.5</c:v>
                </c:pt>
                <c:pt idx="915">
                  <c:v>39.6</c:v>
                </c:pt>
                <c:pt idx="916">
                  <c:v>81.3</c:v>
                </c:pt>
                <c:pt idx="917">
                  <c:v>60.5</c:v>
                </c:pt>
                <c:pt idx="918">
                  <c:v>60.5</c:v>
                </c:pt>
                <c:pt idx="919">
                  <c:v>489.6</c:v>
                </c:pt>
                <c:pt idx="920">
                  <c:v>60.5</c:v>
                </c:pt>
                <c:pt idx="921">
                  <c:v>60.5</c:v>
                </c:pt>
                <c:pt idx="922">
                  <c:v>489.6</c:v>
                </c:pt>
                <c:pt idx="923">
                  <c:v>489.6</c:v>
                </c:pt>
                <c:pt idx="924">
                  <c:v>489.6</c:v>
                </c:pt>
                <c:pt idx="925">
                  <c:v>489.6</c:v>
                </c:pt>
                <c:pt idx="926">
                  <c:v>489.6</c:v>
                </c:pt>
                <c:pt idx="927">
                  <c:v>489.6</c:v>
                </c:pt>
                <c:pt idx="928">
                  <c:v>489.6</c:v>
                </c:pt>
                <c:pt idx="929">
                  <c:v>489.6</c:v>
                </c:pt>
                <c:pt idx="930">
                  <c:v>489.6</c:v>
                </c:pt>
                <c:pt idx="931">
                  <c:v>489.6</c:v>
                </c:pt>
                <c:pt idx="932">
                  <c:v>489.6</c:v>
                </c:pt>
                <c:pt idx="933">
                  <c:v>489.6</c:v>
                </c:pt>
                <c:pt idx="934">
                  <c:v>489.6</c:v>
                </c:pt>
                <c:pt idx="935">
                  <c:v>60.5</c:v>
                </c:pt>
                <c:pt idx="936">
                  <c:v>489.6</c:v>
                </c:pt>
                <c:pt idx="937">
                  <c:v>489.6</c:v>
                </c:pt>
                <c:pt idx="938">
                  <c:v>489.6</c:v>
                </c:pt>
                <c:pt idx="939">
                  <c:v>60.5</c:v>
                </c:pt>
                <c:pt idx="940">
                  <c:v>60.5</c:v>
                </c:pt>
                <c:pt idx="941">
                  <c:v>489.6</c:v>
                </c:pt>
                <c:pt idx="942">
                  <c:v>489.6</c:v>
                </c:pt>
                <c:pt idx="943">
                  <c:v>489.6</c:v>
                </c:pt>
                <c:pt idx="944">
                  <c:v>489.6</c:v>
                </c:pt>
                <c:pt idx="945">
                  <c:v>489.6</c:v>
                </c:pt>
                <c:pt idx="946">
                  <c:v>60.5</c:v>
                </c:pt>
                <c:pt idx="947">
                  <c:v>489.6</c:v>
                </c:pt>
                <c:pt idx="948">
                  <c:v>489.6</c:v>
                </c:pt>
                <c:pt idx="949">
                  <c:v>489.6</c:v>
                </c:pt>
                <c:pt idx="950">
                  <c:v>489.6</c:v>
                </c:pt>
                <c:pt idx="951">
                  <c:v>489.6</c:v>
                </c:pt>
                <c:pt idx="952">
                  <c:v>489.6</c:v>
                </c:pt>
                <c:pt idx="953">
                  <c:v>489.6</c:v>
                </c:pt>
                <c:pt idx="954">
                  <c:v>489.6</c:v>
                </c:pt>
                <c:pt idx="955">
                  <c:v>489.6</c:v>
                </c:pt>
                <c:pt idx="956">
                  <c:v>60.5</c:v>
                </c:pt>
                <c:pt idx="957">
                  <c:v>489.6</c:v>
                </c:pt>
                <c:pt idx="958">
                  <c:v>489.6</c:v>
                </c:pt>
                <c:pt idx="959">
                  <c:v>489.6</c:v>
                </c:pt>
                <c:pt idx="960">
                  <c:v>489.6</c:v>
                </c:pt>
                <c:pt idx="961">
                  <c:v>60.5</c:v>
                </c:pt>
                <c:pt idx="962">
                  <c:v>489.6</c:v>
                </c:pt>
                <c:pt idx="963">
                  <c:v>489.6</c:v>
                </c:pt>
                <c:pt idx="964">
                  <c:v>489.6</c:v>
                </c:pt>
                <c:pt idx="965">
                  <c:v>489.6</c:v>
                </c:pt>
                <c:pt idx="966">
                  <c:v>489.6</c:v>
                </c:pt>
                <c:pt idx="967">
                  <c:v>60.5</c:v>
                </c:pt>
                <c:pt idx="968">
                  <c:v>81.3</c:v>
                </c:pt>
                <c:pt idx="969">
                  <c:v>489.6</c:v>
                </c:pt>
                <c:pt idx="970">
                  <c:v>489.6</c:v>
                </c:pt>
                <c:pt idx="971">
                  <c:v>489.6</c:v>
                </c:pt>
                <c:pt idx="972">
                  <c:v>489.6</c:v>
                </c:pt>
                <c:pt idx="973">
                  <c:v>489.6</c:v>
                </c:pt>
                <c:pt idx="974">
                  <c:v>60.5</c:v>
                </c:pt>
                <c:pt idx="975">
                  <c:v>489.6</c:v>
                </c:pt>
                <c:pt idx="976">
                  <c:v>489.6</c:v>
                </c:pt>
                <c:pt idx="977">
                  <c:v>489.6</c:v>
                </c:pt>
                <c:pt idx="978">
                  <c:v>489.6</c:v>
                </c:pt>
                <c:pt idx="979">
                  <c:v>489.6</c:v>
                </c:pt>
                <c:pt idx="980">
                  <c:v>489.6</c:v>
                </c:pt>
                <c:pt idx="981">
                  <c:v>489.6</c:v>
                </c:pt>
                <c:pt idx="982">
                  <c:v>489.6</c:v>
                </c:pt>
                <c:pt idx="983">
                  <c:v>489.6</c:v>
                </c:pt>
                <c:pt idx="984">
                  <c:v>489.6</c:v>
                </c:pt>
                <c:pt idx="985">
                  <c:v>489.6</c:v>
                </c:pt>
                <c:pt idx="986">
                  <c:v>489.6</c:v>
                </c:pt>
                <c:pt idx="987">
                  <c:v>489.6</c:v>
                </c:pt>
                <c:pt idx="988">
                  <c:v>489.6</c:v>
                </c:pt>
                <c:pt idx="989">
                  <c:v>489.6</c:v>
                </c:pt>
                <c:pt idx="990">
                  <c:v>60.5</c:v>
                </c:pt>
                <c:pt idx="991">
                  <c:v>489.6</c:v>
                </c:pt>
                <c:pt idx="992">
                  <c:v>489.6</c:v>
                </c:pt>
                <c:pt idx="993">
                  <c:v>489.6</c:v>
                </c:pt>
                <c:pt idx="994">
                  <c:v>489.6</c:v>
                </c:pt>
                <c:pt idx="995">
                  <c:v>489.6</c:v>
                </c:pt>
                <c:pt idx="996">
                  <c:v>489.6</c:v>
                </c:pt>
                <c:pt idx="997">
                  <c:v>489.6</c:v>
                </c:pt>
                <c:pt idx="998">
                  <c:v>489.6</c:v>
                </c:pt>
                <c:pt idx="999">
                  <c:v>489.6</c:v>
                </c:pt>
                <c:pt idx="1000">
                  <c:v>489.6</c:v>
                </c:pt>
                <c:pt idx="1001">
                  <c:v>489.6</c:v>
                </c:pt>
                <c:pt idx="1002">
                  <c:v>489.6</c:v>
                </c:pt>
                <c:pt idx="1003">
                  <c:v>489.6</c:v>
                </c:pt>
                <c:pt idx="1004">
                  <c:v>489.6</c:v>
                </c:pt>
                <c:pt idx="1005">
                  <c:v>489.6</c:v>
                </c:pt>
                <c:pt idx="1006">
                  <c:v>489.6</c:v>
                </c:pt>
                <c:pt idx="1007">
                  <c:v>489.6</c:v>
                </c:pt>
                <c:pt idx="1008">
                  <c:v>489.6</c:v>
                </c:pt>
                <c:pt idx="1009">
                  <c:v>81.3</c:v>
                </c:pt>
                <c:pt idx="1010">
                  <c:v>489.6</c:v>
                </c:pt>
                <c:pt idx="1011">
                  <c:v>489.6</c:v>
                </c:pt>
                <c:pt idx="1012">
                  <c:v>489.6</c:v>
                </c:pt>
                <c:pt idx="1013">
                  <c:v>489.6</c:v>
                </c:pt>
                <c:pt idx="1014">
                  <c:v>489.6</c:v>
                </c:pt>
                <c:pt idx="1015">
                  <c:v>489.6</c:v>
                </c:pt>
                <c:pt idx="1016">
                  <c:v>489.6</c:v>
                </c:pt>
                <c:pt idx="1017">
                  <c:v>489.6</c:v>
                </c:pt>
                <c:pt idx="1018">
                  <c:v>489.6</c:v>
                </c:pt>
                <c:pt idx="1019">
                  <c:v>489.6</c:v>
                </c:pt>
                <c:pt idx="1020">
                  <c:v>489.6</c:v>
                </c:pt>
                <c:pt idx="1021">
                  <c:v>489.6</c:v>
                </c:pt>
                <c:pt idx="1022">
                  <c:v>489.6</c:v>
                </c:pt>
                <c:pt idx="1023">
                  <c:v>489.6</c:v>
                </c:pt>
                <c:pt idx="1024">
                  <c:v>489.6</c:v>
                </c:pt>
                <c:pt idx="1025">
                  <c:v>489.6</c:v>
                </c:pt>
                <c:pt idx="1026">
                  <c:v>489.6</c:v>
                </c:pt>
                <c:pt idx="1027">
                  <c:v>489.6</c:v>
                </c:pt>
                <c:pt idx="1028">
                  <c:v>489.6</c:v>
                </c:pt>
                <c:pt idx="1029">
                  <c:v>489.6</c:v>
                </c:pt>
                <c:pt idx="1030">
                  <c:v>489.6</c:v>
                </c:pt>
                <c:pt idx="1031">
                  <c:v>489.6</c:v>
                </c:pt>
                <c:pt idx="1032">
                  <c:v>489.6</c:v>
                </c:pt>
                <c:pt idx="1033">
                  <c:v>489.6</c:v>
                </c:pt>
                <c:pt idx="1034">
                  <c:v>60.5</c:v>
                </c:pt>
                <c:pt idx="1035">
                  <c:v>489.6</c:v>
                </c:pt>
                <c:pt idx="1036">
                  <c:v>60.5</c:v>
                </c:pt>
                <c:pt idx="1037">
                  <c:v>489.6</c:v>
                </c:pt>
                <c:pt idx="1038">
                  <c:v>489.6</c:v>
                </c:pt>
                <c:pt idx="1039">
                  <c:v>489.6</c:v>
                </c:pt>
                <c:pt idx="1040">
                  <c:v>489.6</c:v>
                </c:pt>
                <c:pt idx="1041">
                  <c:v>489.6</c:v>
                </c:pt>
                <c:pt idx="1042">
                  <c:v>489.6</c:v>
                </c:pt>
                <c:pt idx="1043">
                  <c:v>60.5</c:v>
                </c:pt>
                <c:pt idx="1044">
                  <c:v>489.6</c:v>
                </c:pt>
                <c:pt idx="1045">
                  <c:v>489.6</c:v>
                </c:pt>
                <c:pt idx="1046">
                  <c:v>489.6</c:v>
                </c:pt>
                <c:pt idx="1047">
                  <c:v>489.6</c:v>
                </c:pt>
                <c:pt idx="1048">
                  <c:v>489.6</c:v>
                </c:pt>
                <c:pt idx="1049">
                  <c:v>489.6</c:v>
                </c:pt>
                <c:pt idx="1050">
                  <c:v>489.6</c:v>
                </c:pt>
                <c:pt idx="1051">
                  <c:v>489.6</c:v>
                </c:pt>
                <c:pt idx="1052">
                  <c:v>489.6</c:v>
                </c:pt>
                <c:pt idx="1053">
                  <c:v>489.6</c:v>
                </c:pt>
                <c:pt idx="1054">
                  <c:v>60.5</c:v>
                </c:pt>
                <c:pt idx="1055">
                  <c:v>489.6</c:v>
                </c:pt>
                <c:pt idx="1056">
                  <c:v>489.6</c:v>
                </c:pt>
                <c:pt idx="1057">
                  <c:v>81.3</c:v>
                </c:pt>
                <c:pt idx="1058">
                  <c:v>489.6</c:v>
                </c:pt>
                <c:pt idx="1059">
                  <c:v>60.5</c:v>
                </c:pt>
                <c:pt idx="1060">
                  <c:v>489.6</c:v>
                </c:pt>
                <c:pt idx="1061">
                  <c:v>489.6</c:v>
                </c:pt>
                <c:pt idx="1062">
                  <c:v>60.5</c:v>
                </c:pt>
                <c:pt idx="1063">
                  <c:v>489.6</c:v>
                </c:pt>
                <c:pt idx="1064">
                  <c:v>60.5</c:v>
                </c:pt>
                <c:pt idx="1065">
                  <c:v>489.6</c:v>
                </c:pt>
                <c:pt idx="1066">
                  <c:v>489.6</c:v>
                </c:pt>
                <c:pt idx="1067">
                  <c:v>489.6</c:v>
                </c:pt>
                <c:pt idx="1068">
                  <c:v>489.6</c:v>
                </c:pt>
                <c:pt idx="1069">
                  <c:v>489.6</c:v>
                </c:pt>
                <c:pt idx="1070">
                  <c:v>489.6</c:v>
                </c:pt>
                <c:pt idx="1071">
                  <c:v>60.5</c:v>
                </c:pt>
                <c:pt idx="1072">
                  <c:v>60.5</c:v>
                </c:pt>
                <c:pt idx="1073">
                  <c:v>489.6</c:v>
                </c:pt>
                <c:pt idx="1074">
                  <c:v>489.6</c:v>
                </c:pt>
                <c:pt idx="1075">
                  <c:v>489.6</c:v>
                </c:pt>
                <c:pt idx="1076">
                  <c:v>489.6</c:v>
                </c:pt>
                <c:pt idx="1077">
                  <c:v>60.5</c:v>
                </c:pt>
                <c:pt idx="1078">
                  <c:v>489.6</c:v>
                </c:pt>
                <c:pt idx="1079">
                  <c:v>60.5</c:v>
                </c:pt>
                <c:pt idx="1080">
                  <c:v>60.5</c:v>
                </c:pt>
                <c:pt idx="1081">
                  <c:v>489.6</c:v>
                </c:pt>
                <c:pt idx="1082">
                  <c:v>489.6</c:v>
                </c:pt>
                <c:pt idx="1083">
                  <c:v>489.6</c:v>
                </c:pt>
                <c:pt idx="1084">
                  <c:v>489.6</c:v>
                </c:pt>
                <c:pt idx="1085">
                  <c:v>60.5</c:v>
                </c:pt>
                <c:pt idx="1086">
                  <c:v>81.3</c:v>
                </c:pt>
                <c:pt idx="1087">
                  <c:v>60.5</c:v>
                </c:pt>
                <c:pt idx="1088">
                  <c:v>489.6</c:v>
                </c:pt>
                <c:pt idx="1089">
                  <c:v>489.6</c:v>
                </c:pt>
                <c:pt idx="1090">
                  <c:v>489.6</c:v>
                </c:pt>
                <c:pt idx="1091">
                  <c:v>489.6</c:v>
                </c:pt>
                <c:pt idx="1092">
                  <c:v>60.5</c:v>
                </c:pt>
                <c:pt idx="1093">
                  <c:v>60.5</c:v>
                </c:pt>
                <c:pt idx="1094">
                  <c:v>489.6</c:v>
                </c:pt>
                <c:pt idx="1095">
                  <c:v>81.3</c:v>
                </c:pt>
                <c:pt idx="1096">
                  <c:v>489.6</c:v>
                </c:pt>
                <c:pt idx="1097">
                  <c:v>60.5</c:v>
                </c:pt>
                <c:pt idx="1098">
                  <c:v>81.3</c:v>
                </c:pt>
                <c:pt idx="1099">
                  <c:v>60.5</c:v>
                </c:pt>
                <c:pt idx="1100">
                  <c:v>60.5</c:v>
                </c:pt>
                <c:pt idx="1101">
                  <c:v>60.5</c:v>
                </c:pt>
                <c:pt idx="1102">
                  <c:v>60.5</c:v>
                </c:pt>
                <c:pt idx="1103">
                  <c:v>60.5</c:v>
                </c:pt>
                <c:pt idx="1104">
                  <c:v>60.5</c:v>
                </c:pt>
                <c:pt idx="1105">
                  <c:v>60.5</c:v>
                </c:pt>
                <c:pt idx="1106">
                  <c:v>60.5</c:v>
                </c:pt>
                <c:pt idx="1107">
                  <c:v>60.5</c:v>
                </c:pt>
                <c:pt idx="1108">
                  <c:v>60.5</c:v>
                </c:pt>
                <c:pt idx="1109">
                  <c:v>60.5</c:v>
                </c:pt>
                <c:pt idx="1110">
                  <c:v>60.5</c:v>
                </c:pt>
                <c:pt idx="1111">
                  <c:v>44.8</c:v>
                </c:pt>
                <c:pt idx="1112">
                  <c:v>44.8</c:v>
                </c:pt>
                <c:pt idx="1113">
                  <c:v>60.5</c:v>
                </c:pt>
                <c:pt idx="1114">
                  <c:v>39.6</c:v>
                </c:pt>
                <c:pt idx="1115">
                  <c:v>60.5</c:v>
                </c:pt>
                <c:pt idx="1116">
                  <c:v>60.5</c:v>
                </c:pt>
                <c:pt idx="1117">
                  <c:v>60.5</c:v>
                </c:pt>
                <c:pt idx="1118">
                  <c:v>81.3</c:v>
                </c:pt>
                <c:pt idx="1119">
                  <c:v>39.6</c:v>
                </c:pt>
                <c:pt idx="1120">
                  <c:v>81.3</c:v>
                </c:pt>
                <c:pt idx="1121">
                  <c:v>60.5</c:v>
                </c:pt>
                <c:pt idx="1122">
                  <c:v>81.3</c:v>
                </c:pt>
                <c:pt idx="1123">
                  <c:v>60.5</c:v>
                </c:pt>
                <c:pt idx="1124">
                  <c:v>60.5</c:v>
                </c:pt>
                <c:pt idx="1125">
                  <c:v>60.5</c:v>
                </c:pt>
                <c:pt idx="1126">
                  <c:v>39.6</c:v>
                </c:pt>
                <c:pt idx="1127">
                  <c:v>60.5</c:v>
                </c:pt>
                <c:pt idx="1128">
                  <c:v>44.8</c:v>
                </c:pt>
                <c:pt idx="1129">
                  <c:v>60.5</c:v>
                </c:pt>
                <c:pt idx="1130">
                  <c:v>39.6</c:v>
                </c:pt>
                <c:pt idx="1131">
                  <c:v>39.6</c:v>
                </c:pt>
                <c:pt idx="1132">
                  <c:v>659.7</c:v>
                </c:pt>
                <c:pt idx="1133">
                  <c:v>44.8</c:v>
                </c:pt>
                <c:pt idx="1134">
                  <c:v>659.7</c:v>
                </c:pt>
                <c:pt idx="1135">
                  <c:v>659.7</c:v>
                </c:pt>
                <c:pt idx="1136">
                  <c:v>659.7</c:v>
                </c:pt>
                <c:pt idx="1137">
                  <c:v>659.7</c:v>
                </c:pt>
                <c:pt idx="1138">
                  <c:v>659.7</c:v>
                </c:pt>
                <c:pt idx="1139">
                  <c:v>659.7</c:v>
                </c:pt>
                <c:pt idx="1140">
                  <c:v>659.7</c:v>
                </c:pt>
                <c:pt idx="1141">
                  <c:v>659.7</c:v>
                </c:pt>
                <c:pt idx="1142">
                  <c:v>659.7</c:v>
                </c:pt>
                <c:pt idx="1143">
                  <c:v>659.7</c:v>
                </c:pt>
                <c:pt idx="1144">
                  <c:v>659.7</c:v>
                </c:pt>
                <c:pt idx="1145">
                  <c:v>659.7</c:v>
                </c:pt>
                <c:pt idx="1146">
                  <c:v>659.7</c:v>
                </c:pt>
                <c:pt idx="1147">
                  <c:v>659.7</c:v>
                </c:pt>
                <c:pt idx="1148">
                  <c:v>659.7</c:v>
                </c:pt>
                <c:pt idx="1149">
                  <c:v>659.7</c:v>
                </c:pt>
                <c:pt idx="1150">
                  <c:v>659.7</c:v>
                </c:pt>
                <c:pt idx="1151">
                  <c:v>659.7</c:v>
                </c:pt>
                <c:pt idx="1152">
                  <c:v>659.7</c:v>
                </c:pt>
                <c:pt idx="1153">
                  <c:v>659.7</c:v>
                </c:pt>
                <c:pt idx="1154">
                  <c:v>659.7</c:v>
                </c:pt>
                <c:pt idx="1155">
                  <c:v>659.7</c:v>
                </c:pt>
                <c:pt idx="1156">
                  <c:v>659.7</c:v>
                </c:pt>
                <c:pt idx="1157">
                  <c:v>659.7</c:v>
                </c:pt>
                <c:pt idx="1158">
                  <c:v>659.7</c:v>
                </c:pt>
                <c:pt idx="1159">
                  <c:v>659.7</c:v>
                </c:pt>
                <c:pt idx="1160">
                  <c:v>659.7</c:v>
                </c:pt>
                <c:pt idx="1161">
                  <c:v>659.7</c:v>
                </c:pt>
                <c:pt idx="1162">
                  <c:v>659.7</c:v>
                </c:pt>
                <c:pt idx="1163">
                  <c:v>659.7</c:v>
                </c:pt>
                <c:pt idx="1164">
                  <c:v>659.7</c:v>
                </c:pt>
                <c:pt idx="1165">
                  <c:v>659.7</c:v>
                </c:pt>
                <c:pt idx="1166">
                  <c:v>659.7</c:v>
                </c:pt>
                <c:pt idx="1167">
                  <c:v>659.7</c:v>
                </c:pt>
                <c:pt idx="1168">
                  <c:v>659.7</c:v>
                </c:pt>
                <c:pt idx="1169">
                  <c:v>659.7</c:v>
                </c:pt>
                <c:pt idx="1170">
                  <c:v>659.7</c:v>
                </c:pt>
                <c:pt idx="1171">
                  <c:v>659.7</c:v>
                </c:pt>
                <c:pt idx="1172">
                  <c:v>659.7</c:v>
                </c:pt>
                <c:pt idx="1173">
                  <c:v>659.7</c:v>
                </c:pt>
                <c:pt idx="1174">
                  <c:v>659.7</c:v>
                </c:pt>
                <c:pt idx="1175">
                  <c:v>659.7</c:v>
                </c:pt>
                <c:pt idx="1176">
                  <c:v>659.7</c:v>
                </c:pt>
                <c:pt idx="1177">
                  <c:v>659.7</c:v>
                </c:pt>
                <c:pt idx="1178">
                  <c:v>659.7</c:v>
                </c:pt>
                <c:pt idx="1179">
                  <c:v>659.7</c:v>
                </c:pt>
                <c:pt idx="1180">
                  <c:v>659.7</c:v>
                </c:pt>
                <c:pt idx="1181">
                  <c:v>659.7</c:v>
                </c:pt>
                <c:pt idx="1182">
                  <c:v>659.7</c:v>
                </c:pt>
                <c:pt idx="1183">
                  <c:v>659.7</c:v>
                </c:pt>
                <c:pt idx="1184">
                  <c:v>659.7</c:v>
                </c:pt>
                <c:pt idx="1185">
                  <c:v>659.7</c:v>
                </c:pt>
                <c:pt idx="1186">
                  <c:v>659.7</c:v>
                </c:pt>
                <c:pt idx="1187">
                  <c:v>659.7</c:v>
                </c:pt>
                <c:pt idx="1188">
                  <c:v>659.7</c:v>
                </c:pt>
                <c:pt idx="1189">
                  <c:v>659.7</c:v>
                </c:pt>
                <c:pt idx="1190">
                  <c:v>659.7</c:v>
                </c:pt>
                <c:pt idx="1191">
                  <c:v>659.7</c:v>
                </c:pt>
                <c:pt idx="1192">
                  <c:v>659.7</c:v>
                </c:pt>
                <c:pt idx="1193">
                  <c:v>659.7</c:v>
                </c:pt>
                <c:pt idx="1194">
                  <c:v>659.7</c:v>
                </c:pt>
                <c:pt idx="1195">
                  <c:v>659.7</c:v>
                </c:pt>
                <c:pt idx="1196">
                  <c:v>659.7</c:v>
                </c:pt>
                <c:pt idx="1197">
                  <c:v>659.7</c:v>
                </c:pt>
                <c:pt idx="1198">
                  <c:v>659.7</c:v>
                </c:pt>
                <c:pt idx="1199">
                  <c:v>659.7</c:v>
                </c:pt>
                <c:pt idx="1200">
                  <c:v>659.7</c:v>
                </c:pt>
                <c:pt idx="1201">
                  <c:v>659.7</c:v>
                </c:pt>
                <c:pt idx="1202">
                  <c:v>659.7</c:v>
                </c:pt>
                <c:pt idx="1203">
                  <c:v>659.7</c:v>
                </c:pt>
                <c:pt idx="1204">
                  <c:v>659.7</c:v>
                </c:pt>
                <c:pt idx="1205">
                  <c:v>659.7</c:v>
                </c:pt>
                <c:pt idx="1206">
                  <c:v>659.7</c:v>
                </c:pt>
                <c:pt idx="1207">
                  <c:v>659.7</c:v>
                </c:pt>
                <c:pt idx="1208">
                  <c:v>659.7</c:v>
                </c:pt>
                <c:pt idx="1209">
                  <c:v>659.7</c:v>
                </c:pt>
                <c:pt idx="1210">
                  <c:v>659.7</c:v>
                </c:pt>
                <c:pt idx="1211">
                  <c:v>659.7</c:v>
                </c:pt>
                <c:pt idx="1212">
                  <c:v>659.7</c:v>
                </c:pt>
                <c:pt idx="1213">
                  <c:v>659.7</c:v>
                </c:pt>
                <c:pt idx="1214">
                  <c:v>659.7</c:v>
                </c:pt>
                <c:pt idx="1215">
                  <c:v>659.7</c:v>
                </c:pt>
                <c:pt idx="1216">
                  <c:v>659.7</c:v>
                </c:pt>
                <c:pt idx="1217">
                  <c:v>659.7</c:v>
                </c:pt>
                <c:pt idx="1218">
                  <c:v>659.7</c:v>
                </c:pt>
                <c:pt idx="1219">
                  <c:v>659.7</c:v>
                </c:pt>
                <c:pt idx="1220">
                  <c:v>659.7</c:v>
                </c:pt>
                <c:pt idx="1221">
                  <c:v>659.7</c:v>
                </c:pt>
                <c:pt idx="1222">
                  <c:v>659.7</c:v>
                </c:pt>
                <c:pt idx="1223">
                  <c:v>44.8</c:v>
                </c:pt>
                <c:pt idx="1224">
                  <c:v>659.7</c:v>
                </c:pt>
                <c:pt idx="1225">
                  <c:v>659.7</c:v>
                </c:pt>
                <c:pt idx="1226">
                  <c:v>659.7</c:v>
                </c:pt>
                <c:pt idx="1227">
                  <c:v>659.7</c:v>
                </c:pt>
                <c:pt idx="1228">
                  <c:v>659.7</c:v>
                </c:pt>
                <c:pt idx="1229">
                  <c:v>659.7</c:v>
                </c:pt>
                <c:pt idx="1230">
                  <c:v>659.7</c:v>
                </c:pt>
                <c:pt idx="1231">
                  <c:v>659.7</c:v>
                </c:pt>
                <c:pt idx="1232">
                  <c:v>659.7</c:v>
                </c:pt>
                <c:pt idx="1233">
                  <c:v>60.5</c:v>
                </c:pt>
                <c:pt idx="1234">
                  <c:v>659.7</c:v>
                </c:pt>
                <c:pt idx="1235">
                  <c:v>659.7</c:v>
                </c:pt>
                <c:pt idx="1236">
                  <c:v>659.7</c:v>
                </c:pt>
                <c:pt idx="1237">
                  <c:v>60.5</c:v>
                </c:pt>
                <c:pt idx="1238">
                  <c:v>659.7</c:v>
                </c:pt>
                <c:pt idx="1239">
                  <c:v>659.7</c:v>
                </c:pt>
                <c:pt idx="1240">
                  <c:v>659.7</c:v>
                </c:pt>
                <c:pt idx="1241">
                  <c:v>659.7</c:v>
                </c:pt>
                <c:pt idx="1242">
                  <c:v>659.7</c:v>
                </c:pt>
                <c:pt idx="1243">
                  <c:v>659.7</c:v>
                </c:pt>
                <c:pt idx="1244">
                  <c:v>659.7</c:v>
                </c:pt>
                <c:pt idx="1245">
                  <c:v>659.7</c:v>
                </c:pt>
                <c:pt idx="1246">
                  <c:v>659.7</c:v>
                </c:pt>
                <c:pt idx="1247">
                  <c:v>659.7</c:v>
                </c:pt>
                <c:pt idx="1248">
                  <c:v>659.7</c:v>
                </c:pt>
                <c:pt idx="1249">
                  <c:v>659.7</c:v>
                </c:pt>
                <c:pt idx="1250">
                  <c:v>659.7</c:v>
                </c:pt>
                <c:pt idx="1251">
                  <c:v>659.7</c:v>
                </c:pt>
                <c:pt idx="1252">
                  <c:v>659.7</c:v>
                </c:pt>
                <c:pt idx="1253">
                  <c:v>659.7</c:v>
                </c:pt>
                <c:pt idx="1254">
                  <c:v>659.7</c:v>
                </c:pt>
                <c:pt idx="1255">
                  <c:v>659.7</c:v>
                </c:pt>
                <c:pt idx="1256">
                  <c:v>60.5</c:v>
                </c:pt>
                <c:pt idx="1257">
                  <c:v>659.7</c:v>
                </c:pt>
                <c:pt idx="1258">
                  <c:v>659.7</c:v>
                </c:pt>
                <c:pt idx="1259">
                  <c:v>659.7</c:v>
                </c:pt>
                <c:pt idx="1260">
                  <c:v>659.7</c:v>
                </c:pt>
                <c:pt idx="1261">
                  <c:v>659.7</c:v>
                </c:pt>
                <c:pt idx="1262">
                  <c:v>659.7</c:v>
                </c:pt>
                <c:pt idx="1263">
                  <c:v>659.7</c:v>
                </c:pt>
                <c:pt idx="1264">
                  <c:v>659.7</c:v>
                </c:pt>
                <c:pt idx="1265">
                  <c:v>659.7</c:v>
                </c:pt>
                <c:pt idx="1266">
                  <c:v>659.7</c:v>
                </c:pt>
                <c:pt idx="1267">
                  <c:v>659.7</c:v>
                </c:pt>
                <c:pt idx="1268">
                  <c:v>659.7</c:v>
                </c:pt>
                <c:pt idx="1269">
                  <c:v>60.5</c:v>
                </c:pt>
                <c:pt idx="1270">
                  <c:v>659.7</c:v>
                </c:pt>
                <c:pt idx="1271">
                  <c:v>659.7</c:v>
                </c:pt>
                <c:pt idx="1272">
                  <c:v>659.7</c:v>
                </c:pt>
                <c:pt idx="1273">
                  <c:v>659.7</c:v>
                </c:pt>
                <c:pt idx="1274">
                  <c:v>659.7</c:v>
                </c:pt>
                <c:pt idx="1275">
                  <c:v>39.6</c:v>
                </c:pt>
                <c:pt idx="1276">
                  <c:v>659.7</c:v>
                </c:pt>
                <c:pt idx="1277">
                  <c:v>659.7</c:v>
                </c:pt>
                <c:pt idx="1278">
                  <c:v>659.7</c:v>
                </c:pt>
                <c:pt idx="1279">
                  <c:v>659.7</c:v>
                </c:pt>
                <c:pt idx="1280">
                  <c:v>659.7</c:v>
                </c:pt>
                <c:pt idx="1281">
                  <c:v>659.7</c:v>
                </c:pt>
                <c:pt idx="1282">
                  <c:v>659.7</c:v>
                </c:pt>
                <c:pt idx="1283">
                  <c:v>60.5</c:v>
                </c:pt>
                <c:pt idx="1284">
                  <c:v>81.3</c:v>
                </c:pt>
                <c:pt idx="1285">
                  <c:v>60.5</c:v>
                </c:pt>
                <c:pt idx="1286">
                  <c:v>39.6</c:v>
                </c:pt>
                <c:pt idx="1287">
                  <c:v>659.7</c:v>
                </c:pt>
                <c:pt idx="1288">
                  <c:v>659.7</c:v>
                </c:pt>
                <c:pt idx="1289">
                  <c:v>60.5</c:v>
                </c:pt>
                <c:pt idx="1290">
                  <c:v>39.6</c:v>
                </c:pt>
                <c:pt idx="1291">
                  <c:v>60.5</c:v>
                </c:pt>
                <c:pt idx="1292">
                  <c:v>44.8</c:v>
                </c:pt>
                <c:pt idx="1293">
                  <c:v>44.8</c:v>
                </c:pt>
                <c:pt idx="1294">
                  <c:v>60.5</c:v>
                </c:pt>
                <c:pt idx="1295">
                  <c:v>44.8</c:v>
                </c:pt>
                <c:pt idx="1296">
                  <c:v>44.8</c:v>
                </c:pt>
                <c:pt idx="1297">
                  <c:v>60.5</c:v>
                </c:pt>
                <c:pt idx="1298">
                  <c:v>44.8</c:v>
                </c:pt>
                <c:pt idx="1299">
                  <c:v>60.5</c:v>
                </c:pt>
                <c:pt idx="1300">
                  <c:v>39.6</c:v>
                </c:pt>
                <c:pt idx="1301">
                  <c:v>60.5</c:v>
                </c:pt>
                <c:pt idx="1302">
                  <c:v>44.8</c:v>
                </c:pt>
                <c:pt idx="1303">
                  <c:v>39.6</c:v>
                </c:pt>
                <c:pt idx="1304">
                  <c:v>44.8</c:v>
                </c:pt>
                <c:pt idx="1305">
                  <c:v>60.5</c:v>
                </c:pt>
                <c:pt idx="1306">
                  <c:v>44.8</c:v>
                </c:pt>
                <c:pt idx="1307">
                  <c:v>39.6</c:v>
                </c:pt>
                <c:pt idx="1308">
                  <c:v>60.5</c:v>
                </c:pt>
                <c:pt idx="1309">
                  <c:v>60.5</c:v>
                </c:pt>
                <c:pt idx="1310">
                  <c:v>60.5</c:v>
                </c:pt>
                <c:pt idx="1311">
                  <c:v>39.6</c:v>
                </c:pt>
                <c:pt idx="1312">
                  <c:v>39.6</c:v>
                </c:pt>
                <c:pt idx="1313">
                  <c:v>60.5</c:v>
                </c:pt>
                <c:pt idx="1314">
                  <c:v>39.6</c:v>
                </c:pt>
                <c:pt idx="1315">
                  <c:v>44.8</c:v>
                </c:pt>
                <c:pt idx="1316">
                  <c:v>44.8</c:v>
                </c:pt>
                <c:pt idx="1317">
                  <c:v>39.6</c:v>
                </c:pt>
                <c:pt idx="1318">
                  <c:v>39.6</c:v>
                </c:pt>
                <c:pt idx="1319">
                  <c:v>60.5</c:v>
                </c:pt>
                <c:pt idx="1320">
                  <c:v>44.8</c:v>
                </c:pt>
                <c:pt idx="1321">
                  <c:v>60.5</c:v>
                </c:pt>
                <c:pt idx="1322">
                  <c:v>44.8</c:v>
                </c:pt>
                <c:pt idx="1323">
                  <c:v>60.5</c:v>
                </c:pt>
                <c:pt idx="1324">
                  <c:v>39.6</c:v>
                </c:pt>
                <c:pt idx="1325">
                  <c:v>60.5</c:v>
                </c:pt>
                <c:pt idx="1326">
                  <c:v>44.8</c:v>
                </c:pt>
                <c:pt idx="1327">
                  <c:v>39.6</c:v>
                </c:pt>
                <c:pt idx="1328">
                  <c:v>39.6</c:v>
                </c:pt>
                <c:pt idx="1329">
                  <c:v>39.6</c:v>
                </c:pt>
                <c:pt idx="1330">
                  <c:v>44.8</c:v>
                </c:pt>
                <c:pt idx="1331">
                  <c:v>44.8</c:v>
                </c:pt>
                <c:pt idx="1332">
                  <c:v>39.6</c:v>
                </c:pt>
                <c:pt idx="1333">
                  <c:v>44.8</c:v>
                </c:pt>
                <c:pt idx="1334">
                  <c:v>39.6</c:v>
                </c:pt>
                <c:pt idx="1335">
                  <c:v>44.8</c:v>
                </c:pt>
                <c:pt idx="1336">
                  <c:v>44.8</c:v>
                </c:pt>
                <c:pt idx="1337">
                  <c:v>39.6</c:v>
                </c:pt>
                <c:pt idx="1338">
                  <c:v>39.6</c:v>
                </c:pt>
                <c:pt idx="1339">
                  <c:v>60.5</c:v>
                </c:pt>
                <c:pt idx="1340">
                  <c:v>44.8</c:v>
                </c:pt>
                <c:pt idx="1341">
                  <c:v>44.8</c:v>
                </c:pt>
                <c:pt idx="1342">
                  <c:v>44.8</c:v>
                </c:pt>
                <c:pt idx="1343">
                  <c:v>39.6</c:v>
                </c:pt>
                <c:pt idx="1344">
                  <c:v>44.8</c:v>
                </c:pt>
                <c:pt idx="1345">
                  <c:v>39.6</c:v>
                </c:pt>
                <c:pt idx="1346">
                  <c:v>39.6</c:v>
                </c:pt>
                <c:pt idx="1347">
                  <c:v>44.8</c:v>
                </c:pt>
                <c:pt idx="1348">
                  <c:v>44.8</c:v>
                </c:pt>
                <c:pt idx="1349">
                  <c:v>39.6</c:v>
                </c:pt>
                <c:pt idx="1350">
                  <c:v>39.6</c:v>
                </c:pt>
                <c:pt idx="1351">
                  <c:v>39.6</c:v>
                </c:pt>
                <c:pt idx="1352">
                  <c:v>39.6</c:v>
                </c:pt>
                <c:pt idx="1353">
                  <c:v>44.8</c:v>
                </c:pt>
                <c:pt idx="1354">
                  <c:v>39.6</c:v>
                </c:pt>
                <c:pt idx="1355">
                  <c:v>39.6</c:v>
                </c:pt>
                <c:pt idx="1356">
                  <c:v>39.6</c:v>
                </c:pt>
                <c:pt idx="1357">
                  <c:v>44.8</c:v>
                </c:pt>
                <c:pt idx="1358">
                  <c:v>39.6</c:v>
                </c:pt>
                <c:pt idx="1359">
                  <c:v>39.6</c:v>
                </c:pt>
                <c:pt idx="1360">
                  <c:v>44.8</c:v>
                </c:pt>
                <c:pt idx="1361">
                  <c:v>39.6</c:v>
                </c:pt>
                <c:pt idx="1362">
                  <c:v>39.6</c:v>
                </c:pt>
                <c:pt idx="1363">
                  <c:v>60.5</c:v>
                </c:pt>
                <c:pt idx="1364">
                  <c:v>39.6</c:v>
                </c:pt>
                <c:pt idx="1365">
                  <c:v>60.5</c:v>
                </c:pt>
                <c:pt idx="1366">
                  <c:v>44.8</c:v>
                </c:pt>
                <c:pt idx="1367">
                  <c:v>44.8</c:v>
                </c:pt>
                <c:pt idx="1368">
                  <c:v>39.6</c:v>
                </c:pt>
                <c:pt idx="1369">
                  <c:v>39.6</c:v>
                </c:pt>
                <c:pt idx="1370">
                  <c:v>39.6</c:v>
                </c:pt>
                <c:pt idx="1371">
                  <c:v>39.6</c:v>
                </c:pt>
                <c:pt idx="1372">
                  <c:v>39.6</c:v>
                </c:pt>
                <c:pt idx="1373">
                  <c:v>39.6</c:v>
                </c:pt>
                <c:pt idx="1374">
                  <c:v>39.6</c:v>
                </c:pt>
                <c:pt idx="1375">
                  <c:v>44.8</c:v>
                </c:pt>
                <c:pt idx="1376">
                  <c:v>39.6</c:v>
                </c:pt>
                <c:pt idx="1377">
                  <c:v>39.6</c:v>
                </c:pt>
                <c:pt idx="1378">
                  <c:v>39.6</c:v>
                </c:pt>
                <c:pt idx="1379">
                  <c:v>39.6</c:v>
                </c:pt>
                <c:pt idx="1380">
                  <c:v>44.8</c:v>
                </c:pt>
                <c:pt idx="1381">
                  <c:v>44.8</c:v>
                </c:pt>
                <c:pt idx="1382">
                  <c:v>60.5</c:v>
                </c:pt>
                <c:pt idx="1383">
                  <c:v>44.8</c:v>
                </c:pt>
                <c:pt idx="1384">
                  <c:v>39.6</c:v>
                </c:pt>
                <c:pt idx="1385">
                  <c:v>44.8</c:v>
                </c:pt>
                <c:pt idx="1386">
                  <c:v>39.6</c:v>
                </c:pt>
                <c:pt idx="1387">
                  <c:v>39.6</c:v>
                </c:pt>
                <c:pt idx="1388">
                  <c:v>44.8</c:v>
                </c:pt>
                <c:pt idx="1389">
                  <c:v>39.6</c:v>
                </c:pt>
                <c:pt idx="1390">
                  <c:v>39.6</c:v>
                </c:pt>
                <c:pt idx="1391">
                  <c:v>44.8</c:v>
                </c:pt>
                <c:pt idx="1392">
                  <c:v>39.6</c:v>
                </c:pt>
                <c:pt idx="1393">
                  <c:v>39.6</c:v>
                </c:pt>
                <c:pt idx="1394">
                  <c:v>60.5</c:v>
                </c:pt>
                <c:pt idx="1395">
                  <c:v>39.6</c:v>
                </c:pt>
                <c:pt idx="1396">
                  <c:v>39.6</c:v>
                </c:pt>
                <c:pt idx="1397">
                  <c:v>44.8</c:v>
                </c:pt>
                <c:pt idx="1398">
                  <c:v>60.5</c:v>
                </c:pt>
                <c:pt idx="1399">
                  <c:v>39.6</c:v>
                </c:pt>
                <c:pt idx="1400">
                  <c:v>39.6</c:v>
                </c:pt>
                <c:pt idx="1401">
                  <c:v>39.6</c:v>
                </c:pt>
                <c:pt idx="1402">
                  <c:v>44.8</c:v>
                </c:pt>
                <c:pt idx="1403">
                  <c:v>44.8</c:v>
                </c:pt>
                <c:pt idx="1404">
                  <c:v>44.8</c:v>
                </c:pt>
                <c:pt idx="1405">
                  <c:v>39.6</c:v>
                </c:pt>
                <c:pt idx="1406">
                  <c:v>44.8</c:v>
                </c:pt>
                <c:pt idx="1407">
                  <c:v>44.8</c:v>
                </c:pt>
                <c:pt idx="1408">
                  <c:v>39.6</c:v>
                </c:pt>
                <c:pt idx="1409">
                  <c:v>44.8</c:v>
                </c:pt>
                <c:pt idx="1410">
                  <c:v>39.6</c:v>
                </c:pt>
                <c:pt idx="1411">
                  <c:v>889.6</c:v>
                </c:pt>
                <c:pt idx="1412">
                  <c:v>39.6</c:v>
                </c:pt>
                <c:pt idx="1413">
                  <c:v>39.6</c:v>
                </c:pt>
                <c:pt idx="1414">
                  <c:v>889.6</c:v>
                </c:pt>
                <c:pt idx="1415">
                  <c:v>39.6</c:v>
                </c:pt>
                <c:pt idx="1416">
                  <c:v>889.6</c:v>
                </c:pt>
                <c:pt idx="1417">
                  <c:v>889.6</c:v>
                </c:pt>
                <c:pt idx="1418">
                  <c:v>44.8</c:v>
                </c:pt>
                <c:pt idx="1419">
                  <c:v>39.6</c:v>
                </c:pt>
                <c:pt idx="1420">
                  <c:v>889.6</c:v>
                </c:pt>
                <c:pt idx="1421">
                  <c:v>889.6</c:v>
                </c:pt>
                <c:pt idx="1422">
                  <c:v>39.6</c:v>
                </c:pt>
                <c:pt idx="1423">
                  <c:v>889.6</c:v>
                </c:pt>
                <c:pt idx="1424">
                  <c:v>44.8</c:v>
                </c:pt>
                <c:pt idx="1425">
                  <c:v>889.6</c:v>
                </c:pt>
                <c:pt idx="1426">
                  <c:v>889.6</c:v>
                </c:pt>
                <c:pt idx="1427">
                  <c:v>889.6</c:v>
                </c:pt>
                <c:pt idx="1428">
                  <c:v>889.6</c:v>
                </c:pt>
                <c:pt idx="1429">
                  <c:v>889.6</c:v>
                </c:pt>
                <c:pt idx="1430">
                  <c:v>889.6</c:v>
                </c:pt>
                <c:pt idx="1431">
                  <c:v>889.6</c:v>
                </c:pt>
                <c:pt idx="1432">
                  <c:v>889.6</c:v>
                </c:pt>
                <c:pt idx="1433">
                  <c:v>889.6</c:v>
                </c:pt>
                <c:pt idx="1434">
                  <c:v>889.6</c:v>
                </c:pt>
                <c:pt idx="1435">
                  <c:v>889.6</c:v>
                </c:pt>
                <c:pt idx="1436">
                  <c:v>889.6</c:v>
                </c:pt>
                <c:pt idx="1437">
                  <c:v>44.8</c:v>
                </c:pt>
                <c:pt idx="1438">
                  <c:v>889.6</c:v>
                </c:pt>
                <c:pt idx="1439">
                  <c:v>889.6</c:v>
                </c:pt>
                <c:pt idx="1440">
                  <c:v>889.6</c:v>
                </c:pt>
                <c:pt idx="1441">
                  <c:v>889.6</c:v>
                </c:pt>
                <c:pt idx="1442">
                  <c:v>889.6</c:v>
                </c:pt>
                <c:pt idx="1443">
                  <c:v>889.6</c:v>
                </c:pt>
                <c:pt idx="1444">
                  <c:v>889.6</c:v>
                </c:pt>
                <c:pt idx="1445">
                  <c:v>889.6</c:v>
                </c:pt>
                <c:pt idx="1446">
                  <c:v>889.6</c:v>
                </c:pt>
                <c:pt idx="1447">
                  <c:v>889.6</c:v>
                </c:pt>
                <c:pt idx="1448">
                  <c:v>889.6</c:v>
                </c:pt>
                <c:pt idx="1449">
                  <c:v>889.6</c:v>
                </c:pt>
                <c:pt idx="1450">
                  <c:v>889.6</c:v>
                </c:pt>
                <c:pt idx="1451">
                  <c:v>889.6</c:v>
                </c:pt>
                <c:pt idx="1452">
                  <c:v>889.6</c:v>
                </c:pt>
                <c:pt idx="1453">
                  <c:v>889.6</c:v>
                </c:pt>
                <c:pt idx="1454">
                  <c:v>889.6</c:v>
                </c:pt>
                <c:pt idx="1455">
                  <c:v>889.6</c:v>
                </c:pt>
                <c:pt idx="1456">
                  <c:v>889.6</c:v>
                </c:pt>
                <c:pt idx="1457">
                  <c:v>889.6</c:v>
                </c:pt>
                <c:pt idx="1458">
                  <c:v>889.6</c:v>
                </c:pt>
                <c:pt idx="1459">
                  <c:v>889.6</c:v>
                </c:pt>
                <c:pt idx="1460">
                  <c:v>889.6</c:v>
                </c:pt>
                <c:pt idx="1461">
                  <c:v>39.6</c:v>
                </c:pt>
                <c:pt idx="1462">
                  <c:v>39.6</c:v>
                </c:pt>
                <c:pt idx="1463">
                  <c:v>889.6</c:v>
                </c:pt>
                <c:pt idx="1464">
                  <c:v>39.6</c:v>
                </c:pt>
                <c:pt idx="1465">
                  <c:v>889.6</c:v>
                </c:pt>
                <c:pt idx="1466">
                  <c:v>889.6</c:v>
                </c:pt>
                <c:pt idx="1467">
                  <c:v>39.6</c:v>
                </c:pt>
                <c:pt idx="1468">
                  <c:v>889.6</c:v>
                </c:pt>
                <c:pt idx="1469">
                  <c:v>889.6</c:v>
                </c:pt>
                <c:pt idx="1470">
                  <c:v>889.6</c:v>
                </c:pt>
                <c:pt idx="1471">
                  <c:v>889.6</c:v>
                </c:pt>
                <c:pt idx="1472">
                  <c:v>39.6</c:v>
                </c:pt>
                <c:pt idx="1473">
                  <c:v>889.6</c:v>
                </c:pt>
                <c:pt idx="1474">
                  <c:v>889.6</c:v>
                </c:pt>
                <c:pt idx="1475">
                  <c:v>889.6</c:v>
                </c:pt>
                <c:pt idx="1476">
                  <c:v>889.6</c:v>
                </c:pt>
                <c:pt idx="1477">
                  <c:v>889.6</c:v>
                </c:pt>
                <c:pt idx="1478">
                  <c:v>889.6</c:v>
                </c:pt>
                <c:pt idx="1479">
                  <c:v>889.6</c:v>
                </c:pt>
                <c:pt idx="1480">
                  <c:v>889.6</c:v>
                </c:pt>
                <c:pt idx="1481">
                  <c:v>889.6</c:v>
                </c:pt>
                <c:pt idx="1482">
                  <c:v>889.6</c:v>
                </c:pt>
                <c:pt idx="1483">
                  <c:v>889.6</c:v>
                </c:pt>
                <c:pt idx="1484">
                  <c:v>889.6</c:v>
                </c:pt>
                <c:pt idx="1485">
                  <c:v>889.6</c:v>
                </c:pt>
                <c:pt idx="1486">
                  <c:v>889.6</c:v>
                </c:pt>
                <c:pt idx="1487">
                  <c:v>39.6</c:v>
                </c:pt>
                <c:pt idx="1488">
                  <c:v>889.6</c:v>
                </c:pt>
                <c:pt idx="1489">
                  <c:v>889.6</c:v>
                </c:pt>
                <c:pt idx="1490">
                  <c:v>889.6</c:v>
                </c:pt>
                <c:pt idx="1491">
                  <c:v>889.6</c:v>
                </c:pt>
                <c:pt idx="1492">
                  <c:v>889.6</c:v>
                </c:pt>
                <c:pt idx="1493">
                  <c:v>889.6</c:v>
                </c:pt>
                <c:pt idx="1494">
                  <c:v>889.6</c:v>
                </c:pt>
                <c:pt idx="1495">
                  <c:v>44.8</c:v>
                </c:pt>
                <c:pt idx="1496">
                  <c:v>39.6</c:v>
                </c:pt>
                <c:pt idx="1497">
                  <c:v>889.6</c:v>
                </c:pt>
                <c:pt idx="1498">
                  <c:v>889.6</c:v>
                </c:pt>
                <c:pt idx="1499">
                  <c:v>889.6</c:v>
                </c:pt>
                <c:pt idx="1500">
                  <c:v>889.6</c:v>
                </c:pt>
                <c:pt idx="1501">
                  <c:v>889.6</c:v>
                </c:pt>
                <c:pt idx="1502">
                  <c:v>44.8</c:v>
                </c:pt>
                <c:pt idx="1503">
                  <c:v>889.6</c:v>
                </c:pt>
                <c:pt idx="1504">
                  <c:v>889.6</c:v>
                </c:pt>
                <c:pt idx="1505">
                  <c:v>39.6</c:v>
                </c:pt>
                <c:pt idx="1506">
                  <c:v>889.6</c:v>
                </c:pt>
                <c:pt idx="1507">
                  <c:v>889.6</c:v>
                </c:pt>
                <c:pt idx="1508">
                  <c:v>889.6</c:v>
                </c:pt>
                <c:pt idx="1509">
                  <c:v>39.6</c:v>
                </c:pt>
                <c:pt idx="1510">
                  <c:v>44.8</c:v>
                </c:pt>
                <c:pt idx="1511">
                  <c:v>889.6</c:v>
                </c:pt>
                <c:pt idx="1512">
                  <c:v>889.6</c:v>
                </c:pt>
                <c:pt idx="1513">
                  <c:v>889.6</c:v>
                </c:pt>
                <c:pt idx="1514">
                  <c:v>889.6</c:v>
                </c:pt>
                <c:pt idx="1515">
                  <c:v>39.6</c:v>
                </c:pt>
                <c:pt idx="1516">
                  <c:v>889.6</c:v>
                </c:pt>
                <c:pt idx="1517">
                  <c:v>889.6</c:v>
                </c:pt>
                <c:pt idx="1518">
                  <c:v>889.6</c:v>
                </c:pt>
                <c:pt idx="1519">
                  <c:v>889.6</c:v>
                </c:pt>
                <c:pt idx="1520">
                  <c:v>889.6</c:v>
                </c:pt>
                <c:pt idx="1521">
                  <c:v>889.6</c:v>
                </c:pt>
                <c:pt idx="1522">
                  <c:v>889.6</c:v>
                </c:pt>
                <c:pt idx="1523">
                  <c:v>889.6</c:v>
                </c:pt>
                <c:pt idx="1524">
                  <c:v>889.6</c:v>
                </c:pt>
                <c:pt idx="1525">
                  <c:v>889.6</c:v>
                </c:pt>
                <c:pt idx="1526">
                  <c:v>39.6</c:v>
                </c:pt>
                <c:pt idx="1527">
                  <c:v>889.6</c:v>
                </c:pt>
                <c:pt idx="1528">
                  <c:v>889.6</c:v>
                </c:pt>
                <c:pt idx="1529">
                  <c:v>889.6</c:v>
                </c:pt>
                <c:pt idx="1530">
                  <c:v>889.6</c:v>
                </c:pt>
                <c:pt idx="1531">
                  <c:v>889.6</c:v>
                </c:pt>
                <c:pt idx="1532">
                  <c:v>44.8</c:v>
                </c:pt>
                <c:pt idx="1533">
                  <c:v>889.6</c:v>
                </c:pt>
                <c:pt idx="1534">
                  <c:v>889.6</c:v>
                </c:pt>
                <c:pt idx="1535">
                  <c:v>889.6</c:v>
                </c:pt>
                <c:pt idx="1536">
                  <c:v>889.6</c:v>
                </c:pt>
                <c:pt idx="1537">
                  <c:v>889.6</c:v>
                </c:pt>
                <c:pt idx="1538">
                  <c:v>889.6</c:v>
                </c:pt>
                <c:pt idx="1539">
                  <c:v>889.6</c:v>
                </c:pt>
                <c:pt idx="1540">
                  <c:v>889.6</c:v>
                </c:pt>
                <c:pt idx="1541">
                  <c:v>44.8</c:v>
                </c:pt>
                <c:pt idx="1542">
                  <c:v>889.6</c:v>
                </c:pt>
                <c:pt idx="1543">
                  <c:v>39.6</c:v>
                </c:pt>
                <c:pt idx="1544">
                  <c:v>39.6</c:v>
                </c:pt>
                <c:pt idx="1545">
                  <c:v>889.6</c:v>
                </c:pt>
                <c:pt idx="1546">
                  <c:v>889.6</c:v>
                </c:pt>
                <c:pt idx="1547">
                  <c:v>889.6</c:v>
                </c:pt>
                <c:pt idx="1548">
                  <c:v>889.6</c:v>
                </c:pt>
                <c:pt idx="1549">
                  <c:v>39.6</c:v>
                </c:pt>
                <c:pt idx="1550">
                  <c:v>889.6</c:v>
                </c:pt>
                <c:pt idx="1551">
                  <c:v>889.6</c:v>
                </c:pt>
                <c:pt idx="1552">
                  <c:v>889.6</c:v>
                </c:pt>
                <c:pt idx="1553">
                  <c:v>889.6</c:v>
                </c:pt>
                <c:pt idx="1554">
                  <c:v>889.6</c:v>
                </c:pt>
                <c:pt idx="1555">
                  <c:v>44.8</c:v>
                </c:pt>
                <c:pt idx="1556">
                  <c:v>889.6</c:v>
                </c:pt>
                <c:pt idx="1557">
                  <c:v>60.5</c:v>
                </c:pt>
                <c:pt idx="1558">
                  <c:v>39.6</c:v>
                </c:pt>
                <c:pt idx="1559">
                  <c:v>39.6</c:v>
                </c:pt>
                <c:pt idx="1560">
                  <c:v>889.6</c:v>
                </c:pt>
                <c:pt idx="1561">
                  <c:v>889.6</c:v>
                </c:pt>
                <c:pt idx="1562">
                  <c:v>889.6</c:v>
                </c:pt>
                <c:pt idx="1563">
                  <c:v>39.6</c:v>
                </c:pt>
                <c:pt idx="1564">
                  <c:v>39.6</c:v>
                </c:pt>
                <c:pt idx="1565">
                  <c:v>39.6</c:v>
                </c:pt>
                <c:pt idx="1566">
                  <c:v>39.6</c:v>
                </c:pt>
                <c:pt idx="1567">
                  <c:v>39.6</c:v>
                </c:pt>
                <c:pt idx="1568">
                  <c:v>39.6</c:v>
                </c:pt>
                <c:pt idx="1569">
                  <c:v>889.6</c:v>
                </c:pt>
                <c:pt idx="1570">
                  <c:v>39.6</c:v>
                </c:pt>
                <c:pt idx="1571">
                  <c:v>889.6</c:v>
                </c:pt>
                <c:pt idx="1572">
                  <c:v>39.6</c:v>
                </c:pt>
                <c:pt idx="1573">
                  <c:v>39.6</c:v>
                </c:pt>
                <c:pt idx="1574">
                  <c:v>889.6</c:v>
                </c:pt>
                <c:pt idx="1575">
                  <c:v>39.6</c:v>
                </c:pt>
                <c:pt idx="1576">
                  <c:v>889.6</c:v>
                </c:pt>
                <c:pt idx="1577">
                  <c:v>889.6</c:v>
                </c:pt>
                <c:pt idx="1578">
                  <c:v>889.6</c:v>
                </c:pt>
                <c:pt idx="1579">
                  <c:v>889.6</c:v>
                </c:pt>
                <c:pt idx="1580">
                  <c:v>889.6</c:v>
                </c:pt>
                <c:pt idx="1581">
                  <c:v>44.8</c:v>
                </c:pt>
                <c:pt idx="1582">
                  <c:v>889.6</c:v>
                </c:pt>
                <c:pt idx="1583">
                  <c:v>889.6</c:v>
                </c:pt>
                <c:pt idx="1584">
                  <c:v>889.6</c:v>
                </c:pt>
                <c:pt idx="1585">
                  <c:v>889.6</c:v>
                </c:pt>
                <c:pt idx="1586">
                  <c:v>39.6</c:v>
                </c:pt>
                <c:pt idx="1587">
                  <c:v>39.6</c:v>
                </c:pt>
                <c:pt idx="1588">
                  <c:v>889.6</c:v>
                </c:pt>
                <c:pt idx="1589">
                  <c:v>889.6</c:v>
                </c:pt>
                <c:pt idx="1590">
                  <c:v>889.6</c:v>
                </c:pt>
                <c:pt idx="1591">
                  <c:v>39.6</c:v>
                </c:pt>
                <c:pt idx="1592">
                  <c:v>39.6</c:v>
                </c:pt>
                <c:pt idx="1593">
                  <c:v>889.6</c:v>
                </c:pt>
                <c:pt idx="1594">
                  <c:v>889.6</c:v>
                </c:pt>
                <c:pt idx="1595">
                  <c:v>889.6</c:v>
                </c:pt>
                <c:pt idx="1596">
                  <c:v>889.6</c:v>
                </c:pt>
                <c:pt idx="1597">
                  <c:v>39.6</c:v>
                </c:pt>
                <c:pt idx="1598">
                  <c:v>39.6</c:v>
                </c:pt>
                <c:pt idx="1599">
                  <c:v>889.6</c:v>
                </c:pt>
                <c:pt idx="1600">
                  <c:v>39.6</c:v>
                </c:pt>
                <c:pt idx="1601">
                  <c:v>39.6</c:v>
                </c:pt>
                <c:pt idx="1602">
                  <c:v>39.6</c:v>
                </c:pt>
                <c:pt idx="1603">
                  <c:v>889.6</c:v>
                </c:pt>
                <c:pt idx="1604">
                  <c:v>889.6</c:v>
                </c:pt>
                <c:pt idx="1605">
                  <c:v>889.6</c:v>
                </c:pt>
                <c:pt idx="1606">
                  <c:v>39.6</c:v>
                </c:pt>
                <c:pt idx="1607">
                  <c:v>39.6</c:v>
                </c:pt>
                <c:pt idx="1608">
                  <c:v>39.6</c:v>
                </c:pt>
                <c:pt idx="1609">
                  <c:v>44.8</c:v>
                </c:pt>
                <c:pt idx="1610">
                  <c:v>39.6</c:v>
                </c:pt>
                <c:pt idx="1611">
                  <c:v>39.6</c:v>
                </c:pt>
                <c:pt idx="1612">
                  <c:v>889.6</c:v>
                </c:pt>
                <c:pt idx="1613">
                  <c:v>889.6</c:v>
                </c:pt>
                <c:pt idx="1614">
                  <c:v>39.6</c:v>
                </c:pt>
                <c:pt idx="1615">
                  <c:v>39.6</c:v>
                </c:pt>
                <c:pt idx="1616">
                  <c:v>44.8</c:v>
                </c:pt>
                <c:pt idx="1617">
                  <c:v>39.6</c:v>
                </c:pt>
                <c:pt idx="1618">
                  <c:v>39.6</c:v>
                </c:pt>
                <c:pt idx="1619">
                  <c:v>44.8</c:v>
                </c:pt>
                <c:pt idx="1620">
                  <c:v>39.6</c:v>
                </c:pt>
                <c:pt idx="1621">
                  <c:v>39.6</c:v>
                </c:pt>
                <c:pt idx="1622">
                  <c:v>39.6</c:v>
                </c:pt>
                <c:pt idx="1623">
                  <c:v>39.6</c:v>
                </c:pt>
                <c:pt idx="1624">
                  <c:v>39.6</c:v>
                </c:pt>
                <c:pt idx="1625">
                  <c:v>39.6</c:v>
                </c:pt>
                <c:pt idx="1626">
                  <c:v>39.6</c:v>
                </c:pt>
                <c:pt idx="1627">
                  <c:v>39.6</c:v>
                </c:pt>
                <c:pt idx="1628">
                  <c:v>39.6</c:v>
                </c:pt>
                <c:pt idx="1629">
                  <c:v>44.8</c:v>
                </c:pt>
                <c:pt idx="1630">
                  <c:v>39.6</c:v>
                </c:pt>
                <c:pt idx="1631">
                  <c:v>39.6</c:v>
                </c:pt>
                <c:pt idx="1632">
                  <c:v>39.6</c:v>
                </c:pt>
                <c:pt idx="1633">
                  <c:v>39.6</c:v>
                </c:pt>
                <c:pt idx="1634">
                  <c:v>39.6</c:v>
                </c:pt>
                <c:pt idx="1635">
                  <c:v>39.6</c:v>
                </c:pt>
                <c:pt idx="1636">
                  <c:v>39.6</c:v>
                </c:pt>
                <c:pt idx="1637">
                  <c:v>39.6</c:v>
                </c:pt>
                <c:pt idx="1638">
                  <c:v>39.6</c:v>
                </c:pt>
                <c:pt idx="1639">
                  <c:v>60.5</c:v>
                </c:pt>
                <c:pt idx="1640">
                  <c:v>39.6</c:v>
                </c:pt>
                <c:pt idx="1641">
                  <c:v>39.6</c:v>
                </c:pt>
                <c:pt idx="1642">
                  <c:v>39.6</c:v>
                </c:pt>
                <c:pt idx="1643">
                  <c:v>39.6</c:v>
                </c:pt>
                <c:pt idx="1644">
                  <c:v>39.6</c:v>
                </c:pt>
                <c:pt idx="1645">
                  <c:v>39.6</c:v>
                </c:pt>
                <c:pt idx="1646">
                  <c:v>39.6</c:v>
                </c:pt>
                <c:pt idx="1647">
                  <c:v>60.5</c:v>
                </c:pt>
                <c:pt idx="1648">
                  <c:v>44.8</c:v>
                </c:pt>
                <c:pt idx="1649">
                  <c:v>39.6</c:v>
                </c:pt>
                <c:pt idx="1650">
                  <c:v>44.8</c:v>
                </c:pt>
                <c:pt idx="1651">
                  <c:v>39.6</c:v>
                </c:pt>
                <c:pt idx="1652">
                  <c:v>39.6</c:v>
                </c:pt>
                <c:pt idx="1653">
                  <c:v>60.5</c:v>
                </c:pt>
                <c:pt idx="1654">
                  <c:v>39.6</c:v>
                </c:pt>
                <c:pt idx="1655">
                  <c:v>39.6</c:v>
                </c:pt>
                <c:pt idx="1656">
                  <c:v>60.5</c:v>
                </c:pt>
                <c:pt idx="1657">
                  <c:v>44.8</c:v>
                </c:pt>
                <c:pt idx="1658">
                  <c:v>39.6</c:v>
                </c:pt>
                <c:pt idx="1659">
                  <c:v>60.5</c:v>
                </c:pt>
                <c:pt idx="1660">
                  <c:v>39.6</c:v>
                </c:pt>
                <c:pt idx="1661">
                  <c:v>44.8</c:v>
                </c:pt>
                <c:pt idx="1662">
                  <c:v>39.6</c:v>
                </c:pt>
                <c:pt idx="1663">
                  <c:v>44.8</c:v>
                </c:pt>
                <c:pt idx="1664">
                  <c:v>39.6</c:v>
                </c:pt>
                <c:pt idx="1665">
                  <c:v>39.6</c:v>
                </c:pt>
                <c:pt idx="1666">
                  <c:v>39.6</c:v>
                </c:pt>
                <c:pt idx="1667">
                  <c:v>44.8</c:v>
                </c:pt>
                <c:pt idx="1668">
                  <c:v>44.8</c:v>
                </c:pt>
                <c:pt idx="1669">
                  <c:v>39.6</c:v>
                </c:pt>
                <c:pt idx="1670">
                  <c:v>39.6</c:v>
                </c:pt>
                <c:pt idx="1671">
                  <c:v>39.6</c:v>
                </c:pt>
                <c:pt idx="1672">
                  <c:v>39.6</c:v>
                </c:pt>
                <c:pt idx="1673">
                  <c:v>39.6</c:v>
                </c:pt>
                <c:pt idx="1674">
                  <c:v>39.6</c:v>
                </c:pt>
                <c:pt idx="1675">
                  <c:v>39.6</c:v>
                </c:pt>
                <c:pt idx="1676">
                  <c:v>39.6</c:v>
                </c:pt>
                <c:pt idx="1677">
                  <c:v>44.8</c:v>
                </c:pt>
                <c:pt idx="1678">
                  <c:v>39.6</c:v>
                </c:pt>
                <c:pt idx="1679">
                  <c:v>39.6</c:v>
                </c:pt>
                <c:pt idx="1680">
                  <c:v>39.6</c:v>
                </c:pt>
                <c:pt idx="1681">
                  <c:v>39.6</c:v>
                </c:pt>
                <c:pt idx="1682">
                  <c:v>39.6</c:v>
                </c:pt>
                <c:pt idx="1683">
                  <c:v>39.6</c:v>
                </c:pt>
                <c:pt idx="1684">
                  <c:v>39.6</c:v>
                </c:pt>
                <c:pt idx="1685">
                  <c:v>44.8</c:v>
                </c:pt>
                <c:pt idx="1686">
                  <c:v>39.6</c:v>
                </c:pt>
                <c:pt idx="1687">
                  <c:v>39.6</c:v>
                </c:pt>
                <c:pt idx="1688">
                  <c:v>39.6</c:v>
                </c:pt>
                <c:pt idx="1689">
                  <c:v>39.6</c:v>
                </c:pt>
                <c:pt idx="1690">
                  <c:v>39.6</c:v>
                </c:pt>
                <c:pt idx="1691">
                  <c:v>39.6</c:v>
                </c:pt>
                <c:pt idx="1692">
                  <c:v>39.6</c:v>
                </c:pt>
                <c:pt idx="1693">
                  <c:v>39.6</c:v>
                </c:pt>
                <c:pt idx="1694">
                  <c:v>39.6</c:v>
                </c:pt>
                <c:pt idx="1695">
                  <c:v>39.6</c:v>
                </c:pt>
                <c:pt idx="1696">
                  <c:v>39.6</c:v>
                </c:pt>
                <c:pt idx="1697">
                  <c:v>39.6</c:v>
                </c:pt>
                <c:pt idx="1698">
                  <c:v>44.8</c:v>
                </c:pt>
                <c:pt idx="1699">
                  <c:v>60.5</c:v>
                </c:pt>
                <c:pt idx="1700">
                  <c:v>39.6</c:v>
                </c:pt>
                <c:pt idx="1701">
                  <c:v>39.6</c:v>
                </c:pt>
                <c:pt idx="1702">
                  <c:v>39.6</c:v>
                </c:pt>
                <c:pt idx="1703">
                  <c:v>39.6</c:v>
                </c:pt>
                <c:pt idx="1704">
                  <c:v>44.8</c:v>
                </c:pt>
                <c:pt idx="1705">
                  <c:v>39.6</c:v>
                </c:pt>
                <c:pt idx="1706">
                  <c:v>39.6</c:v>
                </c:pt>
                <c:pt idx="1707">
                  <c:v>39.6</c:v>
                </c:pt>
                <c:pt idx="1708">
                  <c:v>39.6</c:v>
                </c:pt>
                <c:pt idx="1709">
                  <c:v>39.6</c:v>
                </c:pt>
                <c:pt idx="1710">
                  <c:v>39.6</c:v>
                </c:pt>
                <c:pt idx="1711">
                  <c:v>39.6</c:v>
                </c:pt>
                <c:pt idx="1712">
                  <c:v>44.8</c:v>
                </c:pt>
                <c:pt idx="1713">
                  <c:v>39.6</c:v>
                </c:pt>
                <c:pt idx="1714">
                  <c:v>44.8</c:v>
                </c:pt>
                <c:pt idx="1715">
                  <c:v>39.6</c:v>
                </c:pt>
                <c:pt idx="1716">
                  <c:v>44.8</c:v>
                </c:pt>
                <c:pt idx="1717">
                  <c:v>39.6</c:v>
                </c:pt>
                <c:pt idx="1718">
                  <c:v>39.6</c:v>
                </c:pt>
                <c:pt idx="1719">
                  <c:v>39.6</c:v>
                </c:pt>
                <c:pt idx="1720">
                  <c:v>39.6</c:v>
                </c:pt>
                <c:pt idx="1721">
                  <c:v>39.6</c:v>
                </c:pt>
                <c:pt idx="1722">
                  <c:v>39.6</c:v>
                </c:pt>
                <c:pt idx="1723">
                  <c:v>39.6</c:v>
                </c:pt>
                <c:pt idx="1724">
                  <c:v>39.6</c:v>
                </c:pt>
                <c:pt idx="1725">
                  <c:v>39.6</c:v>
                </c:pt>
                <c:pt idx="1726">
                  <c:v>39.6</c:v>
                </c:pt>
                <c:pt idx="1727">
                  <c:v>39.6</c:v>
                </c:pt>
                <c:pt idx="1728">
                  <c:v>39.6</c:v>
                </c:pt>
                <c:pt idx="1729">
                  <c:v>39.6</c:v>
                </c:pt>
                <c:pt idx="1730">
                  <c:v>39.6</c:v>
                </c:pt>
                <c:pt idx="1731">
                  <c:v>39.6</c:v>
                </c:pt>
                <c:pt idx="1732">
                  <c:v>39.6</c:v>
                </c:pt>
                <c:pt idx="1733">
                  <c:v>39.6</c:v>
                </c:pt>
                <c:pt idx="1734">
                  <c:v>39.6</c:v>
                </c:pt>
                <c:pt idx="1735">
                  <c:v>39.6</c:v>
                </c:pt>
                <c:pt idx="1736">
                  <c:v>39.6</c:v>
                </c:pt>
                <c:pt idx="1737">
                  <c:v>39.6</c:v>
                </c:pt>
                <c:pt idx="1738">
                  <c:v>39.6</c:v>
                </c:pt>
                <c:pt idx="1739">
                  <c:v>39.6</c:v>
                </c:pt>
                <c:pt idx="1740">
                  <c:v>39.6</c:v>
                </c:pt>
                <c:pt idx="1741">
                  <c:v>39.6</c:v>
                </c:pt>
                <c:pt idx="1742">
                  <c:v>32.799999999999997</c:v>
                </c:pt>
                <c:pt idx="1743">
                  <c:v>39.6</c:v>
                </c:pt>
                <c:pt idx="1744">
                  <c:v>39.6</c:v>
                </c:pt>
                <c:pt idx="1745">
                  <c:v>44.8</c:v>
                </c:pt>
                <c:pt idx="1746">
                  <c:v>39.6</c:v>
                </c:pt>
                <c:pt idx="1747">
                  <c:v>39.6</c:v>
                </c:pt>
                <c:pt idx="1748">
                  <c:v>39.6</c:v>
                </c:pt>
                <c:pt idx="1749">
                  <c:v>60.5</c:v>
                </c:pt>
                <c:pt idx="1750">
                  <c:v>60.5</c:v>
                </c:pt>
                <c:pt idx="1751">
                  <c:v>39.6</c:v>
                </c:pt>
                <c:pt idx="1752">
                  <c:v>39.6</c:v>
                </c:pt>
                <c:pt idx="1753">
                  <c:v>39.6</c:v>
                </c:pt>
                <c:pt idx="1754">
                  <c:v>39.6</c:v>
                </c:pt>
                <c:pt idx="1755">
                  <c:v>39.6</c:v>
                </c:pt>
                <c:pt idx="1756">
                  <c:v>39.6</c:v>
                </c:pt>
                <c:pt idx="1757">
                  <c:v>39.6</c:v>
                </c:pt>
                <c:pt idx="1758">
                  <c:v>39.6</c:v>
                </c:pt>
                <c:pt idx="1759">
                  <c:v>39.6</c:v>
                </c:pt>
                <c:pt idx="1760">
                  <c:v>39.6</c:v>
                </c:pt>
                <c:pt idx="1761">
                  <c:v>39.6</c:v>
                </c:pt>
                <c:pt idx="1762">
                  <c:v>39.6</c:v>
                </c:pt>
                <c:pt idx="1763">
                  <c:v>39.6</c:v>
                </c:pt>
                <c:pt idx="1764">
                  <c:v>39.6</c:v>
                </c:pt>
                <c:pt idx="1765">
                  <c:v>60.5</c:v>
                </c:pt>
                <c:pt idx="1766">
                  <c:v>44.8</c:v>
                </c:pt>
                <c:pt idx="1767">
                  <c:v>39.6</c:v>
                </c:pt>
                <c:pt idx="1768">
                  <c:v>39.6</c:v>
                </c:pt>
                <c:pt idx="1769">
                  <c:v>39.6</c:v>
                </c:pt>
                <c:pt idx="1770">
                  <c:v>39.6</c:v>
                </c:pt>
                <c:pt idx="1771">
                  <c:v>32.799999999999997</c:v>
                </c:pt>
                <c:pt idx="1772">
                  <c:v>39.6</c:v>
                </c:pt>
                <c:pt idx="1773">
                  <c:v>39.6</c:v>
                </c:pt>
                <c:pt idx="1774">
                  <c:v>39.6</c:v>
                </c:pt>
                <c:pt idx="1775">
                  <c:v>39.6</c:v>
                </c:pt>
                <c:pt idx="1776">
                  <c:v>39.6</c:v>
                </c:pt>
                <c:pt idx="1777">
                  <c:v>39.6</c:v>
                </c:pt>
                <c:pt idx="1778">
                  <c:v>39.6</c:v>
                </c:pt>
                <c:pt idx="1779">
                  <c:v>44.8</c:v>
                </c:pt>
                <c:pt idx="1780">
                  <c:v>39.6</c:v>
                </c:pt>
                <c:pt idx="1781">
                  <c:v>39.6</c:v>
                </c:pt>
                <c:pt idx="1782">
                  <c:v>39.6</c:v>
                </c:pt>
                <c:pt idx="1783">
                  <c:v>39.6</c:v>
                </c:pt>
                <c:pt idx="1784">
                  <c:v>44.8</c:v>
                </c:pt>
                <c:pt idx="1785">
                  <c:v>44.8</c:v>
                </c:pt>
                <c:pt idx="1786">
                  <c:v>44.8</c:v>
                </c:pt>
                <c:pt idx="1787">
                  <c:v>39.6</c:v>
                </c:pt>
                <c:pt idx="1788">
                  <c:v>39.6</c:v>
                </c:pt>
                <c:pt idx="1789">
                  <c:v>39.6</c:v>
                </c:pt>
                <c:pt idx="1790">
                  <c:v>39.6</c:v>
                </c:pt>
                <c:pt idx="1791">
                  <c:v>39.6</c:v>
                </c:pt>
                <c:pt idx="1792">
                  <c:v>39.6</c:v>
                </c:pt>
                <c:pt idx="1793">
                  <c:v>39.6</c:v>
                </c:pt>
                <c:pt idx="1794">
                  <c:v>32.799999999999997</c:v>
                </c:pt>
                <c:pt idx="1795">
                  <c:v>39.6</c:v>
                </c:pt>
                <c:pt idx="1796">
                  <c:v>39.6</c:v>
                </c:pt>
                <c:pt idx="1797">
                  <c:v>39.6</c:v>
                </c:pt>
                <c:pt idx="1798">
                  <c:v>44.8</c:v>
                </c:pt>
                <c:pt idx="1799">
                  <c:v>39.6</c:v>
                </c:pt>
                <c:pt idx="1800">
                  <c:v>39.6</c:v>
                </c:pt>
                <c:pt idx="1801">
                  <c:v>39.6</c:v>
                </c:pt>
                <c:pt idx="1802">
                  <c:v>39.6</c:v>
                </c:pt>
                <c:pt idx="1803">
                  <c:v>39.6</c:v>
                </c:pt>
                <c:pt idx="1804">
                  <c:v>39.6</c:v>
                </c:pt>
                <c:pt idx="1805">
                  <c:v>39.6</c:v>
                </c:pt>
                <c:pt idx="1806">
                  <c:v>39.6</c:v>
                </c:pt>
                <c:pt idx="1807">
                  <c:v>39.6</c:v>
                </c:pt>
                <c:pt idx="1808">
                  <c:v>39.6</c:v>
                </c:pt>
                <c:pt idx="1809">
                  <c:v>39.6</c:v>
                </c:pt>
                <c:pt idx="1810">
                  <c:v>39.6</c:v>
                </c:pt>
                <c:pt idx="1811">
                  <c:v>39.6</c:v>
                </c:pt>
                <c:pt idx="1812">
                  <c:v>39.6</c:v>
                </c:pt>
                <c:pt idx="1813">
                  <c:v>44.8</c:v>
                </c:pt>
                <c:pt idx="1814">
                  <c:v>39.6</c:v>
                </c:pt>
                <c:pt idx="1815">
                  <c:v>39.6</c:v>
                </c:pt>
                <c:pt idx="1816">
                  <c:v>39.6</c:v>
                </c:pt>
                <c:pt idx="1817">
                  <c:v>39.6</c:v>
                </c:pt>
                <c:pt idx="1818">
                  <c:v>39.6</c:v>
                </c:pt>
                <c:pt idx="1819">
                  <c:v>39.6</c:v>
                </c:pt>
                <c:pt idx="1820">
                  <c:v>44.8</c:v>
                </c:pt>
                <c:pt idx="1821">
                  <c:v>44.8</c:v>
                </c:pt>
                <c:pt idx="1822">
                  <c:v>39.6</c:v>
                </c:pt>
                <c:pt idx="1823">
                  <c:v>39.6</c:v>
                </c:pt>
                <c:pt idx="1824">
                  <c:v>39.6</c:v>
                </c:pt>
                <c:pt idx="1825">
                  <c:v>39.6</c:v>
                </c:pt>
                <c:pt idx="1826">
                  <c:v>39.6</c:v>
                </c:pt>
                <c:pt idx="1827">
                  <c:v>39.6</c:v>
                </c:pt>
                <c:pt idx="1828">
                  <c:v>39.6</c:v>
                </c:pt>
                <c:pt idx="1829">
                  <c:v>39.6</c:v>
                </c:pt>
                <c:pt idx="1830">
                  <c:v>39.6</c:v>
                </c:pt>
                <c:pt idx="1831">
                  <c:v>39.6</c:v>
                </c:pt>
                <c:pt idx="1832">
                  <c:v>39.6</c:v>
                </c:pt>
                <c:pt idx="1833">
                  <c:v>39.6</c:v>
                </c:pt>
                <c:pt idx="1834">
                  <c:v>39.6</c:v>
                </c:pt>
                <c:pt idx="1835">
                  <c:v>39.6</c:v>
                </c:pt>
                <c:pt idx="1836">
                  <c:v>60.5</c:v>
                </c:pt>
                <c:pt idx="1837">
                  <c:v>39.6</c:v>
                </c:pt>
                <c:pt idx="1838">
                  <c:v>39.6</c:v>
                </c:pt>
                <c:pt idx="1839">
                  <c:v>39.6</c:v>
                </c:pt>
                <c:pt idx="1840">
                  <c:v>44.8</c:v>
                </c:pt>
                <c:pt idx="1841">
                  <c:v>39.6</c:v>
                </c:pt>
                <c:pt idx="1842">
                  <c:v>39.6</c:v>
                </c:pt>
                <c:pt idx="1843">
                  <c:v>39.6</c:v>
                </c:pt>
                <c:pt idx="1844">
                  <c:v>44.8</c:v>
                </c:pt>
                <c:pt idx="1845">
                  <c:v>39.6</c:v>
                </c:pt>
                <c:pt idx="1846">
                  <c:v>39.6</c:v>
                </c:pt>
                <c:pt idx="1847">
                  <c:v>39.6</c:v>
                </c:pt>
                <c:pt idx="1848">
                  <c:v>39.6</c:v>
                </c:pt>
                <c:pt idx="1849">
                  <c:v>39.6</c:v>
                </c:pt>
                <c:pt idx="1850">
                  <c:v>39.6</c:v>
                </c:pt>
                <c:pt idx="1851">
                  <c:v>39.6</c:v>
                </c:pt>
                <c:pt idx="1852">
                  <c:v>39.6</c:v>
                </c:pt>
                <c:pt idx="1853">
                  <c:v>39.6</c:v>
                </c:pt>
                <c:pt idx="1854">
                  <c:v>44.8</c:v>
                </c:pt>
                <c:pt idx="1855">
                  <c:v>39.6</c:v>
                </c:pt>
                <c:pt idx="1856">
                  <c:v>39.6</c:v>
                </c:pt>
                <c:pt idx="1857">
                  <c:v>39.6</c:v>
                </c:pt>
                <c:pt idx="1858">
                  <c:v>39.6</c:v>
                </c:pt>
                <c:pt idx="1859">
                  <c:v>39.6</c:v>
                </c:pt>
                <c:pt idx="1860">
                  <c:v>39.6</c:v>
                </c:pt>
                <c:pt idx="1861">
                  <c:v>39.6</c:v>
                </c:pt>
                <c:pt idx="1862">
                  <c:v>39.6</c:v>
                </c:pt>
                <c:pt idx="1863">
                  <c:v>39.6</c:v>
                </c:pt>
                <c:pt idx="1864">
                  <c:v>44.8</c:v>
                </c:pt>
                <c:pt idx="1865">
                  <c:v>39.6</c:v>
                </c:pt>
                <c:pt idx="1866">
                  <c:v>39.6</c:v>
                </c:pt>
                <c:pt idx="1867">
                  <c:v>32.799999999999997</c:v>
                </c:pt>
                <c:pt idx="1868">
                  <c:v>39.6</c:v>
                </c:pt>
                <c:pt idx="1869">
                  <c:v>39.6</c:v>
                </c:pt>
                <c:pt idx="1870">
                  <c:v>44.8</c:v>
                </c:pt>
                <c:pt idx="1871">
                  <c:v>39.6</c:v>
                </c:pt>
                <c:pt idx="1872">
                  <c:v>39.6</c:v>
                </c:pt>
                <c:pt idx="1873">
                  <c:v>39.6</c:v>
                </c:pt>
                <c:pt idx="1874">
                  <c:v>39.6</c:v>
                </c:pt>
                <c:pt idx="1875">
                  <c:v>60.5</c:v>
                </c:pt>
                <c:pt idx="1876">
                  <c:v>39.6</c:v>
                </c:pt>
                <c:pt idx="1877">
                  <c:v>44.8</c:v>
                </c:pt>
                <c:pt idx="1878">
                  <c:v>39.6</c:v>
                </c:pt>
                <c:pt idx="1879">
                  <c:v>39.6</c:v>
                </c:pt>
                <c:pt idx="1880">
                  <c:v>39.6</c:v>
                </c:pt>
                <c:pt idx="1881">
                  <c:v>39.6</c:v>
                </c:pt>
                <c:pt idx="1882">
                  <c:v>39.6</c:v>
                </c:pt>
                <c:pt idx="1883">
                  <c:v>39.6</c:v>
                </c:pt>
                <c:pt idx="1884">
                  <c:v>39.6</c:v>
                </c:pt>
                <c:pt idx="1885">
                  <c:v>39.6</c:v>
                </c:pt>
                <c:pt idx="1886">
                  <c:v>39.6</c:v>
                </c:pt>
                <c:pt idx="1887">
                  <c:v>39.6</c:v>
                </c:pt>
                <c:pt idx="1888">
                  <c:v>39.6</c:v>
                </c:pt>
                <c:pt idx="1889">
                  <c:v>39.6</c:v>
                </c:pt>
                <c:pt idx="1890">
                  <c:v>39.6</c:v>
                </c:pt>
                <c:pt idx="1891">
                  <c:v>39.6</c:v>
                </c:pt>
                <c:pt idx="1892">
                  <c:v>39.6</c:v>
                </c:pt>
                <c:pt idx="1893">
                  <c:v>39.6</c:v>
                </c:pt>
                <c:pt idx="1894">
                  <c:v>39.6</c:v>
                </c:pt>
                <c:pt idx="1895">
                  <c:v>39.6</c:v>
                </c:pt>
                <c:pt idx="1896">
                  <c:v>39.6</c:v>
                </c:pt>
                <c:pt idx="1897">
                  <c:v>39.6</c:v>
                </c:pt>
                <c:pt idx="1898">
                  <c:v>39.6</c:v>
                </c:pt>
                <c:pt idx="1899">
                  <c:v>39.6</c:v>
                </c:pt>
                <c:pt idx="1900">
                  <c:v>39.6</c:v>
                </c:pt>
                <c:pt idx="1901">
                  <c:v>39.6</c:v>
                </c:pt>
                <c:pt idx="1902">
                  <c:v>39.6</c:v>
                </c:pt>
                <c:pt idx="1903">
                  <c:v>39.6</c:v>
                </c:pt>
                <c:pt idx="1904">
                  <c:v>39.6</c:v>
                </c:pt>
                <c:pt idx="1905">
                  <c:v>39.6</c:v>
                </c:pt>
                <c:pt idx="1906">
                  <c:v>39.6</c:v>
                </c:pt>
                <c:pt idx="1907">
                  <c:v>39.6</c:v>
                </c:pt>
                <c:pt idx="1908">
                  <c:v>39.6</c:v>
                </c:pt>
                <c:pt idx="1909">
                  <c:v>39.6</c:v>
                </c:pt>
                <c:pt idx="1910">
                  <c:v>39.6</c:v>
                </c:pt>
                <c:pt idx="1911">
                  <c:v>39.6</c:v>
                </c:pt>
                <c:pt idx="1912">
                  <c:v>39.6</c:v>
                </c:pt>
                <c:pt idx="1913">
                  <c:v>39.6</c:v>
                </c:pt>
                <c:pt idx="1914">
                  <c:v>39.6</c:v>
                </c:pt>
                <c:pt idx="1915">
                  <c:v>39.6</c:v>
                </c:pt>
                <c:pt idx="1916">
                  <c:v>39.6</c:v>
                </c:pt>
                <c:pt idx="1917">
                  <c:v>39.6</c:v>
                </c:pt>
                <c:pt idx="1918">
                  <c:v>32.799999999999997</c:v>
                </c:pt>
                <c:pt idx="1919">
                  <c:v>32.799999999999997</c:v>
                </c:pt>
                <c:pt idx="1920">
                  <c:v>39.6</c:v>
                </c:pt>
                <c:pt idx="1921">
                  <c:v>39.6</c:v>
                </c:pt>
                <c:pt idx="1922">
                  <c:v>60.5</c:v>
                </c:pt>
                <c:pt idx="1923">
                  <c:v>39.6</c:v>
                </c:pt>
                <c:pt idx="1924">
                  <c:v>39.6</c:v>
                </c:pt>
                <c:pt idx="1925">
                  <c:v>44.8</c:v>
                </c:pt>
                <c:pt idx="1926">
                  <c:v>39.6</c:v>
                </c:pt>
                <c:pt idx="1927">
                  <c:v>39.6</c:v>
                </c:pt>
                <c:pt idx="1928">
                  <c:v>39.6</c:v>
                </c:pt>
                <c:pt idx="1929">
                  <c:v>44.8</c:v>
                </c:pt>
                <c:pt idx="1930">
                  <c:v>39.6</c:v>
                </c:pt>
                <c:pt idx="1931">
                  <c:v>39.6</c:v>
                </c:pt>
                <c:pt idx="1932">
                  <c:v>39.6</c:v>
                </c:pt>
                <c:pt idx="1933">
                  <c:v>39.6</c:v>
                </c:pt>
                <c:pt idx="1934">
                  <c:v>39.6</c:v>
                </c:pt>
                <c:pt idx="1935">
                  <c:v>39.6</c:v>
                </c:pt>
                <c:pt idx="1936">
                  <c:v>39.6</c:v>
                </c:pt>
                <c:pt idx="1937">
                  <c:v>39.6</c:v>
                </c:pt>
                <c:pt idx="1938">
                  <c:v>39.6</c:v>
                </c:pt>
                <c:pt idx="1939">
                  <c:v>39.6</c:v>
                </c:pt>
                <c:pt idx="1940">
                  <c:v>39.6</c:v>
                </c:pt>
                <c:pt idx="1941">
                  <c:v>39.6</c:v>
                </c:pt>
                <c:pt idx="1942">
                  <c:v>39.6</c:v>
                </c:pt>
                <c:pt idx="1943">
                  <c:v>39.6</c:v>
                </c:pt>
                <c:pt idx="1944">
                  <c:v>39.6</c:v>
                </c:pt>
                <c:pt idx="1945">
                  <c:v>39.6</c:v>
                </c:pt>
                <c:pt idx="1946">
                  <c:v>39.6</c:v>
                </c:pt>
                <c:pt idx="1947">
                  <c:v>39.6</c:v>
                </c:pt>
                <c:pt idx="1948">
                  <c:v>44.8</c:v>
                </c:pt>
                <c:pt idx="1949">
                  <c:v>39.6</c:v>
                </c:pt>
                <c:pt idx="1950">
                  <c:v>44.8</c:v>
                </c:pt>
                <c:pt idx="1951">
                  <c:v>44.8</c:v>
                </c:pt>
                <c:pt idx="1952">
                  <c:v>39.6</c:v>
                </c:pt>
                <c:pt idx="1953">
                  <c:v>39.6</c:v>
                </c:pt>
                <c:pt idx="1954">
                  <c:v>39.6</c:v>
                </c:pt>
                <c:pt idx="1955">
                  <c:v>39.6</c:v>
                </c:pt>
                <c:pt idx="1956">
                  <c:v>39.6</c:v>
                </c:pt>
                <c:pt idx="1957">
                  <c:v>39.6</c:v>
                </c:pt>
                <c:pt idx="1958">
                  <c:v>39.6</c:v>
                </c:pt>
                <c:pt idx="1959">
                  <c:v>39.6</c:v>
                </c:pt>
                <c:pt idx="1960">
                  <c:v>39.6</c:v>
                </c:pt>
                <c:pt idx="1961">
                  <c:v>39.6</c:v>
                </c:pt>
                <c:pt idx="1962">
                  <c:v>39.6</c:v>
                </c:pt>
                <c:pt idx="1963">
                  <c:v>39.6</c:v>
                </c:pt>
                <c:pt idx="1964">
                  <c:v>39.6</c:v>
                </c:pt>
                <c:pt idx="1965">
                  <c:v>39.6</c:v>
                </c:pt>
                <c:pt idx="1966">
                  <c:v>39.6</c:v>
                </c:pt>
                <c:pt idx="1967">
                  <c:v>39.6</c:v>
                </c:pt>
                <c:pt idx="1968">
                  <c:v>39.6</c:v>
                </c:pt>
                <c:pt idx="1969">
                  <c:v>39.6</c:v>
                </c:pt>
                <c:pt idx="1970">
                  <c:v>39.6</c:v>
                </c:pt>
                <c:pt idx="1971">
                  <c:v>44.8</c:v>
                </c:pt>
                <c:pt idx="1972">
                  <c:v>39.6</c:v>
                </c:pt>
                <c:pt idx="1973">
                  <c:v>39.6</c:v>
                </c:pt>
                <c:pt idx="1974">
                  <c:v>39.6</c:v>
                </c:pt>
                <c:pt idx="1975">
                  <c:v>44.8</c:v>
                </c:pt>
                <c:pt idx="1976">
                  <c:v>39.6</c:v>
                </c:pt>
                <c:pt idx="1977">
                  <c:v>39.6</c:v>
                </c:pt>
                <c:pt idx="1978">
                  <c:v>39.6</c:v>
                </c:pt>
                <c:pt idx="1979">
                  <c:v>39.6</c:v>
                </c:pt>
                <c:pt idx="1980">
                  <c:v>39.6</c:v>
                </c:pt>
                <c:pt idx="1981">
                  <c:v>60.5</c:v>
                </c:pt>
                <c:pt idx="1982">
                  <c:v>39.6</c:v>
                </c:pt>
                <c:pt idx="1983">
                  <c:v>44.8</c:v>
                </c:pt>
                <c:pt idx="1984">
                  <c:v>39.6</c:v>
                </c:pt>
                <c:pt idx="1985">
                  <c:v>39.6</c:v>
                </c:pt>
                <c:pt idx="1986">
                  <c:v>39.6</c:v>
                </c:pt>
                <c:pt idx="1987">
                  <c:v>39.6</c:v>
                </c:pt>
                <c:pt idx="1988">
                  <c:v>39.6</c:v>
                </c:pt>
                <c:pt idx="1989">
                  <c:v>39.6</c:v>
                </c:pt>
                <c:pt idx="1990">
                  <c:v>39.6</c:v>
                </c:pt>
                <c:pt idx="1991">
                  <c:v>39.6</c:v>
                </c:pt>
                <c:pt idx="1992">
                  <c:v>39.6</c:v>
                </c:pt>
                <c:pt idx="1993">
                  <c:v>39.6</c:v>
                </c:pt>
                <c:pt idx="1994">
                  <c:v>44.8</c:v>
                </c:pt>
                <c:pt idx="1995">
                  <c:v>39.6</c:v>
                </c:pt>
                <c:pt idx="1996">
                  <c:v>39.6</c:v>
                </c:pt>
                <c:pt idx="1997">
                  <c:v>39.6</c:v>
                </c:pt>
                <c:pt idx="1998">
                  <c:v>39.6</c:v>
                </c:pt>
                <c:pt idx="1999">
                  <c:v>39.6</c:v>
                </c:pt>
                <c:pt idx="2000">
                  <c:v>39.6</c:v>
                </c:pt>
                <c:pt idx="2001">
                  <c:v>39.6</c:v>
                </c:pt>
                <c:pt idx="2002">
                  <c:v>39.6</c:v>
                </c:pt>
                <c:pt idx="2003">
                  <c:v>39.6</c:v>
                </c:pt>
                <c:pt idx="2004">
                  <c:v>44.8</c:v>
                </c:pt>
                <c:pt idx="2005">
                  <c:v>39.6</c:v>
                </c:pt>
                <c:pt idx="2006">
                  <c:v>39.6</c:v>
                </c:pt>
                <c:pt idx="2007">
                  <c:v>39.6</c:v>
                </c:pt>
                <c:pt idx="2008">
                  <c:v>39.6</c:v>
                </c:pt>
                <c:pt idx="2009">
                  <c:v>39.6</c:v>
                </c:pt>
                <c:pt idx="2010">
                  <c:v>39.6</c:v>
                </c:pt>
                <c:pt idx="2011">
                  <c:v>39.6</c:v>
                </c:pt>
                <c:pt idx="2012">
                  <c:v>39.6</c:v>
                </c:pt>
                <c:pt idx="2013">
                  <c:v>39.6</c:v>
                </c:pt>
                <c:pt idx="2014">
                  <c:v>39.6</c:v>
                </c:pt>
                <c:pt idx="2015">
                  <c:v>39.6</c:v>
                </c:pt>
                <c:pt idx="2016">
                  <c:v>39.6</c:v>
                </c:pt>
                <c:pt idx="2017">
                  <c:v>39.6</c:v>
                </c:pt>
                <c:pt idx="2018">
                  <c:v>39.6</c:v>
                </c:pt>
                <c:pt idx="2019">
                  <c:v>39.6</c:v>
                </c:pt>
                <c:pt idx="2020">
                  <c:v>39.6</c:v>
                </c:pt>
                <c:pt idx="2021">
                  <c:v>39.6</c:v>
                </c:pt>
                <c:pt idx="2022">
                  <c:v>39.6</c:v>
                </c:pt>
                <c:pt idx="2023">
                  <c:v>39.6</c:v>
                </c:pt>
                <c:pt idx="2024">
                  <c:v>39.6</c:v>
                </c:pt>
                <c:pt idx="2025">
                  <c:v>39.6</c:v>
                </c:pt>
                <c:pt idx="2026">
                  <c:v>39.6</c:v>
                </c:pt>
                <c:pt idx="2027">
                  <c:v>39.6</c:v>
                </c:pt>
                <c:pt idx="2028">
                  <c:v>39.6</c:v>
                </c:pt>
                <c:pt idx="2029">
                  <c:v>39.6</c:v>
                </c:pt>
                <c:pt idx="2030">
                  <c:v>39.6</c:v>
                </c:pt>
                <c:pt idx="2031">
                  <c:v>39.6</c:v>
                </c:pt>
                <c:pt idx="2032">
                  <c:v>39.6</c:v>
                </c:pt>
                <c:pt idx="2033">
                  <c:v>39.6</c:v>
                </c:pt>
                <c:pt idx="2034">
                  <c:v>39.6</c:v>
                </c:pt>
                <c:pt idx="2035">
                  <c:v>39.6</c:v>
                </c:pt>
                <c:pt idx="2036">
                  <c:v>39.6</c:v>
                </c:pt>
                <c:pt idx="2037">
                  <c:v>39.6</c:v>
                </c:pt>
                <c:pt idx="2038">
                  <c:v>39.6</c:v>
                </c:pt>
                <c:pt idx="2039">
                  <c:v>39.6</c:v>
                </c:pt>
                <c:pt idx="2040">
                  <c:v>39.6</c:v>
                </c:pt>
                <c:pt idx="2041">
                  <c:v>60.5</c:v>
                </c:pt>
                <c:pt idx="2042">
                  <c:v>39.6</c:v>
                </c:pt>
                <c:pt idx="2043">
                  <c:v>39.6</c:v>
                </c:pt>
                <c:pt idx="2044">
                  <c:v>39.6</c:v>
                </c:pt>
                <c:pt idx="2045">
                  <c:v>1191.0999999999999</c:v>
                </c:pt>
                <c:pt idx="2046">
                  <c:v>39.6</c:v>
                </c:pt>
                <c:pt idx="2047">
                  <c:v>39.6</c:v>
                </c:pt>
                <c:pt idx="2048">
                  <c:v>39.6</c:v>
                </c:pt>
                <c:pt idx="2049">
                  <c:v>39.6</c:v>
                </c:pt>
                <c:pt idx="2050">
                  <c:v>39.6</c:v>
                </c:pt>
                <c:pt idx="2051">
                  <c:v>39.6</c:v>
                </c:pt>
                <c:pt idx="2052">
                  <c:v>39.6</c:v>
                </c:pt>
                <c:pt idx="2053">
                  <c:v>39.6</c:v>
                </c:pt>
                <c:pt idx="2054">
                  <c:v>39.6</c:v>
                </c:pt>
                <c:pt idx="2055">
                  <c:v>39.6</c:v>
                </c:pt>
                <c:pt idx="2056">
                  <c:v>39.6</c:v>
                </c:pt>
                <c:pt idx="2057">
                  <c:v>39.6</c:v>
                </c:pt>
                <c:pt idx="2058">
                  <c:v>39.6</c:v>
                </c:pt>
                <c:pt idx="2059">
                  <c:v>39.6</c:v>
                </c:pt>
                <c:pt idx="2060">
                  <c:v>39.6</c:v>
                </c:pt>
                <c:pt idx="2061">
                  <c:v>1191.0999999999999</c:v>
                </c:pt>
                <c:pt idx="2062">
                  <c:v>39.6</c:v>
                </c:pt>
                <c:pt idx="2063">
                  <c:v>39.6</c:v>
                </c:pt>
                <c:pt idx="2064">
                  <c:v>39.6</c:v>
                </c:pt>
                <c:pt idx="2065">
                  <c:v>39.6</c:v>
                </c:pt>
                <c:pt idx="2066">
                  <c:v>39.6</c:v>
                </c:pt>
                <c:pt idx="2067">
                  <c:v>39.6</c:v>
                </c:pt>
                <c:pt idx="2068">
                  <c:v>39.6</c:v>
                </c:pt>
                <c:pt idx="2069">
                  <c:v>39.6</c:v>
                </c:pt>
                <c:pt idx="2070">
                  <c:v>39.6</c:v>
                </c:pt>
                <c:pt idx="2071">
                  <c:v>39.6</c:v>
                </c:pt>
                <c:pt idx="2072">
                  <c:v>39.6</c:v>
                </c:pt>
                <c:pt idx="2073">
                  <c:v>32.799999999999997</c:v>
                </c:pt>
                <c:pt idx="2074">
                  <c:v>39.6</c:v>
                </c:pt>
                <c:pt idx="2075">
                  <c:v>39.6</c:v>
                </c:pt>
                <c:pt idx="2076">
                  <c:v>39.6</c:v>
                </c:pt>
                <c:pt idx="2077">
                  <c:v>39.6</c:v>
                </c:pt>
                <c:pt idx="2078">
                  <c:v>39.6</c:v>
                </c:pt>
                <c:pt idx="2079">
                  <c:v>39.6</c:v>
                </c:pt>
                <c:pt idx="2080">
                  <c:v>39.6</c:v>
                </c:pt>
                <c:pt idx="2081">
                  <c:v>39.6</c:v>
                </c:pt>
                <c:pt idx="2082">
                  <c:v>32.799999999999997</c:v>
                </c:pt>
                <c:pt idx="2083">
                  <c:v>39.6</c:v>
                </c:pt>
                <c:pt idx="2084">
                  <c:v>39.6</c:v>
                </c:pt>
                <c:pt idx="2085">
                  <c:v>39.6</c:v>
                </c:pt>
                <c:pt idx="2086">
                  <c:v>39.6</c:v>
                </c:pt>
                <c:pt idx="2087">
                  <c:v>39.6</c:v>
                </c:pt>
                <c:pt idx="2088">
                  <c:v>39.6</c:v>
                </c:pt>
                <c:pt idx="2089">
                  <c:v>32.799999999999997</c:v>
                </c:pt>
                <c:pt idx="2090">
                  <c:v>44.8</c:v>
                </c:pt>
                <c:pt idx="2091">
                  <c:v>39.6</c:v>
                </c:pt>
                <c:pt idx="2092">
                  <c:v>39.6</c:v>
                </c:pt>
                <c:pt idx="2093">
                  <c:v>39.6</c:v>
                </c:pt>
                <c:pt idx="2094">
                  <c:v>39.6</c:v>
                </c:pt>
                <c:pt idx="2095">
                  <c:v>39.6</c:v>
                </c:pt>
                <c:pt idx="2096">
                  <c:v>39.6</c:v>
                </c:pt>
                <c:pt idx="2097">
                  <c:v>39.6</c:v>
                </c:pt>
                <c:pt idx="2098">
                  <c:v>39.6</c:v>
                </c:pt>
                <c:pt idx="2099">
                  <c:v>39.6</c:v>
                </c:pt>
                <c:pt idx="2100">
                  <c:v>39.6</c:v>
                </c:pt>
                <c:pt idx="2101">
                  <c:v>39.6</c:v>
                </c:pt>
                <c:pt idx="2102">
                  <c:v>39.6</c:v>
                </c:pt>
                <c:pt idx="2103">
                  <c:v>39.6</c:v>
                </c:pt>
                <c:pt idx="2104">
                  <c:v>44.8</c:v>
                </c:pt>
                <c:pt idx="2105">
                  <c:v>39.6</c:v>
                </c:pt>
                <c:pt idx="2106">
                  <c:v>1191.0999999999999</c:v>
                </c:pt>
                <c:pt idx="2107">
                  <c:v>39.6</c:v>
                </c:pt>
                <c:pt idx="2108">
                  <c:v>39.6</c:v>
                </c:pt>
                <c:pt idx="2109">
                  <c:v>1191.0999999999999</c:v>
                </c:pt>
                <c:pt idx="2110">
                  <c:v>1191.0999999999999</c:v>
                </c:pt>
                <c:pt idx="2111">
                  <c:v>1191.0999999999999</c:v>
                </c:pt>
                <c:pt idx="2112">
                  <c:v>39.6</c:v>
                </c:pt>
                <c:pt idx="2113">
                  <c:v>1191.0999999999999</c:v>
                </c:pt>
                <c:pt idx="2114">
                  <c:v>39.6</c:v>
                </c:pt>
                <c:pt idx="2115">
                  <c:v>1191.0999999999999</c:v>
                </c:pt>
                <c:pt idx="2116">
                  <c:v>1191.0999999999999</c:v>
                </c:pt>
                <c:pt idx="2117">
                  <c:v>1191.0999999999999</c:v>
                </c:pt>
                <c:pt idx="2118">
                  <c:v>1191.0999999999999</c:v>
                </c:pt>
                <c:pt idx="2119">
                  <c:v>1191.0999999999999</c:v>
                </c:pt>
                <c:pt idx="2120">
                  <c:v>39.6</c:v>
                </c:pt>
                <c:pt idx="2121">
                  <c:v>1191.0999999999999</c:v>
                </c:pt>
                <c:pt idx="2122">
                  <c:v>1191.0999999999999</c:v>
                </c:pt>
                <c:pt idx="2123">
                  <c:v>1191.0999999999999</c:v>
                </c:pt>
                <c:pt idx="2124">
                  <c:v>1191.0999999999999</c:v>
                </c:pt>
                <c:pt idx="2125">
                  <c:v>1191.0999999999999</c:v>
                </c:pt>
                <c:pt idx="2126">
                  <c:v>1191.0999999999999</c:v>
                </c:pt>
                <c:pt idx="2127">
                  <c:v>39.6</c:v>
                </c:pt>
                <c:pt idx="2128">
                  <c:v>1191.0999999999999</c:v>
                </c:pt>
                <c:pt idx="2129">
                  <c:v>1191.0999999999999</c:v>
                </c:pt>
                <c:pt idx="2130">
                  <c:v>1191.0999999999999</c:v>
                </c:pt>
                <c:pt idx="2131">
                  <c:v>1191.0999999999999</c:v>
                </c:pt>
                <c:pt idx="2132">
                  <c:v>1191.0999999999999</c:v>
                </c:pt>
                <c:pt idx="2133">
                  <c:v>1191.0999999999999</c:v>
                </c:pt>
                <c:pt idx="2134">
                  <c:v>1191.0999999999999</c:v>
                </c:pt>
                <c:pt idx="2135">
                  <c:v>1191.0999999999999</c:v>
                </c:pt>
                <c:pt idx="2136">
                  <c:v>1191.0999999999999</c:v>
                </c:pt>
                <c:pt idx="2137">
                  <c:v>1191.0999999999999</c:v>
                </c:pt>
                <c:pt idx="2138">
                  <c:v>44.8</c:v>
                </c:pt>
                <c:pt idx="2139">
                  <c:v>1191.0999999999999</c:v>
                </c:pt>
                <c:pt idx="2140">
                  <c:v>1191.0999999999999</c:v>
                </c:pt>
                <c:pt idx="2141">
                  <c:v>1191.0999999999999</c:v>
                </c:pt>
                <c:pt idx="2142">
                  <c:v>1191.0999999999999</c:v>
                </c:pt>
                <c:pt idx="2143">
                  <c:v>32.799999999999997</c:v>
                </c:pt>
                <c:pt idx="2144">
                  <c:v>1191.0999999999999</c:v>
                </c:pt>
                <c:pt idx="2145">
                  <c:v>1191.0999999999999</c:v>
                </c:pt>
                <c:pt idx="2146">
                  <c:v>1191.0999999999999</c:v>
                </c:pt>
                <c:pt idx="2147">
                  <c:v>1191.0999999999999</c:v>
                </c:pt>
                <c:pt idx="2148">
                  <c:v>1191.0999999999999</c:v>
                </c:pt>
                <c:pt idx="2149">
                  <c:v>1191.0999999999999</c:v>
                </c:pt>
                <c:pt idx="2150">
                  <c:v>1191.0999999999999</c:v>
                </c:pt>
                <c:pt idx="2151">
                  <c:v>1191.0999999999999</c:v>
                </c:pt>
                <c:pt idx="2152">
                  <c:v>1191.0999999999999</c:v>
                </c:pt>
                <c:pt idx="2153">
                  <c:v>1191.0999999999999</c:v>
                </c:pt>
                <c:pt idx="2154">
                  <c:v>1191.0999999999999</c:v>
                </c:pt>
                <c:pt idx="2155">
                  <c:v>1191.0999999999999</c:v>
                </c:pt>
                <c:pt idx="2156">
                  <c:v>1191.0999999999999</c:v>
                </c:pt>
                <c:pt idx="2157">
                  <c:v>1191.0999999999999</c:v>
                </c:pt>
                <c:pt idx="2158">
                  <c:v>1191.0999999999999</c:v>
                </c:pt>
                <c:pt idx="2159">
                  <c:v>1191.0999999999999</c:v>
                </c:pt>
                <c:pt idx="2160">
                  <c:v>1191.0999999999999</c:v>
                </c:pt>
                <c:pt idx="2161">
                  <c:v>1191.0999999999999</c:v>
                </c:pt>
                <c:pt idx="2162">
                  <c:v>1191.0999999999999</c:v>
                </c:pt>
                <c:pt idx="2163">
                  <c:v>32.799999999999997</c:v>
                </c:pt>
                <c:pt idx="2164">
                  <c:v>1191.0999999999999</c:v>
                </c:pt>
                <c:pt idx="2165">
                  <c:v>1191.0999999999999</c:v>
                </c:pt>
                <c:pt idx="2166">
                  <c:v>1191.0999999999999</c:v>
                </c:pt>
                <c:pt idx="2167">
                  <c:v>1191.0999999999999</c:v>
                </c:pt>
                <c:pt idx="2168">
                  <c:v>1191.0999999999999</c:v>
                </c:pt>
                <c:pt idx="2169">
                  <c:v>1191.0999999999999</c:v>
                </c:pt>
                <c:pt idx="2170">
                  <c:v>44.8</c:v>
                </c:pt>
                <c:pt idx="2171">
                  <c:v>1191.0999999999999</c:v>
                </c:pt>
                <c:pt idx="2172">
                  <c:v>1191.0999999999999</c:v>
                </c:pt>
                <c:pt idx="2173">
                  <c:v>1191.0999999999999</c:v>
                </c:pt>
                <c:pt idx="2174">
                  <c:v>1191.0999999999999</c:v>
                </c:pt>
                <c:pt idx="2175">
                  <c:v>1191.0999999999999</c:v>
                </c:pt>
                <c:pt idx="2176">
                  <c:v>1191.0999999999999</c:v>
                </c:pt>
                <c:pt idx="2177">
                  <c:v>1191.0999999999999</c:v>
                </c:pt>
                <c:pt idx="2178">
                  <c:v>1191.0999999999999</c:v>
                </c:pt>
                <c:pt idx="2179">
                  <c:v>1191.0999999999999</c:v>
                </c:pt>
                <c:pt idx="2180">
                  <c:v>1191.0999999999999</c:v>
                </c:pt>
                <c:pt idx="2181">
                  <c:v>32.799999999999997</c:v>
                </c:pt>
                <c:pt idx="2182">
                  <c:v>1191.0999999999999</c:v>
                </c:pt>
                <c:pt idx="2183">
                  <c:v>1191.0999999999999</c:v>
                </c:pt>
                <c:pt idx="2184">
                  <c:v>1191.0999999999999</c:v>
                </c:pt>
                <c:pt idx="2185">
                  <c:v>1191.0999999999999</c:v>
                </c:pt>
                <c:pt idx="2186">
                  <c:v>1191.0999999999999</c:v>
                </c:pt>
                <c:pt idx="2187">
                  <c:v>1191.0999999999999</c:v>
                </c:pt>
                <c:pt idx="2188">
                  <c:v>1191.0999999999999</c:v>
                </c:pt>
                <c:pt idx="2189">
                  <c:v>1191.0999999999999</c:v>
                </c:pt>
                <c:pt idx="2190">
                  <c:v>44.8</c:v>
                </c:pt>
                <c:pt idx="2191">
                  <c:v>1191.0999999999999</c:v>
                </c:pt>
                <c:pt idx="2192">
                  <c:v>1191.0999999999999</c:v>
                </c:pt>
                <c:pt idx="2193">
                  <c:v>1191.0999999999999</c:v>
                </c:pt>
                <c:pt idx="2194">
                  <c:v>1191.0999999999999</c:v>
                </c:pt>
                <c:pt idx="2195">
                  <c:v>1191.0999999999999</c:v>
                </c:pt>
                <c:pt idx="2196">
                  <c:v>1191.0999999999999</c:v>
                </c:pt>
                <c:pt idx="2197">
                  <c:v>1191.0999999999999</c:v>
                </c:pt>
                <c:pt idx="2198">
                  <c:v>1191.0999999999999</c:v>
                </c:pt>
                <c:pt idx="2199">
                  <c:v>1191.0999999999999</c:v>
                </c:pt>
                <c:pt idx="2200">
                  <c:v>1191.0999999999999</c:v>
                </c:pt>
                <c:pt idx="2201">
                  <c:v>1191.0999999999999</c:v>
                </c:pt>
                <c:pt idx="2202">
                  <c:v>1191.0999999999999</c:v>
                </c:pt>
                <c:pt idx="2203">
                  <c:v>1191.0999999999999</c:v>
                </c:pt>
                <c:pt idx="2204">
                  <c:v>1191.0999999999999</c:v>
                </c:pt>
                <c:pt idx="2205">
                  <c:v>1191.0999999999999</c:v>
                </c:pt>
                <c:pt idx="2206">
                  <c:v>1191.0999999999999</c:v>
                </c:pt>
                <c:pt idx="2207">
                  <c:v>1191.0999999999999</c:v>
                </c:pt>
                <c:pt idx="2208">
                  <c:v>39.6</c:v>
                </c:pt>
                <c:pt idx="2209">
                  <c:v>1191.0999999999999</c:v>
                </c:pt>
                <c:pt idx="2210">
                  <c:v>1191.0999999999999</c:v>
                </c:pt>
                <c:pt idx="2211">
                  <c:v>1191.0999999999999</c:v>
                </c:pt>
                <c:pt idx="2212">
                  <c:v>1191.0999999999999</c:v>
                </c:pt>
                <c:pt idx="2213">
                  <c:v>1191.0999999999999</c:v>
                </c:pt>
                <c:pt idx="2214">
                  <c:v>1191.0999999999999</c:v>
                </c:pt>
                <c:pt idx="2215">
                  <c:v>1191.0999999999999</c:v>
                </c:pt>
                <c:pt idx="2216">
                  <c:v>1191.0999999999999</c:v>
                </c:pt>
                <c:pt idx="2217">
                  <c:v>1191.0999999999999</c:v>
                </c:pt>
                <c:pt idx="2218">
                  <c:v>1191.0999999999999</c:v>
                </c:pt>
                <c:pt idx="2219">
                  <c:v>1191.0999999999999</c:v>
                </c:pt>
                <c:pt idx="2220">
                  <c:v>39.6</c:v>
                </c:pt>
                <c:pt idx="2221">
                  <c:v>1191.0999999999999</c:v>
                </c:pt>
                <c:pt idx="2222">
                  <c:v>1191.0999999999999</c:v>
                </c:pt>
                <c:pt idx="2223">
                  <c:v>1191.0999999999999</c:v>
                </c:pt>
                <c:pt idx="2224">
                  <c:v>1191.0999999999999</c:v>
                </c:pt>
                <c:pt idx="2225">
                  <c:v>1191.0999999999999</c:v>
                </c:pt>
                <c:pt idx="2226">
                  <c:v>1191.0999999999999</c:v>
                </c:pt>
                <c:pt idx="2227">
                  <c:v>1191.0999999999999</c:v>
                </c:pt>
                <c:pt idx="2228">
                  <c:v>1191.0999999999999</c:v>
                </c:pt>
                <c:pt idx="2229">
                  <c:v>1191.0999999999999</c:v>
                </c:pt>
                <c:pt idx="2230">
                  <c:v>1191.0999999999999</c:v>
                </c:pt>
                <c:pt idx="2231">
                  <c:v>1191.0999999999999</c:v>
                </c:pt>
                <c:pt idx="2232">
                  <c:v>1191.0999999999999</c:v>
                </c:pt>
                <c:pt idx="2233">
                  <c:v>1191.0999999999999</c:v>
                </c:pt>
                <c:pt idx="2234">
                  <c:v>1191.0999999999999</c:v>
                </c:pt>
                <c:pt idx="2235">
                  <c:v>1191.0999999999999</c:v>
                </c:pt>
                <c:pt idx="2236">
                  <c:v>1191.0999999999999</c:v>
                </c:pt>
                <c:pt idx="2237">
                  <c:v>1191.0999999999999</c:v>
                </c:pt>
                <c:pt idx="2238">
                  <c:v>1191.0999999999999</c:v>
                </c:pt>
                <c:pt idx="2239">
                  <c:v>1191.0999999999999</c:v>
                </c:pt>
                <c:pt idx="2240">
                  <c:v>1191.0999999999999</c:v>
                </c:pt>
                <c:pt idx="2241">
                  <c:v>1191.0999999999999</c:v>
                </c:pt>
                <c:pt idx="2242">
                  <c:v>1191.0999999999999</c:v>
                </c:pt>
                <c:pt idx="2243">
                  <c:v>1191.0999999999999</c:v>
                </c:pt>
                <c:pt idx="2244">
                  <c:v>1191.0999999999999</c:v>
                </c:pt>
                <c:pt idx="2245">
                  <c:v>1191.0999999999999</c:v>
                </c:pt>
                <c:pt idx="2246">
                  <c:v>1191.0999999999999</c:v>
                </c:pt>
                <c:pt idx="2247">
                  <c:v>1191.0999999999999</c:v>
                </c:pt>
                <c:pt idx="2248">
                  <c:v>1191.0999999999999</c:v>
                </c:pt>
                <c:pt idx="2249">
                  <c:v>1191.0999999999999</c:v>
                </c:pt>
                <c:pt idx="2250">
                  <c:v>1191.0999999999999</c:v>
                </c:pt>
                <c:pt idx="2251">
                  <c:v>1191.0999999999999</c:v>
                </c:pt>
                <c:pt idx="2252">
                  <c:v>1191.0999999999999</c:v>
                </c:pt>
                <c:pt idx="2253">
                  <c:v>1191.0999999999999</c:v>
                </c:pt>
                <c:pt idx="2254">
                  <c:v>1191.0999999999999</c:v>
                </c:pt>
                <c:pt idx="2255">
                  <c:v>1191.0999999999999</c:v>
                </c:pt>
                <c:pt idx="2256">
                  <c:v>39.6</c:v>
                </c:pt>
                <c:pt idx="2257">
                  <c:v>1191.0999999999999</c:v>
                </c:pt>
                <c:pt idx="2258">
                  <c:v>1191.0999999999999</c:v>
                </c:pt>
                <c:pt idx="2259">
                  <c:v>1191.0999999999999</c:v>
                </c:pt>
                <c:pt idx="2260">
                  <c:v>1191.0999999999999</c:v>
                </c:pt>
                <c:pt idx="2261">
                  <c:v>1191.0999999999999</c:v>
                </c:pt>
                <c:pt idx="2262">
                  <c:v>1191.0999999999999</c:v>
                </c:pt>
                <c:pt idx="2263">
                  <c:v>1191.0999999999999</c:v>
                </c:pt>
                <c:pt idx="2264">
                  <c:v>1191.0999999999999</c:v>
                </c:pt>
                <c:pt idx="2265">
                  <c:v>1191.0999999999999</c:v>
                </c:pt>
                <c:pt idx="2266">
                  <c:v>1191.0999999999999</c:v>
                </c:pt>
                <c:pt idx="2267">
                  <c:v>1191.0999999999999</c:v>
                </c:pt>
                <c:pt idx="2268">
                  <c:v>1191.0999999999999</c:v>
                </c:pt>
                <c:pt idx="2269">
                  <c:v>1191.0999999999999</c:v>
                </c:pt>
                <c:pt idx="2270">
                  <c:v>1191.0999999999999</c:v>
                </c:pt>
                <c:pt idx="2271">
                  <c:v>1191.0999999999999</c:v>
                </c:pt>
                <c:pt idx="2272">
                  <c:v>1191.0999999999999</c:v>
                </c:pt>
                <c:pt idx="2273">
                  <c:v>1191.0999999999999</c:v>
                </c:pt>
                <c:pt idx="2274">
                  <c:v>1191.0999999999999</c:v>
                </c:pt>
                <c:pt idx="2275">
                  <c:v>1191.0999999999999</c:v>
                </c:pt>
                <c:pt idx="2276">
                  <c:v>1191.0999999999999</c:v>
                </c:pt>
                <c:pt idx="2277">
                  <c:v>1191.0999999999999</c:v>
                </c:pt>
                <c:pt idx="2278">
                  <c:v>1191.0999999999999</c:v>
                </c:pt>
                <c:pt idx="2279">
                  <c:v>1191.0999999999999</c:v>
                </c:pt>
                <c:pt idx="2280">
                  <c:v>1191.0999999999999</c:v>
                </c:pt>
                <c:pt idx="2281">
                  <c:v>1191.0999999999999</c:v>
                </c:pt>
                <c:pt idx="2282">
                  <c:v>1191.0999999999999</c:v>
                </c:pt>
                <c:pt idx="2283">
                  <c:v>1191.0999999999999</c:v>
                </c:pt>
                <c:pt idx="2284">
                  <c:v>1191.0999999999999</c:v>
                </c:pt>
                <c:pt idx="2285">
                  <c:v>1191.0999999999999</c:v>
                </c:pt>
                <c:pt idx="2286">
                  <c:v>1191.0999999999999</c:v>
                </c:pt>
                <c:pt idx="2287">
                  <c:v>1191.0999999999999</c:v>
                </c:pt>
                <c:pt idx="2288">
                  <c:v>1191.0999999999999</c:v>
                </c:pt>
                <c:pt idx="2289">
                  <c:v>1191.0999999999999</c:v>
                </c:pt>
                <c:pt idx="2290">
                  <c:v>1191.0999999999999</c:v>
                </c:pt>
                <c:pt idx="2291">
                  <c:v>1191.0999999999999</c:v>
                </c:pt>
                <c:pt idx="2292">
                  <c:v>1191.0999999999999</c:v>
                </c:pt>
                <c:pt idx="2293">
                  <c:v>1191.0999999999999</c:v>
                </c:pt>
                <c:pt idx="2294">
                  <c:v>1191.0999999999999</c:v>
                </c:pt>
                <c:pt idx="2295">
                  <c:v>1191.0999999999999</c:v>
                </c:pt>
                <c:pt idx="2296">
                  <c:v>39.6</c:v>
                </c:pt>
                <c:pt idx="2297">
                  <c:v>1191.0999999999999</c:v>
                </c:pt>
                <c:pt idx="2298">
                  <c:v>1191.0999999999999</c:v>
                </c:pt>
                <c:pt idx="2299">
                  <c:v>1191.0999999999999</c:v>
                </c:pt>
                <c:pt idx="2300">
                  <c:v>1191.0999999999999</c:v>
                </c:pt>
                <c:pt idx="2301">
                  <c:v>1191.0999999999999</c:v>
                </c:pt>
                <c:pt idx="2302">
                  <c:v>1191.0999999999999</c:v>
                </c:pt>
                <c:pt idx="2303">
                  <c:v>1191.0999999999999</c:v>
                </c:pt>
                <c:pt idx="2304">
                  <c:v>1191.0999999999999</c:v>
                </c:pt>
                <c:pt idx="2305">
                  <c:v>1191.0999999999999</c:v>
                </c:pt>
                <c:pt idx="2306">
                  <c:v>1191.0999999999999</c:v>
                </c:pt>
                <c:pt idx="2307">
                  <c:v>1191.0999999999999</c:v>
                </c:pt>
                <c:pt idx="2308">
                  <c:v>1191.0999999999999</c:v>
                </c:pt>
                <c:pt idx="2309">
                  <c:v>1191.0999999999999</c:v>
                </c:pt>
                <c:pt idx="2310">
                  <c:v>1191.0999999999999</c:v>
                </c:pt>
                <c:pt idx="2311">
                  <c:v>1191.0999999999999</c:v>
                </c:pt>
                <c:pt idx="2312">
                  <c:v>1191.0999999999999</c:v>
                </c:pt>
                <c:pt idx="2313">
                  <c:v>1191.0999999999999</c:v>
                </c:pt>
                <c:pt idx="2314">
                  <c:v>1191.0999999999999</c:v>
                </c:pt>
                <c:pt idx="2315">
                  <c:v>1191.0999999999999</c:v>
                </c:pt>
                <c:pt idx="2316">
                  <c:v>1191.0999999999999</c:v>
                </c:pt>
                <c:pt idx="2317">
                  <c:v>1191.0999999999999</c:v>
                </c:pt>
                <c:pt idx="2318">
                  <c:v>1191.0999999999999</c:v>
                </c:pt>
                <c:pt idx="2319">
                  <c:v>1191.0999999999999</c:v>
                </c:pt>
                <c:pt idx="2320">
                  <c:v>1191.0999999999999</c:v>
                </c:pt>
                <c:pt idx="2321">
                  <c:v>1191.0999999999999</c:v>
                </c:pt>
                <c:pt idx="2322">
                  <c:v>1191.0999999999999</c:v>
                </c:pt>
                <c:pt idx="2323">
                  <c:v>1191.0999999999999</c:v>
                </c:pt>
                <c:pt idx="2324">
                  <c:v>1191.0999999999999</c:v>
                </c:pt>
                <c:pt idx="2325">
                  <c:v>1191.0999999999999</c:v>
                </c:pt>
                <c:pt idx="2326">
                  <c:v>1191.0999999999999</c:v>
                </c:pt>
                <c:pt idx="2327">
                  <c:v>39.6</c:v>
                </c:pt>
                <c:pt idx="2328">
                  <c:v>1191.0999999999999</c:v>
                </c:pt>
                <c:pt idx="2329">
                  <c:v>1191.0999999999999</c:v>
                </c:pt>
                <c:pt idx="2330">
                  <c:v>1191.0999999999999</c:v>
                </c:pt>
                <c:pt idx="2331">
                  <c:v>1191.0999999999999</c:v>
                </c:pt>
                <c:pt idx="2332">
                  <c:v>1191.0999999999999</c:v>
                </c:pt>
                <c:pt idx="2333">
                  <c:v>1191.0999999999999</c:v>
                </c:pt>
                <c:pt idx="2334">
                  <c:v>1191.0999999999999</c:v>
                </c:pt>
                <c:pt idx="2335">
                  <c:v>1191.0999999999999</c:v>
                </c:pt>
                <c:pt idx="2336">
                  <c:v>1191.0999999999999</c:v>
                </c:pt>
                <c:pt idx="2337">
                  <c:v>1191.0999999999999</c:v>
                </c:pt>
                <c:pt idx="2338">
                  <c:v>1191.0999999999999</c:v>
                </c:pt>
                <c:pt idx="2339">
                  <c:v>1191.0999999999999</c:v>
                </c:pt>
                <c:pt idx="2340">
                  <c:v>1191.0999999999999</c:v>
                </c:pt>
                <c:pt idx="2341">
                  <c:v>1191.0999999999999</c:v>
                </c:pt>
                <c:pt idx="2342">
                  <c:v>1191.0999999999999</c:v>
                </c:pt>
                <c:pt idx="2343">
                  <c:v>1191.0999999999999</c:v>
                </c:pt>
                <c:pt idx="2344">
                  <c:v>1191.0999999999999</c:v>
                </c:pt>
                <c:pt idx="2345">
                  <c:v>1191.0999999999999</c:v>
                </c:pt>
                <c:pt idx="2346">
                  <c:v>1191.0999999999999</c:v>
                </c:pt>
                <c:pt idx="2347">
                  <c:v>1191.0999999999999</c:v>
                </c:pt>
                <c:pt idx="2348">
                  <c:v>1191.0999999999999</c:v>
                </c:pt>
                <c:pt idx="2349">
                  <c:v>1191.0999999999999</c:v>
                </c:pt>
                <c:pt idx="2350">
                  <c:v>1191.0999999999999</c:v>
                </c:pt>
                <c:pt idx="2351">
                  <c:v>1191.0999999999999</c:v>
                </c:pt>
                <c:pt idx="2352">
                  <c:v>1191.0999999999999</c:v>
                </c:pt>
                <c:pt idx="2353">
                  <c:v>1191.0999999999999</c:v>
                </c:pt>
                <c:pt idx="2354">
                  <c:v>1191.0999999999999</c:v>
                </c:pt>
                <c:pt idx="2355">
                  <c:v>1191.0999999999999</c:v>
                </c:pt>
                <c:pt idx="2356">
                  <c:v>1191.0999999999999</c:v>
                </c:pt>
                <c:pt idx="2357">
                  <c:v>1191.0999999999999</c:v>
                </c:pt>
                <c:pt idx="2358">
                  <c:v>1191.0999999999999</c:v>
                </c:pt>
                <c:pt idx="2359">
                  <c:v>1191.0999999999999</c:v>
                </c:pt>
                <c:pt idx="2360">
                  <c:v>1191.0999999999999</c:v>
                </c:pt>
                <c:pt idx="2361">
                  <c:v>1200.0999999999999</c:v>
                </c:pt>
                <c:pt idx="2362">
                  <c:v>1191.0999999999999</c:v>
                </c:pt>
                <c:pt idx="2363">
                  <c:v>1191.0999999999999</c:v>
                </c:pt>
                <c:pt idx="2364">
                  <c:v>1191.0999999999999</c:v>
                </c:pt>
                <c:pt idx="2365">
                  <c:v>1191.0999999999999</c:v>
                </c:pt>
                <c:pt idx="2366">
                  <c:v>1191.0999999999999</c:v>
                </c:pt>
                <c:pt idx="2367">
                  <c:v>1191.0999999999999</c:v>
                </c:pt>
                <c:pt idx="2368">
                  <c:v>1191.0999999999999</c:v>
                </c:pt>
                <c:pt idx="2369">
                  <c:v>1191.0999999999999</c:v>
                </c:pt>
                <c:pt idx="2370">
                  <c:v>1191.0999999999999</c:v>
                </c:pt>
                <c:pt idx="2371">
                  <c:v>1191.0999999999999</c:v>
                </c:pt>
                <c:pt idx="2372">
                  <c:v>1191.0999999999999</c:v>
                </c:pt>
                <c:pt idx="2373">
                  <c:v>1191.0999999999999</c:v>
                </c:pt>
                <c:pt idx="2374">
                  <c:v>1191.0999999999999</c:v>
                </c:pt>
                <c:pt idx="2375">
                  <c:v>1191.0999999999999</c:v>
                </c:pt>
                <c:pt idx="2376">
                  <c:v>1191.0999999999999</c:v>
                </c:pt>
                <c:pt idx="2377">
                  <c:v>1191.0999999999999</c:v>
                </c:pt>
                <c:pt idx="2378">
                  <c:v>1191.0999999999999</c:v>
                </c:pt>
                <c:pt idx="2379">
                  <c:v>1191.0999999999999</c:v>
                </c:pt>
                <c:pt idx="2380">
                  <c:v>1191.0999999999999</c:v>
                </c:pt>
                <c:pt idx="2381">
                  <c:v>1191.0999999999999</c:v>
                </c:pt>
                <c:pt idx="2382">
                  <c:v>1191.0999999999999</c:v>
                </c:pt>
                <c:pt idx="2383">
                  <c:v>1191.0999999999999</c:v>
                </c:pt>
                <c:pt idx="2384">
                  <c:v>39.6</c:v>
                </c:pt>
                <c:pt idx="2385">
                  <c:v>1191.0999999999999</c:v>
                </c:pt>
                <c:pt idx="2386">
                  <c:v>1191.0999999999999</c:v>
                </c:pt>
                <c:pt idx="2387">
                  <c:v>1191.0999999999999</c:v>
                </c:pt>
                <c:pt idx="2388">
                  <c:v>1191.0999999999999</c:v>
                </c:pt>
                <c:pt idx="2389">
                  <c:v>1191.0999999999999</c:v>
                </c:pt>
                <c:pt idx="2390">
                  <c:v>1191.0999999999999</c:v>
                </c:pt>
                <c:pt idx="2391">
                  <c:v>1191.0999999999999</c:v>
                </c:pt>
                <c:pt idx="2392">
                  <c:v>1191.0999999999999</c:v>
                </c:pt>
                <c:pt idx="2393">
                  <c:v>1191.0999999999999</c:v>
                </c:pt>
                <c:pt idx="2394">
                  <c:v>1191.0999999999999</c:v>
                </c:pt>
                <c:pt idx="2395">
                  <c:v>1191.0999999999999</c:v>
                </c:pt>
                <c:pt idx="2396">
                  <c:v>1191.0999999999999</c:v>
                </c:pt>
                <c:pt idx="2397">
                  <c:v>1191.0999999999999</c:v>
                </c:pt>
                <c:pt idx="2398">
                  <c:v>1191.0999999999999</c:v>
                </c:pt>
                <c:pt idx="2399">
                  <c:v>44.8</c:v>
                </c:pt>
                <c:pt idx="2400">
                  <c:v>1191.0999999999999</c:v>
                </c:pt>
                <c:pt idx="2401">
                  <c:v>1191.0999999999999</c:v>
                </c:pt>
                <c:pt idx="2402">
                  <c:v>1191.0999999999999</c:v>
                </c:pt>
                <c:pt idx="2403">
                  <c:v>1191.0999999999999</c:v>
                </c:pt>
                <c:pt idx="2404">
                  <c:v>1191.0999999999999</c:v>
                </c:pt>
                <c:pt idx="2405">
                  <c:v>1191.0999999999999</c:v>
                </c:pt>
                <c:pt idx="2406">
                  <c:v>1191.0999999999999</c:v>
                </c:pt>
                <c:pt idx="2407">
                  <c:v>1191.0999999999999</c:v>
                </c:pt>
                <c:pt idx="2408">
                  <c:v>1191.0999999999999</c:v>
                </c:pt>
                <c:pt idx="2409">
                  <c:v>1191.0999999999999</c:v>
                </c:pt>
                <c:pt idx="2410">
                  <c:v>1191.0999999999999</c:v>
                </c:pt>
                <c:pt idx="2411">
                  <c:v>1191.0999999999999</c:v>
                </c:pt>
                <c:pt idx="2412">
                  <c:v>1191.0999999999999</c:v>
                </c:pt>
                <c:pt idx="2413">
                  <c:v>1191.0999999999999</c:v>
                </c:pt>
                <c:pt idx="2414">
                  <c:v>1191.0999999999999</c:v>
                </c:pt>
                <c:pt idx="2415">
                  <c:v>1191.0999999999999</c:v>
                </c:pt>
                <c:pt idx="2416">
                  <c:v>1191.0999999999999</c:v>
                </c:pt>
                <c:pt idx="2417">
                  <c:v>1191.0999999999999</c:v>
                </c:pt>
                <c:pt idx="2418">
                  <c:v>1191.0999999999999</c:v>
                </c:pt>
                <c:pt idx="2419">
                  <c:v>1191.0999999999999</c:v>
                </c:pt>
                <c:pt idx="2420">
                  <c:v>1191.0999999999999</c:v>
                </c:pt>
                <c:pt idx="2421">
                  <c:v>1191.0999999999999</c:v>
                </c:pt>
                <c:pt idx="2422">
                  <c:v>1191.0999999999999</c:v>
                </c:pt>
                <c:pt idx="2423">
                  <c:v>1191.0999999999999</c:v>
                </c:pt>
                <c:pt idx="2424">
                  <c:v>1191.0999999999999</c:v>
                </c:pt>
                <c:pt idx="2425">
                  <c:v>1191.0999999999999</c:v>
                </c:pt>
                <c:pt idx="2426">
                  <c:v>1191.0999999999999</c:v>
                </c:pt>
                <c:pt idx="2427">
                  <c:v>1191.0999999999999</c:v>
                </c:pt>
                <c:pt idx="2428">
                  <c:v>1191.0999999999999</c:v>
                </c:pt>
                <c:pt idx="2429">
                  <c:v>1191.0999999999999</c:v>
                </c:pt>
                <c:pt idx="2430">
                  <c:v>1191.0999999999999</c:v>
                </c:pt>
                <c:pt idx="2431">
                  <c:v>1191.0999999999999</c:v>
                </c:pt>
                <c:pt idx="2432">
                  <c:v>1191.0999999999999</c:v>
                </c:pt>
                <c:pt idx="2433">
                  <c:v>1191.0999999999999</c:v>
                </c:pt>
                <c:pt idx="2434">
                  <c:v>1191.0999999999999</c:v>
                </c:pt>
                <c:pt idx="2435">
                  <c:v>1191.0999999999999</c:v>
                </c:pt>
                <c:pt idx="2436">
                  <c:v>1191.0999999999999</c:v>
                </c:pt>
                <c:pt idx="2437">
                  <c:v>1191.0999999999999</c:v>
                </c:pt>
                <c:pt idx="2438">
                  <c:v>1191.0999999999999</c:v>
                </c:pt>
                <c:pt idx="2439">
                  <c:v>1191.0999999999999</c:v>
                </c:pt>
                <c:pt idx="2440">
                  <c:v>1191.0999999999999</c:v>
                </c:pt>
                <c:pt idx="2441">
                  <c:v>1191.0999999999999</c:v>
                </c:pt>
                <c:pt idx="2442">
                  <c:v>1191.0999999999999</c:v>
                </c:pt>
                <c:pt idx="2443">
                  <c:v>1191.0999999999999</c:v>
                </c:pt>
                <c:pt idx="2444">
                  <c:v>1191.0999999999999</c:v>
                </c:pt>
                <c:pt idx="2445">
                  <c:v>1191.0999999999999</c:v>
                </c:pt>
                <c:pt idx="2446">
                  <c:v>1191.0999999999999</c:v>
                </c:pt>
                <c:pt idx="2447">
                  <c:v>1191.0999999999999</c:v>
                </c:pt>
                <c:pt idx="2448">
                  <c:v>1191.0999999999999</c:v>
                </c:pt>
                <c:pt idx="2449">
                  <c:v>1191.0999999999999</c:v>
                </c:pt>
                <c:pt idx="2450">
                  <c:v>1191.0999999999999</c:v>
                </c:pt>
                <c:pt idx="2451">
                  <c:v>1191.0999999999999</c:v>
                </c:pt>
                <c:pt idx="2452">
                  <c:v>1191.0999999999999</c:v>
                </c:pt>
                <c:pt idx="2453">
                  <c:v>1191.0999999999999</c:v>
                </c:pt>
                <c:pt idx="2454">
                  <c:v>1191.0999999999999</c:v>
                </c:pt>
                <c:pt idx="2455">
                  <c:v>1191.0999999999999</c:v>
                </c:pt>
                <c:pt idx="2456">
                  <c:v>1191.0999999999999</c:v>
                </c:pt>
                <c:pt idx="2457">
                  <c:v>1191.0999999999999</c:v>
                </c:pt>
                <c:pt idx="2458">
                  <c:v>1191.0999999999999</c:v>
                </c:pt>
                <c:pt idx="2459">
                  <c:v>1191.0999999999999</c:v>
                </c:pt>
                <c:pt idx="2460">
                  <c:v>1191.0999999999999</c:v>
                </c:pt>
                <c:pt idx="2461">
                  <c:v>1191.0999999999999</c:v>
                </c:pt>
                <c:pt idx="2462">
                  <c:v>1191.0999999999999</c:v>
                </c:pt>
                <c:pt idx="2463">
                  <c:v>1191.0999999999999</c:v>
                </c:pt>
                <c:pt idx="2464">
                  <c:v>1191.0999999999999</c:v>
                </c:pt>
                <c:pt idx="2465">
                  <c:v>1191.0999999999999</c:v>
                </c:pt>
                <c:pt idx="2466">
                  <c:v>1191.0999999999999</c:v>
                </c:pt>
                <c:pt idx="2467">
                  <c:v>1191.0999999999999</c:v>
                </c:pt>
                <c:pt idx="2468">
                  <c:v>39.6</c:v>
                </c:pt>
                <c:pt idx="2469">
                  <c:v>1191.0999999999999</c:v>
                </c:pt>
                <c:pt idx="2470">
                  <c:v>1191.0999999999999</c:v>
                </c:pt>
                <c:pt idx="2471">
                  <c:v>1200.0999999999999</c:v>
                </c:pt>
                <c:pt idx="2472">
                  <c:v>1191.0999999999999</c:v>
                </c:pt>
                <c:pt idx="2473">
                  <c:v>1191.0999999999999</c:v>
                </c:pt>
                <c:pt idx="2474">
                  <c:v>1191.0999999999999</c:v>
                </c:pt>
                <c:pt idx="2475">
                  <c:v>1191.0999999999999</c:v>
                </c:pt>
                <c:pt idx="2476">
                  <c:v>1191.0999999999999</c:v>
                </c:pt>
                <c:pt idx="2477">
                  <c:v>1191.0999999999999</c:v>
                </c:pt>
                <c:pt idx="2478">
                  <c:v>1191.0999999999999</c:v>
                </c:pt>
                <c:pt idx="2479">
                  <c:v>1191.0999999999999</c:v>
                </c:pt>
                <c:pt idx="2480">
                  <c:v>1191.0999999999999</c:v>
                </c:pt>
                <c:pt idx="2481">
                  <c:v>1191.0999999999999</c:v>
                </c:pt>
                <c:pt idx="2482">
                  <c:v>1191.0999999999999</c:v>
                </c:pt>
                <c:pt idx="2483">
                  <c:v>1191.0999999999999</c:v>
                </c:pt>
                <c:pt idx="2484">
                  <c:v>1191.0999999999999</c:v>
                </c:pt>
                <c:pt idx="2485">
                  <c:v>1191.0999999999999</c:v>
                </c:pt>
                <c:pt idx="2486">
                  <c:v>1191.0999999999999</c:v>
                </c:pt>
                <c:pt idx="2487">
                  <c:v>1191.0999999999999</c:v>
                </c:pt>
                <c:pt idx="2488">
                  <c:v>1191.0999999999999</c:v>
                </c:pt>
                <c:pt idx="2489">
                  <c:v>1191.0999999999999</c:v>
                </c:pt>
                <c:pt idx="2490">
                  <c:v>1191.0999999999999</c:v>
                </c:pt>
                <c:pt idx="2491">
                  <c:v>1191.0999999999999</c:v>
                </c:pt>
                <c:pt idx="2492">
                  <c:v>1191.0999999999999</c:v>
                </c:pt>
                <c:pt idx="2493">
                  <c:v>1191.0999999999999</c:v>
                </c:pt>
                <c:pt idx="2494">
                  <c:v>1191.0999999999999</c:v>
                </c:pt>
                <c:pt idx="2495">
                  <c:v>1191.0999999999999</c:v>
                </c:pt>
                <c:pt idx="2496">
                  <c:v>1191.0999999999999</c:v>
                </c:pt>
                <c:pt idx="2497">
                  <c:v>1191.0999999999999</c:v>
                </c:pt>
                <c:pt idx="2498">
                  <c:v>1191.0999999999999</c:v>
                </c:pt>
                <c:pt idx="2499">
                  <c:v>1191.0999999999999</c:v>
                </c:pt>
                <c:pt idx="2500">
                  <c:v>1191.0999999999999</c:v>
                </c:pt>
                <c:pt idx="2501">
                  <c:v>1191.0999999999999</c:v>
                </c:pt>
                <c:pt idx="2502">
                  <c:v>1191.0999999999999</c:v>
                </c:pt>
                <c:pt idx="2503">
                  <c:v>1191.0999999999999</c:v>
                </c:pt>
                <c:pt idx="2504">
                  <c:v>1191.0999999999999</c:v>
                </c:pt>
                <c:pt idx="2505">
                  <c:v>1191.0999999999999</c:v>
                </c:pt>
                <c:pt idx="2506">
                  <c:v>1191.0999999999999</c:v>
                </c:pt>
                <c:pt idx="2507">
                  <c:v>1191.0999999999999</c:v>
                </c:pt>
                <c:pt idx="2508">
                  <c:v>1191.0999999999999</c:v>
                </c:pt>
                <c:pt idx="2509">
                  <c:v>1191.0999999999999</c:v>
                </c:pt>
                <c:pt idx="2510">
                  <c:v>1191.0999999999999</c:v>
                </c:pt>
                <c:pt idx="2511">
                  <c:v>1191.0999999999999</c:v>
                </c:pt>
                <c:pt idx="2512">
                  <c:v>1191.0999999999999</c:v>
                </c:pt>
                <c:pt idx="2513">
                  <c:v>1191.0999999999999</c:v>
                </c:pt>
                <c:pt idx="2514">
                  <c:v>1191.0999999999999</c:v>
                </c:pt>
                <c:pt idx="2515">
                  <c:v>1191.0999999999999</c:v>
                </c:pt>
                <c:pt idx="2516">
                  <c:v>1191.0999999999999</c:v>
                </c:pt>
                <c:pt idx="2517">
                  <c:v>1191.0999999999999</c:v>
                </c:pt>
                <c:pt idx="2518">
                  <c:v>1191.0999999999999</c:v>
                </c:pt>
                <c:pt idx="2519">
                  <c:v>1191.0999999999999</c:v>
                </c:pt>
                <c:pt idx="2520">
                  <c:v>1191.0999999999999</c:v>
                </c:pt>
                <c:pt idx="2521">
                  <c:v>1191.0999999999999</c:v>
                </c:pt>
                <c:pt idx="2522">
                  <c:v>1191.0999999999999</c:v>
                </c:pt>
                <c:pt idx="2523">
                  <c:v>39.6</c:v>
                </c:pt>
                <c:pt idx="2524">
                  <c:v>1200.0999999999999</c:v>
                </c:pt>
                <c:pt idx="2525">
                  <c:v>1191.0999999999999</c:v>
                </c:pt>
                <c:pt idx="2526">
                  <c:v>1191.0999999999999</c:v>
                </c:pt>
                <c:pt idx="2527">
                  <c:v>1191.0999999999999</c:v>
                </c:pt>
                <c:pt idx="2528">
                  <c:v>1191.0999999999999</c:v>
                </c:pt>
                <c:pt idx="2529">
                  <c:v>1191.0999999999999</c:v>
                </c:pt>
                <c:pt idx="2530">
                  <c:v>1191.0999999999999</c:v>
                </c:pt>
                <c:pt idx="2531">
                  <c:v>1191.0999999999999</c:v>
                </c:pt>
                <c:pt idx="2532">
                  <c:v>1191.0999999999999</c:v>
                </c:pt>
                <c:pt idx="2533">
                  <c:v>1191.0999999999999</c:v>
                </c:pt>
                <c:pt idx="2534">
                  <c:v>1191.0999999999999</c:v>
                </c:pt>
                <c:pt idx="2535">
                  <c:v>1191.0999999999999</c:v>
                </c:pt>
                <c:pt idx="2536">
                  <c:v>1191.0999999999999</c:v>
                </c:pt>
                <c:pt idx="2537">
                  <c:v>1191.0999999999999</c:v>
                </c:pt>
                <c:pt idx="2538">
                  <c:v>1191.0999999999999</c:v>
                </c:pt>
                <c:pt idx="2539">
                  <c:v>1191.0999999999999</c:v>
                </c:pt>
                <c:pt idx="2540">
                  <c:v>1191.0999999999999</c:v>
                </c:pt>
                <c:pt idx="2541">
                  <c:v>1191.0999999999999</c:v>
                </c:pt>
                <c:pt idx="2542">
                  <c:v>1191.0999999999999</c:v>
                </c:pt>
                <c:pt idx="2543">
                  <c:v>1191.0999999999999</c:v>
                </c:pt>
                <c:pt idx="2544">
                  <c:v>1191.0999999999999</c:v>
                </c:pt>
                <c:pt idx="2545">
                  <c:v>1191.0999999999999</c:v>
                </c:pt>
                <c:pt idx="2546">
                  <c:v>1191.0999999999999</c:v>
                </c:pt>
                <c:pt idx="2547">
                  <c:v>1191.0999999999999</c:v>
                </c:pt>
                <c:pt idx="2548">
                  <c:v>1191.0999999999999</c:v>
                </c:pt>
                <c:pt idx="2549">
                  <c:v>1191.0999999999999</c:v>
                </c:pt>
                <c:pt idx="2550">
                  <c:v>1191.0999999999999</c:v>
                </c:pt>
                <c:pt idx="2551">
                  <c:v>1191.0999999999999</c:v>
                </c:pt>
                <c:pt idx="2552">
                  <c:v>1200.0999999999999</c:v>
                </c:pt>
                <c:pt idx="2553">
                  <c:v>1191.0999999999999</c:v>
                </c:pt>
                <c:pt idx="2554">
                  <c:v>1191.0999999999999</c:v>
                </c:pt>
                <c:pt idx="2555">
                  <c:v>1191.0999999999999</c:v>
                </c:pt>
                <c:pt idx="2556">
                  <c:v>1191.0999999999999</c:v>
                </c:pt>
                <c:pt idx="2557">
                  <c:v>1200.0999999999999</c:v>
                </c:pt>
                <c:pt idx="2558">
                  <c:v>1191.0999999999999</c:v>
                </c:pt>
                <c:pt idx="2559">
                  <c:v>1191.0999999999999</c:v>
                </c:pt>
                <c:pt idx="2560">
                  <c:v>1191.0999999999999</c:v>
                </c:pt>
                <c:pt idx="2561">
                  <c:v>1200.0999999999999</c:v>
                </c:pt>
                <c:pt idx="2562">
                  <c:v>1191.0999999999999</c:v>
                </c:pt>
                <c:pt idx="2563">
                  <c:v>1191.0999999999999</c:v>
                </c:pt>
                <c:pt idx="2564">
                  <c:v>1191.0999999999999</c:v>
                </c:pt>
                <c:pt idx="2565">
                  <c:v>1191.0999999999999</c:v>
                </c:pt>
                <c:pt idx="2566">
                  <c:v>1191.0999999999999</c:v>
                </c:pt>
                <c:pt idx="2567">
                  <c:v>1191.0999999999999</c:v>
                </c:pt>
                <c:pt idx="2568">
                  <c:v>1191.0999999999999</c:v>
                </c:pt>
                <c:pt idx="2569">
                  <c:v>1191.0999999999999</c:v>
                </c:pt>
                <c:pt idx="2570">
                  <c:v>1191.0999999999999</c:v>
                </c:pt>
                <c:pt idx="2571">
                  <c:v>1191.0999999999999</c:v>
                </c:pt>
                <c:pt idx="2572">
                  <c:v>1191.0999999999999</c:v>
                </c:pt>
                <c:pt idx="2573">
                  <c:v>1191.0999999999999</c:v>
                </c:pt>
                <c:pt idx="2574">
                  <c:v>1191.0999999999999</c:v>
                </c:pt>
                <c:pt idx="2575">
                  <c:v>1191.0999999999999</c:v>
                </c:pt>
                <c:pt idx="2576">
                  <c:v>1191.0999999999999</c:v>
                </c:pt>
                <c:pt idx="2577">
                  <c:v>1191.0999999999999</c:v>
                </c:pt>
                <c:pt idx="2578">
                  <c:v>1191.0999999999999</c:v>
                </c:pt>
                <c:pt idx="2579">
                  <c:v>1191.0999999999999</c:v>
                </c:pt>
                <c:pt idx="2580">
                  <c:v>1191.0999999999999</c:v>
                </c:pt>
                <c:pt idx="2581">
                  <c:v>1191.0999999999999</c:v>
                </c:pt>
                <c:pt idx="2582">
                  <c:v>1191.0999999999999</c:v>
                </c:pt>
                <c:pt idx="2583">
                  <c:v>1191.0999999999999</c:v>
                </c:pt>
                <c:pt idx="2584">
                  <c:v>1191.0999999999999</c:v>
                </c:pt>
                <c:pt idx="2585">
                  <c:v>1191.0999999999999</c:v>
                </c:pt>
                <c:pt idx="2586">
                  <c:v>1191.0999999999999</c:v>
                </c:pt>
                <c:pt idx="2587">
                  <c:v>1191.0999999999999</c:v>
                </c:pt>
                <c:pt idx="2588">
                  <c:v>1191.0999999999999</c:v>
                </c:pt>
                <c:pt idx="2589">
                  <c:v>1191.0999999999999</c:v>
                </c:pt>
                <c:pt idx="2590">
                  <c:v>1191.0999999999999</c:v>
                </c:pt>
                <c:pt idx="2591">
                  <c:v>1191.0999999999999</c:v>
                </c:pt>
                <c:pt idx="2592">
                  <c:v>1191.0999999999999</c:v>
                </c:pt>
                <c:pt idx="2593">
                  <c:v>1191.0999999999999</c:v>
                </c:pt>
                <c:pt idx="2594">
                  <c:v>1191.0999999999999</c:v>
                </c:pt>
                <c:pt idx="2595">
                  <c:v>1191.0999999999999</c:v>
                </c:pt>
                <c:pt idx="2596">
                  <c:v>1191.0999999999999</c:v>
                </c:pt>
                <c:pt idx="2597">
                  <c:v>1191.0999999999999</c:v>
                </c:pt>
                <c:pt idx="2598">
                  <c:v>1191.0999999999999</c:v>
                </c:pt>
                <c:pt idx="2599">
                  <c:v>1191.0999999999999</c:v>
                </c:pt>
                <c:pt idx="2600">
                  <c:v>1191.0999999999999</c:v>
                </c:pt>
                <c:pt idx="2601">
                  <c:v>1191.0999999999999</c:v>
                </c:pt>
                <c:pt idx="2602">
                  <c:v>1191.0999999999999</c:v>
                </c:pt>
                <c:pt idx="2603">
                  <c:v>1191.0999999999999</c:v>
                </c:pt>
                <c:pt idx="2604">
                  <c:v>1191.0999999999999</c:v>
                </c:pt>
                <c:pt idx="2605">
                  <c:v>1191.0999999999999</c:v>
                </c:pt>
                <c:pt idx="2606">
                  <c:v>1191.0999999999999</c:v>
                </c:pt>
                <c:pt idx="2607">
                  <c:v>1191.0999999999999</c:v>
                </c:pt>
                <c:pt idx="2608">
                  <c:v>1191.0999999999999</c:v>
                </c:pt>
                <c:pt idx="2609">
                  <c:v>1191.0999999999999</c:v>
                </c:pt>
                <c:pt idx="2610">
                  <c:v>1191.0999999999999</c:v>
                </c:pt>
                <c:pt idx="2611">
                  <c:v>1191.0999999999999</c:v>
                </c:pt>
                <c:pt idx="2612">
                  <c:v>1191.0999999999999</c:v>
                </c:pt>
                <c:pt idx="2613">
                  <c:v>1191.0999999999999</c:v>
                </c:pt>
                <c:pt idx="2614">
                  <c:v>1191.0999999999999</c:v>
                </c:pt>
                <c:pt idx="2615">
                  <c:v>1191.0999999999999</c:v>
                </c:pt>
                <c:pt idx="2616">
                  <c:v>1191.0999999999999</c:v>
                </c:pt>
                <c:pt idx="2617">
                  <c:v>1191.0999999999999</c:v>
                </c:pt>
                <c:pt idx="2618">
                  <c:v>1191.0999999999999</c:v>
                </c:pt>
                <c:pt idx="2619">
                  <c:v>1191.0999999999999</c:v>
                </c:pt>
                <c:pt idx="2620">
                  <c:v>1191.0999999999999</c:v>
                </c:pt>
                <c:pt idx="2621">
                  <c:v>1191.0999999999999</c:v>
                </c:pt>
                <c:pt idx="2622">
                  <c:v>1191.0999999999999</c:v>
                </c:pt>
                <c:pt idx="2623">
                  <c:v>1191.0999999999999</c:v>
                </c:pt>
                <c:pt idx="2624">
                  <c:v>1191.0999999999999</c:v>
                </c:pt>
                <c:pt idx="2625">
                  <c:v>1191.0999999999999</c:v>
                </c:pt>
                <c:pt idx="2626">
                  <c:v>1191.0999999999999</c:v>
                </c:pt>
                <c:pt idx="2627">
                  <c:v>1191.0999999999999</c:v>
                </c:pt>
                <c:pt idx="2628">
                  <c:v>1191.0999999999999</c:v>
                </c:pt>
                <c:pt idx="2629">
                  <c:v>1191.0999999999999</c:v>
                </c:pt>
                <c:pt idx="2630">
                  <c:v>1191.0999999999999</c:v>
                </c:pt>
                <c:pt idx="2631">
                  <c:v>1191.0999999999999</c:v>
                </c:pt>
                <c:pt idx="2632">
                  <c:v>1191.0999999999999</c:v>
                </c:pt>
                <c:pt idx="2633">
                  <c:v>1191.0999999999999</c:v>
                </c:pt>
                <c:pt idx="2634">
                  <c:v>1191.0999999999999</c:v>
                </c:pt>
                <c:pt idx="2635">
                  <c:v>1191.0999999999999</c:v>
                </c:pt>
                <c:pt idx="2636">
                  <c:v>1191.0999999999999</c:v>
                </c:pt>
                <c:pt idx="2637">
                  <c:v>1191.0999999999999</c:v>
                </c:pt>
                <c:pt idx="2638">
                  <c:v>1191.0999999999999</c:v>
                </c:pt>
                <c:pt idx="2639">
                  <c:v>1191.0999999999999</c:v>
                </c:pt>
                <c:pt idx="2640">
                  <c:v>1191.0999999999999</c:v>
                </c:pt>
                <c:pt idx="2641">
                  <c:v>1191.0999999999999</c:v>
                </c:pt>
                <c:pt idx="2642">
                  <c:v>1191.0999999999999</c:v>
                </c:pt>
                <c:pt idx="2643">
                  <c:v>1191.0999999999999</c:v>
                </c:pt>
                <c:pt idx="2644">
                  <c:v>1191.0999999999999</c:v>
                </c:pt>
                <c:pt idx="2645">
                  <c:v>1191.0999999999999</c:v>
                </c:pt>
                <c:pt idx="2646">
                  <c:v>1191.0999999999999</c:v>
                </c:pt>
                <c:pt idx="2647">
                  <c:v>1191.0999999999999</c:v>
                </c:pt>
                <c:pt idx="2648">
                  <c:v>1191.0999999999999</c:v>
                </c:pt>
                <c:pt idx="2649">
                  <c:v>1191.0999999999999</c:v>
                </c:pt>
                <c:pt idx="2650">
                  <c:v>1191.0999999999999</c:v>
                </c:pt>
                <c:pt idx="2651">
                  <c:v>1191.0999999999999</c:v>
                </c:pt>
                <c:pt idx="2652">
                  <c:v>1191.0999999999999</c:v>
                </c:pt>
                <c:pt idx="2653">
                  <c:v>1191.0999999999999</c:v>
                </c:pt>
                <c:pt idx="2654">
                  <c:v>1191.0999999999999</c:v>
                </c:pt>
                <c:pt idx="2655">
                  <c:v>1191.0999999999999</c:v>
                </c:pt>
                <c:pt idx="2656">
                  <c:v>1191.0999999999999</c:v>
                </c:pt>
                <c:pt idx="2657">
                  <c:v>1191.0999999999999</c:v>
                </c:pt>
                <c:pt idx="2658">
                  <c:v>1191.0999999999999</c:v>
                </c:pt>
                <c:pt idx="2659">
                  <c:v>1191.0999999999999</c:v>
                </c:pt>
                <c:pt idx="2660">
                  <c:v>1191.0999999999999</c:v>
                </c:pt>
                <c:pt idx="2661">
                  <c:v>1191.0999999999999</c:v>
                </c:pt>
                <c:pt idx="2662">
                  <c:v>1191.0999999999999</c:v>
                </c:pt>
                <c:pt idx="2663">
                  <c:v>1200.0999999999999</c:v>
                </c:pt>
                <c:pt idx="2664">
                  <c:v>1191.0999999999999</c:v>
                </c:pt>
                <c:pt idx="2665">
                  <c:v>1191.0999999999999</c:v>
                </c:pt>
                <c:pt idx="2666">
                  <c:v>1191.0999999999999</c:v>
                </c:pt>
                <c:pt idx="2667">
                  <c:v>1191.0999999999999</c:v>
                </c:pt>
                <c:pt idx="2668">
                  <c:v>1191.0999999999999</c:v>
                </c:pt>
                <c:pt idx="2669">
                  <c:v>1200.0999999999999</c:v>
                </c:pt>
                <c:pt idx="2670">
                  <c:v>1191.0999999999999</c:v>
                </c:pt>
                <c:pt idx="2671">
                  <c:v>1191.0999999999999</c:v>
                </c:pt>
                <c:pt idx="2672">
                  <c:v>1191.0999999999999</c:v>
                </c:pt>
                <c:pt idx="2673">
                  <c:v>1191.0999999999999</c:v>
                </c:pt>
                <c:pt idx="2674">
                  <c:v>1191.0999999999999</c:v>
                </c:pt>
                <c:pt idx="2675">
                  <c:v>1191.0999999999999</c:v>
                </c:pt>
                <c:pt idx="2676">
                  <c:v>1191.0999999999999</c:v>
                </c:pt>
                <c:pt idx="2677">
                  <c:v>1191.0999999999999</c:v>
                </c:pt>
                <c:pt idx="2678">
                  <c:v>1191.0999999999999</c:v>
                </c:pt>
                <c:pt idx="2679">
                  <c:v>1191.0999999999999</c:v>
                </c:pt>
                <c:pt idx="2680">
                  <c:v>1191.0999999999999</c:v>
                </c:pt>
                <c:pt idx="2681">
                  <c:v>1191.0999999999999</c:v>
                </c:pt>
                <c:pt idx="2682">
                  <c:v>1191.0999999999999</c:v>
                </c:pt>
                <c:pt idx="2683">
                  <c:v>1191.0999999999999</c:v>
                </c:pt>
                <c:pt idx="2684">
                  <c:v>1191.0999999999999</c:v>
                </c:pt>
                <c:pt idx="2685">
                  <c:v>1191.0999999999999</c:v>
                </c:pt>
                <c:pt idx="2686">
                  <c:v>1191.0999999999999</c:v>
                </c:pt>
                <c:pt idx="2687">
                  <c:v>1191.0999999999999</c:v>
                </c:pt>
                <c:pt idx="2688">
                  <c:v>1191.0999999999999</c:v>
                </c:pt>
                <c:pt idx="2689">
                  <c:v>1191.0999999999999</c:v>
                </c:pt>
                <c:pt idx="2690">
                  <c:v>1191.0999999999999</c:v>
                </c:pt>
                <c:pt idx="2691">
                  <c:v>1200.0999999999999</c:v>
                </c:pt>
                <c:pt idx="2692">
                  <c:v>1191.0999999999999</c:v>
                </c:pt>
                <c:pt idx="2693">
                  <c:v>1191.0999999999999</c:v>
                </c:pt>
                <c:pt idx="2694">
                  <c:v>1200.0999999999999</c:v>
                </c:pt>
                <c:pt idx="2695">
                  <c:v>1191.0999999999999</c:v>
                </c:pt>
                <c:pt idx="2696">
                  <c:v>1191.0999999999999</c:v>
                </c:pt>
                <c:pt idx="2697">
                  <c:v>1191.0999999999999</c:v>
                </c:pt>
                <c:pt idx="2698">
                  <c:v>1200.0999999999999</c:v>
                </c:pt>
                <c:pt idx="2699">
                  <c:v>1191.0999999999999</c:v>
                </c:pt>
                <c:pt idx="2700">
                  <c:v>1191.0999999999999</c:v>
                </c:pt>
                <c:pt idx="2701">
                  <c:v>1191.0999999999999</c:v>
                </c:pt>
                <c:pt idx="2702">
                  <c:v>1191.0999999999999</c:v>
                </c:pt>
                <c:pt idx="2703">
                  <c:v>1191.0999999999999</c:v>
                </c:pt>
                <c:pt idx="2704">
                  <c:v>1191.0999999999999</c:v>
                </c:pt>
                <c:pt idx="2705">
                  <c:v>1191.0999999999999</c:v>
                </c:pt>
                <c:pt idx="2706">
                  <c:v>1200.0999999999999</c:v>
                </c:pt>
                <c:pt idx="2707">
                  <c:v>1191.0999999999999</c:v>
                </c:pt>
                <c:pt idx="2708">
                  <c:v>39.6</c:v>
                </c:pt>
                <c:pt idx="2709">
                  <c:v>1191.0999999999999</c:v>
                </c:pt>
                <c:pt idx="2710">
                  <c:v>1191.0999999999999</c:v>
                </c:pt>
                <c:pt idx="2711">
                  <c:v>1191.0999999999999</c:v>
                </c:pt>
                <c:pt idx="2712">
                  <c:v>1191.0999999999999</c:v>
                </c:pt>
                <c:pt idx="2713">
                  <c:v>1191.0999999999999</c:v>
                </c:pt>
                <c:pt idx="2714">
                  <c:v>1191.0999999999999</c:v>
                </c:pt>
                <c:pt idx="2715">
                  <c:v>1191.0999999999999</c:v>
                </c:pt>
                <c:pt idx="2716">
                  <c:v>1191.0999999999999</c:v>
                </c:pt>
                <c:pt idx="2717">
                  <c:v>1191.0999999999999</c:v>
                </c:pt>
                <c:pt idx="2718">
                  <c:v>1191.0999999999999</c:v>
                </c:pt>
                <c:pt idx="2719">
                  <c:v>1191.0999999999999</c:v>
                </c:pt>
                <c:pt idx="2720">
                  <c:v>1191.0999999999999</c:v>
                </c:pt>
                <c:pt idx="2721">
                  <c:v>1191.0999999999999</c:v>
                </c:pt>
                <c:pt idx="2722">
                  <c:v>1191.0999999999999</c:v>
                </c:pt>
                <c:pt idx="2723">
                  <c:v>1191.0999999999999</c:v>
                </c:pt>
                <c:pt idx="2724">
                  <c:v>1191.0999999999999</c:v>
                </c:pt>
                <c:pt idx="2725">
                  <c:v>1191.0999999999999</c:v>
                </c:pt>
                <c:pt idx="2726">
                  <c:v>1191.0999999999999</c:v>
                </c:pt>
                <c:pt idx="2727">
                  <c:v>1191.0999999999999</c:v>
                </c:pt>
                <c:pt idx="2728">
                  <c:v>1191.0999999999999</c:v>
                </c:pt>
                <c:pt idx="2729">
                  <c:v>1191.0999999999999</c:v>
                </c:pt>
                <c:pt idx="2730">
                  <c:v>1191.0999999999999</c:v>
                </c:pt>
                <c:pt idx="2731">
                  <c:v>1191.0999999999999</c:v>
                </c:pt>
                <c:pt idx="2732">
                  <c:v>1191.0999999999999</c:v>
                </c:pt>
                <c:pt idx="2733">
                  <c:v>1191.0999999999999</c:v>
                </c:pt>
                <c:pt idx="2734">
                  <c:v>1200.0999999999999</c:v>
                </c:pt>
                <c:pt idx="2735">
                  <c:v>1191.0999999999999</c:v>
                </c:pt>
                <c:pt idx="2736">
                  <c:v>1191.0999999999999</c:v>
                </c:pt>
                <c:pt idx="2737">
                  <c:v>1191.0999999999999</c:v>
                </c:pt>
                <c:pt idx="2738">
                  <c:v>1191.0999999999999</c:v>
                </c:pt>
                <c:pt idx="2739">
                  <c:v>1191.0999999999999</c:v>
                </c:pt>
                <c:pt idx="2740">
                  <c:v>1191.0999999999999</c:v>
                </c:pt>
                <c:pt idx="2741">
                  <c:v>1191.0999999999999</c:v>
                </c:pt>
                <c:pt idx="2742">
                  <c:v>1191.0999999999999</c:v>
                </c:pt>
                <c:pt idx="2743">
                  <c:v>1191.0999999999999</c:v>
                </c:pt>
                <c:pt idx="2744">
                  <c:v>1191.0999999999999</c:v>
                </c:pt>
                <c:pt idx="2745">
                  <c:v>1191.0999999999999</c:v>
                </c:pt>
                <c:pt idx="2746">
                  <c:v>1191.0999999999999</c:v>
                </c:pt>
                <c:pt idx="2747">
                  <c:v>1191.0999999999999</c:v>
                </c:pt>
                <c:pt idx="2748">
                  <c:v>1191.0999999999999</c:v>
                </c:pt>
                <c:pt idx="2749">
                  <c:v>39.6</c:v>
                </c:pt>
                <c:pt idx="2750">
                  <c:v>1191.0999999999999</c:v>
                </c:pt>
                <c:pt idx="2751">
                  <c:v>1200.0999999999999</c:v>
                </c:pt>
                <c:pt idx="2752">
                  <c:v>1191.0999999999999</c:v>
                </c:pt>
                <c:pt idx="2753">
                  <c:v>1191.0999999999999</c:v>
                </c:pt>
                <c:pt idx="2754">
                  <c:v>1200.0999999999999</c:v>
                </c:pt>
                <c:pt idx="2755">
                  <c:v>1191.0999999999999</c:v>
                </c:pt>
                <c:pt idx="2756">
                  <c:v>1191.0999999999999</c:v>
                </c:pt>
                <c:pt idx="2757">
                  <c:v>1191.0999999999999</c:v>
                </c:pt>
                <c:pt idx="2758">
                  <c:v>1200.0999999999999</c:v>
                </c:pt>
                <c:pt idx="2759">
                  <c:v>1191.0999999999999</c:v>
                </c:pt>
                <c:pt idx="2760">
                  <c:v>39.6</c:v>
                </c:pt>
                <c:pt idx="2761">
                  <c:v>1191.0999999999999</c:v>
                </c:pt>
                <c:pt idx="2762">
                  <c:v>1191.0999999999999</c:v>
                </c:pt>
                <c:pt idx="2763">
                  <c:v>1191.0999999999999</c:v>
                </c:pt>
                <c:pt idx="2764">
                  <c:v>1191.0999999999999</c:v>
                </c:pt>
                <c:pt idx="2765">
                  <c:v>1191.0999999999999</c:v>
                </c:pt>
                <c:pt idx="2766">
                  <c:v>1191.0999999999999</c:v>
                </c:pt>
                <c:pt idx="2767">
                  <c:v>1191.0999999999999</c:v>
                </c:pt>
                <c:pt idx="2768">
                  <c:v>1191.0999999999999</c:v>
                </c:pt>
                <c:pt idx="2769">
                  <c:v>1191.0999999999999</c:v>
                </c:pt>
                <c:pt idx="2770">
                  <c:v>1191.0999999999999</c:v>
                </c:pt>
                <c:pt idx="2771">
                  <c:v>1191.0999999999999</c:v>
                </c:pt>
                <c:pt idx="2772">
                  <c:v>1191.0999999999999</c:v>
                </c:pt>
                <c:pt idx="2773">
                  <c:v>1191.0999999999999</c:v>
                </c:pt>
                <c:pt idx="2774">
                  <c:v>1191.0999999999999</c:v>
                </c:pt>
                <c:pt idx="2775">
                  <c:v>1191.0999999999999</c:v>
                </c:pt>
                <c:pt idx="2776">
                  <c:v>1191.0999999999999</c:v>
                </c:pt>
                <c:pt idx="2777">
                  <c:v>1191.0999999999999</c:v>
                </c:pt>
                <c:pt idx="2778">
                  <c:v>1191.0999999999999</c:v>
                </c:pt>
                <c:pt idx="2779">
                  <c:v>1191.0999999999999</c:v>
                </c:pt>
                <c:pt idx="2780">
                  <c:v>1191.0999999999999</c:v>
                </c:pt>
                <c:pt idx="2781">
                  <c:v>39.6</c:v>
                </c:pt>
                <c:pt idx="2782">
                  <c:v>1191.0999999999999</c:v>
                </c:pt>
                <c:pt idx="2783">
                  <c:v>1191.0999999999999</c:v>
                </c:pt>
                <c:pt idx="2784">
                  <c:v>1191.0999999999999</c:v>
                </c:pt>
                <c:pt idx="2785">
                  <c:v>1191.0999999999999</c:v>
                </c:pt>
                <c:pt idx="2786">
                  <c:v>1191.0999999999999</c:v>
                </c:pt>
                <c:pt idx="2787">
                  <c:v>1191.0999999999999</c:v>
                </c:pt>
                <c:pt idx="2788">
                  <c:v>1191.0999999999999</c:v>
                </c:pt>
                <c:pt idx="2789">
                  <c:v>1191.0999999999999</c:v>
                </c:pt>
                <c:pt idx="2790">
                  <c:v>1191.0999999999999</c:v>
                </c:pt>
                <c:pt idx="2791">
                  <c:v>1191.0999999999999</c:v>
                </c:pt>
                <c:pt idx="2792">
                  <c:v>1191.0999999999999</c:v>
                </c:pt>
                <c:pt idx="2793">
                  <c:v>1191.0999999999999</c:v>
                </c:pt>
                <c:pt idx="2794">
                  <c:v>1191.0999999999999</c:v>
                </c:pt>
                <c:pt idx="2795">
                  <c:v>1191.0999999999999</c:v>
                </c:pt>
                <c:pt idx="2796">
                  <c:v>1191.0999999999999</c:v>
                </c:pt>
                <c:pt idx="2797">
                  <c:v>1191.0999999999999</c:v>
                </c:pt>
                <c:pt idx="2798">
                  <c:v>1191.0999999999999</c:v>
                </c:pt>
                <c:pt idx="2799">
                  <c:v>1191.0999999999999</c:v>
                </c:pt>
                <c:pt idx="2800">
                  <c:v>1191.0999999999999</c:v>
                </c:pt>
                <c:pt idx="2801">
                  <c:v>1191.0999999999999</c:v>
                </c:pt>
                <c:pt idx="2802">
                  <c:v>1191.0999999999999</c:v>
                </c:pt>
                <c:pt idx="2803">
                  <c:v>1191.0999999999999</c:v>
                </c:pt>
                <c:pt idx="2804">
                  <c:v>1191.0999999999999</c:v>
                </c:pt>
                <c:pt idx="2805">
                  <c:v>1191.0999999999999</c:v>
                </c:pt>
                <c:pt idx="2806">
                  <c:v>1191.0999999999999</c:v>
                </c:pt>
                <c:pt idx="2807">
                  <c:v>1191.0999999999999</c:v>
                </c:pt>
                <c:pt idx="2808">
                  <c:v>1191.0999999999999</c:v>
                </c:pt>
                <c:pt idx="2809">
                  <c:v>1191.0999999999999</c:v>
                </c:pt>
                <c:pt idx="2810">
                  <c:v>1191.0999999999999</c:v>
                </c:pt>
                <c:pt idx="2811">
                  <c:v>1191.0999999999999</c:v>
                </c:pt>
                <c:pt idx="2812">
                  <c:v>1191.0999999999999</c:v>
                </c:pt>
                <c:pt idx="2813">
                  <c:v>1191.0999999999999</c:v>
                </c:pt>
                <c:pt idx="2814">
                  <c:v>1200.0999999999999</c:v>
                </c:pt>
                <c:pt idx="2815">
                  <c:v>1191.0999999999999</c:v>
                </c:pt>
                <c:pt idx="2816">
                  <c:v>1191.0999999999999</c:v>
                </c:pt>
                <c:pt idx="2817">
                  <c:v>1191.0999999999999</c:v>
                </c:pt>
                <c:pt idx="2818">
                  <c:v>1191.0999999999999</c:v>
                </c:pt>
                <c:pt idx="2819">
                  <c:v>1191.0999999999999</c:v>
                </c:pt>
                <c:pt idx="2820">
                  <c:v>1200.0999999999999</c:v>
                </c:pt>
                <c:pt idx="2821">
                  <c:v>1191.0999999999999</c:v>
                </c:pt>
                <c:pt idx="2822">
                  <c:v>1191.0999999999999</c:v>
                </c:pt>
                <c:pt idx="2823">
                  <c:v>1191.0999999999999</c:v>
                </c:pt>
                <c:pt idx="2824">
                  <c:v>1191.0999999999999</c:v>
                </c:pt>
                <c:pt idx="2825">
                  <c:v>1191.0999999999999</c:v>
                </c:pt>
                <c:pt idx="2826">
                  <c:v>1191.0999999999999</c:v>
                </c:pt>
                <c:pt idx="2827">
                  <c:v>1191.0999999999999</c:v>
                </c:pt>
                <c:pt idx="2828">
                  <c:v>1191.0999999999999</c:v>
                </c:pt>
                <c:pt idx="2829">
                  <c:v>1191.0999999999999</c:v>
                </c:pt>
                <c:pt idx="2830">
                  <c:v>1191.0999999999999</c:v>
                </c:pt>
                <c:pt idx="2831">
                  <c:v>1191.0999999999999</c:v>
                </c:pt>
                <c:pt idx="2832">
                  <c:v>1191.0999999999999</c:v>
                </c:pt>
                <c:pt idx="2833">
                  <c:v>1191.0999999999999</c:v>
                </c:pt>
                <c:pt idx="2834">
                  <c:v>1191.0999999999999</c:v>
                </c:pt>
                <c:pt idx="2835">
                  <c:v>1200.0999999999999</c:v>
                </c:pt>
                <c:pt idx="2836">
                  <c:v>1191.0999999999999</c:v>
                </c:pt>
                <c:pt idx="2837">
                  <c:v>1191.0999999999999</c:v>
                </c:pt>
                <c:pt idx="2838">
                  <c:v>1191.0999999999999</c:v>
                </c:pt>
                <c:pt idx="2839">
                  <c:v>1191.0999999999999</c:v>
                </c:pt>
                <c:pt idx="2840">
                  <c:v>1191.0999999999999</c:v>
                </c:pt>
                <c:pt idx="2841">
                  <c:v>1191.0999999999999</c:v>
                </c:pt>
                <c:pt idx="2842">
                  <c:v>1191.0999999999999</c:v>
                </c:pt>
                <c:pt idx="2843">
                  <c:v>1191.0999999999999</c:v>
                </c:pt>
                <c:pt idx="2844">
                  <c:v>1191.0999999999999</c:v>
                </c:pt>
                <c:pt idx="2845">
                  <c:v>1191.0999999999999</c:v>
                </c:pt>
                <c:pt idx="2846">
                  <c:v>1191.0999999999999</c:v>
                </c:pt>
                <c:pt idx="2847">
                  <c:v>1191.0999999999999</c:v>
                </c:pt>
                <c:pt idx="2848">
                  <c:v>1191.0999999999999</c:v>
                </c:pt>
                <c:pt idx="2849">
                  <c:v>1191.0999999999999</c:v>
                </c:pt>
                <c:pt idx="2850">
                  <c:v>1191.0999999999999</c:v>
                </c:pt>
                <c:pt idx="2851">
                  <c:v>1191.0999999999999</c:v>
                </c:pt>
                <c:pt idx="2852">
                  <c:v>1191.0999999999999</c:v>
                </c:pt>
                <c:pt idx="2853">
                  <c:v>1191.0999999999999</c:v>
                </c:pt>
                <c:pt idx="2854">
                  <c:v>1200.0999999999999</c:v>
                </c:pt>
                <c:pt idx="2855">
                  <c:v>1191.0999999999999</c:v>
                </c:pt>
                <c:pt idx="2856">
                  <c:v>1191.0999999999999</c:v>
                </c:pt>
                <c:pt idx="2857">
                  <c:v>1191.0999999999999</c:v>
                </c:pt>
                <c:pt idx="2858">
                  <c:v>1191.0999999999999</c:v>
                </c:pt>
                <c:pt idx="2859">
                  <c:v>1191.0999999999999</c:v>
                </c:pt>
                <c:pt idx="2860">
                  <c:v>1191.0999999999999</c:v>
                </c:pt>
                <c:pt idx="2861">
                  <c:v>1191.0999999999999</c:v>
                </c:pt>
                <c:pt idx="2862">
                  <c:v>1191.0999999999999</c:v>
                </c:pt>
                <c:pt idx="2863">
                  <c:v>1200.0999999999999</c:v>
                </c:pt>
                <c:pt idx="2864">
                  <c:v>1200.0999999999999</c:v>
                </c:pt>
                <c:pt idx="2865">
                  <c:v>1200.0999999999999</c:v>
                </c:pt>
                <c:pt idx="2866">
                  <c:v>39.6</c:v>
                </c:pt>
                <c:pt idx="2867">
                  <c:v>1191.0999999999999</c:v>
                </c:pt>
                <c:pt idx="2868">
                  <c:v>1191.0999999999999</c:v>
                </c:pt>
                <c:pt idx="2869">
                  <c:v>1191.0999999999999</c:v>
                </c:pt>
                <c:pt idx="2870">
                  <c:v>1191.0999999999999</c:v>
                </c:pt>
                <c:pt idx="2871">
                  <c:v>1191.0999999999999</c:v>
                </c:pt>
                <c:pt idx="2872">
                  <c:v>39.6</c:v>
                </c:pt>
                <c:pt idx="2873">
                  <c:v>1191.0999999999999</c:v>
                </c:pt>
                <c:pt idx="2874">
                  <c:v>39.6</c:v>
                </c:pt>
                <c:pt idx="2875">
                  <c:v>1191.0999999999999</c:v>
                </c:pt>
                <c:pt idx="2876">
                  <c:v>1191.0999999999999</c:v>
                </c:pt>
                <c:pt idx="2877">
                  <c:v>1191.0999999999999</c:v>
                </c:pt>
                <c:pt idx="2878">
                  <c:v>1191.0999999999999</c:v>
                </c:pt>
                <c:pt idx="2879">
                  <c:v>1191.0999999999999</c:v>
                </c:pt>
                <c:pt idx="2880">
                  <c:v>1200.0999999999999</c:v>
                </c:pt>
                <c:pt idx="2881">
                  <c:v>1191.0999999999999</c:v>
                </c:pt>
                <c:pt idx="2882">
                  <c:v>1191.0999999999999</c:v>
                </c:pt>
                <c:pt idx="2883">
                  <c:v>1191.0999999999999</c:v>
                </c:pt>
                <c:pt idx="2884">
                  <c:v>39.6</c:v>
                </c:pt>
                <c:pt idx="2885">
                  <c:v>1191.0999999999999</c:v>
                </c:pt>
                <c:pt idx="2886">
                  <c:v>1191.0999999999999</c:v>
                </c:pt>
                <c:pt idx="2887">
                  <c:v>1200.0999999999999</c:v>
                </c:pt>
                <c:pt idx="2888">
                  <c:v>1191.0999999999999</c:v>
                </c:pt>
                <c:pt idx="2889">
                  <c:v>1191.0999999999999</c:v>
                </c:pt>
                <c:pt idx="2890">
                  <c:v>1191.0999999999999</c:v>
                </c:pt>
                <c:pt idx="2891">
                  <c:v>1191.0999999999999</c:v>
                </c:pt>
                <c:pt idx="2892">
                  <c:v>1200.0999999999999</c:v>
                </c:pt>
                <c:pt idx="2893">
                  <c:v>1191.0999999999999</c:v>
                </c:pt>
                <c:pt idx="2894">
                  <c:v>1191.0999999999999</c:v>
                </c:pt>
                <c:pt idx="2895">
                  <c:v>1200.0999999999999</c:v>
                </c:pt>
                <c:pt idx="2896">
                  <c:v>1191.0999999999999</c:v>
                </c:pt>
                <c:pt idx="2897">
                  <c:v>1191.0999999999999</c:v>
                </c:pt>
                <c:pt idx="2898">
                  <c:v>1191.0999999999999</c:v>
                </c:pt>
                <c:pt idx="2899">
                  <c:v>1191.0999999999999</c:v>
                </c:pt>
                <c:pt idx="2900">
                  <c:v>1191.0999999999999</c:v>
                </c:pt>
                <c:pt idx="2901">
                  <c:v>1191.0999999999999</c:v>
                </c:pt>
                <c:pt idx="2902">
                  <c:v>1191.0999999999999</c:v>
                </c:pt>
                <c:pt idx="2903">
                  <c:v>1191.0999999999999</c:v>
                </c:pt>
                <c:pt idx="2904">
                  <c:v>1191.0999999999999</c:v>
                </c:pt>
                <c:pt idx="2905">
                  <c:v>1191.0999999999999</c:v>
                </c:pt>
                <c:pt idx="2906">
                  <c:v>1191.0999999999999</c:v>
                </c:pt>
                <c:pt idx="2907">
                  <c:v>1191.0999999999999</c:v>
                </c:pt>
                <c:pt idx="2908">
                  <c:v>1191.0999999999999</c:v>
                </c:pt>
                <c:pt idx="2909">
                  <c:v>1191.0999999999999</c:v>
                </c:pt>
                <c:pt idx="2910">
                  <c:v>1191.0999999999999</c:v>
                </c:pt>
                <c:pt idx="2911">
                  <c:v>1191.0999999999999</c:v>
                </c:pt>
                <c:pt idx="2912">
                  <c:v>1191.0999999999999</c:v>
                </c:pt>
                <c:pt idx="2913">
                  <c:v>1200.0999999999999</c:v>
                </c:pt>
                <c:pt idx="2914">
                  <c:v>1191.0999999999999</c:v>
                </c:pt>
                <c:pt idx="2915">
                  <c:v>1191.0999999999999</c:v>
                </c:pt>
                <c:pt idx="2916">
                  <c:v>1191.0999999999999</c:v>
                </c:pt>
                <c:pt idx="2917">
                  <c:v>1191.0999999999999</c:v>
                </c:pt>
                <c:pt idx="2918">
                  <c:v>1200.0999999999999</c:v>
                </c:pt>
                <c:pt idx="2919">
                  <c:v>1191.0999999999999</c:v>
                </c:pt>
                <c:pt idx="2920">
                  <c:v>1191.0999999999999</c:v>
                </c:pt>
                <c:pt idx="2921">
                  <c:v>1191.0999999999999</c:v>
                </c:pt>
                <c:pt idx="2922">
                  <c:v>1191.0999999999999</c:v>
                </c:pt>
                <c:pt idx="2923">
                  <c:v>1191.0999999999999</c:v>
                </c:pt>
                <c:pt idx="2924">
                  <c:v>1191.0999999999999</c:v>
                </c:pt>
                <c:pt idx="2925">
                  <c:v>1191.0999999999999</c:v>
                </c:pt>
                <c:pt idx="2926">
                  <c:v>1191.0999999999999</c:v>
                </c:pt>
                <c:pt idx="2927">
                  <c:v>1191.0999999999999</c:v>
                </c:pt>
                <c:pt idx="2928">
                  <c:v>39.6</c:v>
                </c:pt>
                <c:pt idx="2929">
                  <c:v>1191.0999999999999</c:v>
                </c:pt>
                <c:pt idx="2930">
                  <c:v>1191.0999999999999</c:v>
                </c:pt>
                <c:pt idx="2931">
                  <c:v>1191.0999999999999</c:v>
                </c:pt>
                <c:pt idx="2932">
                  <c:v>1191.0999999999999</c:v>
                </c:pt>
                <c:pt idx="2933">
                  <c:v>1191.0999999999999</c:v>
                </c:pt>
                <c:pt idx="2934">
                  <c:v>1200.0999999999999</c:v>
                </c:pt>
                <c:pt idx="2935">
                  <c:v>1191.0999999999999</c:v>
                </c:pt>
                <c:pt idx="2936">
                  <c:v>1191.0999999999999</c:v>
                </c:pt>
                <c:pt idx="2937">
                  <c:v>39.6</c:v>
                </c:pt>
                <c:pt idx="2938">
                  <c:v>1191.0999999999999</c:v>
                </c:pt>
                <c:pt idx="2939">
                  <c:v>1191.0999999999999</c:v>
                </c:pt>
                <c:pt idx="2940">
                  <c:v>1200.0999999999999</c:v>
                </c:pt>
                <c:pt idx="2941">
                  <c:v>1191.0999999999999</c:v>
                </c:pt>
                <c:pt idx="2942">
                  <c:v>1191.0999999999999</c:v>
                </c:pt>
                <c:pt idx="2943">
                  <c:v>1191.0999999999999</c:v>
                </c:pt>
                <c:pt idx="2944">
                  <c:v>1191.0999999999999</c:v>
                </c:pt>
                <c:pt idx="2945">
                  <c:v>1191.0999999999999</c:v>
                </c:pt>
                <c:pt idx="2946">
                  <c:v>1200.0999999999999</c:v>
                </c:pt>
                <c:pt idx="2947">
                  <c:v>1191.0999999999999</c:v>
                </c:pt>
                <c:pt idx="2948">
                  <c:v>1191.0999999999999</c:v>
                </c:pt>
                <c:pt idx="2949">
                  <c:v>1200.0999999999999</c:v>
                </c:pt>
                <c:pt idx="2950">
                  <c:v>1200.0999999999999</c:v>
                </c:pt>
                <c:pt idx="2951">
                  <c:v>1191.0999999999999</c:v>
                </c:pt>
                <c:pt idx="2952">
                  <c:v>1191.0999999999999</c:v>
                </c:pt>
                <c:pt idx="2953">
                  <c:v>1191.0999999999999</c:v>
                </c:pt>
                <c:pt idx="2954">
                  <c:v>1191.0999999999999</c:v>
                </c:pt>
                <c:pt idx="2955">
                  <c:v>1191.0999999999999</c:v>
                </c:pt>
                <c:pt idx="2956">
                  <c:v>1191.0999999999999</c:v>
                </c:pt>
                <c:pt idx="2957">
                  <c:v>1200.0999999999999</c:v>
                </c:pt>
                <c:pt idx="2958">
                  <c:v>1191.0999999999999</c:v>
                </c:pt>
                <c:pt idx="2959">
                  <c:v>1191.0999999999999</c:v>
                </c:pt>
                <c:pt idx="2960">
                  <c:v>1191.0999999999999</c:v>
                </c:pt>
                <c:pt idx="2961">
                  <c:v>1191.0999999999999</c:v>
                </c:pt>
                <c:pt idx="2962">
                  <c:v>1191.0999999999999</c:v>
                </c:pt>
                <c:pt idx="2963">
                  <c:v>1191.0999999999999</c:v>
                </c:pt>
                <c:pt idx="2964">
                  <c:v>1191.0999999999999</c:v>
                </c:pt>
                <c:pt idx="2965">
                  <c:v>1191.0999999999999</c:v>
                </c:pt>
                <c:pt idx="2966">
                  <c:v>44.8</c:v>
                </c:pt>
                <c:pt idx="2967">
                  <c:v>1191.0999999999999</c:v>
                </c:pt>
                <c:pt idx="2968">
                  <c:v>1191.0999999999999</c:v>
                </c:pt>
                <c:pt idx="2969">
                  <c:v>1191.0999999999999</c:v>
                </c:pt>
                <c:pt idx="2970">
                  <c:v>1200.0999999999999</c:v>
                </c:pt>
                <c:pt idx="2971">
                  <c:v>1191.0999999999999</c:v>
                </c:pt>
                <c:pt idx="2972">
                  <c:v>1191.0999999999999</c:v>
                </c:pt>
                <c:pt idx="2973">
                  <c:v>1191.0999999999999</c:v>
                </c:pt>
                <c:pt idx="2974">
                  <c:v>1191.0999999999999</c:v>
                </c:pt>
                <c:pt idx="2975">
                  <c:v>44.8</c:v>
                </c:pt>
                <c:pt idx="2976">
                  <c:v>1200.0999999999999</c:v>
                </c:pt>
                <c:pt idx="2977">
                  <c:v>1200.0999999999999</c:v>
                </c:pt>
                <c:pt idx="2978">
                  <c:v>1191.0999999999999</c:v>
                </c:pt>
                <c:pt idx="2979">
                  <c:v>1191.0999999999999</c:v>
                </c:pt>
                <c:pt idx="2980">
                  <c:v>1191.0999999999999</c:v>
                </c:pt>
                <c:pt idx="2981">
                  <c:v>1191.0999999999999</c:v>
                </c:pt>
                <c:pt idx="2982">
                  <c:v>1191.0999999999999</c:v>
                </c:pt>
                <c:pt idx="2983">
                  <c:v>1191.0999999999999</c:v>
                </c:pt>
                <c:pt idx="2984">
                  <c:v>1200.0999999999999</c:v>
                </c:pt>
                <c:pt idx="2985">
                  <c:v>1191.0999999999999</c:v>
                </c:pt>
                <c:pt idx="2986">
                  <c:v>1191.0999999999999</c:v>
                </c:pt>
                <c:pt idx="2987">
                  <c:v>1191.0999999999999</c:v>
                </c:pt>
                <c:pt idx="2988">
                  <c:v>1191.0999999999999</c:v>
                </c:pt>
                <c:pt idx="2989">
                  <c:v>1191.0999999999999</c:v>
                </c:pt>
                <c:pt idx="2990">
                  <c:v>1191.0999999999999</c:v>
                </c:pt>
                <c:pt idx="2991">
                  <c:v>1191.0999999999999</c:v>
                </c:pt>
                <c:pt idx="2992">
                  <c:v>1191.0999999999999</c:v>
                </c:pt>
                <c:pt idx="2993">
                  <c:v>1191.0999999999999</c:v>
                </c:pt>
                <c:pt idx="2994">
                  <c:v>1200.0999999999999</c:v>
                </c:pt>
                <c:pt idx="2995">
                  <c:v>1191.0999999999999</c:v>
                </c:pt>
                <c:pt idx="2996">
                  <c:v>1191.0999999999999</c:v>
                </c:pt>
                <c:pt idx="2997">
                  <c:v>1191.0999999999999</c:v>
                </c:pt>
                <c:pt idx="2998">
                  <c:v>1200.0999999999999</c:v>
                </c:pt>
                <c:pt idx="2999">
                  <c:v>1191.0999999999999</c:v>
                </c:pt>
                <c:pt idx="3000">
                  <c:v>1191.0999999999999</c:v>
                </c:pt>
                <c:pt idx="3001">
                  <c:v>1191.0999999999999</c:v>
                </c:pt>
                <c:pt idx="3002">
                  <c:v>1191.0999999999999</c:v>
                </c:pt>
                <c:pt idx="3003">
                  <c:v>1191.0999999999999</c:v>
                </c:pt>
                <c:pt idx="3004">
                  <c:v>1191.0999999999999</c:v>
                </c:pt>
                <c:pt idx="3005">
                  <c:v>1191.0999999999999</c:v>
                </c:pt>
                <c:pt idx="3006">
                  <c:v>1191.0999999999999</c:v>
                </c:pt>
                <c:pt idx="3007">
                  <c:v>1191.0999999999999</c:v>
                </c:pt>
                <c:pt idx="3008">
                  <c:v>1200.0999999999999</c:v>
                </c:pt>
                <c:pt idx="3009">
                  <c:v>1191.0999999999999</c:v>
                </c:pt>
                <c:pt idx="3010">
                  <c:v>1191.0999999999999</c:v>
                </c:pt>
                <c:pt idx="3011">
                  <c:v>39.6</c:v>
                </c:pt>
                <c:pt idx="3012">
                  <c:v>1191.0999999999999</c:v>
                </c:pt>
                <c:pt idx="3013">
                  <c:v>1191.0999999999999</c:v>
                </c:pt>
                <c:pt idx="3014">
                  <c:v>1191.0999999999999</c:v>
                </c:pt>
                <c:pt idx="3015">
                  <c:v>1191.0999999999999</c:v>
                </c:pt>
                <c:pt idx="3016">
                  <c:v>1200.0999999999999</c:v>
                </c:pt>
                <c:pt idx="3017">
                  <c:v>1191.0999999999999</c:v>
                </c:pt>
                <c:pt idx="3018">
                  <c:v>1191.0999999999999</c:v>
                </c:pt>
                <c:pt idx="3019">
                  <c:v>1191.0999999999999</c:v>
                </c:pt>
                <c:pt idx="3020">
                  <c:v>1200.0999999999999</c:v>
                </c:pt>
                <c:pt idx="3021">
                  <c:v>1200.0999999999999</c:v>
                </c:pt>
                <c:pt idx="3022">
                  <c:v>1191.0999999999999</c:v>
                </c:pt>
                <c:pt idx="3023">
                  <c:v>1200.0999999999999</c:v>
                </c:pt>
                <c:pt idx="3024">
                  <c:v>1200.0999999999999</c:v>
                </c:pt>
                <c:pt idx="3025">
                  <c:v>1191.0999999999999</c:v>
                </c:pt>
                <c:pt idx="3026">
                  <c:v>1191.0999999999999</c:v>
                </c:pt>
                <c:pt idx="3027">
                  <c:v>1200.0999999999999</c:v>
                </c:pt>
                <c:pt idx="3028">
                  <c:v>1200.0999999999999</c:v>
                </c:pt>
                <c:pt idx="3029">
                  <c:v>1191.0999999999999</c:v>
                </c:pt>
                <c:pt idx="3030">
                  <c:v>1191.0999999999999</c:v>
                </c:pt>
                <c:pt idx="3031">
                  <c:v>1191.0999999999999</c:v>
                </c:pt>
                <c:pt idx="3032">
                  <c:v>1191.0999999999999</c:v>
                </c:pt>
                <c:pt idx="3033">
                  <c:v>1200.0999999999999</c:v>
                </c:pt>
                <c:pt idx="3034">
                  <c:v>1191.0999999999999</c:v>
                </c:pt>
                <c:pt idx="3035">
                  <c:v>1191.0999999999999</c:v>
                </c:pt>
                <c:pt idx="3036">
                  <c:v>39.6</c:v>
                </c:pt>
                <c:pt idx="3037">
                  <c:v>1191.0999999999999</c:v>
                </c:pt>
                <c:pt idx="3038">
                  <c:v>1191.0999999999999</c:v>
                </c:pt>
                <c:pt idx="3039">
                  <c:v>1200.0999999999999</c:v>
                </c:pt>
                <c:pt idx="3040">
                  <c:v>1191.0999999999999</c:v>
                </c:pt>
                <c:pt idx="3041">
                  <c:v>1200.0999999999999</c:v>
                </c:pt>
                <c:pt idx="3042">
                  <c:v>1200.0999999999999</c:v>
                </c:pt>
                <c:pt idx="3043">
                  <c:v>1200.0999999999999</c:v>
                </c:pt>
                <c:pt idx="3044">
                  <c:v>1200.0999999999999</c:v>
                </c:pt>
                <c:pt idx="3045">
                  <c:v>1191.0999999999999</c:v>
                </c:pt>
                <c:pt idx="3046">
                  <c:v>1191.0999999999999</c:v>
                </c:pt>
                <c:pt idx="3047">
                  <c:v>1191.0999999999999</c:v>
                </c:pt>
                <c:pt idx="3048">
                  <c:v>1191.0999999999999</c:v>
                </c:pt>
                <c:pt idx="3049">
                  <c:v>1191.0999999999999</c:v>
                </c:pt>
                <c:pt idx="3050">
                  <c:v>1191.0999999999999</c:v>
                </c:pt>
                <c:pt idx="3051">
                  <c:v>1191.0999999999999</c:v>
                </c:pt>
                <c:pt idx="3052">
                  <c:v>1191.0999999999999</c:v>
                </c:pt>
                <c:pt idx="3053">
                  <c:v>1191.0999999999999</c:v>
                </c:pt>
                <c:pt idx="3054">
                  <c:v>1191.0999999999999</c:v>
                </c:pt>
                <c:pt idx="3055">
                  <c:v>1191.0999999999999</c:v>
                </c:pt>
                <c:pt idx="3056">
                  <c:v>1191.0999999999999</c:v>
                </c:pt>
                <c:pt idx="3057">
                  <c:v>1200.0999999999999</c:v>
                </c:pt>
                <c:pt idx="3058">
                  <c:v>1191.0999999999999</c:v>
                </c:pt>
                <c:pt idx="3059">
                  <c:v>1191.0999999999999</c:v>
                </c:pt>
                <c:pt idx="3060">
                  <c:v>1200.0999999999999</c:v>
                </c:pt>
                <c:pt idx="3061">
                  <c:v>1191.0999999999999</c:v>
                </c:pt>
                <c:pt idx="3062">
                  <c:v>1200.0999999999999</c:v>
                </c:pt>
                <c:pt idx="3063">
                  <c:v>1191.0999999999999</c:v>
                </c:pt>
                <c:pt idx="3064">
                  <c:v>1191.0999999999999</c:v>
                </c:pt>
                <c:pt idx="3065">
                  <c:v>1200.0999999999999</c:v>
                </c:pt>
                <c:pt idx="3066">
                  <c:v>1200.0999999999999</c:v>
                </c:pt>
                <c:pt idx="3067">
                  <c:v>1191.0999999999999</c:v>
                </c:pt>
                <c:pt idx="3068">
                  <c:v>1200.0999999999999</c:v>
                </c:pt>
                <c:pt idx="3069">
                  <c:v>1191.0999999999999</c:v>
                </c:pt>
                <c:pt idx="3070">
                  <c:v>1191.0999999999999</c:v>
                </c:pt>
                <c:pt idx="3071">
                  <c:v>1200.0999999999999</c:v>
                </c:pt>
                <c:pt idx="3072">
                  <c:v>1191.0999999999999</c:v>
                </c:pt>
                <c:pt idx="3073">
                  <c:v>1191.0999999999999</c:v>
                </c:pt>
                <c:pt idx="3074">
                  <c:v>1200.0999999999999</c:v>
                </c:pt>
                <c:pt idx="3075">
                  <c:v>1191.0999999999999</c:v>
                </c:pt>
                <c:pt idx="3076">
                  <c:v>1191.0999999999999</c:v>
                </c:pt>
                <c:pt idx="3077">
                  <c:v>1191.0999999999999</c:v>
                </c:pt>
                <c:pt idx="3078">
                  <c:v>1200.0999999999999</c:v>
                </c:pt>
                <c:pt idx="3079">
                  <c:v>1191.0999999999999</c:v>
                </c:pt>
                <c:pt idx="3080">
                  <c:v>1191.0999999999999</c:v>
                </c:pt>
                <c:pt idx="3081">
                  <c:v>1191.0999999999999</c:v>
                </c:pt>
                <c:pt idx="3082">
                  <c:v>1200.0999999999999</c:v>
                </c:pt>
                <c:pt idx="3083">
                  <c:v>1191.0999999999999</c:v>
                </c:pt>
                <c:pt idx="3084">
                  <c:v>1200.0999999999999</c:v>
                </c:pt>
                <c:pt idx="3085">
                  <c:v>1200.0999999999999</c:v>
                </c:pt>
                <c:pt idx="3086">
                  <c:v>1191.0999999999999</c:v>
                </c:pt>
                <c:pt idx="3087">
                  <c:v>1200.0999999999999</c:v>
                </c:pt>
                <c:pt idx="3088">
                  <c:v>1191.0999999999999</c:v>
                </c:pt>
                <c:pt idx="3089">
                  <c:v>1191.0999999999999</c:v>
                </c:pt>
                <c:pt idx="3090">
                  <c:v>1200.0999999999999</c:v>
                </c:pt>
                <c:pt idx="3091">
                  <c:v>1191.0999999999999</c:v>
                </c:pt>
                <c:pt idx="3092">
                  <c:v>1191.0999999999999</c:v>
                </c:pt>
                <c:pt idx="3093">
                  <c:v>39.6</c:v>
                </c:pt>
                <c:pt idx="3094">
                  <c:v>1191.0999999999999</c:v>
                </c:pt>
                <c:pt idx="3095">
                  <c:v>1191.0999999999999</c:v>
                </c:pt>
                <c:pt idx="3096">
                  <c:v>1200.0999999999999</c:v>
                </c:pt>
                <c:pt idx="3097">
                  <c:v>1191.0999999999999</c:v>
                </c:pt>
                <c:pt idx="3098">
                  <c:v>1191.0999999999999</c:v>
                </c:pt>
                <c:pt idx="3099">
                  <c:v>1191.0999999999999</c:v>
                </c:pt>
                <c:pt idx="3100">
                  <c:v>1191.0999999999999</c:v>
                </c:pt>
                <c:pt idx="3101">
                  <c:v>1191.0999999999999</c:v>
                </c:pt>
                <c:pt idx="3102">
                  <c:v>39.6</c:v>
                </c:pt>
                <c:pt idx="3103">
                  <c:v>1200.0999999999999</c:v>
                </c:pt>
                <c:pt idx="3104">
                  <c:v>1191.0999999999999</c:v>
                </c:pt>
                <c:pt idx="3105">
                  <c:v>1191.0999999999999</c:v>
                </c:pt>
                <c:pt idx="3106">
                  <c:v>1191.0999999999999</c:v>
                </c:pt>
                <c:pt idx="3107">
                  <c:v>1191.0999999999999</c:v>
                </c:pt>
                <c:pt idx="3108">
                  <c:v>1191.0999999999999</c:v>
                </c:pt>
                <c:pt idx="3109">
                  <c:v>1191.0999999999999</c:v>
                </c:pt>
                <c:pt idx="3110">
                  <c:v>1200.0999999999999</c:v>
                </c:pt>
                <c:pt idx="3111">
                  <c:v>1200.0999999999999</c:v>
                </c:pt>
                <c:pt idx="3112">
                  <c:v>1191.0999999999999</c:v>
                </c:pt>
                <c:pt idx="3113">
                  <c:v>1191.0999999999999</c:v>
                </c:pt>
                <c:pt idx="3114">
                  <c:v>1200.0999999999999</c:v>
                </c:pt>
                <c:pt idx="3115">
                  <c:v>1200.0999999999999</c:v>
                </c:pt>
                <c:pt idx="3116">
                  <c:v>1191.0999999999999</c:v>
                </c:pt>
                <c:pt idx="3117">
                  <c:v>1191.0999999999999</c:v>
                </c:pt>
                <c:pt idx="3118">
                  <c:v>1191.0999999999999</c:v>
                </c:pt>
                <c:pt idx="3119">
                  <c:v>1191.0999999999999</c:v>
                </c:pt>
                <c:pt idx="3120">
                  <c:v>1191.0999999999999</c:v>
                </c:pt>
                <c:pt idx="3121">
                  <c:v>1191.0999999999999</c:v>
                </c:pt>
                <c:pt idx="3122">
                  <c:v>1191.0999999999999</c:v>
                </c:pt>
                <c:pt idx="3123">
                  <c:v>1191.0999999999999</c:v>
                </c:pt>
                <c:pt idx="3124">
                  <c:v>1191.0999999999999</c:v>
                </c:pt>
                <c:pt idx="3125">
                  <c:v>1191.0999999999999</c:v>
                </c:pt>
                <c:pt idx="3126">
                  <c:v>1191.0999999999999</c:v>
                </c:pt>
                <c:pt idx="3127">
                  <c:v>1200.0999999999999</c:v>
                </c:pt>
                <c:pt idx="3128">
                  <c:v>1191.0999999999999</c:v>
                </c:pt>
                <c:pt idx="3129">
                  <c:v>1191.0999999999999</c:v>
                </c:pt>
                <c:pt idx="3130">
                  <c:v>1191.0999999999999</c:v>
                </c:pt>
                <c:pt idx="3131">
                  <c:v>1191.0999999999999</c:v>
                </c:pt>
                <c:pt idx="3132">
                  <c:v>1191.0999999999999</c:v>
                </c:pt>
                <c:pt idx="3133">
                  <c:v>1191.0999999999999</c:v>
                </c:pt>
                <c:pt idx="3134">
                  <c:v>1200.0999999999999</c:v>
                </c:pt>
                <c:pt idx="3135">
                  <c:v>1191.0999999999999</c:v>
                </c:pt>
                <c:pt idx="3136">
                  <c:v>1191.0999999999999</c:v>
                </c:pt>
                <c:pt idx="3137">
                  <c:v>1200.0999999999999</c:v>
                </c:pt>
                <c:pt idx="3138">
                  <c:v>1191.0999999999999</c:v>
                </c:pt>
                <c:pt idx="3139">
                  <c:v>1191.0999999999999</c:v>
                </c:pt>
                <c:pt idx="3140">
                  <c:v>1191.0999999999999</c:v>
                </c:pt>
                <c:pt idx="3141">
                  <c:v>1191.0999999999999</c:v>
                </c:pt>
                <c:pt idx="3142">
                  <c:v>1191.0999999999999</c:v>
                </c:pt>
                <c:pt idx="3143">
                  <c:v>1200.0999999999999</c:v>
                </c:pt>
                <c:pt idx="3144">
                  <c:v>1191.0999999999999</c:v>
                </c:pt>
                <c:pt idx="3145">
                  <c:v>1191.0999999999999</c:v>
                </c:pt>
                <c:pt idx="3146">
                  <c:v>1200.0999999999999</c:v>
                </c:pt>
                <c:pt idx="3147">
                  <c:v>1191.0999999999999</c:v>
                </c:pt>
                <c:pt idx="3148">
                  <c:v>1200.0999999999999</c:v>
                </c:pt>
                <c:pt idx="3149">
                  <c:v>1191.0999999999999</c:v>
                </c:pt>
                <c:pt idx="3150">
                  <c:v>1191.0999999999999</c:v>
                </c:pt>
                <c:pt idx="3151">
                  <c:v>1191.0999999999999</c:v>
                </c:pt>
                <c:pt idx="3152">
                  <c:v>1191.0999999999999</c:v>
                </c:pt>
                <c:pt idx="3153">
                  <c:v>1191.0999999999999</c:v>
                </c:pt>
                <c:pt idx="3154">
                  <c:v>1191.0999999999999</c:v>
                </c:pt>
                <c:pt idx="3155">
                  <c:v>1191.0999999999999</c:v>
                </c:pt>
                <c:pt idx="3156">
                  <c:v>1191.0999999999999</c:v>
                </c:pt>
                <c:pt idx="3157">
                  <c:v>1191.0999999999999</c:v>
                </c:pt>
                <c:pt idx="3158">
                  <c:v>1191.0999999999999</c:v>
                </c:pt>
                <c:pt idx="3159">
                  <c:v>1191.0999999999999</c:v>
                </c:pt>
                <c:pt idx="3160">
                  <c:v>1191.0999999999999</c:v>
                </c:pt>
                <c:pt idx="3161">
                  <c:v>1191.0999999999999</c:v>
                </c:pt>
                <c:pt idx="3162">
                  <c:v>1191.0999999999999</c:v>
                </c:pt>
                <c:pt idx="3163">
                  <c:v>1191.0999999999999</c:v>
                </c:pt>
                <c:pt idx="3164">
                  <c:v>1191.0999999999999</c:v>
                </c:pt>
                <c:pt idx="3165">
                  <c:v>1191.0999999999999</c:v>
                </c:pt>
                <c:pt idx="3166">
                  <c:v>1191.0999999999999</c:v>
                </c:pt>
                <c:pt idx="3167">
                  <c:v>1200.0999999999999</c:v>
                </c:pt>
                <c:pt idx="3168">
                  <c:v>1191.0999999999999</c:v>
                </c:pt>
                <c:pt idx="3169">
                  <c:v>1191.0999999999999</c:v>
                </c:pt>
                <c:pt idx="3170">
                  <c:v>1191.0999999999999</c:v>
                </c:pt>
                <c:pt idx="3171">
                  <c:v>1200.0999999999999</c:v>
                </c:pt>
                <c:pt idx="3172">
                  <c:v>1191.0999999999999</c:v>
                </c:pt>
                <c:pt idx="3173">
                  <c:v>1200.0999999999999</c:v>
                </c:pt>
                <c:pt idx="3174">
                  <c:v>1200.0999999999999</c:v>
                </c:pt>
                <c:pt idx="3175">
                  <c:v>1191.0999999999999</c:v>
                </c:pt>
                <c:pt idx="3176">
                  <c:v>1191.0999999999999</c:v>
                </c:pt>
                <c:pt idx="3177">
                  <c:v>1191.0999999999999</c:v>
                </c:pt>
                <c:pt idx="3178">
                  <c:v>1191.0999999999999</c:v>
                </c:pt>
                <c:pt idx="3179">
                  <c:v>1191.0999999999999</c:v>
                </c:pt>
                <c:pt idx="3180">
                  <c:v>1191.0999999999999</c:v>
                </c:pt>
                <c:pt idx="3181">
                  <c:v>1191.0999999999999</c:v>
                </c:pt>
                <c:pt idx="3182">
                  <c:v>1191.0999999999999</c:v>
                </c:pt>
                <c:pt idx="3183">
                  <c:v>1191.0999999999999</c:v>
                </c:pt>
                <c:pt idx="3184">
                  <c:v>1200.0999999999999</c:v>
                </c:pt>
                <c:pt idx="3185">
                  <c:v>1191.0999999999999</c:v>
                </c:pt>
                <c:pt idx="3186">
                  <c:v>1191.0999999999999</c:v>
                </c:pt>
                <c:pt idx="3187">
                  <c:v>1191.0999999999999</c:v>
                </c:pt>
                <c:pt idx="3188">
                  <c:v>39.6</c:v>
                </c:pt>
                <c:pt idx="3189">
                  <c:v>1191.0999999999999</c:v>
                </c:pt>
                <c:pt idx="3190">
                  <c:v>1200.0999999999999</c:v>
                </c:pt>
                <c:pt idx="3191">
                  <c:v>1200.0999999999999</c:v>
                </c:pt>
                <c:pt idx="3192">
                  <c:v>1191.0999999999999</c:v>
                </c:pt>
                <c:pt idx="3193">
                  <c:v>1191.0999999999999</c:v>
                </c:pt>
                <c:pt idx="3194">
                  <c:v>1200.0999999999999</c:v>
                </c:pt>
                <c:pt idx="3195">
                  <c:v>1191.0999999999999</c:v>
                </c:pt>
                <c:pt idx="3196">
                  <c:v>1200.0999999999999</c:v>
                </c:pt>
                <c:pt idx="3197">
                  <c:v>1191.0999999999999</c:v>
                </c:pt>
                <c:pt idx="3198">
                  <c:v>1200.0999999999999</c:v>
                </c:pt>
                <c:pt idx="3199">
                  <c:v>39.6</c:v>
                </c:pt>
                <c:pt idx="3200">
                  <c:v>1191.0999999999999</c:v>
                </c:pt>
                <c:pt idx="3201">
                  <c:v>1191.0999999999999</c:v>
                </c:pt>
                <c:pt idx="3202">
                  <c:v>1200.0999999999999</c:v>
                </c:pt>
                <c:pt idx="3203">
                  <c:v>1200.0999999999999</c:v>
                </c:pt>
                <c:pt idx="3204">
                  <c:v>1191.0999999999999</c:v>
                </c:pt>
                <c:pt idx="3205">
                  <c:v>1191.0999999999999</c:v>
                </c:pt>
                <c:pt idx="3206">
                  <c:v>1191.0999999999999</c:v>
                </c:pt>
                <c:pt idx="3207">
                  <c:v>1191.0999999999999</c:v>
                </c:pt>
                <c:pt idx="3208">
                  <c:v>1200.0999999999999</c:v>
                </c:pt>
                <c:pt idx="3209">
                  <c:v>1200.0999999999999</c:v>
                </c:pt>
                <c:pt idx="3210">
                  <c:v>1200.0999999999999</c:v>
                </c:pt>
                <c:pt idx="3211">
                  <c:v>1191.0999999999999</c:v>
                </c:pt>
                <c:pt idx="3212">
                  <c:v>1191.0999999999999</c:v>
                </c:pt>
                <c:pt idx="3213">
                  <c:v>1191.0999999999999</c:v>
                </c:pt>
                <c:pt idx="3214">
                  <c:v>39.6</c:v>
                </c:pt>
                <c:pt idx="3215">
                  <c:v>1191.0999999999999</c:v>
                </c:pt>
                <c:pt idx="3216">
                  <c:v>1191.0999999999999</c:v>
                </c:pt>
                <c:pt idx="3217">
                  <c:v>1191.0999999999999</c:v>
                </c:pt>
                <c:pt idx="3218">
                  <c:v>60.5</c:v>
                </c:pt>
                <c:pt idx="3219">
                  <c:v>1200.0999999999999</c:v>
                </c:pt>
                <c:pt idx="3220">
                  <c:v>1191.0999999999999</c:v>
                </c:pt>
                <c:pt idx="3221">
                  <c:v>1191.0999999999999</c:v>
                </c:pt>
                <c:pt idx="3222">
                  <c:v>1200.0999999999999</c:v>
                </c:pt>
                <c:pt idx="3223">
                  <c:v>1191.0999999999999</c:v>
                </c:pt>
                <c:pt idx="3224">
                  <c:v>1191.0999999999999</c:v>
                </c:pt>
                <c:pt idx="3225">
                  <c:v>1191.0999999999999</c:v>
                </c:pt>
                <c:pt idx="3226">
                  <c:v>1191.0999999999999</c:v>
                </c:pt>
                <c:pt idx="3227">
                  <c:v>1191.0999999999999</c:v>
                </c:pt>
                <c:pt idx="3228">
                  <c:v>1200.0999999999999</c:v>
                </c:pt>
                <c:pt idx="3229">
                  <c:v>1200.0999999999999</c:v>
                </c:pt>
                <c:pt idx="3230">
                  <c:v>1191.0999999999999</c:v>
                </c:pt>
                <c:pt idx="3231">
                  <c:v>1200.0999999999999</c:v>
                </c:pt>
                <c:pt idx="3232">
                  <c:v>1191.0999999999999</c:v>
                </c:pt>
                <c:pt idx="3233">
                  <c:v>39.6</c:v>
                </c:pt>
                <c:pt idx="3234">
                  <c:v>1191.0999999999999</c:v>
                </c:pt>
                <c:pt idx="3235">
                  <c:v>1191.0999999999999</c:v>
                </c:pt>
                <c:pt idx="3236">
                  <c:v>1200.0999999999999</c:v>
                </c:pt>
                <c:pt idx="3237">
                  <c:v>1191.0999999999999</c:v>
                </c:pt>
                <c:pt idx="3238">
                  <c:v>1200.0999999999999</c:v>
                </c:pt>
                <c:pt idx="3239">
                  <c:v>1191.0999999999999</c:v>
                </c:pt>
                <c:pt idx="3240">
                  <c:v>1200.0999999999999</c:v>
                </c:pt>
                <c:pt idx="3241">
                  <c:v>1200.0999999999999</c:v>
                </c:pt>
                <c:pt idx="3242">
                  <c:v>1191.0999999999999</c:v>
                </c:pt>
                <c:pt idx="3243">
                  <c:v>1191.0999999999999</c:v>
                </c:pt>
                <c:pt idx="3244">
                  <c:v>1200.0999999999999</c:v>
                </c:pt>
                <c:pt idx="3245">
                  <c:v>1191.0999999999999</c:v>
                </c:pt>
                <c:pt idx="3246">
                  <c:v>1200.0999999999999</c:v>
                </c:pt>
                <c:pt idx="3247">
                  <c:v>1191.0999999999999</c:v>
                </c:pt>
                <c:pt idx="3248">
                  <c:v>1200.0999999999999</c:v>
                </c:pt>
                <c:pt idx="3249">
                  <c:v>1200.0999999999999</c:v>
                </c:pt>
                <c:pt idx="3250">
                  <c:v>1200.0999999999999</c:v>
                </c:pt>
                <c:pt idx="3251">
                  <c:v>1191.0999999999999</c:v>
                </c:pt>
                <c:pt idx="3252">
                  <c:v>1191.0999999999999</c:v>
                </c:pt>
                <c:pt idx="3253">
                  <c:v>1191.0999999999999</c:v>
                </c:pt>
                <c:pt idx="3254">
                  <c:v>1200.0999999999999</c:v>
                </c:pt>
                <c:pt idx="3255">
                  <c:v>1191.0999999999999</c:v>
                </c:pt>
                <c:pt idx="3256">
                  <c:v>1200.0999999999999</c:v>
                </c:pt>
                <c:pt idx="3257">
                  <c:v>1191.0999999999999</c:v>
                </c:pt>
                <c:pt idx="3258">
                  <c:v>1191.0999999999999</c:v>
                </c:pt>
                <c:pt idx="3259">
                  <c:v>1200.0999999999999</c:v>
                </c:pt>
                <c:pt idx="3260">
                  <c:v>1200.0999999999999</c:v>
                </c:pt>
                <c:pt idx="3261">
                  <c:v>1191.0999999999999</c:v>
                </c:pt>
                <c:pt idx="3262">
                  <c:v>1191.0999999999999</c:v>
                </c:pt>
                <c:pt idx="3263">
                  <c:v>1191.0999999999999</c:v>
                </c:pt>
                <c:pt idx="3264">
                  <c:v>1191.0999999999999</c:v>
                </c:pt>
                <c:pt idx="3265">
                  <c:v>1191.0999999999999</c:v>
                </c:pt>
                <c:pt idx="3266">
                  <c:v>1200.0999999999999</c:v>
                </c:pt>
                <c:pt idx="3267">
                  <c:v>1191.0999999999999</c:v>
                </c:pt>
                <c:pt idx="3268">
                  <c:v>39.6</c:v>
                </c:pt>
                <c:pt idx="3269">
                  <c:v>1200.0999999999999</c:v>
                </c:pt>
                <c:pt idx="3270">
                  <c:v>39.6</c:v>
                </c:pt>
                <c:pt idx="3271">
                  <c:v>1191.0999999999999</c:v>
                </c:pt>
                <c:pt idx="3272">
                  <c:v>1191.0999999999999</c:v>
                </c:pt>
                <c:pt idx="3273">
                  <c:v>1191.0999999999999</c:v>
                </c:pt>
                <c:pt idx="3274">
                  <c:v>1200.0999999999999</c:v>
                </c:pt>
                <c:pt idx="3275">
                  <c:v>1191.0999999999999</c:v>
                </c:pt>
                <c:pt idx="3276">
                  <c:v>39.6</c:v>
                </c:pt>
                <c:pt idx="3277">
                  <c:v>1191.0999999999999</c:v>
                </c:pt>
                <c:pt idx="3278">
                  <c:v>1191.0999999999999</c:v>
                </c:pt>
                <c:pt idx="3279">
                  <c:v>1191.0999999999999</c:v>
                </c:pt>
                <c:pt idx="3280">
                  <c:v>1200.0999999999999</c:v>
                </c:pt>
                <c:pt idx="3281">
                  <c:v>1191.0999999999999</c:v>
                </c:pt>
                <c:pt idx="3282">
                  <c:v>1191.0999999999999</c:v>
                </c:pt>
                <c:pt idx="3283">
                  <c:v>1191.0999999999999</c:v>
                </c:pt>
                <c:pt idx="3284">
                  <c:v>1191.0999999999999</c:v>
                </c:pt>
                <c:pt idx="3285">
                  <c:v>1200.0999999999999</c:v>
                </c:pt>
                <c:pt idx="3286">
                  <c:v>1191.0999999999999</c:v>
                </c:pt>
                <c:pt idx="3287">
                  <c:v>1191.0999999999999</c:v>
                </c:pt>
                <c:pt idx="3288">
                  <c:v>1191.0999999999999</c:v>
                </c:pt>
                <c:pt idx="3289">
                  <c:v>1191.0999999999999</c:v>
                </c:pt>
                <c:pt idx="3290">
                  <c:v>1191.0999999999999</c:v>
                </c:pt>
                <c:pt idx="3291">
                  <c:v>39.6</c:v>
                </c:pt>
                <c:pt idx="3292">
                  <c:v>39.6</c:v>
                </c:pt>
                <c:pt idx="3293">
                  <c:v>1200.0999999999999</c:v>
                </c:pt>
                <c:pt idx="3294">
                  <c:v>1200.0999999999999</c:v>
                </c:pt>
                <c:pt idx="3295">
                  <c:v>1191.0999999999999</c:v>
                </c:pt>
                <c:pt idx="3296">
                  <c:v>1191.0999999999999</c:v>
                </c:pt>
                <c:pt idx="3297">
                  <c:v>1191.0999999999999</c:v>
                </c:pt>
                <c:pt idx="3298">
                  <c:v>1191.0999999999999</c:v>
                </c:pt>
                <c:pt idx="3299">
                  <c:v>39.6</c:v>
                </c:pt>
                <c:pt idx="3300">
                  <c:v>1191.0999999999999</c:v>
                </c:pt>
                <c:pt idx="3301">
                  <c:v>1191.0999999999999</c:v>
                </c:pt>
                <c:pt idx="3302">
                  <c:v>1191.0999999999999</c:v>
                </c:pt>
                <c:pt idx="3303">
                  <c:v>1191.0999999999999</c:v>
                </c:pt>
                <c:pt idx="3304">
                  <c:v>1191.0999999999999</c:v>
                </c:pt>
                <c:pt idx="3305">
                  <c:v>1200.0999999999999</c:v>
                </c:pt>
                <c:pt idx="3306">
                  <c:v>1200.0999999999999</c:v>
                </c:pt>
                <c:pt idx="3307">
                  <c:v>1191.0999999999999</c:v>
                </c:pt>
                <c:pt idx="3308">
                  <c:v>1191.0999999999999</c:v>
                </c:pt>
                <c:pt idx="3309">
                  <c:v>39.6</c:v>
                </c:pt>
                <c:pt idx="3310">
                  <c:v>1200.0999999999999</c:v>
                </c:pt>
                <c:pt idx="3311">
                  <c:v>1191.0999999999999</c:v>
                </c:pt>
                <c:pt idx="3312">
                  <c:v>1191.0999999999999</c:v>
                </c:pt>
                <c:pt idx="3313">
                  <c:v>1200.0999999999999</c:v>
                </c:pt>
                <c:pt idx="3314">
                  <c:v>1200.0999999999999</c:v>
                </c:pt>
                <c:pt idx="3315">
                  <c:v>1200.0999999999999</c:v>
                </c:pt>
                <c:pt idx="3316">
                  <c:v>1200.0999999999999</c:v>
                </c:pt>
                <c:pt idx="3317">
                  <c:v>39.6</c:v>
                </c:pt>
                <c:pt idx="3318">
                  <c:v>1200.0999999999999</c:v>
                </c:pt>
                <c:pt idx="3319">
                  <c:v>1191.0999999999999</c:v>
                </c:pt>
                <c:pt idx="3320">
                  <c:v>1191.0999999999999</c:v>
                </c:pt>
                <c:pt idx="3321">
                  <c:v>1200.0999999999999</c:v>
                </c:pt>
                <c:pt idx="3322">
                  <c:v>32.799999999999997</c:v>
                </c:pt>
                <c:pt idx="3323">
                  <c:v>1200.0999999999999</c:v>
                </c:pt>
                <c:pt idx="3324">
                  <c:v>1191.0999999999999</c:v>
                </c:pt>
                <c:pt idx="3325">
                  <c:v>1200.0999999999999</c:v>
                </c:pt>
                <c:pt idx="3326">
                  <c:v>44.8</c:v>
                </c:pt>
                <c:pt idx="3327">
                  <c:v>1200.0999999999999</c:v>
                </c:pt>
                <c:pt idx="3328">
                  <c:v>1191.0999999999999</c:v>
                </c:pt>
                <c:pt idx="3329">
                  <c:v>1200.0999999999999</c:v>
                </c:pt>
                <c:pt idx="3330">
                  <c:v>1200.0999999999999</c:v>
                </c:pt>
                <c:pt idx="3331">
                  <c:v>1191.0999999999999</c:v>
                </c:pt>
                <c:pt idx="3332">
                  <c:v>1191.0999999999999</c:v>
                </c:pt>
                <c:pt idx="3333">
                  <c:v>1191.0999999999999</c:v>
                </c:pt>
                <c:pt idx="3334">
                  <c:v>1200.0999999999999</c:v>
                </c:pt>
                <c:pt idx="3335">
                  <c:v>1191.0999999999999</c:v>
                </c:pt>
                <c:pt idx="3336">
                  <c:v>1191.0999999999999</c:v>
                </c:pt>
                <c:pt idx="3337">
                  <c:v>1200.0999999999999</c:v>
                </c:pt>
                <c:pt idx="3338">
                  <c:v>60.5</c:v>
                </c:pt>
                <c:pt idx="3339">
                  <c:v>1191.0999999999999</c:v>
                </c:pt>
                <c:pt idx="3340">
                  <c:v>1191.0999999999999</c:v>
                </c:pt>
                <c:pt idx="3341">
                  <c:v>1191.0999999999999</c:v>
                </c:pt>
                <c:pt idx="3342">
                  <c:v>39.6</c:v>
                </c:pt>
                <c:pt idx="3343">
                  <c:v>1191.0999999999999</c:v>
                </c:pt>
                <c:pt idx="3344">
                  <c:v>1200.0999999999999</c:v>
                </c:pt>
                <c:pt idx="3345">
                  <c:v>1191.0999999999999</c:v>
                </c:pt>
                <c:pt idx="3346">
                  <c:v>39.6</c:v>
                </c:pt>
                <c:pt idx="3347">
                  <c:v>39.6</c:v>
                </c:pt>
                <c:pt idx="3348">
                  <c:v>32.799999999999997</c:v>
                </c:pt>
                <c:pt idx="3349">
                  <c:v>1191.0999999999999</c:v>
                </c:pt>
                <c:pt idx="3350">
                  <c:v>1200.0999999999999</c:v>
                </c:pt>
                <c:pt idx="3351">
                  <c:v>1191.0999999999999</c:v>
                </c:pt>
                <c:pt idx="3352">
                  <c:v>1191.0999999999999</c:v>
                </c:pt>
                <c:pt idx="3353">
                  <c:v>1191.0999999999999</c:v>
                </c:pt>
                <c:pt idx="3354">
                  <c:v>39.6</c:v>
                </c:pt>
                <c:pt idx="3355">
                  <c:v>1200.0999999999999</c:v>
                </c:pt>
                <c:pt idx="3356">
                  <c:v>1200.0999999999999</c:v>
                </c:pt>
                <c:pt idx="3357">
                  <c:v>1200.0999999999999</c:v>
                </c:pt>
                <c:pt idx="3358">
                  <c:v>39.6</c:v>
                </c:pt>
                <c:pt idx="3359">
                  <c:v>1200.0999999999999</c:v>
                </c:pt>
                <c:pt idx="3360">
                  <c:v>39.6</c:v>
                </c:pt>
                <c:pt idx="3361">
                  <c:v>1191.0999999999999</c:v>
                </c:pt>
                <c:pt idx="3362">
                  <c:v>1200.0999999999999</c:v>
                </c:pt>
                <c:pt idx="3363">
                  <c:v>39.6</c:v>
                </c:pt>
                <c:pt idx="3364">
                  <c:v>32.799999999999997</c:v>
                </c:pt>
                <c:pt idx="3365">
                  <c:v>1191.0999999999999</c:v>
                </c:pt>
                <c:pt idx="3366">
                  <c:v>1200.0999999999999</c:v>
                </c:pt>
                <c:pt idx="3367">
                  <c:v>39.6</c:v>
                </c:pt>
                <c:pt idx="3368">
                  <c:v>39.6</c:v>
                </c:pt>
                <c:pt idx="3369">
                  <c:v>39.6</c:v>
                </c:pt>
                <c:pt idx="3370">
                  <c:v>44.8</c:v>
                </c:pt>
                <c:pt idx="3371">
                  <c:v>39.6</c:v>
                </c:pt>
                <c:pt idx="3372">
                  <c:v>39.6</c:v>
                </c:pt>
                <c:pt idx="3373">
                  <c:v>1191.0999999999999</c:v>
                </c:pt>
                <c:pt idx="3374">
                  <c:v>39.6</c:v>
                </c:pt>
                <c:pt idx="3375">
                  <c:v>39.6</c:v>
                </c:pt>
                <c:pt idx="3376">
                  <c:v>1200.0999999999999</c:v>
                </c:pt>
                <c:pt idx="3377">
                  <c:v>32.799999999999997</c:v>
                </c:pt>
                <c:pt idx="3378">
                  <c:v>39.6</c:v>
                </c:pt>
                <c:pt idx="3379">
                  <c:v>39.6</c:v>
                </c:pt>
                <c:pt idx="3380">
                  <c:v>39.6</c:v>
                </c:pt>
                <c:pt idx="3381">
                  <c:v>39.6</c:v>
                </c:pt>
                <c:pt idx="3382">
                  <c:v>39.6</c:v>
                </c:pt>
                <c:pt idx="3383">
                  <c:v>39.6</c:v>
                </c:pt>
                <c:pt idx="3384">
                  <c:v>39.6</c:v>
                </c:pt>
                <c:pt idx="3385">
                  <c:v>39.6</c:v>
                </c:pt>
                <c:pt idx="3386">
                  <c:v>39.6</c:v>
                </c:pt>
                <c:pt idx="3387">
                  <c:v>39.6</c:v>
                </c:pt>
                <c:pt idx="3388">
                  <c:v>32.799999999999997</c:v>
                </c:pt>
                <c:pt idx="3389">
                  <c:v>39.6</c:v>
                </c:pt>
                <c:pt idx="3390">
                  <c:v>32.799999999999997</c:v>
                </c:pt>
                <c:pt idx="3391">
                  <c:v>39.6</c:v>
                </c:pt>
                <c:pt idx="3392">
                  <c:v>39.6</c:v>
                </c:pt>
                <c:pt idx="3393">
                  <c:v>39.6</c:v>
                </c:pt>
                <c:pt idx="3394">
                  <c:v>39.6</c:v>
                </c:pt>
                <c:pt idx="3395">
                  <c:v>39.6</c:v>
                </c:pt>
                <c:pt idx="3396">
                  <c:v>39.6</c:v>
                </c:pt>
                <c:pt idx="3397">
                  <c:v>39.6</c:v>
                </c:pt>
                <c:pt idx="3398">
                  <c:v>39.6</c:v>
                </c:pt>
                <c:pt idx="3399">
                  <c:v>39.6</c:v>
                </c:pt>
                <c:pt idx="3400">
                  <c:v>44.8</c:v>
                </c:pt>
                <c:pt idx="3401">
                  <c:v>39.6</c:v>
                </c:pt>
                <c:pt idx="3402">
                  <c:v>32.799999999999997</c:v>
                </c:pt>
                <c:pt idx="3403">
                  <c:v>39.6</c:v>
                </c:pt>
                <c:pt idx="3404">
                  <c:v>39.6</c:v>
                </c:pt>
                <c:pt idx="3405">
                  <c:v>44.8</c:v>
                </c:pt>
                <c:pt idx="3406">
                  <c:v>39.6</c:v>
                </c:pt>
                <c:pt idx="3407">
                  <c:v>39.6</c:v>
                </c:pt>
                <c:pt idx="3408">
                  <c:v>39.6</c:v>
                </c:pt>
                <c:pt idx="3409">
                  <c:v>39.6</c:v>
                </c:pt>
                <c:pt idx="3410">
                  <c:v>39.6</c:v>
                </c:pt>
                <c:pt idx="3411">
                  <c:v>39.6</c:v>
                </c:pt>
                <c:pt idx="3412">
                  <c:v>39.6</c:v>
                </c:pt>
                <c:pt idx="3413">
                  <c:v>32.799999999999997</c:v>
                </c:pt>
                <c:pt idx="3414">
                  <c:v>39.6</c:v>
                </c:pt>
                <c:pt idx="3415">
                  <c:v>39.6</c:v>
                </c:pt>
                <c:pt idx="3416">
                  <c:v>39.6</c:v>
                </c:pt>
                <c:pt idx="3417">
                  <c:v>39.6</c:v>
                </c:pt>
                <c:pt idx="3418">
                  <c:v>39.6</c:v>
                </c:pt>
                <c:pt idx="3419">
                  <c:v>39.6</c:v>
                </c:pt>
                <c:pt idx="3420">
                  <c:v>39.6</c:v>
                </c:pt>
                <c:pt idx="3421">
                  <c:v>39.6</c:v>
                </c:pt>
                <c:pt idx="3422">
                  <c:v>39.6</c:v>
                </c:pt>
                <c:pt idx="3423">
                  <c:v>39.6</c:v>
                </c:pt>
                <c:pt idx="3424">
                  <c:v>39.6</c:v>
                </c:pt>
                <c:pt idx="3425">
                  <c:v>39.6</c:v>
                </c:pt>
                <c:pt idx="3426">
                  <c:v>32.799999999999997</c:v>
                </c:pt>
                <c:pt idx="3427">
                  <c:v>39.6</c:v>
                </c:pt>
                <c:pt idx="3428">
                  <c:v>32.799999999999997</c:v>
                </c:pt>
                <c:pt idx="3429">
                  <c:v>39.6</c:v>
                </c:pt>
                <c:pt idx="3430">
                  <c:v>39.6</c:v>
                </c:pt>
                <c:pt idx="3431">
                  <c:v>39.6</c:v>
                </c:pt>
                <c:pt idx="3432">
                  <c:v>39.6</c:v>
                </c:pt>
                <c:pt idx="3433">
                  <c:v>39.6</c:v>
                </c:pt>
                <c:pt idx="3434">
                  <c:v>39.6</c:v>
                </c:pt>
                <c:pt idx="3435">
                  <c:v>39.6</c:v>
                </c:pt>
                <c:pt idx="3436">
                  <c:v>32.799999999999997</c:v>
                </c:pt>
                <c:pt idx="3437">
                  <c:v>39.6</c:v>
                </c:pt>
                <c:pt idx="3438">
                  <c:v>39.6</c:v>
                </c:pt>
                <c:pt idx="3439">
                  <c:v>39.6</c:v>
                </c:pt>
                <c:pt idx="3440">
                  <c:v>39.6</c:v>
                </c:pt>
                <c:pt idx="3441">
                  <c:v>39.6</c:v>
                </c:pt>
                <c:pt idx="3442">
                  <c:v>39.6</c:v>
                </c:pt>
                <c:pt idx="3443">
                  <c:v>39.6</c:v>
                </c:pt>
                <c:pt idx="3444">
                  <c:v>39.6</c:v>
                </c:pt>
                <c:pt idx="3445">
                  <c:v>32.799999999999997</c:v>
                </c:pt>
                <c:pt idx="3446">
                  <c:v>39.6</c:v>
                </c:pt>
                <c:pt idx="3447">
                  <c:v>44.8</c:v>
                </c:pt>
                <c:pt idx="3448">
                  <c:v>39.6</c:v>
                </c:pt>
                <c:pt idx="3449">
                  <c:v>44.8</c:v>
                </c:pt>
                <c:pt idx="3450">
                  <c:v>39.6</c:v>
                </c:pt>
                <c:pt idx="3451">
                  <c:v>39.6</c:v>
                </c:pt>
                <c:pt idx="3452">
                  <c:v>39.6</c:v>
                </c:pt>
                <c:pt idx="3453">
                  <c:v>44.8</c:v>
                </c:pt>
                <c:pt idx="3454">
                  <c:v>39.6</c:v>
                </c:pt>
                <c:pt idx="3455">
                  <c:v>39.6</c:v>
                </c:pt>
                <c:pt idx="3456">
                  <c:v>39.6</c:v>
                </c:pt>
                <c:pt idx="3457">
                  <c:v>32.799999999999997</c:v>
                </c:pt>
                <c:pt idx="3458">
                  <c:v>39.6</c:v>
                </c:pt>
                <c:pt idx="3459">
                  <c:v>39.6</c:v>
                </c:pt>
                <c:pt idx="3460">
                  <c:v>39.6</c:v>
                </c:pt>
                <c:pt idx="3461">
                  <c:v>39.6</c:v>
                </c:pt>
                <c:pt idx="3462">
                  <c:v>32.799999999999997</c:v>
                </c:pt>
                <c:pt idx="3463">
                  <c:v>39.6</c:v>
                </c:pt>
                <c:pt idx="3464">
                  <c:v>44.8</c:v>
                </c:pt>
                <c:pt idx="3465">
                  <c:v>39.6</c:v>
                </c:pt>
                <c:pt idx="3466">
                  <c:v>44.8</c:v>
                </c:pt>
                <c:pt idx="3467">
                  <c:v>39.6</c:v>
                </c:pt>
                <c:pt idx="3468">
                  <c:v>39.6</c:v>
                </c:pt>
                <c:pt idx="3469">
                  <c:v>39.6</c:v>
                </c:pt>
                <c:pt idx="3470">
                  <c:v>39.6</c:v>
                </c:pt>
                <c:pt idx="3471">
                  <c:v>39.6</c:v>
                </c:pt>
                <c:pt idx="3472">
                  <c:v>39.6</c:v>
                </c:pt>
                <c:pt idx="3473">
                  <c:v>44.8</c:v>
                </c:pt>
                <c:pt idx="3474">
                  <c:v>39.6</c:v>
                </c:pt>
                <c:pt idx="3475">
                  <c:v>44.8</c:v>
                </c:pt>
                <c:pt idx="3476">
                  <c:v>39.6</c:v>
                </c:pt>
                <c:pt idx="3477">
                  <c:v>39.6</c:v>
                </c:pt>
                <c:pt idx="3478">
                  <c:v>32.799999999999997</c:v>
                </c:pt>
                <c:pt idx="3479">
                  <c:v>39.6</c:v>
                </c:pt>
                <c:pt idx="3480">
                  <c:v>39.6</c:v>
                </c:pt>
                <c:pt idx="3481">
                  <c:v>39.6</c:v>
                </c:pt>
                <c:pt idx="3482">
                  <c:v>32.799999999999997</c:v>
                </c:pt>
                <c:pt idx="3483">
                  <c:v>39.6</c:v>
                </c:pt>
                <c:pt idx="3484">
                  <c:v>39.6</c:v>
                </c:pt>
                <c:pt idx="3485">
                  <c:v>39.6</c:v>
                </c:pt>
                <c:pt idx="3486">
                  <c:v>32.799999999999997</c:v>
                </c:pt>
                <c:pt idx="3487">
                  <c:v>39.6</c:v>
                </c:pt>
                <c:pt idx="3488">
                  <c:v>39.6</c:v>
                </c:pt>
                <c:pt idx="3489">
                  <c:v>32.799999999999997</c:v>
                </c:pt>
                <c:pt idx="3490">
                  <c:v>32.799999999999997</c:v>
                </c:pt>
                <c:pt idx="3491">
                  <c:v>32.799999999999997</c:v>
                </c:pt>
                <c:pt idx="3492">
                  <c:v>39.6</c:v>
                </c:pt>
                <c:pt idx="3493">
                  <c:v>39.6</c:v>
                </c:pt>
                <c:pt idx="3494">
                  <c:v>39.6</c:v>
                </c:pt>
                <c:pt idx="3495">
                  <c:v>39.6</c:v>
                </c:pt>
                <c:pt idx="3496">
                  <c:v>39.6</c:v>
                </c:pt>
                <c:pt idx="3497">
                  <c:v>39.6</c:v>
                </c:pt>
                <c:pt idx="3498">
                  <c:v>32.799999999999997</c:v>
                </c:pt>
                <c:pt idx="3499">
                  <c:v>32.799999999999997</c:v>
                </c:pt>
                <c:pt idx="3500">
                  <c:v>32.799999999999997</c:v>
                </c:pt>
                <c:pt idx="3501">
                  <c:v>39.6</c:v>
                </c:pt>
                <c:pt idx="3502">
                  <c:v>39.6</c:v>
                </c:pt>
                <c:pt idx="3503">
                  <c:v>39.6</c:v>
                </c:pt>
                <c:pt idx="3504">
                  <c:v>39.6</c:v>
                </c:pt>
                <c:pt idx="3505">
                  <c:v>39.6</c:v>
                </c:pt>
                <c:pt idx="3506">
                  <c:v>39.6</c:v>
                </c:pt>
                <c:pt idx="3507">
                  <c:v>39.6</c:v>
                </c:pt>
                <c:pt idx="3508">
                  <c:v>44.8</c:v>
                </c:pt>
                <c:pt idx="3509">
                  <c:v>39.6</c:v>
                </c:pt>
                <c:pt idx="3510">
                  <c:v>39.6</c:v>
                </c:pt>
                <c:pt idx="3511">
                  <c:v>44.8</c:v>
                </c:pt>
                <c:pt idx="3512">
                  <c:v>39.6</c:v>
                </c:pt>
                <c:pt idx="3513">
                  <c:v>39.6</c:v>
                </c:pt>
                <c:pt idx="3514">
                  <c:v>32.799999999999997</c:v>
                </c:pt>
                <c:pt idx="3515">
                  <c:v>39.6</c:v>
                </c:pt>
                <c:pt idx="3516">
                  <c:v>39.6</c:v>
                </c:pt>
                <c:pt idx="3517">
                  <c:v>39.6</c:v>
                </c:pt>
                <c:pt idx="3518">
                  <c:v>39.6</c:v>
                </c:pt>
                <c:pt idx="3519">
                  <c:v>39.6</c:v>
                </c:pt>
                <c:pt idx="3520">
                  <c:v>39.6</c:v>
                </c:pt>
                <c:pt idx="3521">
                  <c:v>39.6</c:v>
                </c:pt>
                <c:pt idx="3522">
                  <c:v>39.6</c:v>
                </c:pt>
                <c:pt idx="3523">
                  <c:v>32.799999999999997</c:v>
                </c:pt>
                <c:pt idx="3524">
                  <c:v>39.6</c:v>
                </c:pt>
                <c:pt idx="3525">
                  <c:v>32.799999999999997</c:v>
                </c:pt>
                <c:pt idx="3526">
                  <c:v>39.6</c:v>
                </c:pt>
                <c:pt idx="3527">
                  <c:v>39.6</c:v>
                </c:pt>
                <c:pt idx="3528">
                  <c:v>44.8</c:v>
                </c:pt>
                <c:pt idx="3529">
                  <c:v>39.6</c:v>
                </c:pt>
                <c:pt idx="3530">
                  <c:v>39.6</c:v>
                </c:pt>
                <c:pt idx="3531">
                  <c:v>32.799999999999997</c:v>
                </c:pt>
                <c:pt idx="3532">
                  <c:v>39.6</c:v>
                </c:pt>
                <c:pt idx="3533">
                  <c:v>39.6</c:v>
                </c:pt>
                <c:pt idx="3534">
                  <c:v>39.6</c:v>
                </c:pt>
                <c:pt idx="3535">
                  <c:v>39.6</c:v>
                </c:pt>
                <c:pt idx="3536">
                  <c:v>39.6</c:v>
                </c:pt>
                <c:pt idx="3537">
                  <c:v>39.6</c:v>
                </c:pt>
                <c:pt idx="3538">
                  <c:v>39.6</c:v>
                </c:pt>
                <c:pt idx="3539">
                  <c:v>39.6</c:v>
                </c:pt>
                <c:pt idx="3540">
                  <c:v>39.6</c:v>
                </c:pt>
                <c:pt idx="3541">
                  <c:v>32.799999999999997</c:v>
                </c:pt>
                <c:pt idx="3542">
                  <c:v>39.6</c:v>
                </c:pt>
                <c:pt idx="3543">
                  <c:v>39.6</c:v>
                </c:pt>
                <c:pt idx="3544">
                  <c:v>32.799999999999997</c:v>
                </c:pt>
                <c:pt idx="3545">
                  <c:v>32.799999999999997</c:v>
                </c:pt>
                <c:pt idx="3546">
                  <c:v>39.6</c:v>
                </c:pt>
                <c:pt idx="3547">
                  <c:v>39.6</c:v>
                </c:pt>
                <c:pt idx="3548">
                  <c:v>39.6</c:v>
                </c:pt>
                <c:pt idx="3549">
                  <c:v>39.6</c:v>
                </c:pt>
                <c:pt idx="3550">
                  <c:v>39.6</c:v>
                </c:pt>
                <c:pt idx="3551">
                  <c:v>39.6</c:v>
                </c:pt>
                <c:pt idx="3552">
                  <c:v>32.799999999999997</c:v>
                </c:pt>
                <c:pt idx="3553">
                  <c:v>39.6</c:v>
                </c:pt>
                <c:pt idx="3554">
                  <c:v>39.6</c:v>
                </c:pt>
                <c:pt idx="3555">
                  <c:v>32.799999999999997</c:v>
                </c:pt>
                <c:pt idx="3556">
                  <c:v>39.6</c:v>
                </c:pt>
                <c:pt idx="3557">
                  <c:v>44.8</c:v>
                </c:pt>
                <c:pt idx="3558">
                  <c:v>32.799999999999997</c:v>
                </c:pt>
                <c:pt idx="3559">
                  <c:v>32.799999999999997</c:v>
                </c:pt>
                <c:pt idx="3560">
                  <c:v>39.6</c:v>
                </c:pt>
                <c:pt idx="3561">
                  <c:v>32.799999999999997</c:v>
                </c:pt>
                <c:pt idx="3562">
                  <c:v>39.6</c:v>
                </c:pt>
                <c:pt idx="3563">
                  <c:v>39.6</c:v>
                </c:pt>
                <c:pt idx="3564">
                  <c:v>32.799999999999997</c:v>
                </c:pt>
                <c:pt idx="3565">
                  <c:v>39.6</c:v>
                </c:pt>
                <c:pt idx="3566">
                  <c:v>39.6</c:v>
                </c:pt>
                <c:pt idx="3567">
                  <c:v>32.799999999999997</c:v>
                </c:pt>
                <c:pt idx="3568">
                  <c:v>39.6</c:v>
                </c:pt>
                <c:pt idx="3569">
                  <c:v>32.799999999999997</c:v>
                </c:pt>
                <c:pt idx="3570">
                  <c:v>39.6</c:v>
                </c:pt>
                <c:pt idx="3571">
                  <c:v>39.6</c:v>
                </c:pt>
                <c:pt idx="3572">
                  <c:v>39.6</c:v>
                </c:pt>
                <c:pt idx="3573">
                  <c:v>32.799999999999997</c:v>
                </c:pt>
                <c:pt idx="3574">
                  <c:v>39.6</c:v>
                </c:pt>
                <c:pt idx="3575">
                  <c:v>39.6</c:v>
                </c:pt>
                <c:pt idx="3576">
                  <c:v>32.799999999999997</c:v>
                </c:pt>
                <c:pt idx="3577">
                  <c:v>39.6</c:v>
                </c:pt>
                <c:pt idx="3578">
                  <c:v>32.799999999999997</c:v>
                </c:pt>
                <c:pt idx="3579">
                  <c:v>32.799999999999997</c:v>
                </c:pt>
                <c:pt idx="3580">
                  <c:v>39.6</c:v>
                </c:pt>
                <c:pt idx="3581">
                  <c:v>39.6</c:v>
                </c:pt>
                <c:pt idx="3582">
                  <c:v>39.6</c:v>
                </c:pt>
                <c:pt idx="3583">
                  <c:v>39.6</c:v>
                </c:pt>
                <c:pt idx="3584">
                  <c:v>39.6</c:v>
                </c:pt>
                <c:pt idx="3585">
                  <c:v>39.6</c:v>
                </c:pt>
                <c:pt idx="3586">
                  <c:v>39.6</c:v>
                </c:pt>
                <c:pt idx="3587">
                  <c:v>39.6</c:v>
                </c:pt>
                <c:pt idx="3588">
                  <c:v>32.799999999999997</c:v>
                </c:pt>
                <c:pt idx="3589">
                  <c:v>32.799999999999997</c:v>
                </c:pt>
                <c:pt idx="3590">
                  <c:v>39.6</c:v>
                </c:pt>
                <c:pt idx="3591">
                  <c:v>44.8</c:v>
                </c:pt>
                <c:pt idx="3592">
                  <c:v>39.6</c:v>
                </c:pt>
                <c:pt idx="3593">
                  <c:v>39.6</c:v>
                </c:pt>
                <c:pt idx="3594">
                  <c:v>39.6</c:v>
                </c:pt>
                <c:pt idx="3595">
                  <c:v>39.6</c:v>
                </c:pt>
                <c:pt idx="3596">
                  <c:v>39.6</c:v>
                </c:pt>
                <c:pt idx="3597">
                  <c:v>39.6</c:v>
                </c:pt>
                <c:pt idx="3598">
                  <c:v>32.799999999999997</c:v>
                </c:pt>
                <c:pt idx="3599">
                  <c:v>44.8</c:v>
                </c:pt>
                <c:pt idx="3600">
                  <c:v>39.6</c:v>
                </c:pt>
                <c:pt idx="3601">
                  <c:v>39.6</c:v>
                </c:pt>
                <c:pt idx="3602">
                  <c:v>32.799999999999997</c:v>
                </c:pt>
                <c:pt idx="3603">
                  <c:v>44.8</c:v>
                </c:pt>
                <c:pt idx="3604">
                  <c:v>39.6</c:v>
                </c:pt>
                <c:pt idx="3605">
                  <c:v>32.799999999999997</c:v>
                </c:pt>
                <c:pt idx="3606">
                  <c:v>39.6</c:v>
                </c:pt>
                <c:pt idx="3607">
                  <c:v>39.6</c:v>
                </c:pt>
                <c:pt idx="3608">
                  <c:v>24.6</c:v>
                </c:pt>
                <c:pt idx="3609">
                  <c:v>32.799999999999997</c:v>
                </c:pt>
                <c:pt idx="3610">
                  <c:v>32.799999999999997</c:v>
                </c:pt>
                <c:pt idx="3611">
                  <c:v>39.6</c:v>
                </c:pt>
                <c:pt idx="3612">
                  <c:v>39.6</c:v>
                </c:pt>
                <c:pt idx="3613">
                  <c:v>39.6</c:v>
                </c:pt>
                <c:pt idx="3614">
                  <c:v>39.6</c:v>
                </c:pt>
                <c:pt idx="3615">
                  <c:v>39.6</c:v>
                </c:pt>
                <c:pt idx="3616">
                  <c:v>39.6</c:v>
                </c:pt>
                <c:pt idx="3617">
                  <c:v>39.6</c:v>
                </c:pt>
                <c:pt idx="3618">
                  <c:v>39.6</c:v>
                </c:pt>
                <c:pt idx="3619">
                  <c:v>39.6</c:v>
                </c:pt>
                <c:pt idx="3620">
                  <c:v>39.6</c:v>
                </c:pt>
                <c:pt idx="3621">
                  <c:v>39.6</c:v>
                </c:pt>
                <c:pt idx="3622">
                  <c:v>32.799999999999997</c:v>
                </c:pt>
                <c:pt idx="3623">
                  <c:v>39.6</c:v>
                </c:pt>
                <c:pt idx="3624">
                  <c:v>39.6</c:v>
                </c:pt>
                <c:pt idx="3625">
                  <c:v>39.6</c:v>
                </c:pt>
                <c:pt idx="3626">
                  <c:v>39.6</c:v>
                </c:pt>
                <c:pt idx="3627">
                  <c:v>39.6</c:v>
                </c:pt>
                <c:pt idx="3628">
                  <c:v>39.6</c:v>
                </c:pt>
                <c:pt idx="3629">
                  <c:v>39.6</c:v>
                </c:pt>
                <c:pt idx="3630">
                  <c:v>39.6</c:v>
                </c:pt>
                <c:pt idx="3631">
                  <c:v>39.6</c:v>
                </c:pt>
                <c:pt idx="3632">
                  <c:v>39.6</c:v>
                </c:pt>
                <c:pt idx="3633">
                  <c:v>32.799999999999997</c:v>
                </c:pt>
                <c:pt idx="3634">
                  <c:v>39.6</c:v>
                </c:pt>
                <c:pt idx="3635">
                  <c:v>39.6</c:v>
                </c:pt>
                <c:pt idx="3636">
                  <c:v>39.6</c:v>
                </c:pt>
                <c:pt idx="3637">
                  <c:v>39.6</c:v>
                </c:pt>
                <c:pt idx="3638">
                  <c:v>39.6</c:v>
                </c:pt>
                <c:pt idx="3639">
                  <c:v>32.799999999999997</c:v>
                </c:pt>
                <c:pt idx="3640">
                  <c:v>39.6</c:v>
                </c:pt>
                <c:pt idx="3641">
                  <c:v>32.799999999999997</c:v>
                </c:pt>
                <c:pt idx="3642">
                  <c:v>32.799999999999997</c:v>
                </c:pt>
                <c:pt idx="3643">
                  <c:v>39.6</c:v>
                </c:pt>
                <c:pt idx="3644">
                  <c:v>39.6</c:v>
                </c:pt>
                <c:pt idx="3645">
                  <c:v>39.6</c:v>
                </c:pt>
                <c:pt idx="3646">
                  <c:v>32.799999999999997</c:v>
                </c:pt>
                <c:pt idx="3647">
                  <c:v>44.8</c:v>
                </c:pt>
                <c:pt idx="3648">
                  <c:v>32.799999999999997</c:v>
                </c:pt>
                <c:pt idx="3649">
                  <c:v>39.6</c:v>
                </c:pt>
                <c:pt idx="3650">
                  <c:v>39.6</c:v>
                </c:pt>
                <c:pt idx="3651">
                  <c:v>24.6</c:v>
                </c:pt>
                <c:pt idx="3652">
                  <c:v>39.6</c:v>
                </c:pt>
                <c:pt idx="3653">
                  <c:v>39.6</c:v>
                </c:pt>
                <c:pt idx="3654">
                  <c:v>39.6</c:v>
                </c:pt>
                <c:pt idx="3655">
                  <c:v>44.8</c:v>
                </c:pt>
                <c:pt idx="3656">
                  <c:v>39.6</c:v>
                </c:pt>
                <c:pt idx="3657">
                  <c:v>39.6</c:v>
                </c:pt>
                <c:pt idx="3658">
                  <c:v>39.6</c:v>
                </c:pt>
                <c:pt idx="3659">
                  <c:v>39.6</c:v>
                </c:pt>
                <c:pt idx="3660">
                  <c:v>39.6</c:v>
                </c:pt>
                <c:pt idx="3661">
                  <c:v>32.799999999999997</c:v>
                </c:pt>
                <c:pt idx="3662">
                  <c:v>44.8</c:v>
                </c:pt>
                <c:pt idx="3663">
                  <c:v>32.799999999999997</c:v>
                </c:pt>
                <c:pt idx="3664">
                  <c:v>39.6</c:v>
                </c:pt>
                <c:pt idx="3665">
                  <c:v>32.799999999999997</c:v>
                </c:pt>
                <c:pt idx="3666">
                  <c:v>39.6</c:v>
                </c:pt>
                <c:pt idx="3667">
                  <c:v>39.6</c:v>
                </c:pt>
                <c:pt idx="3668">
                  <c:v>39.6</c:v>
                </c:pt>
                <c:pt idx="3669">
                  <c:v>39.6</c:v>
                </c:pt>
                <c:pt idx="3670">
                  <c:v>39.6</c:v>
                </c:pt>
                <c:pt idx="3671">
                  <c:v>39.6</c:v>
                </c:pt>
                <c:pt idx="3672">
                  <c:v>44.8</c:v>
                </c:pt>
                <c:pt idx="3673">
                  <c:v>39.6</c:v>
                </c:pt>
                <c:pt idx="3674">
                  <c:v>39.6</c:v>
                </c:pt>
                <c:pt idx="3675">
                  <c:v>32.799999999999997</c:v>
                </c:pt>
                <c:pt idx="3676">
                  <c:v>32.799999999999997</c:v>
                </c:pt>
                <c:pt idx="3677">
                  <c:v>39.6</c:v>
                </c:pt>
                <c:pt idx="3678">
                  <c:v>39.6</c:v>
                </c:pt>
                <c:pt idx="3679">
                  <c:v>39.6</c:v>
                </c:pt>
                <c:pt idx="3680">
                  <c:v>32.799999999999997</c:v>
                </c:pt>
                <c:pt idx="3681">
                  <c:v>32.799999999999997</c:v>
                </c:pt>
                <c:pt idx="3682">
                  <c:v>32.799999999999997</c:v>
                </c:pt>
                <c:pt idx="3683">
                  <c:v>39.6</c:v>
                </c:pt>
                <c:pt idx="3684">
                  <c:v>39.6</c:v>
                </c:pt>
                <c:pt idx="3685">
                  <c:v>39.6</c:v>
                </c:pt>
                <c:pt idx="3686">
                  <c:v>39.6</c:v>
                </c:pt>
                <c:pt idx="3687">
                  <c:v>39.6</c:v>
                </c:pt>
                <c:pt idx="3688">
                  <c:v>24.6</c:v>
                </c:pt>
                <c:pt idx="3689">
                  <c:v>32.799999999999997</c:v>
                </c:pt>
                <c:pt idx="3690">
                  <c:v>39.6</c:v>
                </c:pt>
                <c:pt idx="3691">
                  <c:v>39.6</c:v>
                </c:pt>
                <c:pt idx="3692">
                  <c:v>39.6</c:v>
                </c:pt>
                <c:pt idx="3693">
                  <c:v>39.6</c:v>
                </c:pt>
                <c:pt idx="3694">
                  <c:v>39.6</c:v>
                </c:pt>
                <c:pt idx="3695">
                  <c:v>39.6</c:v>
                </c:pt>
                <c:pt idx="3696">
                  <c:v>39.6</c:v>
                </c:pt>
                <c:pt idx="3697">
                  <c:v>39.6</c:v>
                </c:pt>
                <c:pt idx="3698">
                  <c:v>39.6</c:v>
                </c:pt>
                <c:pt idx="3699">
                  <c:v>32.799999999999997</c:v>
                </c:pt>
                <c:pt idx="3700">
                  <c:v>24.6</c:v>
                </c:pt>
                <c:pt idx="3701">
                  <c:v>39.6</c:v>
                </c:pt>
                <c:pt idx="3702">
                  <c:v>39.6</c:v>
                </c:pt>
                <c:pt idx="3703">
                  <c:v>44.8</c:v>
                </c:pt>
                <c:pt idx="3704">
                  <c:v>39.6</c:v>
                </c:pt>
                <c:pt idx="3705">
                  <c:v>44.8</c:v>
                </c:pt>
                <c:pt idx="3706">
                  <c:v>32.799999999999997</c:v>
                </c:pt>
                <c:pt idx="3707">
                  <c:v>39.6</c:v>
                </c:pt>
                <c:pt idx="3708">
                  <c:v>32.799999999999997</c:v>
                </c:pt>
                <c:pt idx="3709">
                  <c:v>39.6</c:v>
                </c:pt>
                <c:pt idx="3710">
                  <c:v>39.6</c:v>
                </c:pt>
                <c:pt idx="3711">
                  <c:v>44.8</c:v>
                </c:pt>
                <c:pt idx="3712">
                  <c:v>39.6</c:v>
                </c:pt>
                <c:pt idx="3713">
                  <c:v>39.6</c:v>
                </c:pt>
                <c:pt idx="3714">
                  <c:v>39.6</c:v>
                </c:pt>
                <c:pt idx="3715">
                  <c:v>39.6</c:v>
                </c:pt>
                <c:pt idx="3716">
                  <c:v>39.6</c:v>
                </c:pt>
                <c:pt idx="3717">
                  <c:v>39.6</c:v>
                </c:pt>
                <c:pt idx="3718">
                  <c:v>39.6</c:v>
                </c:pt>
                <c:pt idx="3719">
                  <c:v>39.6</c:v>
                </c:pt>
                <c:pt idx="3720">
                  <c:v>39.6</c:v>
                </c:pt>
                <c:pt idx="3721">
                  <c:v>39.6</c:v>
                </c:pt>
                <c:pt idx="3722">
                  <c:v>39.6</c:v>
                </c:pt>
                <c:pt idx="3723">
                  <c:v>44.8</c:v>
                </c:pt>
                <c:pt idx="3724">
                  <c:v>32.799999999999997</c:v>
                </c:pt>
                <c:pt idx="3725">
                  <c:v>39.6</c:v>
                </c:pt>
                <c:pt idx="3726">
                  <c:v>32.799999999999997</c:v>
                </c:pt>
                <c:pt idx="3727">
                  <c:v>32.799999999999997</c:v>
                </c:pt>
                <c:pt idx="3728">
                  <c:v>39.6</c:v>
                </c:pt>
                <c:pt idx="3729">
                  <c:v>39.6</c:v>
                </c:pt>
                <c:pt idx="3730">
                  <c:v>44.8</c:v>
                </c:pt>
                <c:pt idx="3731">
                  <c:v>39.6</c:v>
                </c:pt>
                <c:pt idx="3732">
                  <c:v>39.6</c:v>
                </c:pt>
                <c:pt idx="3733">
                  <c:v>39.6</c:v>
                </c:pt>
                <c:pt idx="3734">
                  <c:v>39.6</c:v>
                </c:pt>
                <c:pt idx="3735">
                  <c:v>39.6</c:v>
                </c:pt>
                <c:pt idx="3736">
                  <c:v>39.6</c:v>
                </c:pt>
                <c:pt idx="3737">
                  <c:v>39.6</c:v>
                </c:pt>
                <c:pt idx="3738">
                  <c:v>39.6</c:v>
                </c:pt>
                <c:pt idx="3739">
                  <c:v>39.6</c:v>
                </c:pt>
                <c:pt idx="3740">
                  <c:v>39.6</c:v>
                </c:pt>
                <c:pt idx="3741">
                  <c:v>39.6</c:v>
                </c:pt>
                <c:pt idx="3742">
                  <c:v>39.6</c:v>
                </c:pt>
                <c:pt idx="3743">
                  <c:v>39.6</c:v>
                </c:pt>
                <c:pt idx="3744">
                  <c:v>44.8</c:v>
                </c:pt>
                <c:pt idx="3745">
                  <c:v>39.6</c:v>
                </c:pt>
                <c:pt idx="3746">
                  <c:v>39.6</c:v>
                </c:pt>
                <c:pt idx="3747">
                  <c:v>32.799999999999997</c:v>
                </c:pt>
                <c:pt idx="3748">
                  <c:v>39.6</c:v>
                </c:pt>
                <c:pt idx="3749">
                  <c:v>39.6</c:v>
                </c:pt>
                <c:pt idx="3750">
                  <c:v>39.6</c:v>
                </c:pt>
                <c:pt idx="3751">
                  <c:v>32.799999999999997</c:v>
                </c:pt>
                <c:pt idx="3752">
                  <c:v>39.6</c:v>
                </c:pt>
                <c:pt idx="3753">
                  <c:v>39.6</c:v>
                </c:pt>
                <c:pt idx="3754">
                  <c:v>39.6</c:v>
                </c:pt>
                <c:pt idx="3755">
                  <c:v>24.6</c:v>
                </c:pt>
                <c:pt idx="3756">
                  <c:v>32.799999999999997</c:v>
                </c:pt>
                <c:pt idx="3757">
                  <c:v>39.6</c:v>
                </c:pt>
                <c:pt idx="3758">
                  <c:v>44.8</c:v>
                </c:pt>
                <c:pt idx="3759">
                  <c:v>39.6</c:v>
                </c:pt>
                <c:pt idx="3760">
                  <c:v>39.6</c:v>
                </c:pt>
                <c:pt idx="3761">
                  <c:v>39.6</c:v>
                </c:pt>
                <c:pt idx="3762">
                  <c:v>32.799999999999997</c:v>
                </c:pt>
                <c:pt idx="3763">
                  <c:v>39.6</c:v>
                </c:pt>
                <c:pt idx="3764">
                  <c:v>39.6</c:v>
                </c:pt>
                <c:pt idx="3765">
                  <c:v>32.799999999999997</c:v>
                </c:pt>
                <c:pt idx="3766">
                  <c:v>39.6</c:v>
                </c:pt>
                <c:pt idx="3767">
                  <c:v>32.799999999999997</c:v>
                </c:pt>
                <c:pt idx="3768">
                  <c:v>44.8</c:v>
                </c:pt>
                <c:pt idx="3769">
                  <c:v>39.6</c:v>
                </c:pt>
                <c:pt idx="3770">
                  <c:v>39.6</c:v>
                </c:pt>
                <c:pt idx="3771">
                  <c:v>39.6</c:v>
                </c:pt>
                <c:pt idx="3772">
                  <c:v>39.6</c:v>
                </c:pt>
                <c:pt idx="3773">
                  <c:v>39.6</c:v>
                </c:pt>
                <c:pt idx="3774">
                  <c:v>39.6</c:v>
                </c:pt>
                <c:pt idx="3775">
                  <c:v>39.6</c:v>
                </c:pt>
                <c:pt idx="3776">
                  <c:v>39.6</c:v>
                </c:pt>
                <c:pt idx="3777">
                  <c:v>39.6</c:v>
                </c:pt>
                <c:pt idx="3778">
                  <c:v>39.6</c:v>
                </c:pt>
                <c:pt idx="3779">
                  <c:v>32.799999999999997</c:v>
                </c:pt>
                <c:pt idx="3780">
                  <c:v>44.8</c:v>
                </c:pt>
                <c:pt idx="3781">
                  <c:v>39.6</c:v>
                </c:pt>
                <c:pt idx="3782">
                  <c:v>32.799999999999997</c:v>
                </c:pt>
                <c:pt idx="3783">
                  <c:v>39.6</c:v>
                </c:pt>
                <c:pt idx="3784">
                  <c:v>39.6</c:v>
                </c:pt>
                <c:pt idx="3785">
                  <c:v>1618</c:v>
                </c:pt>
                <c:pt idx="3786">
                  <c:v>39.6</c:v>
                </c:pt>
                <c:pt idx="3787">
                  <c:v>39.6</c:v>
                </c:pt>
                <c:pt idx="3788">
                  <c:v>39.6</c:v>
                </c:pt>
                <c:pt idx="3789">
                  <c:v>1618</c:v>
                </c:pt>
                <c:pt idx="3790">
                  <c:v>1618</c:v>
                </c:pt>
                <c:pt idx="3791">
                  <c:v>32.799999999999997</c:v>
                </c:pt>
                <c:pt idx="3792">
                  <c:v>1618</c:v>
                </c:pt>
                <c:pt idx="3793">
                  <c:v>1618</c:v>
                </c:pt>
                <c:pt idx="3794">
                  <c:v>1618</c:v>
                </c:pt>
                <c:pt idx="3795">
                  <c:v>1618</c:v>
                </c:pt>
                <c:pt idx="3796">
                  <c:v>1618</c:v>
                </c:pt>
                <c:pt idx="3797">
                  <c:v>1618</c:v>
                </c:pt>
                <c:pt idx="3798">
                  <c:v>1618</c:v>
                </c:pt>
                <c:pt idx="3799">
                  <c:v>1618</c:v>
                </c:pt>
                <c:pt idx="3800">
                  <c:v>39.6</c:v>
                </c:pt>
                <c:pt idx="3801">
                  <c:v>1618</c:v>
                </c:pt>
                <c:pt idx="3802">
                  <c:v>1618</c:v>
                </c:pt>
                <c:pt idx="3803">
                  <c:v>39.6</c:v>
                </c:pt>
                <c:pt idx="3804">
                  <c:v>1618</c:v>
                </c:pt>
                <c:pt idx="3805">
                  <c:v>1618</c:v>
                </c:pt>
                <c:pt idx="3806">
                  <c:v>1618</c:v>
                </c:pt>
                <c:pt idx="3807">
                  <c:v>1618</c:v>
                </c:pt>
                <c:pt idx="3808">
                  <c:v>39.6</c:v>
                </c:pt>
                <c:pt idx="3809">
                  <c:v>1618</c:v>
                </c:pt>
                <c:pt idx="3810">
                  <c:v>39.6</c:v>
                </c:pt>
                <c:pt idx="3811">
                  <c:v>1618</c:v>
                </c:pt>
                <c:pt idx="3812">
                  <c:v>1618</c:v>
                </c:pt>
                <c:pt idx="3813">
                  <c:v>1618</c:v>
                </c:pt>
                <c:pt idx="3814">
                  <c:v>44.8</c:v>
                </c:pt>
                <c:pt idx="3815">
                  <c:v>1618</c:v>
                </c:pt>
                <c:pt idx="3816">
                  <c:v>1618</c:v>
                </c:pt>
                <c:pt idx="3817">
                  <c:v>1618</c:v>
                </c:pt>
                <c:pt idx="3818">
                  <c:v>32.799999999999997</c:v>
                </c:pt>
                <c:pt idx="3819">
                  <c:v>1618</c:v>
                </c:pt>
                <c:pt idx="3820">
                  <c:v>39.6</c:v>
                </c:pt>
                <c:pt idx="3821">
                  <c:v>1618</c:v>
                </c:pt>
                <c:pt idx="3822">
                  <c:v>39.6</c:v>
                </c:pt>
                <c:pt idx="3823">
                  <c:v>1618</c:v>
                </c:pt>
                <c:pt idx="3824">
                  <c:v>1618</c:v>
                </c:pt>
                <c:pt idx="3825">
                  <c:v>1618</c:v>
                </c:pt>
                <c:pt idx="3826">
                  <c:v>39.6</c:v>
                </c:pt>
                <c:pt idx="3827">
                  <c:v>1618</c:v>
                </c:pt>
                <c:pt idx="3828">
                  <c:v>39.6</c:v>
                </c:pt>
                <c:pt idx="3829">
                  <c:v>1618</c:v>
                </c:pt>
                <c:pt idx="3830">
                  <c:v>1618</c:v>
                </c:pt>
                <c:pt idx="3831">
                  <c:v>1618</c:v>
                </c:pt>
                <c:pt idx="3832">
                  <c:v>1618</c:v>
                </c:pt>
                <c:pt idx="3833">
                  <c:v>1618</c:v>
                </c:pt>
                <c:pt idx="3834">
                  <c:v>1618</c:v>
                </c:pt>
                <c:pt idx="3835">
                  <c:v>1618</c:v>
                </c:pt>
                <c:pt idx="3836">
                  <c:v>39.6</c:v>
                </c:pt>
                <c:pt idx="3837">
                  <c:v>1618</c:v>
                </c:pt>
                <c:pt idx="3838">
                  <c:v>1618</c:v>
                </c:pt>
                <c:pt idx="3839">
                  <c:v>1618</c:v>
                </c:pt>
                <c:pt idx="3840">
                  <c:v>1618</c:v>
                </c:pt>
                <c:pt idx="3841">
                  <c:v>1618</c:v>
                </c:pt>
                <c:pt idx="3842">
                  <c:v>1618</c:v>
                </c:pt>
                <c:pt idx="3843">
                  <c:v>1618</c:v>
                </c:pt>
                <c:pt idx="3844">
                  <c:v>44.8</c:v>
                </c:pt>
                <c:pt idx="3845">
                  <c:v>1618</c:v>
                </c:pt>
                <c:pt idx="3846">
                  <c:v>1618</c:v>
                </c:pt>
                <c:pt idx="3847">
                  <c:v>1618</c:v>
                </c:pt>
                <c:pt idx="3848">
                  <c:v>1618</c:v>
                </c:pt>
                <c:pt idx="3849">
                  <c:v>1618</c:v>
                </c:pt>
                <c:pt idx="3850">
                  <c:v>1618</c:v>
                </c:pt>
                <c:pt idx="3851">
                  <c:v>1618</c:v>
                </c:pt>
                <c:pt idx="3852">
                  <c:v>1618</c:v>
                </c:pt>
                <c:pt idx="3853">
                  <c:v>1618</c:v>
                </c:pt>
                <c:pt idx="3854">
                  <c:v>1618</c:v>
                </c:pt>
                <c:pt idx="3855">
                  <c:v>1618</c:v>
                </c:pt>
                <c:pt idx="3856">
                  <c:v>1618</c:v>
                </c:pt>
                <c:pt idx="3857">
                  <c:v>1618</c:v>
                </c:pt>
                <c:pt idx="3858">
                  <c:v>1618</c:v>
                </c:pt>
                <c:pt idx="3859">
                  <c:v>1618</c:v>
                </c:pt>
                <c:pt idx="3860">
                  <c:v>1618</c:v>
                </c:pt>
                <c:pt idx="3861">
                  <c:v>1618</c:v>
                </c:pt>
                <c:pt idx="3862">
                  <c:v>1618</c:v>
                </c:pt>
                <c:pt idx="3863">
                  <c:v>1618</c:v>
                </c:pt>
                <c:pt idx="3864">
                  <c:v>1618</c:v>
                </c:pt>
                <c:pt idx="3865">
                  <c:v>1618</c:v>
                </c:pt>
                <c:pt idx="3866">
                  <c:v>1618</c:v>
                </c:pt>
                <c:pt idx="3867">
                  <c:v>1618</c:v>
                </c:pt>
                <c:pt idx="3868">
                  <c:v>1618</c:v>
                </c:pt>
                <c:pt idx="3869">
                  <c:v>39.6</c:v>
                </c:pt>
                <c:pt idx="3870">
                  <c:v>1618</c:v>
                </c:pt>
                <c:pt idx="3871">
                  <c:v>1618</c:v>
                </c:pt>
                <c:pt idx="3872">
                  <c:v>1618</c:v>
                </c:pt>
                <c:pt idx="3873">
                  <c:v>39.6</c:v>
                </c:pt>
                <c:pt idx="3874">
                  <c:v>1618</c:v>
                </c:pt>
                <c:pt idx="3875">
                  <c:v>1618</c:v>
                </c:pt>
                <c:pt idx="3876">
                  <c:v>1618</c:v>
                </c:pt>
                <c:pt idx="3877">
                  <c:v>1618</c:v>
                </c:pt>
                <c:pt idx="3878">
                  <c:v>32.799999999999997</c:v>
                </c:pt>
                <c:pt idx="3879">
                  <c:v>1618</c:v>
                </c:pt>
                <c:pt idx="3880">
                  <c:v>32.799999999999997</c:v>
                </c:pt>
                <c:pt idx="3881">
                  <c:v>1618</c:v>
                </c:pt>
                <c:pt idx="3882">
                  <c:v>1618</c:v>
                </c:pt>
                <c:pt idx="3883">
                  <c:v>1618</c:v>
                </c:pt>
                <c:pt idx="3884">
                  <c:v>1618</c:v>
                </c:pt>
                <c:pt idx="3885">
                  <c:v>1618</c:v>
                </c:pt>
                <c:pt idx="3886">
                  <c:v>1618</c:v>
                </c:pt>
                <c:pt idx="3887">
                  <c:v>1618</c:v>
                </c:pt>
                <c:pt idx="3888">
                  <c:v>1618</c:v>
                </c:pt>
                <c:pt idx="3889">
                  <c:v>1618</c:v>
                </c:pt>
                <c:pt idx="3890">
                  <c:v>1618</c:v>
                </c:pt>
                <c:pt idx="3891">
                  <c:v>1618</c:v>
                </c:pt>
                <c:pt idx="3892">
                  <c:v>1618</c:v>
                </c:pt>
                <c:pt idx="3893">
                  <c:v>1618</c:v>
                </c:pt>
                <c:pt idx="3894">
                  <c:v>1618</c:v>
                </c:pt>
                <c:pt idx="3895">
                  <c:v>1618</c:v>
                </c:pt>
                <c:pt idx="3896">
                  <c:v>1618</c:v>
                </c:pt>
                <c:pt idx="3897">
                  <c:v>1618</c:v>
                </c:pt>
                <c:pt idx="3898">
                  <c:v>1618</c:v>
                </c:pt>
                <c:pt idx="3899">
                  <c:v>1618</c:v>
                </c:pt>
                <c:pt idx="3900">
                  <c:v>1618</c:v>
                </c:pt>
                <c:pt idx="3901">
                  <c:v>39.6</c:v>
                </c:pt>
                <c:pt idx="3902">
                  <c:v>1618</c:v>
                </c:pt>
                <c:pt idx="3903">
                  <c:v>1618</c:v>
                </c:pt>
                <c:pt idx="3904">
                  <c:v>1618</c:v>
                </c:pt>
                <c:pt idx="3905">
                  <c:v>1618</c:v>
                </c:pt>
                <c:pt idx="3906">
                  <c:v>1618</c:v>
                </c:pt>
                <c:pt idx="3907">
                  <c:v>1618</c:v>
                </c:pt>
                <c:pt idx="3908">
                  <c:v>1618</c:v>
                </c:pt>
                <c:pt idx="3909">
                  <c:v>1618</c:v>
                </c:pt>
                <c:pt idx="3910">
                  <c:v>1618</c:v>
                </c:pt>
                <c:pt idx="3911">
                  <c:v>32.799999999999997</c:v>
                </c:pt>
                <c:pt idx="3912">
                  <c:v>1618</c:v>
                </c:pt>
                <c:pt idx="3913">
                  <c:v>1618</c:v>
                </c:pt>
                <c:pt idx="3914">
                  <c:v>1618</c:v>
                </c:pt>
                <c:pt idx="3915">
                  <c:v>1618</c:v>
                </c:pt>
                <c:pt idx="3916">
                  <c:v>1618</c:v>
                </c:pt>
                <c:pt idx="3917">
                  <c:v>1618</c:v>
                </c:pt>
                <c:pt idx="3918">
                  <c:v>1618</c:v>
                </c:pt>
                <c:pt idx="3919">
                  <c:v>1618</c:v>
                </c:pt>
                <c:pt idx="3920">
                  <c:v>39.6</c:v>
                </c:pt>
                <c:pt idx="3921">
                  <c:v>1618</c:v>
                </c:pt>
                <c:pt idx="3922">
                  <c:v>32.799999999999997</c:v>
                </c:pt>
                <c:pt idx="3923">
                  <c:v>1618</c:v>
                </c:pt>
                <c:pt idx="3924">
                  <c:v>24.6</c:v>
                </c:pt>
                <c:pt idx="3925">
                  <c:v>1618</c:v>
                </c:pt>
                <c:pt idx="3926">
                  <c:v>39.6</c:v>
                </c:pt>
                <c:pt idx="3927">
                  <c:v>1618</c:v>
                </c:pt>
                <c:pt idx="3928">
                  <c:v>1618</c:v>
                </c:pt>
                <c:pt idx="3929">
                  <c:v>1618</c:v>
                </c:pt>
                <c:pt idx="3930">
                  <c:v>1618</c:v>
                </c:pt>
                <c:pt idx="3931">
                  <c:v>1618</c:v>
                </c:pt>
                <c:pt idx="3932">
                  <c:v>1618</c:v>
                </c:pt>
                <c:pt idx="3933">
                  <c:v>1618</c:v>
                </c:pt>
                <c:pt idx="3934">
                  <c:v>1618</c:v>
                </c:pt>
                <c:pt idx="3935">
                  <c:v>1618</c:v>
                </c:pt>
                <c:pt idx="3936">
                  <c:v>32.799999999999997</c:v>
                </c:pt>
                <c:pt idx="3937">
                  <c:v>1618</c:v>
                </c:pt>
                <c:pt idx="3938">
                  <c:v>1618</c:v>
                </c:pt>
                <c:pt idx="3939">
                  <c:v>1618</c:v>
                </c:pt>
                <c:pt idx="3940">
                  <c:v>1618</c:v>
                </c:pt>
                <c:pt idx="3941">
                  <c:v>1618</c:v>
                </c:pt>
                <c:pt idx="3942">
                  <c:v>39.6</c:v>
                </c:pt>
                <c:pt idx="3943">
                  <c:v>39.6</c:v>
                </c:pt>
                <c:pt idx="3944">
                  <c:v>1618</c:v>
                </c:pt>
                <c:pt idx="3945">
                  <c:v>1618</c:v>
                </c:pt>
                <c:pt idx="3946">
                  <c:v>1618</c:v>
                </c:pt>
                <c:pt idx="3947">
                  <c:v>1618</c:v>
                </c:pt>
                <c:pt idx="3948">
                  <c:v>1618</c:v>
                </c:pt>
                <c:pt idx="3949">
                  <c:v>1618</c:v>
                </c:pt>
                <c:pt idx="3950">
                  <c:v>39.6</c:v>
                </c:pt>
                <c:pt idx="3951">
                  <c:v>1618</c:v>
                </c:pt>
                <c:pt idx="3952">
                  <c:v>39.6</c:v>
                </c:pt>
                <c:pt idx="3953">
                  <c:v>1618</c:v>
                </c:pt>
                <c:pt idx="3954">
                  <c:v>24.6</c:v>
                </c:pt>
                <c:pt idx="3955">
                  <c:v>39.6</c:v>
                </c:pt>
                <c:pt idx="3956">
                  <c:v>39.6</c:v>
                </c:pt>
                <c:pt idx="3957">
                  <c:v>32.799999999999997</c:v>
                </c:pt>
                <c:pt idx="3958">
                  <c:v>1618</c:v>
                </c:pt>
                <c:pt idx="3959">
                  <c:v>1618</c:v>
                </c:pt>
                <c:pt idx="3960">
                  <c:v>1618</c:v>
                </c:pt>
                <c:pt idx="3961">
                  <c:v>1618</c:v>
                </c:pt>
                <c:pt idx="3962">
                  <c:v>24.6</c:v>
                </c:pt>
                <c:pt idx="3963">
                  <c:v>1618</c:v>
                </c:pt>
                <c:pt idx="3964">
                  <c:v>1618</c:v>
                </c:pt>
                <c:pt idx="3965">
                  <c:v>32.799999999999997</c:v>
                </c:pt>
                <c:pt idx="3966">
                  <c:v>1618</c:v>
                </c:pt>
                <c:pt idx="3967">
                  <c:v>39.6</c:v>
                </c:pt>
                <c:pt idx="3968">
                  <c:v>39.6</c:v>
                </c:pt>
                <c:pt idx="3969">
                  <c:v>39.6</c:v>
                </c:pt>
                <c:pt idx="3970">
                  <c:v>1618</c:v>
                </c:pt>
                <c:pt idx="3971">
                  <c:v>39.6</c:v>
                </c:pt>
                <c:pt idx="3972">
                  <c:v>32.799999999999997</c:v>
                </c:pt>
                <c:pt idx="3973">
                  <c:v>39.6</c:v>
                </c:pt>
                <c:pt idx="3974">
                  <c:v>39.6</c:v>
                </c:pt>
                <c:pt idx="3975">
                  <c:v>39.6</c:v>
                </c:pt>
                <c:pt idx="3976">
                  <c:v>39.6</c:v>
                </c:pt>
                <c:pt idx="3977">
                  <c:v>39.6</c:v>
                </c:pt>
                <c:pt idx="3978">
                  <c:v>39.6</c:v>
                </c:pt>
                <c:pt idx="3979">
                  <c:v>39.6</c:v>
                </c:pt>
                <c:pt idx="3980">
                  <c:v>39.6</c:v>
                </c:pt>
                <c:pt idx="3981">
                  <c:v>39.6</c:v>
                </c:pt>
                <c:pt idx="3982">
                  <c:v>39.6</c:v>
                </c:pt>
                <c:pt idx="3983">
                  <c:v>39.6</c:v>
                </c:pt>
                <c:pt idx="3984">
                  <c:v>24.6</c:v>
                </c:pt>
                <c:pt idx="3985">
                  <c:v>32.799999999999997</c:v>
                </c:pt>
                <c:pt idx="3986">
                  <c:v>24.6</c:v>
                </c:pt>
                <c:pt idx="3987">
                  <c:v>39.6</c:v>
                </c:pt>
                <c:pt idx="3988">
                  <c:v>39.6</c:v>
                </c:pt>
                <c:pt idx="3989">
                  <c:v>32.799999999999997</c:v>
                </c:pt>
                <c:pt idx="3990">
                  <c:v>39.6</c:v>
                </c:pt>
                <c:pt idx="3991">
                  <c:v>39.6</c:v>
                </c:pt>
                <c:pt idx="3992">
                  <c:v>39.6</c:v>
                </c:pt>
                <c:pt idx="3993">
                  <c:v>39.6</c:v>
                </c:pt>
                <c:pt idx="3994">
                  <c:v>24.6</c:v>
                </c:pt>
                <c:pt idx="3995">
                  <c:v>39.6</c:v>
                </c:pt>
                <c:pt idx="3996">
                  <c:v>39.6</c:v>
                </c:pt>
                <c:pt idx="3997">
                  <c:v>39.6</c:v>
                </c:pt>
                <c:pt idx="3998">
                  <c:v>39.6</c:v>
                </c:pt>
                <c:pt idx="3999">
                  <c:v>39.6</c:v>
                </c:pt>
                <c:pt idx="4000">
                  <c:v>24.6</c:v>
                </c:pt>
                <c:pt idx="4001">
                  <c:v>39.6</c:v>
                </c:pt>
                <c:pt idx="4002">
                  <c:v>39.6</c:v>
                </c:pt>
                <c:pt idx="4003">
                  <c:v>39.6</c:v>
                </c:pt>
                <c:pt idx="4004">
                  <c:v>39.6</c:v>
                </c:pt>
                <c:pt idx="4005">
                  <c:v>39.6</c:v>
                </c:pt>
                <c:pt idx="4006">
                  <c:v>39.6</c:v>
                </c:pt>
                <c:pt idx="4007">
                  <c:v>44.8</c:v>
                </c:pt>
                <c:pt idx="4008">
                  <c:v>32.799999999999997</c:v>
                </c:pt>
                <c:pt idx="4009">
                  <c:v>39.6</c:v>
                </c:pt>
                <c:pt idx="4010">
                  <c:v>39.6</c:v>
                </c:pt>
                <c:pt idx="4011">
                  <c:v>39.6</c:v>
                </c:pt>
                <c:pt idx="4012">
                  <c:v>39.6</c:v>
                </c:pt>
                <c:pt idx="4013">
                  <c:v>39.6</c:v>
                </c:pt>
                <c:pt idx="4014">
                  <c:v>32.799999999999997</c:v>
                </c:pt>
                <c:pt idx="4015">
                  <c:v>39.6</c:v>
                </c:pt>
                <c:pt idx="4016">
                  <c:v>39.6</c:v>
                </c:pt>
                <c:pt idx="4017">
                  <c:v>39.6</c:v>
                </c:pt>
                <c:pt idx="4018">
                  <c:v>39.6</c:v>
                </c:pt>
                <c:pt idx="4019">
                  <c:v>39.6</c:v>
                </c:pt>
                <c:pt idx="4020">
                  <c:v>32.799999999999997</c:v>
                </c:pt>
                <c:pt idx="4021">
                  <c:v>39.6</c:v>
                </c:pt>
                <c:pt idx="4022">
                  <c:v>39.6</c:v>
                </c:pt>
                <c:pt idx="4023">
                  <c:v>39.6</c:v>
                </c:pt>
                <c:pt idx="4024">
                  <c:v>39.6</c:v>
                </c:pt>
                <c:pt idx="4025">
                  <c:v>39.6</c:v>
                </c:pt>
                <c:pt idx="4026">
                  <c:v>32.799999999999997</c:v>
                </c:pt>
                <c:pt idx="4027">
                  <c:v>39.6</c:v>
                </c:pt>
                <c:pt idx="4028">
                  <c:v>39.6</c:v>
                </c:pt>
                <c:pt idx="4029">
                  <c:v>39.6</c:v>
                </c:pt>
                <c:pt idx="4030">
                  <c:v>32.799999999999997</c:v>
                </c:pt>
                <c:pt idx="4031">
                  <c:v>39.6</c:v>
                </c:pt>
                <c:pt idx="4032">
                  <c:v>39.6</c:v>
                </c:pt>
                <c:pt idx="4033">
                  <c:v>39.6</c:v>
                </c:pt>
                <c:pt idx="4034">
                  <c:v>32.799999999999997</c:v>
                </c:pt>
                <c:pt idx="4035">
                  <c:v>39.6</c:v>
                </c:pt>
                <c:pt idx="4036">
                  <c:v>24.6</c:v>
                </c:pt>
                <c:pt idx="4037">
                  <c:v>39.6</c:v>
                </c:pt>
                <c:pt idx="4038">
                  <c:v>39.6</c:v>
                </c:pt>
                <c:pt idx="4039">
                  <c:v>32.799999999999997</c:v>
                </c:pt>
                <c:pt idx="4040">
                  <c:v>32.799999999999997</c:v>
                </c:pt>
                <c:pt idx="4041">
                  <c:v>39.6</c:v>
                </c:pt>
                <c:pt idx="4042">
                  <c:v>39.6</c:v>
                </c:pt>
                <c:pt idx="4043">
                  <c:v>39.6</c:v>
                </c:pt>
                <c:pt idx="4044">
                  <c:v>24.6</c:v>
                </c:pt>
                <c:pt idx="4045">
                  <c:v>39.6</c:v>
                </c:pt>
                <c:pt idx="4046">
                  <c:v>39.6</c:v>
                </c:pt>
                <c:pt idx="4047">
                  <c:v>39.6</c:v>
                </c:pt>
                <c:pt idx="4048">
                  <c:v>39.6</c:v>
                </c:pt>
                <c:pt idx="4049">
                  <c:v>39.6</c:v>
                </c:pt>
                <c:pt idx="4050">
                  <c:v>39.6</c:v>
                </c:pt>
                <c:pt idx="4051">
                  <c:v>39.6</c:v>
                </c:pt>
                <c:pt idx="4052">
                  <c:v>39.6</c:v>
                </c:pt>
                <c:pt idx="4053">
                  <c:v>39.6</c:v>
                </c:pt>
                <c:pt idx="4054">
                  <c:v>39.6</c:v>
                </c:pt>
                <c:pt idx="4055">
                  <c:v>39.6</c:v>
                </c:pt>
                <c:pt idx="4056">
                  <c:v>39.6</c:v>
                </c:pt>
                <c:pt idx="4057">
                  <c:v>24.6</c:v>
                </c:pt>
                <c:pt idx="4058">
                  <c:v>39.6</c:v>
                </c:pt>
                <c:pt idx="4059">
                  <c:v>39.6</c:v>
                </c:pt>
                <c:pt idx="4060">
                  <c:v>24.6</c:v>
                </c:pt>
                <c:pt idx="4061">
                  <c:v>24.6</c:v>
                </c:pt>
                <c:pt idx="4062">
                  <c:v>44.8</c:v>
                </c:pt>
                <c:pt idx="4063">
                  <c:v>39.6</c:v>
                </c:pt>
                <c:pt idx="4064">
                  <c:v>32.799999999999997</c:v>
                </c:pt>
                <c:pt idx="4065">
                  <c:v>39.6</c:v>
                </c:pt>
                <c:pt idx="4066">
                  <c:v>39.6</c:v>
                </c:pt>
                <c:pt idx="4067">
                  <c:v>39.6</c:v>
                </c:pt>
                <c:pt idx="4068">
                  <c:v>24.6</c:v>
                </c:pt>
                <c:pt idx="4069">
                  <c:v>39.6</c:v>
                </c:pt>
                <c:pt idx="4070">
                  <c:v>39.6</c:v>
                </c:pt>
                <c:pt idx="4071">
                  <c:v>39.6</c:v>
                </c:pt>
                <c:pt idx="4072">
                  <c:v>32.799999999999997</c:v>
                </c:pt>
                <c:pt idx="4073">
                  <c:v>39.6</c:v>
                </c:pt>
                <c:pt idx="4074">
                  <c:v>39.6</c:v>
                </c:pt>
                <c:pt idx="4075">
                  <c:v>39.6</c:v>
                </c:pt>
                <c:pt idx="4076">
                  <c:v>24.6</c:v>
                </c:pt>
                <c:pt idx="4077">
                  <c:v>24.6</c:v>
                </c:pt>
                <c:pt idx="4078">
                  <c:v>39.6</c:v>
                </c:pt>
                <c:pt idx="4079">
                  <c:v>24.6</c:v>
                </c:pt>
                <c:pt idx="4080">
                  <c:v>39.6</c:v>
                </c:pt>
                <c:pt idx="4081">
                  <c:v>24.6</c:v>
                </c:pt>
                <c:pt idx="4082">
                  <c:v>39.6</c:v>
                </c:pt>
                <c:pt idx="4083">
                  <c:v>39.6</c:v>
                </c:pt>
                <c:pt idx="4084">
                  <c:v>39.6</c:v>
                </c:pt>
                <c:pt idx="4085">
                  <c:v>24.6</c:v>
                </c:pt>
                <c:pt idx="4086">
                  <c:v>39.6</c:v>
                </c:pt>
                <c:pt idx="4087">
                  <c:v>39.6</c:v>
                </c:pt>
                <c:pt idx="4088">
                  <c:v>39.6</c:v>
                </c:pt>
                <c:pt idx="4089">
                  <c:v>24.6</c:v>
                </c:pt>
                <c:pt idx="4090">
                  <c:v>39.6</c:v>
                </c:pt>
                <c:pt idx="4091">
                  <c:v>39.6</c:v>
                </c:pt>
                <c:pt idx="4092">
                  <c:v>44.8</c:v>
                </c:pt>
                <c:pt idx="4093">
                  <c:v>39.6</c:v>
                </c:pt>
                <c:pt idx="4094">
                  <c:v>39.6</c:v>
                </c:pt>
                <c:pt idx="4095">
                  <c:v>32.799999999999997</c:v>
                </c:pt>
                <c:pt idx="4096">
                  <c:v>39.6</c:v>
                </c:pt>
                <c:pt idx="4097">
                  <c:v>39.6</c:v>
                </c:pt>
                <c:pt idx="4098">
                  <c:v>24.6</c:v>
                </c:pt>
                <c:pt idx="4099">
                  <c:v>39.6</c:v>
                </c:pt>
                <c:pt idx="4100">
                  <c:v>39.6</c:v>
                </c:pt>
                <c:pt idx="4101">
                  <c:v>32.799999999999997</c:v>
                </c:pt>
                <c:pt idx="4102">
                  <c:v>24.6</c:v>
                </c:pt>
                <c:pt idx="4103">
                  <c:v>39.6</c:v>
                </c:pt>
                <c:pt idx="4104">
                  <c:v>39.6</c:v>
                </c:pt>
                <c:pt idx="4105">
                  <c:v>39.6</c:v>
                </c:pt>
                <c:pt idx="4106">
                  <c:v>24.6</c:v>
                </c:pt>
                <c:pt idx="4107">
                  <c:v>24.6</c:v>
                </c:pt>
                <c:pt idx="4108">
                  <c:v>32.799999999999997</c:v>
                </c:pt>
                <c:pt idx="4109">
                  <c:v>32.799999999999997</c:v>
                </c:pt>
                <c:pt idx="4110">
                  <c:v>24.6</c:v>
                </c:pt>
                <c:pt idx="4111">
                  <c:v>39.6</c:v>
                </c:pt>
                <c:pt idx="4112">
                  <c:v>39.6</c:v>
                </c:pt>
                <c:pt idx="4113">
                  <c:v>24.6</c:v>
                </c:pt>
                <c:pt idx="4114">
                  <c:v>39.6</c:v>
                </c:pt>
                <c:pt idx="4115">
                  <c:v>24.6</c:v>
                </c:pt>
                <c:pt idx="4116">
                  <c:v>32.799999999999997</c:v>
                </c:pt>
                <c:pt idx="4117">
                  <c:v>39.6</c:v>
                </c:pt>
                <c:pt idx="4118">
                  <c:v>32.799999999999997</c:v>
                </c:pt>
                <c:pt idx="4119">
                  <c:v>39.6</c:v>
                </c:pt>
                <c:pt idx="4120">
                  <c:v>32.799999999999997</c:v>
                </c:pt>
                <c:pt idx="4121">
                  <c:v>24.6</c:v>
                </c:pt>
                <c:pt idx="4122">
                  <c:v>24.6</c:v>
                </c:pt>
                <c:pt idx="4123">
                  <c:v>39.6</c:v>
                </c:pt>
                <c:pt idx="4124">
                  <c:v>39.6</c:v>
                </c:pt>
                <c:pt idx="4125">
                  <c:v>39.6</c:v>
                </c:pt>
                <c:pt idx="4126">
                  <c:v>39.6</c:v>
                </c:pt>
                <c:pt idx="4127">
                  <c:v>24.6</c:v>
                </c:pt>
                <c:pt idx="4128">
                  <c:v>24.6</c:v>
                </c:pt>
                <c:pt idx="4129">
                  <c:v>39.6</c:v>
                </c:pt>
                <c:pt idx="4130">
                  <c:v>24.6</c:v>
                </c:pt>
                <c:pt idx="4131">
                  <c:v>32.799999999999997</c:v>
                </c:pt>
                <c:pt idx="4132">
                  <c:v>39.6</c:v>
                </c:pt>
                <c:pt idx="4133">
                  <c:v>24.6</c:v>
                </c:pt>
                <c:pt idx="4134">
                  <c:v>24.6</c:v>
                </c:pt>
                <c:pt idx="4135">
                  <c:v>39.6</c:v>
                </c:pt>
                <c:pt idx="4136">
                  <c:v>24.6</c:v>
                </c:pt>
                <c:pt idx="4137">
                  <c:v>39.6</c:v>
                </c:pt>
                <c:pt idx="4138">
                  <c:v>32.799999999999997</c:v>
                </c:pt>
                <c:pt idx="4139">
                  <c:v>24.6</c:v>
                </c:pt>
                <c:pt idx="4140">
                  <c:v>39.6</c:v>
                </c:pt>
                <c:pt idx="4141">
                  <c:v>39.6</c:v>
                </c:pt>
                <c:pt idx="4142">
                  <c:v>24.6</c:v>
                </c:pt>
                <c:pt idx="4143">
                  <c:v>39.6</c:v>
                </c:pt>
                <c:pt idx="4144">
                  <c:v>24.6</c:v>
                </c:pt>
                <c:pt idx="4145">
                  <c:v>24.6</c:v>
                </c:pt>
                <c:pt idx="4146">
                  <c:v>24.6</c:v>
                </c:pt>
                <c:pt idx="4147">
                  <c:v>24.6</c:v>
                </c:pt>
                <c:pt idx="4148">
                  <c:v>39.6</c:v>
                </c:pt>
                <c:pt idx="4149">
                  <c:v>32.799999999999997</c:v>
                </c:pt>
                <c:pt idx="4150">
                  <c:v>39.6</c:v>
                </c:pt>
                <c:pt idx="4151">
                  <c:v>24.6</c:v>
                </c:pt>
                <c:pt idx="4152">
                  <c:v>24.6</c:v>
                </c:pt>
                <c:pt idx="4153">
                  <c:v>39.6</c:v>
                </c:pt>
                <c:pt idx="4154">
                  <c:v>39.6</c:v>
                </c:pt>
                <c:pt idx="4155">
                  <c:v>24.6</c:v>
                </c:pt>
                <c:pt idx="4156">
                  <c:v>24.6</c:v>
                </c:pt>
                <c:pt idx="4157">
                  <c:v>24.6</c:v>
                </c:pt>
                <c:pt idx="4158">
                  <c:v>39.6</c:v>
                </c:pt>
                <c:pt idx="4159">
                  <c:v>32.799999999999997</c:v>
                </c:pt>
                <c:pt idx="4160">
                  <c:v>39.6</c:v>
                </c:pt>
                <c:pt idx="4161">
                  <c:v>24.6</c:v>
                </c:pt>
                <c:pt idx="4162">
                  <c:v>39.6</c:v>
                </c:pt>
                <c:pt idx="4163">
                  <c:v>24.6</c:v>
                </c:pt>
                <c:pt idx="4164">
                  <c:v>39.6</c:v>
                </c:pt>
                <c:pt idx="4165">
                  <c:v>39.6</c:v>
                </c:pt>
                <c:pt idx="4166">
                  <c:v>17.899999999999999</c:v>
                </c:pt>
                <c:pt idx="4167">
                  <c:v>24.6</c:v>
                </c:pt>
                <c:pt idx="4168">
                  <c:v>24.6</c:v>
                </c:pt>
                <c:pt idx="4169">
                  <c:v>32.799999999999997</c:v>
                </c:pt>
                <c:pt idx="4170">
                  <c:v>24.6</c:v>
                </c:pt>
                <c:pt idx="4171">
                  <c:v>39.6</c:v>
                </c:pt>
                <c:pt idx="4172">
                  <c:v>39.6</c:v>
                </c:pt>
                <c:pt idx="4173">
                  <c:v>24.6</c:v>
                </c:pt>
                <c:pt idx="4174">
                  <c:v>24.6</c:v>
                </c:pt>
                <c:pt idx="4175">
                  <c:v>39.6</c:v>
                </c:pt>
                <c:pt idx="4176">
                  <c:v>39.6</c:v>
                </c:pt>
                <c:pt idx="4177">
                  <c:v>24.6</c:v>
                </c:pt>
                <c:pt idx="4178">
                  <c:v>32.799999999999997</c:v>
                </c:pt>
                <c:pt idx="4179">
                  <c:v>24.6</c:v>
                </c:pt>
                <c:pt idx="4180">
                  <c:v>32.799999999999997</c:v>
                </c:pt>
                <c:pt idx="4181">
                  <c:v>24.6</c:v>
                </c:pt>
                <c:pt idx="4182">
                  <c:v>39.6</c:v>
                </c:pt>
                <c:pt idx="4183">
                  <c:v>39.6</c:v>
                </c:pt>
                <c:pt idx="4184">
                  <c:v>24.6</c:v>
                </c:pt>
                <c:pt idx="4185">
                  <c:v>32.799999999999997</c:v>
                </c:pt>
                <c:pt idx="4186">
                  <c:v>39.6</c:v>
                </c:pt>
                <c:pt idx="4187">
                  <c:v>24.6</c:v>
                </c:pt>
                <c:pt idx="4188">
                  <c:v>39.6</c:v>
                </c:pt>
                <c:pt idx="4189">
                  <c:v>24.6</c:v>
                </c:pt>
                <c:pt idx="4190">
                  <c:v>24.6</c:v>
                </c:pt>
                <c:pt idx="4191">
                  <c:v>24.6</c:v>
                </c:pt>
                <c:pt idx="4192">
                  <c:v>39.6</c:v>
                </c:pt>
                <c:pt idx="4193">
                  <c:v>24.6</c:v>
                </c:pt>
                <c:pt idx="4194">
                  <c:v>17.899999999999999</c:v>
                </c:pt>
                <c:pt idx="4195">
                  <c:v>39.6</c:v>
                </c:pt>
                <c:pt idx="4196">
                  <c:v>17.899999999999999</c:v>
                </c:pt>
                <c:pt idx="4197">
                  <c:v>39.6</c:v>
                </c:pt>
                <c:pt idx="4198">
                  <c:v>17.899999999999999</c:v>
                </c:pt>
                <c:pt idx="4199">
                  <c:v>39.6</c:v>
                </c:pt>
                <c:pt idx="4200">
                  <c:v>24.6</c:v>
                </c:pt>
                <c:pt idx="4201">
                  <c:v>32.799999999999997</c:v>
                </c:pt>
                <c:pt idx="4202">
                  <c:v>24.6</c:v>
                </c:pt>
                <c:pt idx="4203">
                  <c:v>39.6</c:v>
                </c:pt>
                <c:pt idx="4204">
                  <c:v>32.799999999999997</c:v>
                </c:pt>
                <c:pt idx="4205">
                  <c:v>24.6</c:v>
                </c:pt>
                <c:pt idx="4206">
                  <c:v>39.6</c:v>
                </c:pt>
                <c:pt idx="4207">
                  <c:v>24.6</c:v>
                </c:pt>
                <c:pt idx="4208">
                  <c:v>24.6</c:v>
                </c:pt>
                <c:pt idx="4209">
                  <c:v>24.6</c:v>
                </c:pt>
                <c:pt idx="4210">
                  <c:v>39.6</c:v>
                </c:pt>
                <c:pt idx="4211">
                  <c:v>24.6</c:v>
                </c:pt>
                <c:pt idx="4212">
                  <c:v>39.6</c:v>
                </c:pt>
                <c:pt idx="4213">
                  <c:v>24.6</c:v>
                </c:pt>
                <c:pt idx="4214">
                  <c:v>32.799999999999997</c:v>
                </c:pt>
                <c:pt idx="4215">
                  <c:v>24.6</c:v>
                </c:pt>
                <c:pt idx="4216">
                  <c:v>17.899999999999999</c:v>
                </c:pt>
                <c:pt idx="4217">
                  <c:v>32.799999999999997</c:v>
                </c:pt>
                <c:pt idx="4218">
                  <c:v>24.6</c:v>
                </c:pt>
                <c:pt idx="4219">
                  <c:v>24.6</c:v>
                </c:pt>
                <c:pt idx="4220">
                  <c:v>24.6</c:v>
                </c:pt>
                <c:pt idx="4221">
                  <c:v>24.6</c:v>
                </c:pt>
                <c:pt idx="4222">
                  <c:v>24.6</c:v>
                </c:pt>
                <c:pt idx="4223">
                  <c:v>39.6</c:v>
                </c:pt>
                <c:pt idx="4224">
                  <c:v>24.6</c:v>
                </c:pt>
                <c:pt idx="4225">
                  <c:v>39.6</c:v>
                </c:pt>
                <c:pt idx="4226">
                  <c:v>32.799999999999997</c:v>
                </c:pt>
                <c:pt idx="4227">
                  <c:v>24.6</c:v>
                </c:pt>
                <c:pt idx="4228">
                  <c:v>39.6</c:v>
                </c:pt>
                <c:pt idx="4229">
                  <c:v>24.6</c:v>
                </c:pt>
                <c:pt idx="4230">
                  <c:v>39.6</c:v>
                </c:pt>
                <c:pt idx="4231">
                  <c:v>32.799999999999997</c:v>
                </c:pt>
                <c:pt idx="4232">
                  <c:v>24.6</c:v>
                </c:pt>
                <c:pt idx="4233">
                  <c:v>32.799999999999997</c:v>
                </c:pt>
                <c:pt idx="4234">
                  <c:v>24.6</c:v>
                </c:pt>
                <c:pt idx="4235">
                  <c:v>32.799999999999997</c:v>
                </c:pt>
                <c:pt idx="4236">
                  <c:v>32.799999999999997</c:v>
                </c:pt>
                <c:pt idx="4237">
                  <c:v>39.6</c:v>
                </c:pt>
                <c:pt idx="4238">
                  <c:v>32.799999999999997</c:v>
                </c:pt>
                <c:pt idx="4239">
                  <c:v>32.799999999999997</c:v>
                </c:pt>
                <c:pt idx="4240">
                  <c:v>32.799999999999997</c:v>
                </c:pt>
                <c:pt idx="4241">
                  <c:v>32.799999999999997</c:v>
                </c:pt>
                <c:pt idx="4242">
                  <c:v>17.899999999999999</c:v>
                </c:pt>
                <c:pt idx="4243">
                  <c:v>2179.1999999999998</c:v>
                </c:pt>
                <c:pt idx="4244">
                  <c:v>2179.1999999999998</c:v>
                </c:pt>
                <c:pt idx="4245">
                  <c:v>2179.1999999999998</c:v>
                </c:pt>
                <c:pt idx="4246">
                  <c:v>2179.1999999999998</c:v>
                </c:pt>
                <c:pt idx="4247">
                  <c:v>2179.1999999999998</c:v>
                </c:pt>
                <c:pt idx="4248">
                  <c:v>24.6</c:v>
                </c:pt>
                <c:pt idx="4249">
                  <c:v>2179.1999999999998</c:v>
                </c:pt>
                <c:pt idx="4250">
                  <c:v>2179.1999999999998</c:v>
                </c:pt>
                <c:pt idx="4251">
                  <c:v>2179.1999999999998</c:v>
                </c:pt>
                <c:pt idx="4252">
                  <c:v>2179.1999999999998</c:v>
                </c:pt>
                <c:pt idx="4253">
                  <c:v>2179.1999999999998</c:v>
                </c:pt>
                <c:pt idx="4254">
                  <c:v>2179.1999999999998</c:v>
                </c:pt>
                <c:pt idx="4255">
                  <c:v>2179.1999999999998</c:v>
                </c:pt>
                <c:pt idx="4256">
                  <c:v>2179.1999999999998</c:v>
                </c:pt>
                <c:pt idx="4257">
                  <c:v>2179.1999999999998</c:v>
                </c:pt>
                <c:pt idx="4258">
                  <c:v>2179.1999999999998</c:v>
                </c:pt>
                <c:pt idx="4259">
                  <c:v>2179.1999999999998</c:v>
                </c:pt>
                <c:pt idx="4260">
                  <c:v>2179.1999999999998</c:v>
                </c:pt>
                <c:pt idx="4261">
                  <c:v>2179.1999999999998</c:v>
                </c:pt>
                <c:pt idx="4262">
                  <c:v>24.6</c:v>
                </c:pt>
                <c:pt idx="4263">
                  <c:v>2179.1999999999998</c:v>
                </c:pt>
                <c:pt idx="4264">
                  <c:v>2179.1999999999998</c:v>
                </c:pt>
                <c:pt idx="4265">
                  <c:v>2179.1999999999998</c:v>
                </c:pt>
                <c:pt idx="4266">
                  <c:v>2179.1999999999998</c:v>
                </c:pt>
                <c:pt idx="4267">
                  <c:v>2179.1999999999998</c:v>
                </c:pt>
                <c:pt idx="4268">
                  <c:v>2179.1999999999998</c:v>
                </c:pt>
                <c:pt idx="4269">
                  <c:v>2179.1999999999998</c:v>
                </c:pt>
                <c:pt idx="4270">
                  <c:v>17.899999999999999</c:v>
                </c:pt>
                <c:pt idx="4271">
                  <c:v>2179.1999999999998</c:v>
                </c:pt>
                <c:pt idx="4272">
                  <c:v>2179.1999999999998</c:v>
                </c:pt>
                <c:pt idx="4273">
                  <c:v>2179.1999999999998</c:v>
                </c:pt>
                <c:pt idx="4274">
                  <c:v>2179.1999999999998</c:v>
                </c:pt>
                <c:pt idx="4275">
                  <c:v>2179.1999999999998</c:v>
                </c:pt>
                <c:pt idx="4276">
                  <c:v>2179.1999999999998</c:v>
                </c:pt>
                <c:pt idx="4277">
                  <c:v>2179.1999999999998</c:v>
                </c:pt>
                <c:pt idx="4278">
                  <c:v>2179.1999999999998</c:v>
                </c:pt>
                <c:pt idx="4279">
                  <c:v>2179.1999999999998</c:v>
                </c:pt>
                <c:pt idx="4280">
                  <c:v>2179.1999999999998</c:v>
                </c:pt>
                <c:pt idx="4281">
                  <c:v>2179.1999999999998</c:v>
                </c:pt>
                <c:pt idx="4282">
                  <c:v>2179.1999999999998</c:v>
                </c:pt>
                <c:pt idx="4283">
                  <c:v>2179.1999999999998</c:v>
                </c:pt>
                <c:pt idx="4284">
                  <c:v>2179.1999999999998</c:v>
                </c:pt>
                <c:pt idx="4285">
                  <c:v>2179.1999999999998</c:v>
                </c:pt>
                <c:pt idx="4286">
                  <c:v>2179.1999999999998</c:v>
                </c:pt>
                <c:pt idx="4287">
                  <c:v>2179.1999999999998</c:v>
                </c:pt>
                <c:pt idx="4288">
                  <c:v>24.6</c:v>
                </c:pt>
                <c:pt idx="4289">
                  <c:v>2179.1999999999998</c:v>
                </c:pt>
                <c:pt idx="4290">
                  <c:v>2179.1999999999998</c:v>
                </c:pt>
                <c:pt idx="4291">
                  <c:v>2179.1999999999998</c:v>
                </c:pt>
                <c:pt idx="4292">
                  <c:v>2179.1999999999998</c:v>
                </c:pt>
                <c:pt idx="4293">
                  <c:v>2179.1999999999998</c:v>
                </c:pt>
                <c:pt idx="4294">
                  <c:v>2179.1999999999998</c:v>
                </c:pt>
                <c:pt idx="4295">
                  <c:v>2179.1999999999998</c:v>
                </c:pt>
                <c:pt idx="4296">
                  <c:v>2179.1999999999998</c:v>
                </c:pt>
                <c:pt idx="4297">
                  <c:v>2179.1999999999998</c:v>
                </c:pt>
                <c:pt idx="4298">
                  <c:v>2179.1999999999998</c:v>
                </c:pt>
                <c:pt idx="4299">
                  <c:v>2179.1999999999998</c:v>
                </c:pt>
                <c:pt idx="4300">
                  <c:v>2179.1999999999998</c:v>
                </c:pt>
                <c:pt idx="4301">
                  <c:v>2179.1999999999998</c:v>
                </c:pt>
                <c:pt idx="4302">
                  <c:v>2179.1999999999998</c:v>
                </c:pt>
                <c:pt idx="4303">
                  <c:v>2179.1999999999998</c:v>
                </c:pt>
                <c:pt idx="4304">
                  <c:v>2179.1999999999998</c:v>
                </c:pt>
                <c:pt idx="4305">
                  <c:v>2179.1999999999998</c:v>
                </c:pt>
                <c:pt idx="4306">
                  <c:v>2179.1999999999998</c:v>
                </c:pt>
                <c:pt idx="4307">
                  <c:v>2179.1999999999998</c:v>
                </c:pt>
                <c:pt idx="4308">
                  <c:v>2179.1999999999998</c:v>
                </c:pt>
                <c:pt idx="4309">
                  <c:v>2179.1999999999998</c:v>
                </c:pt>
                <c:pt idx="4310">
                  <c:v>2179.1999999999998</c:v>
                </c:pt>
                <c:pt idx="4311">
                  <c:v>2179.1999999999998</c:v>
                </c:pt>
                <c:pt idx="4312">
                  <c:v>2179.1999999999998</c:v>
                </c:pt>
                <c:pt idx="4313">
                  <c:v>2179.1999999999998</c:v>
                </c:pt>
                <c:pt idx="4314">
                  <c:v>2179.1999999999998</c:v>
                </c:pt>
                <c:pt idx="4315">
                  <c:v>2179.1999999999998</c:v>
                </c:pt>
                <c:pt idx="4316">
                  <c:v>2179.1999999999998</c:v>
                </c:pt>
                <c:pt idx="4317">
                  <c:v>2179.1999999999998</c:v>
                </c:pt>
                <c:pt idx="4318">
                  <c:v>2179.1999999999998</c:v>
                </c:pt>
                <c:pt idx="4319">
                  <c:v>2179.1999999999998</c:v>
                </c:pt>
                <c:pt idx="4320">
                  <c:v>2179.1999999999998</c:v>
                </c:pt>
                <c:pt idx="4321">
                  <c:v>2179.1999999999998</c:v>
                </c:pt>
                <c:pt idx="4322">
                  <c:v>2179.1999999999998</c:v>
                </c:pt>
                <c:pt idx="4323">
                  <c:v>2179.1999999999998</c:v>
                </c:pt>
                <c:pt idx="4324">
                  <c:v>2179.1999999999998</c:v>
                </c:pt>
                <c:pt idx="4325">
                  <c:v>2179.1999999999998</c:v>
                </c:pt>
                <c:pt idx="4326">
                  <c:v>2179.1999999999998</c:v>
                </c:pt>
                <c:pt idx="4327">
                  <c:v>2179.1999999999998</c:v>
                </c:pt>
                <c:pt idx="4328">
                  <c:v>2179.1999999999998</c:v>
                </c:pt>
                <c:pt idx="4329">
                  <c:v>2179.1999999999998</c:v>
                </c:pt>
                <c:pt idx="4330">
                  <c:v>2179.1999999999998</c:v>
                </c:pt>
                <c:pt idx="4331">
                  <c:v>2179.1999999999998</c:v>
                </c:pt>
                <c:pt idx="4332">
                  <c:v>2179.1999999999998</c:v>
                </c:pt>
                <c:pt idx="4333">
                  <c:v>2179.1999999999998</c:v>
                </c:pt>
                <c:pt idx="4334">
                  <c:v>2179.1999999999998</c:v>
                </c:pt>
                <c:pt idx="4335">
                  <c:v>2179.1999999999998</c:v>
                </c:pt>
                <c:pt idx="4336">
                  <c:v>2179.1999999999998</c:v>
                </c:pt>
                <c:pt idx="4337">
                  <c:v>2179.1999999999998</c:v>
                </c:pt>
                <c:pt idx="4338">
                  <c:v>2179.1999999999998</c:v>
                </c:pt>
                <c:pt idx="4339">
                  <c:v>2179.1999999999998</c:v>
                </c:pt>
                <c:pt idx="4340">
                  <c:v>2179.1999999999998</c:v>
                </c:pt>
                <c:pt idx="4341">
                  <c:v>2179.1999999999998</c:v>
                </c:pt>
                <c:pt idx="4342">
                  <c:v>2179.1999999999998</c:v>
                </c:pt>
                <c:pt idx="4343">
                  <c:v>2179.1999999999998</c:v>
                </c:pt>
                <c:pt idx="4344">
                  <c:v>2179.1999999999998</c:v>
                </c:pt>
                <c:pt idx="4345">
                  <c:v>2179.1999999999998</c:v>
                </c:pt>
                <c:pt idx="4346">
                  <c:v>2179.1999999999998</c:v>
                </c:pt>
                <c:pt idx="4347">
                  <c:v>2179.1999999999998</c:v>
                </c:pt>
                <c:pt idx="4348">
                  <c:v>2179.1999999999998</c:v>
                </c:pt>
                <c:pt idx="4349">
                  <c:v>2179.1999999999998</c:v>
                </c:pt>
                <c:pt idx="4350">
                  <c:v>39.6</c:v>
                </c:pt>
                <c:pt idx="4351">
                  <c:v>2179.1999999999998</c:v>
                </c:pt>
                <c:pt idx="4352">
                  <c:v>2179.1999999999998</c:v>
                </c:pt>
                <c:pt idx="4353">
                  <c:v>2179.1999999999998</c:v>
                </c:pt>
                <c:pt idx="4354">
                  <c:v>2179.1999999999998</c:v>
                </c:pt>
                <c:pt idx="4355">
                  <c:v>2179.1999999999998</c:v>
                </c:pt>
                <c:pt idx="4356">
                  <c:v>2179.1999999999998</c:v>
                </c:pt>
                <c:pt idx="4357">
                  <c:v>2179.1999999999998</c:v>
                </c:pt>
                <c:pt idx="4358">
                  <c:v>32.799999999999997</c:v>
                </c:pt>
                <c:pt idx="4359">
                  <c:v>2179.1999999999998</c:v>
                </c:pt>
                <c:pt idx="4360">
                  <c:v>2179.1999999999998</c:v>
                </c:pt>
                <c:pt idx="4361">
                  <c:v>2179.1999999999998</c:v>
                </c:pt>
                <c:pt idx="4362">
                  <c:v>2179.1999999999998</c:v>
                </c:pt>
                <c:pt idx="4363">
                  <c:v>2179.1999999999998</c:v>
                </c:pt>
                <c:pt idx="4364">
                  <c:v>2179.1999999999998</c:v>
                </c:pt>
                <c:pt idx="4365">
                  <c:v>2179.1999999999998</c:v>
                </c:pt>
                <c:pt idx="4366">
                  <c:v>2179.1999999999998</c:v>
                </c:pt>
                <c:pt idx="4367">
                  <c:v>2179.1999999999998</c:v>
                </c:pt>
                <c:pt idx="4368">
                  <c:v>2179.1999999999998</c:v>
                </c:pt>
                <c:pt idx="4369">
                  <c:v>2179.1999999999998</c:v>
                </c:pt>
                <c:pt idx="4370">
                  <c:v>2179.1999999999998</c:v>
                </c:pt>
                <c:pt idx="4371">
                  <c:v>2179.1999999999998</c:v>
                </c:pt>
                <c:pt idx="4372">
                  <c:v>2179.1999999999998</c:v>
                </c:pt>
                <c:pt idx="4373">
                  <c:v>2179.1999999999998</c:v>
                </c:pt>
                <c:pt idx="4374">
                  <c:v>24.6</c:v>
                </c:pt>
                <c:pt idx="4375">
                  <c:v>2179.1999999999998</c:v>
                </c:pt>
                <c:pt idx="4376">
                  <c:v>2179.1999999999998</c:v>
                </c:pt>
                <c:pt idx="4377">
                  <c:v>32.799999999999997</c:v>
                </c:pt>
                <c:pt idx="4378">
                  <c:v>2179.1999999999998</c:v>
                </c:pt>
                <c:pt idx="4379">
                  <c:v>2179.1999999999998</c:v>
                </c:pt>
                <c:pt idx="4380">
                  <c:v>2179.1999999999998</c:v>
                </c:pt>
                <c:pt idx="4381">
                  <c:v>2179.1999999999998</c:v>
                </c:pt>
                <c:pt idx="4382">
                  <c:v>2179.1999999999998</c:v>
                </c:pt>
                <c:pt idx="4383">
                  <c:v>2179.1999999999998</c:v>
                </c:pt>
                <c:pt idx="4384">
                  <c:v>2179.1999999999998</c:v>
                </c:pt>
                <c:pt idx="4385">
                  <c:v>2179.1999999999998</c:v>
                </c:pt>
                <c:pt idx="4386">
                  <c:v>2179.1999999999998</c:v>
                </c:pt>
                <c:pt idx="4387">
                  <c:v>2179.1999999999998</c:v>
                </c:pt>
                <c:pt idx="4388">
                  <c:v>2179.1999999999998</c:v>
                </c:pt>
                <c:pt idx="4389">
                  <c:v>2179.1999999999998</c:v>
                </c:pt>
                <c:pt idx="4390">
                  <c:v>2179.1999999999998</c:v>
                </c:pt>
                <c:pt idx="4391">
                  <c:v>2179.1999999999998</c:v>
                </c:pt>
                <c:pt idx="4392">
                  <c:v>24.6</c:v>
                </c:pt>
                <c:pt idx="4393">
                  <c:v>2179.1999999999998</c:v>
                </c:pt>
                <c:pt idx="4394">
                  <c:v>2179.1999999999998</c:v>
                </c:pt>
                <c:pt idx="4395">
                  <c:v>2179.1999999999998</c:v>
                </c:pt>
                <c:pt idx="4396">
                  <c:v>2179.1999999999998</c:v>
                </c:pt>
                <c:pt idx="4397">
                  <c:v>24.6</c:v>
                </c:pt>
                <c:pt idx="4398">
                  <c:v>2179.1999999999998</c:v>
                </c:pt>
                <c:pt idx="4399">
                  <c:v>24.6</c:v>
                </c:pt>
                <c:pt idx="4400">
                  <c:v>24.6</c:v>
                </c:pt>
                <c:pt idx="4401">
                  <c:v>17.899999999999999</c:v>
                </c:pt>
                <c:pt idx="4402">
                  <c:v>24.6</c:v>
                </c:pt>
                <c:pt idx="4403">
                  <c:v>24.6</c:v>
                </c:pt>
                <c:pt idx="4404">
                  <c:v>32.799999999999997</c:v>
                </c:pt>
                <c:pt idx="4405">
                  <c:v>24.6</c:v>
                </c:pt>
                <c:pt idx="4406">
                  <c:v>17.899999999999999</c:v>
                </c:pt>
                <c:pt idx="4407">
                  <c:v>24.6</c:v>
                </c:pt>
                <c:pt idx="4408">
                  <c:v>24.6</c:v>
                </c:pt>
                <c:pt idx="4409">
                  <c:v>24.6</c:v>
                </c:pt>
                <c:pt idx="4410">
                  <c:v>24.6</c:v>
                </c:pt>
                <c:pt idx="4411">
                  <c:v>17.899999999999999</c:v>
                </c:pt>
                <c:pt idx="4412">
                  <c:v>24.6</c:v>
                </c:pt>
                <c:pt idx="4413">
                  <c:v>24.6</c:v>
                </c:pt>
                <c:pt idx="4414">
                  <c:v>24.6</c:v>
                </c:pt>
                <c:pt idx="4415">
                  <c:v>24.6</c:v>
                </c:pt>
                <c:pt idx="4416">
                  <c:v>24.6</c:v>
                </c:pt>
                <c:pt idx="4417">
                  <c:v>24.6</c:v>
                </c:pt>
                <c:pt idx="4418">
                  <c:v>24.6</c:v>
                </c:pt>
                <c:pt idx="4419">
                  <c:v>24.6</c:v>
                </c:pt>
                <c:pt idx="4420">
                  <c:v>17.899999999999999</c:v>
                </c:pt>
                <c:pt idx="4421">
                  <c:v>24.6</c:v>
                </c:pt>
                <c:pt idx="4422">
                  <c:v>24.6</c:v>
                </c:pt>
                <c:pt idx="4423">
                  <c:v>24.6</c:v>
                </c:pt>
                <c:pt idx="4424">
                  <c:v>17.899999999999999</c:v>
                </c:pt>
                <c:pt idx="4425">
                  <c:v>17.899999999999999</c:v>
                </c:pt>
                <c:pt idx="4426">
                  <c:v>17.899999999999999</c:v>
                </c:pt>
                <c:pt idx="4427">
                  <c:v>17.899999999999999</c:v>
                </c:pt>
                <c:pt idx="4428">
                  <c:v>17.899999999999999</c:v>
                </c:pt>
                <c:pt idx="4429">
                  <c:v>17.899999999999999</c:v>
                </c:pt>
                <c:pt idx="4430">
                  <c:v>32.799999999999997</c:v>
                </c:pt>
                <c:pt idx="4431">
                  <c:v>17.899999999999999</c:v>
                </c:pt>
                <c:pt idx="4432">
                  <c:v>24.6</c:v>
                </c:pt>
                <c:pt idx="4433">
                  <c:v>32.799999999999997</c:v>
                </c:pt>
                <c:pt idx="4434">
                  <c:v>17.899999999999999</c:v>
                </c:pt>
                <c:pt idx="4435">
                  <c:v>24.6</c:v>
                </c:pt>
                <c:pt idx="4436">
                  <c:v>24.6</c:v>
                </c:pt>
                <c:pt idx="4437">
                  <c:v>17.899999999999999</c:v>
                </c:pt>
                <c:pt idx="4438">
                  <c:v>24.6</c:v>
                </c:pt>
                <c:pt idx="4439">
                  <c:v>24.6</c:v>
                </c:pt>
                <c:pt idx="4440">
                  <c:v>24.6</c:v>
                </c:pt>
                <c:pt idx="4441">
                  <c:v>17.899999999999999</c:v>
                </c:pt>
                <c:pt idx="4442">
                  <c:v>24.6</c:v>
                </c:pt>
                <c:pt idx="4443">
                  <c:v>17.899999999999999</c:v>
                </c:pt>
                <c:pt idx="4444">
                  <c:v>17.899999999999999</c:v>
                </c:pt>
                <c:pt idx="4445">
                  <c:v>17.899999999999999</c:v>
                </c:pt>
                <c:pt idx="4446">
                  <c:v>17.899999999999999</c:v>
                </c:pt>
                <c:pt idx="4447">
                  <c:v>17.899999999999999</c:v>
                </c:pt>
                <c:pt idx="4448">
                  <c:v>17.899999999999999</c:v>
                </c:pt>
                <c:pt idx="4449">
                  <c:v>24.6</c:v>
                </c:pt>
                <c:pt idx="4450">
                  <c:v>17.899999999999999</c:v>
                </c:pt>
                <c:pt idx="4451">
                  <c:v>17.899999999999999</c:v>
                </c:pt>
                <c:pt idx="4452">
                  <c:v>17.899999999999999</c:v>
                </c:pt>
                <c:pt idx="4453">
                  <c:v>17.899999999999999</c:v>
                </c:pt>
                <c:pt idx="4454">
                  <c:v>24.6</c:v>
                </c:pt>
                <c:pt idx="4455">
                  <c:v>17.899999999999999</c:v>
                </c:pt>
                <c:pt idx="4456">
                  <c:v>17.899999999999999</c:v>
                </c:pt>
                <c:pt idx="4457">
                  <c:v>17.899999999999999</c:v>
                </c:pt>
                <c:pt idx="4458">
                  <c:v>24.6</c:v>
                </c:pt>
                <c:pt idx="4459">
                  <c:v>24.6</c:v>
                </c:pt>
                <c:pt idx="4460">
                  <c:v>17.899999999999999</c:v>
                </c:pt>
                <c:pt idx="4461">
                  <c:v>17.899999999999999</c:v>
                </c:pt>
                <c:pt idx="4462">
                  <c:v>24.6</c:v>
                </c:pt>
                <c:pt idx="4463">
                  <c:v>24.6</c:v>
                </c:pt>
                <c:pt idx="4464">
                  <c:v>17.899999999999999</c:v>
                </c:pt>
                <c:pt idx="4465">
                  <c:v>17.899999999999999</c:v>
                </c:pt>
                <c:pt idx="4466">
                  <c:v>17.899999999999999</c:v>
                </c:pt>
                <c:pt idx="4467">
                  <c:v>24.6</c:v>
                </c:pt>
                <c:pt idx="4468">
                  <c:v>17.899999999999999</c:v>
                </c:pt>
                <c:pt idx="4469">
                  <c:v>17.899999999999999</c:v>
                </c:pt>
                <c:pt idx="4470">
                  <c:v>24.6</c:v>
                </c:pt>
                <c:pt idx="4471">
                  <c:v>17.899999999999999</c:v>
                </c:pt>
                <c:pt idx="4472">
                  <c:v>17.899999999999999</c:v>
                </c:pt>
                <c:pt idx="4473">
                  <c:v>17.899999999999999</c:v>
                </c:pt>
                <c:pt idx="4474">
                  <c:v>24.6</c:v>
                </c:pt>
                <c:pt idx="4475">
                  <c:v>17.899999999999999</c:v>
                </c:pt>
                <c:pt idx="4476">
                  <c:v>17.899999999999999</c:v>
                </c:pt>
                <c:pt idx="4477">
                  <c:v>17.899999999999999</c:v>
                </c:pt>
                <c:pt idx="4478">
                  <c:v>17.899999999999999</c:v>
                </c:pt>
                <c:pt idx="4479">
                  <c:v>24.6</c:v>
                </c:pt>
                <c:pt idx="4480">
                  <c:v>17.899999999999999</c:v>
                </c:pt>
                <c:pt idx="4481">
                  <c:v>17.899999999999999</c:v>
                </c:pt>
                <c:pt idx="4482">
                  <c:v>17.899999999999999</c:v>
                </c:pt>
                <c:pt idx="4483">
                  <c:v>17.899999999999999</c:v>
                </c:pt>
                <c:pt idx="4484">
                  <c:v>17.899999999999999</c:v>
                </c:pt>
                <c:pt idx="4485">
                  <c:v>17.899999999999999</c:v>
                </c:pt>
                <c:pt idx="4486">
                  <c:v>17.899999999999999</c:v>
                </c:pt>
                <c:pt idx="4487">
                  <c:v>24.6</c:v>
                </c:pt>
                <c:pt idx="4488">
                  <c:v>17.899999999999999</c:v>
                </c:pt>
                <c:pt idx="4489">
                  <c:v>17.899999999999999</c:v>
                </c:pt>
                <c:pt idx="4490">
                  <c:v>17.899999999999999</c:v>
                </c:pt>
                <c:pt idx="4491">
                  <c:v>17.899999999999999</c:v>
                </c:pt>
                <c:pt idx="4492">
                  <c:v>24.6</c:v>
                </c:pt>
                <c:pt idx="4493">
                  <c:v>24.6</c:v>
                </c:pt>
                <c:pt idx="4494">
                  <c:v>17.899999999999999</c:v>
                </c:pt>
                <c:pt idx="4495">
                  <c:v>17.899999999999999</c:v>
                </c:pt>
                <c:pt idx="4496">
                  <c:v>17.899999999999999</c:v>
                </c:pt>
                <c:pt idx="4497">
                  <c:v>24.6</c:v>
                </c:pt>
                <c:pt idx="4498">
                  <c:v>17.899999999999999</c:v>
                </c:pt>
                <c:pt idx="4499">
                  <c:v>24.6</c:v>
                </c:pt>
                <c:pt idx="4500">
                  <c:v>17.899999999999999</c:v>
                </c:pt>
                <c:pt idx="4501">
                  <c:v>17.899999999999999</c:v>
                </c:pt>
                <c:pt idx="4502">
                  <c:v>17.899999999999999</c:v>
                </c:pt>
                <c:pt idx="4503">
                  <c:v>17.899999999999999</c:v>
                </c:pt>
                <c:pt idx="4504">
                  <c:v>17.899999999999999</c:v>
                </c:pt>
                <c:pt idx="4505">
                  <c:v>17.899999999999999</c:v>
                </c:pt>
                <c:pt idx="4506">
                  <c:v>17.899999999999999</c:v>
                </c:pt>
                <c:pt idx="4507">
                  <c:v>24.6</c:v>
                </c:pt>
                <c:pt idx="4508">
                  <c:v>17.899999999999999</c:v>
                </c:pt>
                <c:pt idx="4509">
                  <c:v>24.6</c:v>
                </c:pt>
                <c:pt idx="4510">
                  <c:v>17.899999999999999</c:v>
                </c:pt>
                <c:pt idx="4511">
                  <c:v>17.899999999999999</c:v>
                </c:pt>
                <c:pt idx="4512">
                  <c:v>17.899999999999999</c:v>
                </c:pt>
                <c:pt idx="4513">
                  <c:v>24.6</c:v>
                </c:pt>
                <c:pt idx="4514">
                  <c:v>17.899999999999999</c:v>
                </c:pt>
                <c:pt idx="4515">
                  <c:v>17.899999999999999</c:v>
                </c:pt>
                <c:pt idx="4516">
                  <c:v>24.6</c:v>
                </c:pt>
                <c:pt idx="4517">
                  <c:v>17.899999999999999</c:v>
                </c:pt>
                <c:pt idx="4518">
                  <c:v>17.899999999999999</c:v>
                </c:pt>
                <c:pt idx="4519">
                  <c:v>24.6</c:v>
                </c:pt>
                <c:pt idx="4520">
                  <c:v>17.899999999999999</c:v>
                </c:pt>
                <c:pt idx="4521">
                  <c:v>24.6</c:v>
                </c:pt>
                <c:pt idx="4522">
                  <c:v>17.899999999999999</c:v>
                </c:pt>
                <c:pt idx="4523">
                  <c:v>17.899999999999999</c:v>
                </c:pt>
                <c:pt idx="4524">
                  <c:v>24.6</c:v>
                </c:pt>
                <c:pt idx="4525">
                  <c:v>17.899999999999999</c:v>
                </c:pt>
                <c:pt idx="4526">
                  <c:v>17.899999999999999</c:v>
                </c:pt>
                <c:pt idx="4527">
                  <c:v>24.6</c:v>
                </c:pt>
                <c:pt idx="4528">
                  <c:v>17.899999999999999</c:v>
                </c:pt>
                <c:pt idx="4529">
                  <c:v>17.899999999999999</c:v>
                </c:pt>
                <c:pt idx="4530">
                  <c:v>17.899999999999999</c:v>
                </c:pt>
                <c:pt idx="4531">
                  <c:v>24.6</c:v>
                </c:pt>
                <c:pt idx="4532">
                  <c:v>17.899999999999999</c:v>
                </c:pt>
                <c:pt idx="4533">
                  <c:v>17.899999999999999</c:v>
                </c:pt>
                <c:pt idx="4534">
                  <c:v>17.899999999999999</c:v>
                </c:pt>
                <c:pt idx="4535">
                  <c:v>17.899999999999999</c:v>
                </c:pt>
                <c:pt idx="4536">
                  <c:v>2937.5</c:v>
                </c:pt>
                <c:pt idx="4537">
                  <c:v>2937.5</c:v>
                </c:pt>
                <c:pt idx="4538">
                  <c:v>2937.5</c:v>
                </c:pt>
                <c:pt idx="4539">
                  <c:v>2937.5</c:v>
                </c:pt>
                <c:pt idx="4540">
                  <c:v>2937.5</c:v>
                </c:pt>
                <c:pt idx="4541">
                  <c:v>2937.5</c:v>
                </c:pt>
                <c:pt idx="4542">
                  <c:v>2937.5</c:v>
                </c:pt>
                <c:pt idx="4543">
                  <c:v>2937.5</c:v>
                </c:pt>
                <c:pt idx="4544">
                  <c:v>24.6</c:v>
                </c:pt>
                <c:pt idx="4545">
                  <c:v>2937.5</c:v>
                </c:pt>
                <c:pt idx="4546">
                  <c:v>2937.5</c:v>
                </c:pt>
                <c:pt idx="4547">
                  <c:v>2937.5</c:v>
                </c:pt>
                <c:pt idx="4548">
                  <c:v>2937.5</c:v>
                </c:pt>
                <c:pt idx="4549">
                  <c:v>2937.5</c:v>
                </c:pt>
                <c:pt idx="4550">
                  <c:v>2937.5</c:v>
                </c:pt>
                <c:pt idx="4551">
                  <c:v>2937.5</c:v>
                </c:pt>
                <c:pt idx="4552">
                  <c:v>2937.5</c:v>
                </c:pt>
                <c:pt idx="4553">
                  <c:v>2937.5</c:v>
                </c:pt>
                <c:pt idx="4554">
                  <c:v>2937.5</c:v>
                </c:pt>
                <c:pt idx="4555">
                  <c:v>2937.5</c:v>
                </c:pt>
                <c:pt idx="4556">
                  <c:v>2937.5</c:v>
                </c:pt>
                <c:pt idx="4557">
                  <c:v>2937.5</c:v>
                </c:pt>
                <c:pt idx="4558">
                  <c:v>2937.5</c:v>
                </c:pt>
                <c:pt idx="4559">
                  <c:v>2937.5</c:v>
                </c:pt>
                <c:pt idx="4560">
                  <c:v>2937.5</c:v>
                </c:pt>
                <c:pt idx="4561">
                  <c:v>2937.5</c:v>
                </c:pt>
                <c:pt idx="4562">
                  <c:v>2937.5</c:v>
                </c:pt>
                <c:pt idx="4563">
                  <c:v>2937.5</c:v>
                </c:pt>
                <c:pt idx="4564">
                  <c:v>2937.5</c:v>
                </c:pt>
                <c:pt idx="4565">
                  <c:v>2937.5</c:v>
                </c:pt>
                <c:pt idx="4566">
                  <c:v>2937.5</c:v>
                </c:pt>
                <c:pt idx="4567">
                  <c:v>2937.5</c:v>
                </c:pt>
                <c:pt idx="4568">
                  <c:v>2937.5</c:v>
                </c:pt>
                <c:pt idx="4569">
                  <c:v>2937.5</c:v>
                </c:pt>
                <c:pt idx="4570">
                  <c:v>2937.5</c:v>
                </c:pt>
                <c:pt idx="4571">
                  <c:v>2937.5</c:v>
                </c:pt>
                <c:pt idx="4572">
                  <c:v>2937.5</c:v>
                </c:pt>
                <c:pt idx="4573">
                  <c:v>2937.5</c:v>
                </c:pt>
                <c:pt idx="4574">
                  <c:v>2937.5</c:v>
                </c:pt>
                <c:pt idx="4575">
                  <c:v>2937.5</c:v>
                </c:pt>
                <c:pt idx="4576">
                  <c:v>2937.5</c:v>
                </c:pt>
                <c:pt idx="4577">
                  <c:v>2937.5</c:v>
                </c:pt>
                <c:pt idx="4578">
                  <c:v>2937.5</c:v>
                </c:pt>
                <c:pt idx="4579">
                  <c:v>2937.5</c:v>
                </c:pt>
                <c:pt idx="4580">
                  <c:v>2937.5</c:v>
                </c:pt>
                <c:pt idx="4581">
                  <c:v>2937.5</c:v>
                </c:pt>
                <c:pt idx="4582">
                  <c:v>2937.5</c:v>
                </c:pt>
                <c:pt idx="4583">
                  <c:v>2937.5</c:v>
                </c:pt>
                <c:pt idx="4584">
                  <c:v>2937.5</c:v>
                </c:pt>
                <c:pt idx="4585">
                  <c:v>2937.5</c:v>
                </c:pt>
                <c:pt idx="4586">
                  <c:v>2937.5</c:v>
                </c:pt>
                <c:pt idx="4587">
                  <c:v>2937.5</c:v>
                </c:pt>
                <c:pt idx="4588">
                  <c:v>2937.5</c:v>
                </c:pt>
                <c:pt idx="4589">
                  <c:v>2937.5</c:v>
                </c:pt>
                <c:pt idx="4590">
                  <c:v>2937.5</c:v>
                </c:pt>
                <c:pt idx="4591">
                  <c:v>2937.5</c:v>
                </c:pt>
                <c:pt idx="4592">
                  <c:v>2937.5</c:v>
                </c:pt>
                <c:pt idx="4593">
                  <c:v>2937.5</c:v>
                </c:pt>
                <c:pt idx="4594">
                  <c:v>2937.5</c:v>
                </c:pt>
                <c:pt idx="4595">
                  <c:v>2937.5</c:v>
                </c:pt>
                <c:pt idx="4596">
                  <c:v>2937.5</c:v>
                </c:pt>
                <c:pt idx="4597">
                  <c:v>2937.5</c:v>
                </c:pt>
                <c:pt idx="4598">
                  <c:v>2937.5</c:v>
                </c:pt>
                <c:pt idx="4599">
                  <c:v>2937.5</c:v>
                </c:pt>
                <c:pt idx="4600">
                  <c:v>2937.5</c:v>
                </c:pt>
                <c:pt idx="4601">
                  <c:v>17.899999999999999</c:v>
                </c:pt>
                <c:pt idx="4602">
                  <c:v>2937.5</c:v>
                </c:pt>
                <c:pt idx="4603">
                  <c:v>2937.5</c:v>
                </c:pt>
                <c:pt idx="4604">
                  <c:v>2937.5</c:v>
                </c:pt>
                <c:pt idx="4605">
                  <c:v>2937.5</c:v>
                </c:pt>
                <c:pt idx="4606">
                  <c:v>2937.5</c:v>
                </c:pt>
                <c:pt idx="4607">
                  <c:v>2937.5</c:v>
                </c:pt>
                <c:pt idx="4608">
                  <c:v>2937.5</c:v>
                </c:pt>
                <c:pt idx="4609">
                  <c:v>2937.5</c:v>
                </c:pt>
                <c:pt idx="4610">
                  <c:v>2937.5</c:v>
                </c:pt>
                <c:pt idx="4611">
                  <c:v>2937.5</c:v>
                </c:pt>
                <c:pt idx="4612">
                  <c:v>2937.5</c:v>
                </c:pt>
                <c:pt idx="4613">
                  <c:v>2937.5</c:v>
                </c:pt>
                <c:pt idx="4614">
                  <c:v>2937.5</c:v>
                </c:pt>
                <c:pt idx="4615">
                  <c:v>2937.5</c:v>
                </c:pt>
                <c:pt idx="4616">
                  <c:v>2937.5</c:v>
                </c:pt>
                <c:pt idx="4617">
                  <c:v>2937.5</c:v>
                </c:pt>
                <c:pt idx="4618">
                  <c:v>2937.5</c:v>
                </c:pt>
                <c:pt idx="4619">
                  <c:v>2937.5</c:v>
                </c:pt>
                <c:pt idx="4620">
                  <c:v>2937.5</c:v>
                </c:pt>
                <c:pt idx="4621">
                  <c:v>2937.5</c:v>
                </c:pt>
                <c:pt idx="4622">
                  <c:v>2937.5</c:v>
                </c:pt>
                <c:pt idx="4623">
                  <c:v>2937.5</c:v>
                </c:pt>
                <c:pt idx="4624">
                  <c:v>2937.5</c:v>
                </c:pt>
                <c:pt idx="4625">
                  <c:v>2937.5</c:v>
                </c:pt>
                <c:pt idx="4626">
                  <c:v>2937.5</c:v>
                </c:pt>
                <c:pt idx="4627">
                  <c:v>2937.5</c:v>
                </c:pt>
                <c:pt idx="4628">
                  <c:v>2937.5</c:v>
                </c:pt>
                <c:pt idx="4629">
                  <c:v>2937.5</c:v>
                </c:pt>
                <c:pt idx="4630">
                  <c:v>2937.5</c:v>
                </c:pt>
                <c:pt idx="4631">
                  <c:v>2937.5</c:v>
                </c:pt>
                <c:pt idx="4632">
                  <c:v>2937.5</c:v>
                </c:pt>
                <c:pt idx="4633">
                  <c:v>2937.5</c:v>
                </c:pt>
                <c:pt idx="4634">
                  <c:v>2937.5</c:v>
                </c:pt>
                <c:pt idx="4635">
                  <c:v>2937.5</c:v>
                </c:pt>
                <c:pt idx="4636">
                  <c:v>2937.5</c:v>
                </c:pt>
                <c:pt idx="4637">
                  <c:v>2937.5</c:v>
                </c:pt>
                <c:pt idx="4638">
                  <c:v>2937.5</c:v>
                </c:pt>
                <c:pt idx="4639">
                  <c:v>2937.5</c:v>
                </c:pt>
                <c:pt idx="4640">
                  <c:v>2937.5</c:v>
                </c:pt>
                <c:pt idx="4641">
                  <c:v>2937.5</c:v>
                </c:pt>
                <c:pt idx="4642">
                  <c:v>2937.5</c:v>
                </c:pt>
                <c:pt idx="4643">
                  <c:v>2937.5</c:v>
                </c:pt>
                <c:pt idx="4644">
                  <c:v>2937.5</c:v>
                </c:pt>
                <c:pt idx="4645">
                  <c:v>2937.5</c:v>
                </c:pt>
                <c:pt idx="4646">
                  <c:v>2937.5</c:v>
                </c:pt>
                <c:pt idx="4647">
                  <c:v>2937.5</c:v>
                </c:pt>
                <c:pt idx="4648">
                  <c:v>2937.5</c:v>
                </c:pt>
                <c:pt idx="4649">
                  <c:v>2937.5</c:v>
                </c:pt>
                <c:pt idx="4650">
                  <c:v>2937.5</c:v>
                </c:pt>
                <c:pt idx="4651">
                  <c:v>2937.5</c:v>
                </c:pt>
                <c:pt idx="4652">
                  <c:v>2937.5</c:v>
                </c:pt>
                <c:pt idx="4653">
                  <c:v>2937.5</c:v>
                </c:pt>
                <c:pt idx="4654">
                  <c:v>2937.5</c:v>
                </c:pt>
                <c:pt idx="4655">
                  <c:v>2937.5</c:v>
                </c:pt>
                <c:pt idx="4656">
                  <c:v>17.899999999999999</c:v>
                </c:pt>
                <c:pt idx="4657">
                  <c:v>2937.5</c:v>
                </c:pt>
                <c:pt idx="4658">
                  <c:v>2937.5</c:v>
                </c:pt>
                <c:pt idx="4659">
                  <c:v>2937.5</c:v>
                </c:pt>
                <c:pt idx="4660">
                  <c:v>2937.5</c:v>
                </c:pt>
                <c:pt idx="4661">
                  <c:v>2937.5</c:v>
                </c:pt>
                <c:pt idx="4662">
                  <c:v>2937.5</c:v>
                </c:pt>
                <c:pt idx="4663">
                  <c:v>2937.5</c:v>
                </c:pt>
                <c:pt idx="4664">
                  <c:v>2937.5</c:v>
                </c:pt>
                <c:pt idx="4665">
                  <c:v>2937.5</c:v>
                </c:pt>
                <c:pt idx="4666">
                  <c:v>2937.5</c:v>
                </c:pt>
                <c:pt idx="4667">
                  <c:v>2937.5</c:v>
                </c:pt>
                <c:pt idx="4668">
                  <c:v>2937.5</c:v>
                </c:pt>
                <c:pt idx="4669">
                  <c:v>2937.5</c:v>
                </c:pt>
                <c:pt idx="4670">
                  <c:v>2937.5</c:v>
                </c:pt>
                <c:pt idx="4671">
                  <c:v>2937.5</c:v>
                </c:pt>
                <c:pt idx="4672">
                  <c:v>2937.5</c:v>
                </c:pt>
                <c:pt idx="4673">
                  <c:v>2937.5</c:v>
                </c:pt>
                <c:pt idx="4674">
                  <c:v>2937.5</c:v>
                </c:pt>
                <c:pt idx="4675">
                  <c:v>2937.5</c:v>
                </c:pt>
                <c:pt idx="4676">
                  <c:v>17.899999999999999</c:v>
                </c:pt>
                <c:pt idx="4677">
                  <c:v>17.899999999999999</c:v>
                </c:pt>
                <c:pt idx="4678">
                  <c:v>2937.5</c:v>
                </c:pt>
                <c:pt idx="4679">
                  <c:v>2937.5</c:v>
                </c:pt>
                <c:pt idx="4680">
                  <c:v>2937.5</c:v>
                </c:pt>
                <c:pt idx="4681">
                  <c:v>17.899999999999999</c:v>
                </c:pt>
                <c:pt idx="4682">
                  <c:v>2937.5</c:v>
                </c:pt>
                <c:pt idx="4683">
                  <c:v>2937.5</c:v>
                </c:pt>
                <c:pt idx="4684">
                  <c:v>2937.5</c:v>
                </c:pt>
                <c:pt idx="4685">
                  <c:v>2937.5</c:v>
                </c:pt>
                <c:pt idx="4686">
                  <c:v>17.899999999999999</c:v>
                </c:pt>
                <c:pt idx="4687">
                  <c:v>2937.5</c:v>
                </c:pt>
                <c:pt idx="4688">
                  <c:v>24.6</c:v>
                </c:pt>
                <c:pt idx="4689">
                  <c:v>17.899999999999999</c:v>
                </c:pt>
                <c:pt idx="4690">
                  <c:v>17.899999999999999</c:v>
                </c:pt>
                <c:pt idx="4691">
                  <c:v>17.899999999999999</c:v>
                </c:pt>
                <c:pt idx="4692">
                  <c:v>2937.5</c:v>
                </c:pt>
                <c:pt idx="4693">
                  <c:v>17.899999999999999</c:v>
                </c:pt>
                <c:pt idx="4694">
                  <c:v>17.899999999999999</c:v>
                </c:pt>
                <c:pt idx="4695">
                  <c:v>17.899999999999999</c:v>
                </c:pt>
                <c:pt idx="4696">
                  <c:v>17.899999999999999</c:v>
                </c:pt>
                <c:pt idx="4697">
                  <c:v>17.899999999999999</c:v>
                </c:pt>
                <c:pt idx="4698">
                  <c:v>17.899999999999999</c:v>
                </c:pt>
                <c:pt idx="4699">
                  <c:v>17.899999999999999</c:v>
                </c:pt>
                <c:pt idx="4700">
                  <c:v>17.899999999999999</c:v>
                </c:pt>
                <c:pt idx="4701">
                  <c:v>17.899999999999999</c:v>
                </c:pt>
                <c:pt idx="4702">
                  <c:v>24.6</c:v>
                </c:pt>
                <c:pt idx="4703">
                  <c:v>17.899999999999999</c:v>
                </c:pt>
                <c:pt idx="4704">
                  <c:v>17.899999999999999</c:v>
                </c:pt>
                <c:pt idx="4705">
                  <c:v>17.899999999999999</c:v>
                </c:pt>
                <c:pt idx="4706">
                  <c:v>24.6</c:v>
                </c:pt>
                <c:pt idx="4707">
                  <c:v>17.899999999999999</c:v>
                </c:pt>
                <c:pt idx="4708">
                  <c:v>17.899999999999999</c:v>
                </c:pt>
                <c:pt idx="4709">
                  <c:v>17.899999999999999</c:v>
                </c:pt>
                <c:pt idx="4710">
                  <c:v>17.899999999999999</c:v>
                </c:pt>
                <c:pt idx="4711">
                  <c:v>17.899999999999999</c:v>
                </c:pt>
                <c:pt idx="4712">
                  <c:v>17.899999999999999</c:v>
                </c:pt>
                <c:pt idx="4713">
                  <c:v>17.899999999999999</c:v>
                </c:pt>
                <c:pt idx="4714">
                  <c:v>17.899999999999999</c:v>
                </c:pt>
                <c:pt idx="4715">
                  <c:v>17.899999999999999</c:v>
                </c:pt>
                <c:pt idx="4716">
                  <c:v>17.899999999999999</c:v>
                </c:pt>
                <c:pt idx="4717">
                  <c:v>17.899999999999999</c:v>
                </c:pt>
                <c:pt idx="4718">
                  <c:v>17.899999999999999</c:v>
                </c:pt>
                <c:pt idx="4719">
                  <c:v>17.899999999999999</c:v>
                </c:pt>
                <c:pt idx="4720">
                  <c:v>17.899999999999999</c:v>
                </c:pt>
                <c:pt idx="4721">
                  <c:v>17.899999999999999</c:v>
                </c:pt>
                <c:pt idx="4722">
                  <c:v>17.899999999999999</c:v>
                </c:pt>
                <c:pt idx="4723">
                  <c:v>17.899999999999999</c:v>
                </c:pt>
                <c:pt idx="4724">
                  <c:v>17.899999999999999</c:v>
                </c:pt>
                <c:pt idx="4725">
                  <c:v>17.899999999999999</c:v>
                </c:pt>
                <c:pt idx="4726">
                  <c:v>17.899999999999999</c:v>
                </c:pt>
                <c:pt idx="4727">
                  <c:v>17.899999999999999</c:v>
                </c:pt>
                <c:pt idx="4728">
                  <c:v>17.899999999999999</c:v>
                </c:pt>
                <c:pt idx="4729">
                  <c:v>17.899999999999999</c:v>
                </c:pt>
                <c:pt idx="4730">
                  <c:v>17.899999999999999</c:v>
                </c:pt>
                <c:pt idx="4731">
                  <c:v>17.899999999999999</c:v>
                </c:pt>
                <c:pt idx="4732">
                  <c:v>17.899999999999999</c:v>
                </c:pt>
                <c:pt idx="4733">
                  <c:v>17.899999999999999</c:v>
                </c:pt>
                <c:pt idx="4734">
                  <c:v>17.899999999999999</c:v>
                </c:pt>
                <c:pt idx="4735">
                  <c:v>17.899999999999999</c:v>
                </c:pt>
                <c:pt idx="4736">
                  <c:v>17.899999999999999</c:v>
                </c:pt>
                <c:pt idx="4737">
                  <c:v>17.899999999999999</c:v>
                </c:pt>
                <c:pt idx="4738">
                  <c:v>17.899999999999999</c:v>
                </c:pt>
                <c:pt idx="4739">
                  <c:v>17.899999999999999</c:v>
                </c:pt>
                <c:pt idx="4740">
                  <c:v>3964.4</c:v>
                </c:pt>
                <c:pt idx="4741">
                  <c:v>3964.4</c:v>
                </c:pt>
                <c:pt idx="4742">
                  <c:v>3964.4</c:v>
                </c:pt>
                <c:pt idx="4743">
                  <c:v>3964.4</c:v>
                </c:pt>
                <c:pt idx="4744">
                  <c:v>3964.4</c:v>
                </c:pt>
                <c:pt idx="4745">
                  <c:v>3964.4</c:v>
                </c:pt>
                <c:pt idx="4746">
                  <c:v>3964.4</c:v>
                </c:pt>
                <c:pt idx="4747">
                  <c:v>3964.4</c:v>
                </c:pt>
                <c:pt idx="4748">
                  <c:v>3964.4</c:v>
                </c:pt>
                <c:pt idx="4749">
                  <c:v>3964.4</c:v>
                </c:pt>
                <c:pt idx="4750">
                  <c:v>3964.4</c:v>
                </c:pt>
                <c:pt idx="4751">
                  <c:v>3964.4</c:v>
                </c:pt>
                <c:pt idx="4752">
                  <c:v>3964.4</c:v>
                </c:pt>
                <c:pt idx="4753">
                  <c:v>3964.4</c:v>
                </c:pt>
                <c:pt idx="4754">
                  <c:v>3964.4</c:v>
                </c:pt>
                <c:pt idx="4755">
                  <c:v>3964.4</c:v>
                </c:pt>
                <c:pt idx="4756">
                  <c:v>3964.4</c:v>
                </c:pt>
                <c:pt idx="4757">
                  <c:v>3964.4</c:v>
                </c:pt>
                <c:pt idx="4758">
                  <c:v>3964.4</c:v>
                </c:pt>
                <c:pt idx="4759">
                  <c:v>3964.4</c:v>
                </c:pt>
                <c:pt idx="4760">
                  <c:v>3964.4</c:v>
                </c:pt>
                <c:pt idx="4761">
                  <c:v>3964.4</c:v>
                </c:pt>
                <c:pt idx="4762">
                  <c:v>3964.4</c:v>
                </c:pt>
                <c:pt idx="4763">
                  <c:v>3964.4</c:v>
                </c:pt>
                <c:pt idx="4764">
                  <c:v>3964.4</c:v>
                </c:pt>
                <c:pt idx="4765">
                  <c:v>3964.4</c:v>
                </c:pt>
                <c:pt idx="4766">
                  <c:v>3964.4</c:v>
                </c:pt>
                <c:pt idx="4767">
                  <c:v>3964.4</c:v>
                </c:pt>
                <c:pt idx="4768">
                  <c:v>3964.4</c:v>
                </c:pt>
                <c:pt idx="4769">
                  <c:v>3964.4</c:v>
                </c:pt>
                <c:pt idx="4770">
                  <c:v>3964.4</c:v>
                </c:pt>
                <c:pt idx="4771">
                  <c:v>3964.4</c:v>
                </c:pt>
                <c:pt idx="4772">
                  <c:v>3964.4</c:v>
                </c:pt>
                <c:pt idx="4773">
                  <c:v>3964.4</c:v>
                </c:pt>
                <c:pt idx="4774">
                  <c:v>3964.4</c:v>
                </c:pt>
                <c:pt idx="4775">
                  <c:v>3964.4</c:v>
                </c:pt>
                <c:pt idx="4776">
                  <c:v>3964.4</c:v>
                </c:pt>
                <c:pt idx="4777">
                  <c:v>3964.4</c:v>
                </c:pt>
                <c:pt idx="4778">
                  <c:v>3964.4</c:v>
                </c:pt>
                <c:pt idx="4779">
                  <c:v>3964.4</c:v>
                </c:pt>
                <c:pt idx="4780">
                  <c:v>3964.4</c:v>
                </c:pt>
                <c:pt idx="4781">
                  <c:v>3964.4</c:v>
                </c:pt>
                <c:pt idx="4782">
                  <c:v>3964.4</c:v>
                </c:pt>
                <c:pt idx="4783">
                  <c:v>3964.4</c:v>
                </c:pt>
                <c:pt idx="4784">
                  <c:v>3964.4</c:v>
                </c:pt>
                <c:pt idx="4785">
                  <c:v>3964.4</c:v>
                </c:pt>
                <c:pt idx="4786">
                  <c:v>3964.4</c:v>
                </c:pt>
                <c:pt idx="4787">
                  <c:v>3964.4</c:v>
                </c:pt>
                <c:pt idx="4788">
                  <c:v>3964.4</c:v>
                </c:pt>
                <c:pt idx="4789">
                  <c:v>3964.4</c:v>
                </c:pt>
                <c:pt idx="4790">
                  <c:v>3964.4</c:v>
                </c:pt>
                <c:pt idx="4791">
                  <c:v>3964.4</c:v>
                </c:pt>
                <c:pt idx="4792">
                  <c:v>3964.4</c:v>
                </c:pt>
                <c:pt idx="4793">
                  <c:v>3964.4</c:v>
                </c:pt>
                <c:pt idx="4794">
                  <c:v>3964.4</c:v>
                </c:pt>
                <c:pt idx="4795">
                  <c:v>3964.4</c:v>
                </c:pt>
                <c:pt idx="4796">
                  <c:v>3964.4</c:v>
                </c:pt>
                <c:pt idx="4797">
                  <c:v>3964.4</c:v>
                </c:pt>
                <c:pt idx="4798">
                  <c:v>3964.4</c:v>
                </c:pt>
                <c:pt idx="4799">
                  <c:v>3964.4</c:v>
                </c:pt>
                <c:pt idx="4800">
                  <c:v>3964.4</c:v>
                </c:pt>
                <c:pt idx="4801">
                  <c:v>3964.4</c:v>
                </c:pt>
                <c:pt idx="4802">
                  <c:v>3964.4</c:v>
                </c:pt>
                <c:pt idx="4803">
                  <c:v>3964.4</c:v>
                </c:pt>
                <c:pt idx="4804">
                  <c:v>3964.4</c:v>
                </c:pt>
                <c:pt idx="4805">
                  <c:v>3964.4</c:v>
                </c:pt>
                <c:pt idx="4806">
                  <c:v>3964.4</c:v>
                </c:pt>
                <c:pt idx="4807">
                  <c:v>3964.4</c:v>
                </c:pt>
                <c:pt idx="4808">
                  <c:v>3964.4</c:v>
                </c:pt>
                <c:pt idx="4809">
                  <c:v>3964.4</c:v>
                </c:pt>
                <c:pt idx="4810">
                  <c:v>3964.4</c:v>
                </c:pt>
                <c:pt idx="4811">
                  <c:v>3964.4</c:v>
                </c:pt>
                <c:pt idx="4812">
                  <c:v>3964.4</c:v>
                </c:pt>
                <c:pt idx="4813">
                  <c:v>3964.4</c:v>
                </c:pt>
                <c:pt idx="4814">
                  <c:v>3964.4</c:v>
                </c:pt>
                <c:pt idx="4815">
                  <c:v>3964.4</c:v>
                </c:pt>
                <c:pt idx="4816">
                  <c:v>3964.4</c:v>
                </c:pt>
                <c:pt idx="4817">
                  <c:v>3964.4</c:v>
                </c:pt>
                <c:pt idx="4818">
                  <c:v>3964.4</c:v>
                </c:pt>
                <c:pt idx="4819">
                  <c:v>3964.4</c:v>
                </c:pt>
                <c:pt idx="4820">
                  <c:v>3964.4</c:v>
                </c:pt>
                <c:pt idx="4821">
                  <c:v>3964.4</c:v>
                </c:pt>
                <c:pt idx="4822">
                  <c:v>3964.4</c:v>
                </c:pt>
                <c:pt idx="4823">
                  <c:v>3964.4</c:v>
                </c:pt>
                <c:pt idx="4824">
                  <c:v>3964.4</c:v>
                </c:pt>
                <c:pt idx="4825">
                  <c:v>3964.4</c:v>
                </c:pt>
                <c:pt idx="4826">
                  <c:v>3964.4</c:v>
                </c:pt>
                <c:pt idx="4827">
                  <c:v>3964.4</c:v>
                </c:pt>
                <c:pt idx="4828">
                  <c:v>3964.4</c:v>
                </c:pt>
                <c:pt idx="4829">
                  <c:v>3964.4</c:v>
                </c:pt>
                <c:pt idx="4830">
                  <c:v>3964.4</c:v>
                </c:pt>
                <c:pt idx="4831">
                  <c:v>3964.4</c:v>
                </c:pt>
                <c:pt idx="4832">
                  <c:v>3964.4</c:v>
                </c:pt>
                <c:pt idx="4833">
                  <c:v>3964.4</c:v>
                </c:pt>
                <c:pt idx="4834">
                  <c:v>3964.4</c:v>
                </c:pt>
                <c:pt idx="4835">
                  <c:v>3964.4</c:v>
                </c:pt>
                <c:pt idx="4836">
                  <c:v>3964.4</c:v>
                </c:pt>
                <c:pt idx="4837">
                  <c:v>3964.4</c:v>
                </c:pt>
                <c:pt idx="4838">
                  <c:v>3964.4</c:v>
                </c:pt>
                <c:pt idx="4839">
                  <c:v>3964.4</c:v>
                </c:pt>
                <c:pt idx="4840">
                  <c:v>3964.4</c:v>
                </c:pt>
                <c:pt idx="4841">
                  <c:v>3964.4</c:v>
                </c:pt>
                <c:pt idx="4842">
                  <c:v>3964.4</c:v>
                </c:pt>
                <c:pt idx="4843">
                  <c:v>3964.4</c:v>
                </c:pt>
                <c:pt idx="4844">
                  <c:v>3964.4</c:v>
                </c:pt>
                <c:pt idx="4845">
                  <c:v>3964.4</c:v>
                </c:pt>
                <c:pt idx="4846">
                  <c:v>3964.4</c:v>
                </c:pt>
                <c:pt idx="4847">
                  <c:v>3964.4</c:v>
                </c:pt>
                <c:pt idx="4848">
                  <c:v>3964.4</c:v>
                </c:pt>
                <c:pt idx="4849">
                  <c:v>3964.4</c:v>
                </c:pt>
                <c:pt idx="4850">
                  <c:v>3964.4</c:v>
                </c:pt>
                <c:pt idx="4851">
                  <c:v>3964.4</c:v>
                </c:pt>
                <c:pt idx="4852">
                  <c:v>3964.4</c:v>
                </c:pt>
                <c:pt idx="4853">
                  <c:v>3964.4</c:v>
                </c:pt>
                <c:pt idx="4854">
                  <c:v>3964.4</c:v>
                </c:pt>
                <c:pt idx="4855">
                  <c:v>3964.4</c:v>
                </c:pt>
                <c:pt idx="4856">
                  <c:v>3964.4</c:v>
                </c:pt>
                <c:pt idx="4857">
                  <c:v>3964.4</c:v>
                </c:pt>
                <c:pt idx="4858">
                  <c:v>3964.4</c:v>
                </c:pt>
                <c:pt idx="4859">
                  <c:v>3964.4</c:v>
                </c:pt>
                <c:pt idx="4860">
                  <c:v>3964.4</c:v>
                </c:pt>
                <c:pt idx="4861">
                  <c:v>3964.4</c:v>
                </c:pt>
                <c:pt idx="4862">
                  <c:v>3964.4</c:v>
                </c:pt>
                <c:pt idx="4863">
                  <c:v>3964.4</c:v>
                </c:pt>
                <c:pt idx="4864">
                  <c:v>3964.4</c:v>
                </c:pt>
                <c:pt idx="4865">
                  <c:v>3964.4</c:v>
                </c:pt>
                <c:pt idx="4866">
                  <c:v>3964.4</c:v>
                </c:pt>
                <c:pt idx="4867">
                  <c:v>3964.4</c:v>
                </c:pt>
                <c:pt idx="4868">
                  <c:v>3964.4</c:v>
                </c:pt>
                <c:pt idx="4869">
                  <c:v>3964.4</c:v>
                </c:pt>
                <c:pt idx="4870">
                  <c:v>3964.4</c:v>
                </c:pt>
                <c:pt idx="4871">
                  <c:v>3964.4</c:v>
                </c:pt>
                <c:pt idx="4872">
                  <c:v>3964.4</c:v>
                </c:pt>
                <c:pt idx="4873">
                  <c:v>3964.4</c:v>
                </c:pt>
                <c:pt idx="4874">
                  <c:v>3964.4</c:v>
                </c:pt>
                <c:pt idx="4875">
                  <c:v>17.899999999999999</c:v>
                </c:pt>
                <c:pt idx="4876">
                  <c:v>3964.4</c:v>
                </c:pt>
                <c:pt idx="4877">
                  <c:v>3964.4</c:v>
                </c:pt>
                <c:pt idx="4878">
                  <c:v>3964.4</c:v>
                </c:pt>
                <c:pt idx="4879">
                  <c:v>3964.4</c:v>
                </c:pt>
                <c:pt idx="4880">
                  <c:v>3964.4</c:v>
                </c:pt>
                <c:pt idx="4881">
                  <c:v>3964.4</c:v>
                </c:pt>
                <c:pt idx="4882">
                  <c:v>3964.4</c:v>
                </c:pt>
                <c:pt idx="4883">
                  <c:v>3964.4</c:v>
                </c:pt>
                <c:pt idx="4884">
                  <c:v>3964.4</c:v>
                </c:pt>
                <c:pt idx="4885">
                  <c:v>3964.4</c:v>
                </c:pt>
                <c:pt idx="4886">
                  <c:v>3964.4</c:v>
                </c:pt>
                <c:pt idx="4887">
                  <c:v>17.899999999999999</c:v>
                </c:pt>
                <c:pt idx="4888">
                  <c:v>5349.5</c:v>
                </c:pt>
                <c:pt idx="4889">
                  <c:v>5349.5</c:v>
                </c:pt>
                <c:pt idx="4890">
                  <c:v>5349.5</c:v>
                </c:pt>
                <c:pt idx="4891">
                  <c:v>5349.5</c:v>
                </c:pt>
                <c:pt idx="4892">
                  <c:v>5349.5</c:v>
                </c:pt>
                <c:pt idx="4893">
                  <c:v>5349.5</c:v>
                </c:pt>
                <c:pt idx="4894">
                  <c:v>5349.5</c:v>
                </c:pt>
                <c:pt idx="4895">
                  <c:v>5349.5</c:v>
                </c:pt>
                <c:pt idx="4896">
                  <c:v>5349.5</c:v>
                </c:pt>
                <c:pt idx="4897">
                  <c:v>5349.5</c:v>
                </c:pt>
                <c:pt idx="4898">
                  <c:v>5349.5</c:v>
                </c:pt>
                <c:pt idx="4899">
                  <c:v>5349.5</c:v>
                </c:pt>
                <c:pt idx="4900">
                  <c:v>5349.5</c:v>
                </c:pt>
                <c:pt idx="4901">
                  <c:v>5349.5</c:v>
                </c:pt>
                <c:pt idx="4902">
                  <c:v>5349.5</c:v>
                </c:pt>
                <c:pt idx="4903">
                  <c:v>5349.5</c:v>
                </c:pt>
                <c:pt idx="4904">
                  <c:v>5349.5</c:v>
                </c:pt>
                <c:pt idx="4905">
                  <c:v>5349.5</c:v>
                </c:pt>
                <c:pt idx="4906">
                  <c:v>5349.5</c:v>
                </c:pt>
                <c:pt idx="4907">
                  <c:v>5349.5</c:v>
                </c:pt>
                <c:pt idx="4908">
                  <c:v>5349.5</c:v>
                </c:pt>
                <c:pt idx="4909">
                  <c:v>5349.5</c:v>
                </c:pt>
                <c:pt idx="4910">
                  <c:v>5349.5</c:v>
                </c:pt>
                <c:pt idx="4911">
                  <c:v>5349.5</c:v>
                </c:pt>
                <c:pt idx="4912">
                  <c:v>5349.5</c:v>
                </c:pt>
                <c:pt idx="4913">
                  <c:v>5349.5</c:v>
                </c:pt>
                <c:pt idx="4914">
                  <c:v>5349.5</c:v>
                </c:pt>
                <c:pt idx="4915">
                  <c:v>5349.5</c:v>
                </c:pt>
                <c:pt idx="4916">
                  <c:v>5349.5</c:v>
                </c:pt>
                <c:pt idx="4917">
                  <c:v>5349.5</c:v>
                </c:pt>
                <c:pt idx="4918">
                  <c:v>5349.5</c:v>
                </c:pt>
                <c:pt idx="4919">
                  <c:v>5349.5</c:v>
                </c:pt>
                <c:pt idx="4920">
                  <c:v>5349.5</c:v>
                </c:pt>
                <c:pt idx="4921">
                  <c:v>5349.5</c:v>
                </c:pt>
                <c:pt idx="4922">
                  <c:v>5349.5</c:v>
                </c:pt>
                <c:pt idx="4923">
                  <c:v>5349.5</c:v>
                </c:pt>
                <c:pt idx="4924">
                  <c:v>5349.5</c:v>
                </c:pt>
                <c:pt idx="4925">
                  <c:v>5349.5</c:v>
                </c:pt>
                <c:pt idx="4926">
                  <c:v>5349.5</c:v>
                </c:pt>
                <c:pt idx="4927">
                  <c:v>5349.5</c:v>
                </c:pt>
                <c:pt idx="4928">
                  <c:v>5349.5</c:v>
                </c:pt>
                <c:pt idx="4929">
                  <c:v>5349.5</c:v>
                </c:pt>
                <c:pt idx="4930">
                  <c:v>5349.5</c:v>
                </c:pt>
                <c:pt idx="4931">
                  <c:v>5349.5</c:v>
                </c:pt>
                <c:pt idx="4932">
                  <c:v>5349.5</c:v>
                </c:pt>
                <c:pt idx="4933">
                  <c:v>5349.5</c:v>
                </c:pt>
                <c:pt idx="4934">
                  <c:v>5349.5</c:v>
                </c:pt>
                <c:pt idx="4935">
                  <c:v>5349.5</c:v>
                </c:pt>
                <c:pt idx="4936">
                  <c:v>5349.5</c:v>
                </c:pt>
                <c:pt idx="4937">
                  <c:v>5349.5</c:v>
                </c:pt>
                <c:pt idx="4938">
                  <c:v>5349.5</c:v>
                </c:pt>
                <c:pt idx="4939">
                  <c:v>5349.5</c:v>
                </c:pt>
                <c:pt idx="4940">
                  <c:v>5349.5</c:v>
                </c:pt>
                <c:pt idx="4941">
                  <c:v>5349.5</c:v>
                </c:pt>
                <c:pt idx="4942">
                  <c:v>5349.5</c:v>
                </c:pt>
                <c:pt idx="4943">
                  <c:v>5349.5</c:v>
                </c:pt>
                <c:pt idx="4944">
                  <c:v>5349.5</c:v>
                </c:pt>
                <c:pt idx="4945">
                  <c:v>5349.5</c:v>
                </c:pt>
                <c:pt idx="4946">
                  <c:v>5349.5</c:v>
                </c:pt>
                <c:pt idx="4947">
                  <c:v>5349.5</c:v>
                </c:pt>
                <c:pt idx="4948">
                  <c:v>5349.5</c:v>
                </c:pt>
                <c:pt idx="4949">
                  <c:v>5349.5</c:v>
                </c:pt>
                <c:pt idx="4950">
                  <c:v>5349.5</c:v>
                </c:pt>
                <c:pt idx="4951">
                  <c:v>5349.5</c:v>
                </c:pt>
                <c:pt idx="4952">
                  <c:v>5349.5</c:v>
                </c:pt>
                <c:pt idx="4953">
                  <c:v>5349.5</c:v>
                </c:pt>
                <c:pt idx="4954">
                  <c:v>5349.5</c:v>
                </c:pt>
                <c:pt idx="4955">
                  <c:v>5349.5</c:v>
                </c:pt>
                <c:pt idx="4956">
                  <c:v>5349.5</c:v>
                </c:pt>
                <c:pt idx="4957">
                  <c:v>5349.5</c:v>
                </c:pt>
                <c:pt idx="4958">
                  <c:v>5349.5</c:v>
                </c:pt>
                <c:pt idx="4959">
                  <c:v>5349.5</c:v>
                </c:pt>
                <c:pt idx="4960">
                  <c:v>5349.5</c:v>
                </c:pt>
                <c:pt idx="4961">
                  <c:v>5349.5</c:v>
                </c:pt>
                <c:pt idx="4962">
                  <c:v>5349.5</c:v>
                </c:pt>
                <c:pt idx="4963">
                  <c:v>5349.5</c:v>
                </c:pt>
                <c:pt idx="4964">
                  <c:v>5349.5</c:v>
                </c:pt>
                <c:pt idx="4965">
                  <c:v>5349.5</c:v>
                </c:pt>
                <c:pt idx="4966">
                  <c:v>5349.5</c:v>
                </c:pt>
                <c:pt idx="4967">
                  <c:v>5349.5</c:v>
                </c:pt>
                <c:pt idx="4968">
                  <c:v>5349.5</c:v>
                </c:pt>
                <c:pt idx="4969">
                  <c:v>5349.5</c:v>
                </c:pt>
                <c:pt idx="4970">
                  <c:v>5349.5</c:v>
                </c:pt>
                <c:pt idx="4971">
                  <c:v>5349.5</c:v>
                </c:pt>
                <c:pt idx="4972">
                  <c:v>5349.5</c:v>
                </c:pt>
                <c:pt idx="4973">
                  <c:v>5349.5</c:v>
                </c:pt>
                <c:pt idx="4974">
                  <c:v>5349.5</c:v>
                </c:pt>
                <c:pt idx="4975">
                  <c:v>5349.5</c:v>
                </c:pt>
                <c:pt idx="4976">
                  <c:v>5349.5</c:v>
                </c:pt>
                <c:pt idx="4977">
                  <c:v>5349.5</c:v>
                </c:pt>
                <c:pt idx="4978">
                  <c:v>5349.5</c:v>
                </c:pt>
                <c:pt idx="4979">
                  <c:v>5349.5</c:v>
                </c:pt>
                <c:pt idx="4980">
                  <c:v>5349.5</c:v>
                </c:pt>
                <c:pt idx="4981">
                  <c:v>5349.5</c:v>
                </c:pt>
                <c:pt idx="4982">
                  <c:v>5349.5</c:v>
                </c:pt>
                <c:pt idx="4983">
                  <c:v>5349.5</c:v>
                </c:pt>
                <c:pt idx="4984">
                  <c:v>5349.5</c:v>
                </c:pt>
                <c:pt idx="4985">
                  <c:v>5349.5</c:v>
                </c:pt>
                <c:pt idx="4986">
                  <c:v>5349.5</c:v>
                </c:pt>
                <c:pt idx="4987">
                  <c:v>5349.5</c:v>
                </c:pt>
                <c:pt idx="4988">
                  <c:v>5349.5</c:v>
                </c:pt>
                <c:pt idx="4989">
                  <c:v>5349.5</c:v>
                </c:pt>
                <c:pt idx="4990">
                  <c:v>5349.5</c:v>
                </c:pt>
                <c:pt idx="4991">
                  <c:v>5349.5</c:v>
                </c:pt>
                <c:pt idx="4992">
                  <c:v>5349.5</c:v>
                </c:pt>
                <c:pt idx="4993">
                  <c:v>5349.5</c:v>
                </c:pt>
                <c:pt idx="4994">
                  <c:v>5349.5</c:v>
                </c:pt>
                <c:pt idx="4995">
                  <c:v>5349.5</c:v>
                </c:pt>
                <c:pt idx="4996">
                  <c:v>5349.5</c:v>
                </c:pt>
                <c:pt idx="4997">
                  <c:v>5349.5</c:v>
                </c:pt>
                <c:pt idx="4998">
                  <c:v>5349.5</c:v>
                </c:pt>
                <c:pt idx="4999">
                  <c:v>5349.5</c:v>
                </c:pt>
                <c:pt idx="5000">
                  <c:v>5349.5</c:v>
                </c:pt>
                <c:pt idx="5001">
                  <c:v>5349.5</c:v>
                </c:pt>
                <c:pt idx="5002">
                  <c:v>5349.5</c:v>
                </c:pt>
                <c:pt idx="5003">
                  <c:v>5349.5</c:v>
                </c:pt>
                <c:pt idx="5004">
                  <c:v>5349.5</c:v>
                </c:pt>
                <c:pt idx="5005">
                  <c:v>5349.5</c:v>
                </c:pt>
                <c:pt idx="5006">
                  <c:v>5349.5</c:v>
                </c:pt>
                <c:pt idx="5007">
                  <c:v>5349.5</c:v>
                </c:pt>
                <c:pt idx="5008">
                  <c:v>5349.5</c:v>
                </c:pt>
                <c:pt idx="5009">
                  <c:v>5349.5</c:v>
                </c:pt>
                <c:pt idx="5010">
                  <c:v>5349.5</c:v>
                </c:pt>
                <c:pt idx="5011">
                  <c:v>5349.5</c:v>
                </c:pt>
                <c:pt idx="5012">
                  <c:v>5349.5</c:v>
                </c:pt>
                <c:pt idx="5013">
                  <c:v>5349.5</c:v>
                </c:pt>
                <c:pt idx="5014">
                  <c:v>5349.5</c:v>
                </c:pt>
                <c:pt idx="5015">
                  <c:v>5349.5</c:v>
                </c:pt>
                <c:pt idx="5016">
                  <c:v>5349.5</c:v>
                </c:pt>
                <c:pt idx="5017">
                  <c:v>5349.5</c:v>
                </c:pt>
                <c:pt idx="5018">
                  <c:v>5349.5</c:v>
                </c:pt>
                <c:pt idx="5019">
                  <c:v>5349.5</c:v>
                </c:pt>
                <c:pt idx="5020">
                  <c:v>5349.5</c:v>
                </c:pt>
                <c:pt idx="5021">
                  <c:v>5349.5</c:v>
                </c:pt>
                <c:pt idx="5022">
                  <c:v>5349.5</c:v>
                </c:pt>
                <c:pt idx="5023">
                  <c:v>5349.5</c:v>
                </c:pt>
                <c:pt idx="5024">
                  <c:v>5349.5</c:v>
                </c:pt>
                <c:pt idx="5025">
                  <c:v>5349.5</c:v>
                </c:pt>
                <c:pt idx="5026">
                  <c:v>5349.5</c:v>
                </c:pt>
                <c:pt idx="5027">
                  <c:v>5349.5</c:v>
                </c:pt>
                <c:pt idx="5028">
                  <c:v>5349.5</c:v>
                </c:pt>
                <c:pt idx="5029">
                  <c:v>5349.5</c:v>
                </c:pt>
                <c:pt idx="5030">
                  <c:v>5349.5</c:v>
                </c:pt>
                <c:pt idx="5031">
                  <c:v>5349.5</c:v>
                </c:pt>
                <c:pt idx="5032">
                  <c:v>5349.5</c:v>
                </c:pt>
                <c:pt idx="5033">
                  <c:v>5349.5</c:v>
                </c:pt>
                <c:pt idx="5034">
                  <c:v>7212.3</c:v>
                </c:pt>
                <c:pt idx="5035">
                  <c:v>7212.3</c:v>
                </c:pt>
                <c:pt idx="5036">
                  <c:v>7212.3</c:v>
                </c:pt>
                <c:pt idx="5037">
                  <c:v>7212.3</c:v>
                </c:pt>
                <c:pt idx="5038">
                  <c:v>7212.3</c:v>
                </c:pt>
                <c:pt idx="5039">
                  <c:v>7212.3</c:v>
                </c:pt>
                <c:pt idx="5040">
                  <c:v>7212.3</c:v>
                </c:pt>
                <c:pt idx="5041">
                  <c:v>7212.3</c:v>
                </c:pt>
                <c:pt idx="5042">
                  <c:v>7212.3</c:v>
                </c:pt>
                <c:pt idx="5043">
                  <c:v>7212.3</c:v>
                </c:pt>
                <c:pt idx="5044">
                  <c:v>7212.3</c:v>
                </c:pt>
                <c:pt idx="5045">
                  <c:v>7212.3</c:v>
                </c:pt>
                <c:pt idx="5046">
                  <c:v>7212.3</c:v>
                </c:pt>
                <c:pt idx="5047">
                  <c:v>7212.3</c:v>
                </c:pt>
                <c:pt idx="5048">
                  <c:v>7212.3</c:v>
                </c:pt>
                <c:pt idx="5049">
                  <c:v>7212.3</c:v>
                </c:pt>
                <c:pt idx="5050">
                  <c:v>7212.3</c:v>
                </c:pt>
                <c:pt idx="5051">
                  <c:v>7212.3</c:v>
                </c:pt>
                <c:pt idx="5052">
                  <c:v>7212.3</c:v>
                </c:pt>
                <c:pt idx="5053">
                  <c:v>7212.3</c:v>
                </c:pt>
                <c:pt idx="5054">
                  <c:v>7212.3</c:v>
                </c:pt>
                <c:pt idx="5055">
                  <c:v>7212.3</c:v>
                </c:pt>
                <c:pt idx="5056">
                  <c:v>7212.3</c:v>
                </c:pt>
                <c:pt idx="5057">
                  <c:v>7212.3</c:v>
                </c:pt>
                <c:pt idx="5058">
                  <c:v>7212.3</c:v>
                </c:pt>
                <c:pt idx="5059">
                  <c:v>7212.3</c:v>
                </c:pt>
                <c:pt idx="5060">
                  <c:v>7212.3</c:v>
                </c:pt>
                <c:pt idx="5061">
                  <c:v>7212.3</c:v>
                </c:pt>
                <c:pt idx="5062">
                  <c:v>7212.3</c:v>
                </c:pt>
                <c:pt idx="5063">
                  <c:v>7212.3</c:v>
                </c:pt>
                <c:pt idx="5064">
                  <c:v>7212.3</c:v>
                </c:pt>
                <c:pt idx="5065">
                  <c:v>7212.3</c:v>
                </c:pt>
                <c:pt idx="5066">
                  <c:v>7212.3</c:v>
                </c:pt>
                <c:pt idx="5067">
                  <c:v>7212.3</c:v>
                </c:pt>
                <c:pt idx="5068">
                  <c:v>7212.3</c:v>
                </c:pt>
                <c:pt idx="5069">
                  <c:v>7212.3</c:v>
                </c:pt>
                <c:pt idx="5070">
                  <c:v>7212.3</c:v>
                </c:pt>
                <c:pt idx="5071">
                  <c:v>7212.3</c:v>
                </c:pt>
                <c:pt idx="5072">
                  <c:v>7212.3</c:v>
                </c:pt>
                <c:pt idx="5073">
                  <c:v>7212.3</c:v>
                </c:pt>
                <c:pt idx="5074">
                  <c:v>7212.3</c:v>
                </c:pt>
                <c:pt idx="5075">
                  <c:v>7212.3</c:v>
                </c:pt>
                <c:pt idx="5076">
                  <c:v>7212.3</c:v>
                </c:pt>
                <c:pt idx="5077">
                  <c:v>7212.3</c:v>
                </c:pt>
                <c:pt idx="5078">
                  <c:v>7212.3</c:v>
                </c:pt>
                <c:pt idx="5079">
                  <c:v>7212.3</c:v>
                </c:pt>
                <c:pt idx="5080">
                  <c:v>7212.3</c:v>
                </c:pt>
                <c:pt idx="5081">
                  <c:v>7212.3</c:v>
                </c:pt>
                <c:pt idx="5082">
                  <c:v>7212.3</c:v>
                </c:pt>
                <c:pt idx="5083">
                  <c:v>7212.3</c:v>
                </c:pt>
                <c:pt idx="5084">
                  <c:v>7212.3</c:v>
                </c:pt>
                <c:pt idx="5085">
                  <c:v>7212.3</c:v>
                </c:pt>
                <c:pt idx="5086">
                  <c:v>7212.3</c:v>
                </c:pt>
                <c:pt idx="5087">
                  <c:v>7212.3</c:v>
                </c:pt>
                <c:pt idx="5088">
                  <c:v>7212.3</c:v>
                </c:pt>
                <c:pt idx="5089">
                  <c:v>7212.3</c:v>
                </c:pt>
                <c:pt idx="5090">
                  <c:v>7212.3</c:v>
                </c:pt>
                <c:pt idx="5091">
                  <c:v>7212.3</c:v>
                </c:pt>
                <c:pt idx="5092">
                  <c:v>7212.3</c:v>
                </c:pt>
                <c:pt idx="5093">
                  <c:v>7212.3</c:v>
                </c:pt>
                <c:pt idx="5094">
                  <c:v>7212.3</c:v>
                </c:pt>
                <c:pt idx="5095">
                  <c:v>7212.3</c:v>
                </c:pt>
                <c:pt idx="5096">
                  <c:v>7212.3</c:v>
                </c:pt>
                <c:pt idx="5097">
                  <c:v>7212.3</c:v>
                </c:pt>
                <c:pt idx="5098">
                  <c:v>7212.3</c:v>
                </c:pt>
                <c:pt idx="5099">
                  <c:v>7212.3</c:v>
                </c:pt>
                <c:pt idx="5100">
                  <c:v>7212.3</c:v>
                </c:pt>
                <c:pt idx="5101">
                  <c:v>7212.3</c:v>
                </c:pt>
                <c:pt idx="5102">
                  <c:v>7212.3</c:v>
                </c:pt>
                <c:pt idx="5103">
                  <c:v>7212.3</c:v>
                </c:pt>
                <c:pt idx="5104">
                  <c:v>7212.3</c:v>
                </c:pt>
                <c:pt idx="5105">
                  <c:v>7212.3</c:v>
                </c:pt>
                <c:pt idx="5106">
                  <c:v>7212.3</c:v>
                </c:pt>
                <c:pt idx="5107">
                  <c:v>7212.3</c:v>
                </c:pt>
                <c:pt idx="5108">
                  <c:v>7212.3</c:v>
                </c:pt>
                <c:pt idx="5109">
                  <c:v>7212.3</c:v>
                </c:pt>
                <c:pt idx="5110">
                  <c:v>7212.3</c:v>
                </c:pt>
                <c:pt idx="5111">
                  <c:v>7212.3</c:v>
                </c:pt>
                <c:pt idx="5112">
                  <c:v>7212.3</c:v>
                </c:pt>
                <c:pt idx="5113">
                  <c:v>7212.3</c:v>
                </c:pt>
                <c:pt idx="5114">
                  <c:v>7212.3</c:v>
                </c:pt>
                <c:pt idx="5115">
                  <c:v>7212.3</c:v>
                </c:pt>
                <c:pt idx="5116">
                  <c:v>7212.3</c:v>
                </c:pt>
                <c:pt idx="5117">
                  <c:v>7212.3</c:v>
                </c:pt>
                <c:pt idx="5118">
                  <c:v>7212.3</c:v>
                </c:pt>
                <c:pt idx="5119">
                  <c:v>7212.3</c:v>
                </c:pt>
                <c:pt idx="5120">
                  <c:v>7212.3</c:v>
                </c:pt>
                <c:pt idx="5121">
                  <c:v>7212.3</c:v>
                </c:pt>
                <c:pt idx="5122">
                  <c:v>7212.3</c:v>
                </c:pt>
                <c:pt idx="5123">
                  <c:v>7212.3</c:v>
                </c:pt>
                <c:pt idx="5124">
                  <c:v>7212.3</c:v>
                </c:pt>
                <c:pt idx="5125">
                  <c:v>7212.3</c:v>
                </c:pt>
                <c:pt idx="5126">
                  <c:v>7212.3</c:v>
                </c:pt>
                <c:pt idx="5127">
                  <c:v>7212.3</c:v>
                </c:pt>
                <c:pt idx="5128">
                  <c:v>7212.3</c:v>
                </c:pt>
                <c:pt idx="5129">
                  <c:v>7212.3</c:v>
                </c:pt>
                <c:pt idx="5130">
                  <c:v>7212.3</c:v>
                </c:pt>
                <c:pt idx="5131">
                  <c:v>7212.3</c:v>
                </c:pt>
                <c:pt idx="5132">
                  <c:v>7212.3</c:v>
                </c:pt>
                <c:pt idx="5133">
                  <c:v>7212.3</c:v>
                </c:pt>
                <c:pt idx="5134">
                  <c:v>7212.3</c:v>
                </c:pt>
                <c:pt idx="5135">
                  <c:v>7212.3</c:v>
                </c:pt>
                <c:pt idx="5136">
                  <c:v>7212.3</c:v>
                </c:pt>
                <c:pt idx="5137">
                  <c:v>7212.3</c:v>
                </c:pt>
                <c:pt idx="5138">
                  <c:v>7212.3</c:v>
                </c:pt>
                <c:pt idx="5139">
                  <c:v>7212.3</c:v>
                </c:pt>
                <c:pt idx="5140">
                  <c:v>7212.3</c:v>
                </c:pt>
                <c:pt idx="5141">
                  <c:v>7212.3</c:v>
                </c:pt>
                <c:pt idx="5142">
                  <c:v>7212.3</c:v>
                </c:pt>
                <c:pt idx="5143">
                  <c:v>7212.3</c:v>
                </c:pt>
                <c:pt idx="5144">
                  <c:v>7212.3</c:v>
                </c:pt>
                <c:pt idx="5145">
                  <c:v>7212.3</c:v>
                </c:pt>
                <c:pt idx="5146">
                  <c:v>7212.3</c:v>
                </c:pt>
                <c:pt idx="5147">
                  <c:v>7212.3</c:v>
                </c:pt>
                <c:pt idx="5148">
                  <c:v>7212.3</c:v>
                </c:pt>
                <c:pt idx="5149">
                  <c:v>7212.3</c:v>
                </c:pt>
                <c:pt idx="5150">
                  <c:v>7212.3</c:v>
                </c:pt>
                <c:pt idx="5151">
                  <c:v>7212.3</c:v>
                </c:pt>
                <c:pt idx="5152">
                  <c:v>7212.3</c:v>
                </c:pt>
                <c:pt idx="5153">
                  <c:v>7212.3</c:v>
                </c:pt>
                <c:pt idx="5154">
                  <c:v>7212.3</c:v>
                </c:pt>
                <c:pt idx="5155">
                  <c:v>7212.3</c:v>
                </c:pt>
                <c:pt idx="5156">
                  <c:v>7212.3</c:v>
                </c:pt>
                <c:pt idx="5157">
                  <c:v>7212.3</c:v>
                </c:pt>
                <c:pt idx="5158">
                  <c:v>7212.3</c:v>
                </c:pt>
                <c:pt idx="5159">
                  <c:v>7212.3</c:v>
                </c:pt>
                <c:pt idx="5160">
                  <c:v>7212.3</c:v>
                </c:pt>
                <c:pt idx="5161">
                  <c:v>7212.3</c:v>
                </c:pt>
                <c:pt idx="5162">
                  <c:v>7212.3</c:v>
                </c:pt>
                <c:pt idx="5163">
                  <c:v>7212.3</c:v>
                </c:pt>
                <c:pt idx="5164">
                  <c:v>7212.3</c:v>
                </c:pt>
                <c:pt idx="5165">
                  <c:v>7212.3</c:v>
                </c:pt>
                <c:pt idx="5166">
                  <c:v>7212.3</c:v>
                </c:pt>
                <c:pt idx="5167">
                  <c:v>7212.3</c:v>
                </c:pt>
                <c:pt idx="5168">
                  <c:v>7212.3</c:v>
                </c:pt>
                <c:pt idx="5169">
                  <c:v>7212.3</c:v>
                </c:pt>
                <c:pt idx="5170">
                  <c:v>7212.3</c:v>
                </c:pt>
                <c:pt idx="5171">
                  <c:v>7212.3</c:v>
                </c:pt>
                <c:pt idx="5172">
                  <c:v>7212.3</c:v>
                </c:pt>
                <c:pt idx="5173">
                  <c:v>7212.3</c:v>
                </c:pt>
                <c:pt idx="5174">
                  <c:v>7212.3</c:v>
                </c:pt>
                <c:pt idx="5175">
                  <c:v>7212.3</c:v>
                </c:pt>
                <c:pt idx="5176">
                  <c:v>7212.3</c:v>
                </c:pt>
                <c:pt idx="5177">
                  <c:v>7212.3</c:v>
                </c:pt>
                <c:pt idx="5178">
                  <c:v>7212.3</c:v>
                </c:pt>
                <c:pt idx="5179">
                  <c:v>7212.3</c:v>
                </c:pt>
                <c:pt idx="5180">
                  <c:v>9696</c:v>
                </c:pt>
                <c:pt idx="5181">
                  <c:v>9696</c:v>
                </c:pt>
                <c:pt idx="5182">
                  <c:v>9696</c:v>
                </c:pt>
                <c:pt idx="5183">
                  <c:v>9696</c:v>
                </c:pt>
                <c:pt idx="5184">
                  <c:v>9696</c:v>
                </c:pt>
                <c:pt idx="5185">
                  <c:v>9696</c:v>
                </c:pt>
                <c:pt idx="5186">
                  <c:v>9696</c:v>
                </c:pt>
                <c:pt idx="5187">
                  <c:v>9696</c:v>
                </c:pt>
                <c:pt idx="5188">
                  <c:v>9696</c:v>
                </c:pt>
                <c:pt idx="5189">
                  <c:v>9696</c:v>
                </c:pt>
                <c:pt idx="5190">
                  <c:v>9696</c:v>
                </c:pt>
                <c:pt idx="5191">
                  <c:v>9696</c:v>
                </c:pt>
                <c:pt idx="5192">
                  <c:v>9696</c:v>
                </c:pt>
                <c:pt idx="5193">
                  <c:v>9696</c:v>
                </c:pt>
                <c:pt idx="5194">
                  <c:v>9696</c:v>
                </c:pt>
                <c:pt idx="5195">
                  <c:v>9696</c:v>
                </c:pt>
                <c:pt idx="5196">
                  <c:v>9696</c:v>
                </c:pt>
                <c:pt idx="5197">
                  <c:v>9696</c:v>
                </c:pt>
                <c:pt idx="5198">
                  <c:v>9696</c:v>
                </c:pt>
                <c:pt idx="5199">
                  <c:v>9696</c:v>
                </c:pt>
                <c:pt idx="5200">
                  <c:v>9696</c:v>
                </c:pt>
                <c:pt idx="5201">
                  <c:v>9696</c:v>
                </c:pt>
                <c:pt idx="5202">
                  <c:v>9696</c:v>
                </c:pt>
                <c:pt idx="5203">
                  <c:v>9696</c:v>
                </c:pt>
                <c:pt idx="5204">
                  <c:v>9696</c:v>
                </c:pt>
                <c:pt idx="5205">
                  <c:v>9696</c:v>
                </c:pt>
                <c:pt idx="5206">
                  <c:v>9696</c:v>
                </c:pt>
                <c:pt idx="5207">
                  <c:v>9696</c:v>
                </c:pt>
                <c:pt idx="5208">
                  <c:v>9696</c:v>
                </c:pt>
                <c:pt idx="5209">
                  <c:v>9696</c:v>
                </c:pt>
                <c:pt idx="5210">
                  <c:v>9696</c:v>
                </c:pt>
                <c:pt idx="5211">
                  <c:v>9696</c:v>
                </c:pt>
                <c:pt idx="5212">
                  <c:v>9696</c:v>
                </c:pt>
                <c:pt idx="5213">
                  <c:v>9696</c:v>
                </c:pt>
                <c:pt idx="5214">
                  <c:v>9696</c:v>
                </c:pt>
                <c:pt idx="5215">
                  <c:v>9696</c:v>
                </c:pt>
                <c:pt idx="5216">
                  <c:v>9696</c:v>
                </c:pt>
                <c:pt idx="5217">
                  <c:v>9696</c:v>
                </c:pt>
                <c:pt idx="5218">
                  <c:v>9696</c:v>
                </c:pt>
                <c:pt idx="5219">
                  <c:v>9696</c:v>
                </c:pt>
                <c:pt idx="5220">
                  <c:v>9696</c:v>
                </c:pt>
                <c:pt idx="5221">
                  <c:v>9696</c:v>
                </c:pt>
                <c:pt idx="5222">
                  <c:v>9696</c:v>
                </c:pt>
                <c:pt idx="5223">
                  <c:v>9696</c:v>
                </c:pt>
                <c:pt idx="5224">
                  <c:v>9696</c:v>
                </c:pt>
                <c:pt idx="5225">
                  <c:v>9696</c:v>
                </c:pt>
                <c:pt idx="5226">
                  <c:v>9696</c:v>
                </c:pt>
                <c:pt idx="5227">
                  <c:v>9696</c:v>
                </c:pt>
                <c:pt idx="5228">
                  <c:v>9696</c:v>
                </c:pt>
                <c:pt idx="5229">
                  <c:v>9696</c:v>
                </c:pt>
                <c:pt idx="5230">
                  <c:v>9696</c:v>
                </c:pt>
                <c:pt idx="5231">
                  <c:v>9696</c:v>
                </c:pt>
                <c:pt idx="5232">
                  <c:v>9696</c:v>
                </c:pt>
                <c:pt idx="5233">
                  <c:v>9696</c:v>
                </c:pt>
                <c:pt idx="5234">
                  <c:v>9696</c:v>
                </c:pt>
                <c:pt idx="5235">
                  <c:v>9696</c:v>
                </c:pt>
                <c:pt idx="5236">
                  <c:v>9696</c:v>
                </c:pt>
                <c:pt idx="5237">
                  <c:v>9696</c:v>
                </c:pt>
                <c:pt idx="5238">
                  <c:v>9696</c:v>
                </c:pt>
                <c:pt idx="5239">
                  <c:v>9696</c:v>
                </c:pt>
                <c:pt idx="5240">
                  <c:v>9696</c:v>
                </c:pt>
                <c:pt idx="5241">
                  <c:v>9696</c:v>
                </c:pt>
                <c:pt idx="5242">
                  <c:v>9696</c:v>
                </c:pt>
                <c:pt idx="5243">
                  <c:v>9696</c:v>
                </c:pt>
                <c:pt idx="5244">
                  <c:v>9696</c:v>
                </c:pt>
                <c:pt idx="5245">
                  <c:v>9696</c:v>
                </c:pt>
                <c:pt idx="5246">
                  <c:v>9696</c:v>
                </c:pt>
                <c:pt idx="5247">
                  <c:v>9696</c:v>
                </c:pt>
                <c:pt idx="5248">
                  <c:v>9696</c:v>
                </c:pt>
                <c:pt idx="5249">
                  <c:v>9696</c:v>
                </c:pt>
                <c:pt idx="5250">
                  <c:v>9696</c:v>
                </c:pt>
                <c:pt idx="5251">
                  <c:v>9696</c:v>
                </c:pt>
                <c:pt idx="5252">
                  <c:v>9696</c:v>
                </c:pt>
                <c:pt idx="5253">
                  <c:v>9696</c:v>
                </c:pt>
                <c:pt idx="5254">
                  <c:v>9696</c:v>
                </c:pt>
                <c:pt idx="5255">
                  <c:v>9696</c:v>
                </c:pt>
                <c:pt idx="5256">
                  <c:v>9696</c:v>
                </c:pt>
                <c:pt idx="5257">
                  <c:v>9696</c:v>
                </c:pt>
                <c:pt idx="5258">
                  <c:v>9696</c:v>
                </c:pt>
                <c:pt idx="5259">
                  <c:v>9696</c:v>
                </c:pt>
                <c:pt idx="5260">
                  <c:v>9696</c:v>
                </c:pt>
                <c:pt idx="5261">
                  <c:v>9696</c:v>
                </c:pt>
                <c:pt idx="5262">
                  <c:v>9696</c:v>
                </c:pt>
                <c:pt idx="5263">
                  <c:v>9696</c:v>
                </c:pt>
                <c:pt idx="5264">
                  <c:v>9696</c:v>
                </c:pt>
                <c:pt idx="5265">
                  <c:v>9696</c:v>
                </c:pt>
                <c:pt idx="5266">
                  <c:v>9696</c:v>
                </c:pt>
                <c:pt idx="5267">
                  <c:v>9696</c:v>
                </c:pt>
                <c:pt idx="5268">
                  <c:v>9696</c:v>
                </c:pt>
                <c:pt idx="5269">
                  <c:v>9696</c:v>
                </c:pt>
                <c:pt idx="5270">
                  <c:v>9696</c:v>
                </c:pt>
                <c:pt idx="5271">
                  <c:v>9696</c:v>
                </c:pt>
                <c:pt idx="5272">
                  <c:v>9696</c:v>
                </c:pt>
                <c:pt idx="5273">
                  <c:v>9696</c:v>
                </c:pt>
                <c:pt idx="5274">
                  <c:v>9696</c:v>
                </c:pt>
                <c:pt idx="5275">
                  <c:v>9696</c:v>
                </c:pt>
                <c:pt idx="5276">
                  <c:v>9696</c:v>
                </c:pt>
                <c:pt idx="5277">
                  <c:v>9696</c:v>
                </c:pt>
                <c:pt idx="5278">
                  <c:v>9696</c:v>
                </c:pt>
                <c:pt idx="5279">
                  <c:v>9696</c:v>
                </c:pt>
                <c:pt idx="5280">
                  <c:v>9696</c:v>
                </c:pt>
                <c:pt idx="5281">
                  <c:v>9696</c:v>
                </c:pt>
                <c:pt idx="5282">
                  <c:v>9696</c:v>
                </c:pt>
                <c:pt idx="5283">
                  <c:v>9696</c:v>
                </c:pt>
                <c:pt idx="5284">
                  <c:v>9696</c:v>
                </c:pt>
                <c:pt idx="5285">
                  <c:v>9696</c:v>
                </c:pt>
                <c:pt idx="5286">
                  <c:v>9696</c:v>
                </c:pt>
                <c:pt idx="5287">
                  <c:v>9696</c:v>
                </c:pt>
                <c:pt idx="5288">
                  <c:v>9696</c:v>
                </c:pt>
                <c:pt idx="5289">
                  <c:v>9696</c:v>
                </c:pt>
                <c:pt idx="5290">
                  <c:v>9696</c:v>
                </c:pt>
                <c:pt idx="5291">
                  <c:v>9696</c:v>
                </c:pt>
                <c:pt idx="5292">
                  <c:v>9696</c:v>
                </c:pt>
                <c:pt idx="5293">
                  <c:v>9696</c:v>
                </c:pt>
                <c:pt idx="5294">
                  <c:v>9696</c:v>
                </c:pt>
                <c:pt idx="5295">
                  <c:v>9696</c:v>
                </c:pt>
                <c:pt idx="5296">
                  <c:v>9696</c:v>
                </c:pt>
                <c:pt idx="5297">
                  <c:v>9696</c:v>
                </c:pt>
                <c:pt idx="5298">
                  <c:v>9696</c:v>
                </c:pt>
                <c:pt idx="5299">
                  <c:v>9696</c:v>
                </c:pt>
                <c:pt idx="5300">
                  <c:v>9696</c:v>
                </c:pt>
                <c:pt idx="5301">
                  <c:v>9696</c:v>
                </c:pt>
                <c:pt idx="5302">
                  <c:v>9696</c:v>
                </c:pt>
                <c:pt idx="5303">
                  <c:v>9696</c:v>
                </c:pt>
                <c:pt idx="5304">
                  <c:v>9696</c:v>
                </c:pt>
                <c:pt idx="5305">
                  <c:v>9696</c:v>
                </c:pt>
                <c:pt idx="5306">
                  <c:v>9696</c:v>
                </c:pt>
                <c:pt idx="5307">
                  <c:v>9696</c:v>
                </c:pt>
                <c:pt idx="5308">
                  <c:v>9696</c:v>
                </c:pt>
                <c:pt idx="5309">
                  <c:v>9696</c:v>
                </c:pt>
                <c:pt idx="5310">
                  <c:v>9696</c:v>
                </c:pt>
                <c:pt idx="5311">
                  <c:v>9696</c:v>
                </c:pt>
                <c:pt idx="5312">
                  <c:v>9696</c:v>
                </c:pt>
                <c:pt idx="5313">
                  <c:v>9696</c:v>
                </c:pt>
                <c:pt idx="5314">
                  <c:v>9696</c:v>
                </c:pt>
                <c:pt idx="5315">
                  <c:v>9696</c:v>
                </c:pt>
                <c:pt idx="5316">
                  <c:v>9696</c:v>
                </c:pt>
                <c:pt idx="5317">
                  <c:v>9696</c:v>
                </c:pt>
                <c:pt idx="5318">
                  <c:v>9696</c:v>
                </c:pt>
                <c:pt idx="5319">
                  <c:v>9696</c:v>
                </c:pt>
                <c:pt idx="5320">
                  <c:v>9696</c:v>
                </c:pt>
                <c:pt idx="5321">
                  <c:v>9696</c:v>
                </c:pt>
                <c:pt idx="5322">
                  <c:v>9696</c:v>
                </c:pt>
                <c:pt idx="5323">
                  <c:v>9696</c:v>
                </c:pt>
                <c:pt idx="5324">
                  <c:v>9696</c:v>
                </c:pt>
                <c:pt idx="5325">
                  <c:v>9696</c:v>
                </c:pt>
                <c:pt idx="5326">
                  <c:v>13087.2</c:v>
                </c:pt>
                <c:pt idx="5327">
                  <c:v>13087.2</c:v>
                </c:pt>
                <c:pt idx="5328">
                  <c:v>13087.2</c:v>
                </c:pt>
                <c:pt idx="5329">
                  <c:v>13087.2</c:v>
                </c:pt>
                <c:pt idx="5330">
                  <c:v>13087.2</c:v>
                </c:pt>
                <c:pt idx="5331">
                  <c:v>13087.2</c:v>
                </c:pt>
                <c:pt idx="5332">
                  <c:v>13087.2</c:v>
                </c:pt>
                <c:pt idx="5333">
                  <c:v>13087.2</c:v>
                </c:pt>
                <c:pt idx="5334">
                  <c:v>13087.2</c:v>
                </c:pt>
                <c:pt idx="5335">
                  <c:v>13087.2</c:v>
                </c:pt>
                <c:pt idx="5336">
                  <c:v>13087.2</c:v>
                </c:pt>
                <c:pt idx="5337">
                  <c:v>13087.2</c:v>
                </c:pt>
                <c:pt idx="5338">
                  <c:v>13087.2</c:v>
                </c:pt>
                <c:pt idx="5339">
                  <c:v>13087.2</c:v>
                </c:pt>
                <c:pt idx="5340">
                  <c:v>13087.2</c:v>
                </c:pt>
                <c:pt idx="5341">
                  <c:v>13087.2</c:v>
                </c:pt>
                <c:pt idx="5342">
                  <c:v>13087.2</c:v>
                </c:pt>
                <c:pt idx="5343">
                  <c:v>13087.2</c:v>
                </c:pt>
                <c:pt idx="5344">
                  <c:v>13087.2</c:v>
                </c:pt>
                <c:pt idx="5345">
                  <c:v>13087.2</c:v>
                </c:pt>
                <c:pt idx="5346">
                  <c:v>13087.2</c:v>
                </c:pt>
                <c:pt idx="5347">
                  <c:v>13087.2</c:v>
                </c:pt>
                <c:pt idx="5348">
                  <c:v>13087.2</c:v>
                </c:pt>
                <c:pt idx="5349">
                  <c:v>13087.2</c:v>
                </c:pt>
                <c:pt idx="5350">
                  <c:v>13087.2</c:v>
                </c:pt>
                <c:pt idx="5351">
                  <c:v>13087.2</c:v>
                </c:pt>
                <c:pt idx="5352">
                  <c:v>13087.2</c:v>
                </c:pt>
                <c:pt idx="5353">
                  <c:v>13087.2</c:v>
                </c:pt>
                <c:pt idx="5354">
                  <c:v>13087.2</c:v>
                </c:pt>
                <c:pt idx="5355">
                  <c:v>13087.2</c:v>
                </c:pt>
                <c:pt idx="5356">
                  <c:v>13087.2</c:v>
                </c:pt>
                <c:pt idx="5357">
                  <c:v>13087.2</c:v>
                </c:pt>
                <c:pt idx="5358">
                  <c:v>13087.2</c:v>
                </c:pt>
                <c:pt idx="5359">
                  <c:v>13087.2</c:v>
                </c:pt>
                <c:pt idx="5360">
                  <c:v>13087.2</c:v>
                </c:pt>
                <c:pt idx="5361">
                  <c:v>13087.2</c:v>
                </c:pt>
                <c:pt idx="5362">
                  <c:v>13087.2</c:v>
                </c:pt>
                <c:pt idx="5363">
                  <c:v>13087.2</c:v>
                </c:pt>
                <c:pt idx="5364">
                  <c:v>13087.2</c:v>
                </c:pt>
                <c:pt idx="5365">
                  <c:v>13087.2</c:v>
                </c:pt>
                <c:pt idx="5366">
                  <c:v>13087.2</c:v>
                </c:pt>
                <c:pt idx="5367">
                  <c:v>13087.2</c:v>
                </c:pt>
                <c:pt idx="5368">
                  <c:v>13087.2</c:v>
                </c:pt>
                <c:pt idx="5369">
                  <c:v>13087.2</c:v>
                </c:pt>
                <c:pt idx="5370">
                  <c:v>13087.2</c:v>
                </c:pt>
                <c:pt idx="5371">
                  <c:v>13087.2</c:v>
                </c:pt>
                <c:pt idx="5372">
                  <c:v>13087.2</c:v>
                </c:pt>
                <c:pt idx="5373">
                  <c:v>13087.2</c:v>
                </c:pt>
                <c:pt idx="5374">
                  <c:v>13087.2</c:v>
                </c:pt>
                <c:pt idx="5375">
                  <c:v>13087.2</c:v>
                </c:pt>
                <c:pt idx="5376">
                  <c:v>13087.2</c:v>
                </c:pt>
                <c:pt idx="5377">
                  <c:v>13087.2</c:v>
                </c:pt>
                <c:pt idx="5378">
                  <c:v>13087.2</c:v>
                </c:pt>
                <c:pt idx="5379">
                  <c:v>13087.2</c:v>
                </c:pt>
                <c:pt idx="5380">
                  <c:v>13087.2</c:v>
                </c:pt>
                <c:pt idx="5381">
                  <c:v>13087.2</c:v>
                </c:pt>
                <c:pt idx="5382">
                  <c:v>13087.2</c:v>
                </c:pt>
                <c:pt idx="5383">
                  <c:v>13087.2</c:v>
                </c:pt>
                <c:pt idx="5384">
                  <c:v>13087.2</c:v>
                </c:pt>
                <c:pt idx="5385">
                  <c:v>13087.2</c:v>
                </c:pt>
                <c:pt idx="5386">
                  <c:v>13087.2</c:v>
                </c:pt>
                <c:pt idx="5387">
                  <c:v>13087.2</c:v>
                </c:pt>
                <c:pt idx="5388">
                  <c:v>13087.2</c:v>
                </c:pt>
                <c:pt idx="5389">
                  <c:v>13087.2</c:v>
                </c:pt>
                <c:pt idx="5390">
                  <c:v>13087.2</c:v>
                </c:pt>
                <c:pt idx="5391">
                  <c:v>13087.2</c:v>
                </c:pt>
                <c:pt idx="5392">
                  <c:v>13087.2</c:v>
                </c:pt>
                <c:pt idx="5393">
                  <c:v>13087.2</c:v>
                </c:pt>
                <c:pt idx="5394">
                  <c:v>13087.2</c:v>
                </c:pt>
                <c:pt idx="5395">
                  <c:v>13087.2</c:v>
                </c:pt>
                <c:pt idx="5396">
                  <c:v>13087.2</c:v>
                </c:pt>
                <c:pt idx="5397">
                  <c:v>13087.2</c:v>
                </c:pt>
                <c:pt idx="5398">
                  <c:v>13087.2</c:v>
                </c:pt>
                <c:pt idx="5399">
                  <c:v>13087.2</c:v>
                </c:pt>
                <c:pt idx="5400">
                  <c:v>13087.2</c:v>
                </c:pt>
                <c:pt idx="5401">
                  <c:v>13087.2</c:v>
                </c:pt>
                <c:pt idx="5402">
                  <c:v>13087.2</c:v>
                </c:pt>
                <c:pt idx="5403">
                  <c:v>13087.2</c:v>
                </c:pt>
                <c:pt idx="5404">
                  <c:v>13087.2</c:v>
                </c:pt>
                <c:pt idx="5405">
                  <c:v>13087.2</c:v>
                </c:pt>
                <c:pt idx="5406">
                  <c:v>13087.2</c:v>
                </c:pt>
                <c:pt idx="5407">
                  <c:v>13087.2</c:v>
                </c:pt>
                <c:pt idx="5408">
                  <c:v>13087.2</c:v>
                </c:pt>
                <c:pt idx="5409">
                  <c:v>13087.2</c:v>
                </c:pt>
                <c:pt idx="5410">
                  <c:v>13087.2</c:v>
                </c:pt>
                <c:pt idx="5411">
                  <c:v>13087.2</c:v>
                </c:pt>
                <c:pt idx="5412">
                  <c:v>13087.2</c:v>
                </c:pt>
                <c:pt idx="5413">
                  <c:v>13087.2</c:v>
                </c:pt>
                <c:pt idx="5414">
                  <c:v>13087.2</c:v>
                </c:pt>
                <c:pt idx="5415">
                  <c:v>13087.2</c:v>
                </c:pt>
                <c:pt idx="5416">
                  <c:v>13087.2</c:v>
                </c:pt>
                <c:pt idx="5417">
                  <c:v>13087.2</c:v>
                </c:pt>
                <c:pt idx="5418">
                  <c:v>13087.2</c:v>
                </c:pt>
                <c:pt idx="5419">
                  <c:v>13087.2</c:v>
                </c:pt>
                <c:pt idx="5420">
                  <c:v>13087.2</c:v>
                </c:pt>
                <c:pt idx="5421">
                  <c:v>13087.2</c:v>
                </c:pt>
                <c:pt idx="5422">
                  <c:v>13087.2</c:v>
                </c:pt>
                <c:pt idx="5423">
                  <c:v>13087.2</c:v>
                </c:pt>
                <c:pt idx="5424">
                  <c:v>13087.2</c:v>
                </c:pt>
                <c:pt idx="5425">
                  <c:v>13087.2</c:v>
                </c:pt>
                <c:pt idx="5426">
                  <c:v>13087.2</c:v>
                </c:pt>
                <c:pt idx="5427">
                  <c:v>13087.2</c:v>
                </c:pt>
                <c:pt idx="5428">
                  <c:v>13087.2</c:v>
                </c:pt>
                <c:pt idx="5429">
                  <c:v>13087.2</c:v>
                </c:pt>
                <c:pt idx="5430">
                  <c:v>13087.2</c:v>
                </c:pt>
                <c:pt idx="5431">
                  <c:v>13087.2</c:v>
                </c:pt>
                <c:pt idx="5432">
                  <c:v>13087.2</c:v>
                </c:pt>
                <c:pt idx="5433">
                  <c:v>13087.2</c:v>
                </c:pt>
                <c:pt idx="5434">
                  <c:v>13087.2</c:v>
                </c:pt>
                <c:pt idx="5435">
                  <c:v>13087.2</c:v>
                </c:pt>
                <c:pt idx="5436">
                  <c:v>13087.2</c:v>
                </c:pt>
                <c:pt idx="5437">
                  <c:v>13087.2</c:v>
                </c:pt>
                <c:pt idx="5438">
                  <c:v>13087.2</c:v>
                </c:pt>
                <c:pt idx="5439">
                  <c:v>13087.2</c:v>
                </c:pt>
                <c:pt idx="5440">
                  <c:v>13087.2</c:v>
                </c:pt>
                <c:pt idx="5441">
                  <c:v>13087.2</c:v>
                </c:pt>
                <c:pt idx="5442">
                  <c:v>13087.2</c:v>
                </c:pt>
                <c:pt idx="5443">
                  <c:v>13087.2</c:v>
                </c:pt>
                <c:pt idx="5444">
                  <c:v>13087.2</c:v>
                </c:pt>
                <c:pt idx="5445">
                  <c:v>13087.2</c:v>
                </c:pt>
                <c:pt idx="5446">
                  <c:v>13087.2</c:v>
                </c:pt>
                <c:pt idx="5447">
                  <c:v>13087.2</c:v>
                </c:pt>
                <c:pt idx="5448">
                  <c:v>13087.2</c:v>
                </c:pt>
                <c:pt idx="5449">
                  <c:v>13087.2</c:v>
                </c:pt>
                <c:pt idx="5450">
                  <c:v>13087.2</c:v>
                </c:pt>
                <c:pt idx="5451">
                  <c:v>13087.2</c:v>
                </c:pt>
                <c:pt idx="5452">
                  <c:v>13087.2</c:v>
                </c:pt>
                <c:pt idx="5453">
                  <c:v>13087.2</c:v>
                </c:pt>
                <c:pt idx="5454">
                  <c:v>13087.2</c:v>
                </c:pt>
                <c:pt idx="5455">
                  <c:v>13087.2</c:v>
                </c:pt>
                <c:pt idx="5456">
                  <c:v>13087.2</c:v>
                </c:pt>
                <c:pt idx="5457">
                  <c:v>13087.2</c:v>
                </c:pt>
                <c:pt idx="5458">
                  <c:v>13087.2</c:v>
                </c:pt>
                <c:pt idx="5459">
                  <c:v>13087.2</c:v>
                </c:pt>
                <c:pt idx="5460">
                  <c:v>13087.2</c:v>
                </c:pt>
                <c:pt idx="5461">
                  <c:v>13087.2</c:v>
                </c:pt>
                <c:pt idx="5462">
                  <c:v>13087.2</c:v>
                </c:pt>
                <c:pt idx="5463">
                  <c:v>13087.2</c:v>
                </c:pt>
                <c:pt idx="5464">
                  <c:v>13087.2</c:v>
                </c:pt>
                <c:pt idx="5465">
                  <c:v>13087.2</c:v>
                </c:pt>
                <c:pt idx="5466">
                  <c:v>13087.2</c:v>
                </c:pt>
                <c:pt idx="5467">
                  <c:v>13087.2</c:v>
                </c:pt>
                <c:pt idx="5468">
                  <c:v>13087.2</c:v>
                </c:pt>
                <c:pt idx="5469">
                  <c:v>13087.2</c:v>
                </c:pt>
                <c:pt idx="5470">
                  <c:v>13087.2</c:v>
                </c:pt>
                <c:pt idx="5471">
                  <c:v>13087.2</c:v>
                </c:pt>
                <c:pt idx="5472">
                  <c:v>17577</c:v>
                </c:pt>
                <c:pt idx="5473">
                  <c:v>17577</c:v>
                </c:pt>
                <c:pt idx="5474">
                  <c:v>17577</c:v>
                </c:pt>
                <c:pt idx="5475">
                  <c:v>17577</c:v>
                </c:pt>
                <c:pt idx="5476">
                  <c:v>17577</c:v>
                </c:pt>
                <c:pt idx="5477">
                  <c:v>17577</c:v>
                </c:pt>
                <c:pt idx="5478">
                  <c:v>17577</c:v>
                </c:pt>
                <c:pt idx="5479">
                  <c:v>17577</c:v>
                </c:pt>
                <c:pt idx="5480">
                  <c:v>17577</c:v>
                </c:pt>
                <c:pt idx="5481">
                  <c:v>17577</c:v>
                </c:pt>
                <c:pt idx="5482">
                  <c:v>17577</c:v>
                </c:pt>
                <c:pt idx="5483">
                  <c:v>17577</c:v>
                </c:pt>
                <c:pt idx="5484">
                  <c:v>17577</c:v>
                </c:pt>
                <c:pt idx="5485">
                  <c:v>17577</c:v>
                </c:pt>
                <c:pt idx="5486">
                  <c:v>17577</c:v>
                </c:pt>
                <c:pt idx="5487">
                  <c:v>17577</c:v>
                </c:pt>
                <c:pt idx="5488">
                  <c:v>17577</c:v>
                </c:pt>
                <c:pt idx="5489">
                  <c:v>17577</c:v>
                </c:pt>
                <c:pt idx="5490">
                  <c:v>17577</c:v>
                </c:pt>
                <c:pt idx="5491">
                  <c:v>17577</c:v>
                </c:pt>
                <c:pt idx="5492">
                  <c:v>17577</c:v>
                </c:pt>
                <c:pt idx="5493">
                  <c:v>17577</c:v>
                </c:pt>
                <c:pt idx="5494">
                  <c:v>17577</c:v>
                </c:pt>
                <c:pt idx="5495">
                  <c:v>17577</c:v>
                </c:pt>
                <c:pt idx="5496">
                  <c:v>17577</c:v>
                </c:pt>
                <c:pt idx="5497">
                  <c:v>17577</c:v>
                </c:pt>
                <c:pt idx="5498">
                  <c:v>17577</c:v>
                </c:pt>
                <c:pt idx="5499">
                  <c:v>17577</c:v>
                </c:pt>
                <c:pt idx="5500">
                  <c:v>17577</c:v>
                </c:pt>
                <c:pt idx="5501">
                  <c:v>17577</c:v>
                </c:pt>
                <c:pt idx="5502">
                  <c:v>17577</c:v>
                </c:pt>
                <c:pt idx="5503">
                  <c:v>17577</c:v>
                </c:pt>
                <c:pt idx="5504">
                  <c:v>17577</c:v>
                </c:pt>
                <c:pt idx="5505">
                  <c:v>17577</c:v>
                </c:pt>
                <c:pt idx="5506">
                  <c:v>17577</c:v>
                </c:pt>
                <c:pt idx="5507">
                  <c:v>17577</c:v>
                </c:pt>
                <c:pt idx="5508">
                  <c:v>17577</c:v>
                </c:pt>
                <c:pt idx="5509">
                  <c:v>17577</c:v>
                </c:pt>
                <c:pt idx="5510">
                  <c:v>17577</c:v>
                </c:pt>
                <c:pt idx="5511">
                  <c:v>17577</c:v>
                </c:pt>
                <c:pt idx="5512">
                  <c:v>17577</c:v>
                </c:pt>
                <c:pt idx="5513">
                  <c:v>17577</c:v>
                </c:pt>
                <c:pt idx="5514">
                  <c:v>17577</c:v>
                </c:pt>
                <c:pt idx="5515">
                  <c:v>17577</c:v>
                </c:pt>
                <c:pt idx="5516">
                  <c:v>17577</c:v>
                </c:pt>
                <c:pt idx="5517">
                  <c:v>17577</c:v>
                </c:pt>
                <c:pt idx="5518">
                  <c:v>17577</c:v>
                </c:pt>
                <c:pt idx="5519">
                  <c:v>17577</c:v>
                </c:pt>
                <c:pt idx="5520">
                  <c:v>17577</c:v>
                </c:pt>
                <c:pt idx="5521">
                  <c:v>17577</c:v>
                </c:pt>
                <c:pt idx="5522">
                  <c:v>17577</c:v>
                </c:pt>
                <c:pt idx="5523">
                  <c:v>17577</c:v>
                </c:pt>
                <c:pt idx="5524">
                  <c:v>17577</c:v>
                </c:pt>
                <c:pt idx="5525">
                  <c:v>17577</c:v>
                </c:pt>
                <c:pt idx="5526">
                  <c:v>17577</c:v>
                </c:pt>
                <c:pt idx="5527">
                  <c:v>17577</c:v>
                </c:pt>
                <c:pt idx="5528">
                  <c:v>17577</c:v>
                </c:pt>
                <c:pt idx="5529">
                  <c:v>17577</c:v>
                </c:pt>
                <c:pt idx="5530">
                  <c:v>17577</c:v>
                </c:pt>
                <c:pt idx="5531">
                  <c:v>17577</c:v>
                </c:pt>
                <c:pt idx="5532">
                  <c:v>17577</c:v>
                </c:pt>
                <c:pt idx="5533">
                  <c:v>17577</c:v>
                </c:pt>
                <c:pt idx="5534">
                  <c:v>17577</c:v>
                </c:pt>
                <c:pt idx="5535">
                  <c:v>17577</c:v>
                </c:pt>
                <c:pt idx="5536">
                  <c:v>17577</c:v>
                </c:pt>
                <c:pt idx="5537">
                  <c:v>17577</c:v>
                </c:pt>
                <c:pt idx="5538">
                  <c:v>17577</c:v>
                </c:pt>
                <c:pt idx="5539">
                  <c:v>17577</c:v>
                </c:pt>
                <c:pt idx="5540">
                  <c:v>17577</c:v>
                </c:pt>
                <c:pt idx="5541">
                  <c:v>17577</c:v>
                </c:pt>
                <c:pt idx="5542">
                  <c:v>17577</c:v>
                </c:pt>
                <c:pt idx="5543">
                  <c:v>17577</c:v>
                </c:pt>
                <c:pt idx="5544">
                  <c:v>17577</c:v>
                </c:pt>
                <c:pt idx="5545">
                  <c:v>17577</c:v>
                </c:pt>
                <c:pt idx="5546">
                  <c:v>17577</c:v>
                </c:pt>
                <c:pt idx="5547">
                  <c:v>17577</c:v>
                </c:pt>
                <c:pt idx="5548">
                  <c:v>17577</c:v>
                </c:pt>
                <c:pt idx="5549">
                  <c:v>17577</c:v>
                </c:pt>
                <c:pt idx="5550">
                  <c:v>17577</c:v>
                </c:pt>
                <c:pt idx="5551">
                  <c:v>17577</c:v>
                </c:pt>
                <c:pt idx="5552">
                  <c:v>17577</c:v>
                </c:pt>
                <c:pt idx="5553">
                  <c:v>17577</c:v>
                </c:pt>
                <c:pt idx="5554">
                  <c:v>17577</c:v>
                </c:pt>
                <c:pt idx="5555">
                  <c:v>17577</c:v>
                </c:pt>
                <c:pt idx="5556">
                  <c:v>17577</c:v>
                </c:pt>
                <c:pt idx="5557">
                  <c:v>17577</c:v>
                </c:pt>
                <c:pt idx="5558">
                  <c:v>17577</c:v>
                </c:pt>
                <c:pt idx="5559">
                  <c:v>17577</c:v>
                </c:pt>
                <c:pt idx="5560">
                  <c:v>17577</c:v>
                </c:pt>
                <c:pt idx="5561">
                  <c:v>17577</c:v>
                </c:pt>
                <c:pt idx="5562">
                  <c:v>17577</c:v>
                </c:pt>
                <c:pt idx="5563">
                  <c:v>17577</c:v>
                </c:pt>
                <c:pt idx="5564">
                  <c:v>17577</c:v>
                </c:pt>
                <c:pt idx="5565">
                  <c:v>17577</c:v>
                </c:pt>
                <c:pt idx="5566">
                  <c:v>17577</c:v>
                </c:pt>
                <c:pt idx="5567">
                  <c:v>17577</c:v>
                </c:pt>
                <c:pt idx="5568">
                  <c:v>17577</c:v>
                </c:pt>
                <c:pt idx="5569">
                  <c:v>17577</c:v>
                </c:pt>
                <c:pt idx="5570">
                  <c:v>17577</c:v>
                </c:pt>
                <c:pt idx="5571">
                  <c:v>17577</c:v>
                </c:pt>
                <c:pt idx="5572">
                  <c:v>17577</c:v>
                </c:pt>
                <c:pt idx="5573">
                  <c:v>17577</c:v>
                </c:pt>
                <c:pt idx="5574">
                  <c:v>17577</c:v>
                </c:pt>
                <c:pt idx="5575">
                  <c:v>17577</c:v>
                </c:pt>
                <c:pt idx="5576">
                  <c:v>17577</c:v>
                </c:pt>
                <c:pt idx="5577">
                  <c:v>17577</c:v>
                </c:pt>
                <c:pt idx="5578">
                  <c:v>17577</c:v>
                </c:pt>
                <c:pt idx="5579">
                  <c:v>17577</c:v>
                </c:pt>
                <c:pt idx="5580">
                  <c:v>17577</c:v>
                </c:pt>
                <c:pt idx="5581">
                  <c:v>17577</c:v>
                </c:pt>
                <c:pt idx="5582">
                  <c:v>17577</c:v>
                </c:pt>
                <c:pt idx="5583">
                  <c:v>17577</c:v>
                </c:pt>
                <c:pt idx="5584">
                  <c:v>17577</c:v>
                </c:pt>
                <c:pt idx="5585">
                  <c:v>17577</c:v>
                </c:pt>
                <c:pt idx="5586">
                  <c:v>17577</c:v>
                </c:pt>
                <c:pt idx="5587">
                  <c:v>17577</c:v>
                </c:pt>
                <c:pt idx="5588">
                  <c:v>17577</c:v>
                </c:pt>
                <c:pt idx="5589">
                  <c:v>17577</c:v>
                </c:pt>
                <c:pt idx="5590">
                  <c:v>17577</c:v>
                </c:pt>
                <c:pt idx="5591">
                  <c:v>17577</c:v>
                </c:pt>
                <c:pt idx="5592">
                  <c:v>17577</c:v>
                </c:pt>
                <c:pt idx="5593">
                  <c:v>17577</c:v>
                </c:pt>
                <c:pt idx="5594">
                  <c:v>17577</c:v>
                </c:pt>
                <c:pt idx="5595">
                  <c:v>17577</c:v>
                </c:pt>
                <c:pt idx="5596">
                  <c:v>17577</c:v>
                </c:pt>
                <c:pt idx="5597">
                  <c:v>17577</c:v>
                </c:pt>
                <c:pt idx="5598">
                  <c:v>17577</c:v>
                </c:pt>
                <c:pt idx="5599">
                  <c:v>17577</c:v>
                </c:pt>
                <c:pt idx="5600">
                  <c:v>17577</c:v>
                </c:pt>
                <c:pt idx="5601">
                  <c:v>17577</c:v>
                </c:pt>
                <c:pt idx="5602">
                  <c:v>17577</c:v>
                </c:pt>
                <c:pt idx="5603">
                  <c:v>17577</c:v>
                </c:pt>
                <c:pt idx="5604">
                  <c:v>17577</c:v>
                </c:pt>
                <c:pt idx="5605">
                  <c:v>17577</c:v>
                </c:pt>
                <c:pt idx="5606">
                  <c:v>17577</c:v>
                </c:pt>
                <c:pt idx="5607">
                  <c:v>17577</c:v>
                </c:pt>
                <c:pt idx="5608">
                  <c:v>17577</c:v>
                </c:pt>
                <c:pt idx="5609">
                  <c:v>17577</c:v>
                </c:pt>
                <c:pt idx="5610">
                  <c:v>17577</c:v>
                </c:pt>
                <c:pt idx="5611">
                  <c:v>17577</c:v>
                </c:pt>
                <c:pt idx="5612">
                  <c:v>17577</c:v>
                </c:pt>
                <c:pt idx="5613">
                  <c:v>17577</c:v>
                </c:pt>
                <c:pt idx="5614">
                  <c:v>17577</c:v>
                </c:pt>
                <c:pt idx="5615">
                  <c:v>17577</c:v>
                </c:pt>
                <c:pt idx="5616">
                  <c:v>17577</c:v>
                </c:pt>
                <c:pt idx="5617">
                  <c:v>17577</c:v>
                </c:pt>
                <c:pt idx="5618">
                  <c:v>23881.8</c:v>
                </c:pt>
                <c:pt idx="5619">
                  <c:v>23881.8</c:v>
                </c:pt>
                <c:pt idx="5620">
                  <c:v>23881.8</c:v>
                </c:pt>
                <c:pt idx="5621">
                  <c:v>23881.8</c:v>
                </c:pt>
                <c:pt idx="5622">
                  <c:v>23881.8</c:v>
                </c:pt>
                <c:pt idx="5623">
                  <c:v>23881.8</c:v>
                </c:pt>
                <c:pt idx="5624">
                  <c:v>23881.8</c:v>
                </c:pt>
                <c:pt idx="5625">
                  <c:v>23881.8</c:v>
                </c:pt>
                <c:pt idx="5626">
                  <c:v>23881.8</c:v>
                </c:pt>
                <c:pt idx="5627">
                  <c:v>23881.8</c:v>
                </c:pt>
                <c:pt idx="5628">
                  <c:v>23881.8</c:v>
                </c:pt>
                <c:pt idx="5629">
                  <c:v>23881.8</c:v>
                </c:pt>
                <c:pt idx="5630">
                  <c:v>23881.8</c:v>
                </c:pt>
                <c:pt idx="5631">
                  <c:v>23881.8</c:v>
                </c:pt>
                <c:pt idx="5632">
                  <c:v>23881.8</c:v>
                </c:pt>
                <c:pt idx="5633">
                  <c:v>23881.8</c:v>
                </c:pt>
                <c:pt idx="5634">
                  <c:v>23881.8</c:v>
                </c:pt>
                <c:pt idx="5635">
                  <c:v>23881.8</c:v>
                </c:pt>
                <c:pt idx="5636">
                  <c:v>23881.8</c:v>
                </c:pt>
                <c:pt idx="5637">
                  <c:v>23881.8</c:v>
                </c:pt>
                <c:pt idx="5638">
                  <c:v>23881.8</c:v>
                </c:pt>
                <c:pt idx="5639">
                  <c:v>23881.8</c:v>
                </c:pt>
                <c:pt idx="5640">
                  <c:v>23881.8</c:v>
                </c:pt>
                <c:pt idx="5641">
                  <c:v>23881.8</c:v>
                </c:pt>
                <c:pt idx="5642">
                  <c:v>23881.8</c:v>
                </c:pt>
                <c:pt idx="5643">
                  <c:v>23881.8</c:v>
                </c:pt>
                <c:pt idx="5644">
                  <c:v>23881.8</c:v>
                </c:pt>
                <c:pt idx="5645">
                  <c:v>23881.8</c:v>
                </c:pt>
                <c:pt idx="5646">
                  <c:v>23881.8</c:v>
                </c:pt>
                <c:pt idx="5647">
                  <c:v>23881.8</c:v>
                </c:pt>
                <c:pt idx="5648">
                  <c:v>23881.8</c:v>
                </c:pt>
                <c:pt idx="5649">
                  <c:v>23881.8</c:v>
                </c:pt>
                <c:pt idx="5650">
                  <c:v>23881.8</c:v>
                </c:pt>
                <c:pt idx="5651">
                  <c:v>23881.8</c:v>
                </c:pt>
                <c:pt idx="5652">
                  <c:v>23881.8</c:v>
                </c:pt>
                <c:pt idx="5653">
                  <c:v>23881.8</c:v>
                </c:pt>
                <c:pt idx="5654">
                  <c:v>23881.8</c:v>
                </c:pt>
                <c:pt idx="5655">
                  <c:v>23881.8</c:v>
                </c:pt>
                <c:pt idx="5656">
                  <c:v>23881.8</c:v>
                </c:pt>
                <c:pt idx="5657">
                  <c:v>23881.8</c:v>
                </c:pt>
                <c:pt idx="5658">
                  <c:v>23881.8</c:v>
                </c:pt>
                <c:pt idx="5659">
                  <c:v>23881.8</c:v>
                </c:pt>
                <c:pt idx="5660">
                  <c:v>23881.8</c:v>
                </c:pt>
                <c:pt idx="5661">
                  <c:v>23881.8</c:v>
                </c:pt>
                <c:pt idx="5662">
                  <c:v>23881.8</c:v>
                </c:pt>
                <c:pt idx="5663">
                  <c:v>23881.8</c:v>
                </c:pt>
                <c:pt idx="5664">
                  <c:v>23881.8</c:v>
                </c:pt>
                <c:pt idx="5665">
                  <c:v>23881.8</c:v>
                </c:pt>
                <c:pt idx="5666">
                  <c:v>23881.8</c:v>
                </c:pt>
                <c:pt idx="5667">
                  <c:v>23881.8</c:v>
                </c:pt>
                <c:pt idx="5668">
                  <c:v>23881.8</c:v>
                </c:pt>
                <c:pt idx="5669">
                  <c:v>23881.8</c:v>
                </c:pt>
                <c:pt idx="5670">
                  <c:v>23881.8</c:v>
                </c:pt>
                <c:pt idx="5671">
                  <c:v>23881.8</c:v>
                </c:pt>
                <c:pt idx="5672">
                  <c:v>23881.8</c:v>
                </c:pt>
                <c:pt idx="5673">
                  <c:v>23881.8</c:v>
                </c:pt>
                <c:pt idx="5674">
                  <c:v>23881.8</c:v>
                </c:pt>
                <c:pt idx="5675">
                  <c:v>23881.8</c:v>
                </c:pt>
                <c:pt idx="5676">
                  <c:v>23881.8</c:v>
                </c:pt>
                <c:pt idx="5677">
                  <c:v>23881.8</c:v>
                </c:pt>
                <c:pt idx="5678">
                  <c:v>23881.8</c:v>
                </c:pt>
                <c:pt idx="5679">
                  <c:v>23881.8</c:v>
                </c:pt>
                <c:pt idx="5680">
                  <c:v>23881.8</c:v>
                </c:pt>
                <c:pt idx="5681">
                  <c:v>23881.8</c:v>
                </c:pt>
                <c:pt idx="5682">
                  <c:v>23881.8</c:v>
                </c:pt>
                <c:pt idx="5683">
                  <c:v>23881.8</c:v>
                </c:pt>
                <c:pt idx="5684">
                  <c:v>23881.8</c:v>
                </c:pt>
                <c:pt idx="5685">
                  <c:v>23881.8</c:v>
                </c:pt>
                <c:pt idx="5686">
                  <c:v>23881.8</c:v>
                </c:pt>
                <c:pt idx="5687">
                  <c:v>23881.8</c:v>
                </c:pt>
                <c:pt idx="5688">
                  <c:v>23881.8</c:v>
                </c:pt>
                <c:pt idx="5689">
                  <c:v>23881.8</c:v>
                </c:pt>
                <c:pt idx="5690">
                  <c:v>23881.8</c:v>
                </c:pt>
                <c:pt idx="5691">
                  <c:v>23881.8</c:v>
                </c:pt>
                <c:pt idx="5692">
                  <c:v>23881.8</c:v>
                </c:pt>
                <c:pt idx="5693">
                  <c:v>23881.8</c:v>
                </c:pt>
                <c:pt idx="5694">
                  <c:v>23881.8</c:v>
                </c:pt>
                <c:pt idx="5695">
                  <c:v>23881.8</c:v>
                </c:pt>
                <c:pt idx="5696">
                  <c:v>23881.8</c:v>
                </c:pt>
                <c:pt idx="5697">
                  <c:v>23881.8</c:v>
                </c:pt>
                <c:pt idx="5698">
                  <c:v>23881.8</c:v>
                </c:pt>
                <c:pt idx="5699">
                  <c:v>23881.8</c:v>
                </c:pt>
                <c:pt idx="5700">
                  <c:v>23881.8</c:v>
                </c:pt>
                <c:pt idx="5701">
                  <c:v>23881.8</c:v>
                </c:pt>
                <c:pt idx="5702">
                  <c:v>23881.8</c:v>
                </c:pt>
                <c:pt idx="5703">
                  <c:v>23881.8</c:v>
                </c:pt>
                <c:pt idx="5704">
                  <c:v>23881.8</c:v>
                </c:pt>
                <c:pt idx="5705">
                  <c:v>23881.8</c:v>
                </c:pt>
                <c:pt idx="5706">
                  <c:v>23881.8</c:v>
                </c:pt>
                <c:pt idx="5707">
                  <c:v>23881.8</c:v>
                </c:pt>
                <c:pt idx="5708">
                  <c:v>23881.8</c:v>
                </c:pt>
                <c:pt idx="5709">
                  <c:v>23881.8</c:v>
                </c:pt>
                <c:pt idx="5710">
                  <c:v>23881.8</c:v>
                </c:pt>
                <c:pt idx="5711">
                  <c:v>23881.8</c:v>
                </c:pt>
                <c:pt idx="5712">
                  <c:v>23881.8</c:v>
                </c:pt>
                <c:pt idx="5713">
                  <c:v>23881.8</c:v>
                </c:pt>
                <c:pt idx="5714">
                  <c:v>23881.8</c:v>
                </c:pt>
                <c:pt idx="5715">
                  <c:v>23881.8</c:v>
                </c:pt>
                <c:pt idx="5716">
                  <c:v>23881.8</c:v>
                </c:pt>
                <c:pt idx="5717">
                  <c:v>23881.8</c:v>
                </c:pt>
                <c:pt idx="5718">
                  <c:v>23881.8</c:v>
                </c:pt>
                <c:pt idx="5719">
                  <c:v>23881.8</c:v>
                </c:pt>
                <c:pt idx="5720">
                  <c:v>23881.8</c:v>
                </c:pt>
                <c:pt idx="5721">
                  <c:v>23881.8</c:v>
                </c:pt>
                <c:pt idx="5722">
                  <c:v>23881.8</c:v>
                </c:pt>
                <c:pt idx="5723">
                  <c:v>23881.8</c:v>
                </c:pt>
                <c:pt idx="5724">
                  <c:v>23881.8</c:v>
                </c:pt>
                <c:pt idx="5725">
                  <c:v>23881.8</c:v>
                </c:pt>
                <c:pt idx="5726">
                  <c:v>23881.8</c:v>
                </c:pt>
                <c:pt idx="5727">
                  <c:v>23881.8</c:v>
                </c:pt>
                <c:pt idx="5728">
                  <c:v>23881.8</c:v>
                </c:pt>
                <c:pt idx="5729">
                  <c:v>23881.8</c:v>
                </c:pt>
                <c:pt idx="5730">
                  <c:v>23881.8</c:v>
                </c:pt>
                <c:pt idx="5731">
                  <c:v>23881.8</c:v>
                </c:pt>
                <c:pt idx="5732">
                  <c:v>23881.8</c:v>
                </c:pt>
                <c:pt idx="5733">
                  <c:v>23881.8</c:v>
                </c:pt>
                <c:pt idx="5734">
                  <c:v>23881.8</c:v>
                </c:pt>
                <c:pt idx="5735">
                  <c:v>23881.8</c:v>
                </c:pt>
                <c:pt idx="5736">
                  <c:v>23881.8</c:v>
                </c:pt>
                <c:pt idx="5737">
                  <c:v>23881.8</c:v>
                </c:pt>
                <c:pt idx="5738">
                  <c:v>23881.8</c:v>
                </c:pt>
                <c:pt idx="5739">
                  <c:v>23881.8</c:v>
                </c:pt>
                <c:pt idx="5740">
                  <c:v>23881.8</c:v>
                </c:pt>
                <c:pt idx="5741">
                  <c:v>23881.8</c:v>
                </c:pt>
                <c:pt idx="5742">
                  <c:v>23881.8</c:v>
                </c:pt>
                <c:pt idx="5743">
                  <c:v>23881.8</c:v>
                </c:pt>
                <c:pt idx="5744">
                  <c:v>23881.8</c:v>
                </c:pt>
                <c:pt idx="5745">
                  <c:v>23881.8</c:v>
                </c:pt>
                <c:pt idx="5746">
                  <c:v>23881.8</c:v>
                </c:pt>
                <c:pt idx="5747">
                  <c:v>23881.8</c:v>
                </c:pt>
                <c:pt idx="5748">
                  <c:v>23881.8</c:v>
                </c:pt>
                <c:pt idx="5749">
                  <c:v>23881.8</c:v>
                </c:pt>
                <c:pt idx="5750">
                  <c:v>23881.8</c:v>
                </c:pt>
                <c:pt idx="5751">
                  <c:v>23881.8</c:v>
                </c:pt>
                <c:pt idx="5752">
                  <c:v>23881.8</c:v>
                </c:pt>
                <c:pt idx="5753">
                  <c:v>23881.8</c:v>
                </c:pt>
                <c:pt idx="5754">
                  <c:v>23881.8</c:v>
                </c:pt>
                <c:pt idx="5755">
                  <c:v>23881.8</c:v>
                </c:pt>
                <c:pt idx="5756">
                  <c:v>23881.8</c:v>
                </c:pt>
                <c:pt idx="5757">
                  <c:v>23881.8</c:v>
                </c:pt>
                <c:pt idx="5758">
                  <c:v>23881.8</c:v>
                </c:pt>
                <c:pt idx="5759">
                  <c:v>23881.8</c:v>
                </c:pt>
                <c:pt idx="5760">
                  <c:v>23881.8</c:v>
                </c:pt>
                <c:pt idx="5761">
                  <c:v>23881.8</c:v>
                </c:pt>
                <c:pt idx="5762">
                  <c:v>23881.8</c:v>
                </c:pt>
                <c:pt idx="5763">
                  <c:v>23881.8</c:v>
                </c:pt>
                <c:pt idx="5764">
                  <c:v>23881.8</c:v>
                </c:pt>
                <c:pt idx="5765">
                  <c:v>23881.8</c:v>
                </c:pt>
                <c:pt idx="5766">
                  <c:v>23881.8</c:v>
                </c:pt>
                <c:pt idx="5767">
                  <c:v>23881.8</c:v>
                </c:pt>
                <c:pt idx="5768">
                  <c:v>23881.8</c:v>
                </c:pt>
                <c:pt idx="5769">
                  <c:v>23881.8</c:v>
                </c:pt>
                <c:pt idx="5770">
                  <c:v>23881.8</c:v>
                </c:pt>
                <c:pt idx="5771">
                  <c:v>23881.8</c:v>
                </c:pt>
                <c:pt idx="5772">
                  <c:v>23881.8</c:v>
                </c:pt>
                <c:pt idx="5773">
                  <c:v>23881.8</c:v>
                </c:pt>
                <c:pt idx="5774">
                  <c:v>23881.8</c:v>
                </c:pt>
                <c:pt idx="5775">
                  <c:v>23881.8</c:v>
                </c:pt>
                <c:pt idx="5776">
                  <c:v>23881.8</c:v>
                </c:pt>
                <c:pt idx="5777">
                  <c:v>23881.8</c:v>
                </c:pt>
                <c:pt idx="5778">
                  <c:v>23881.8</c:v>
                </c:pt>
                <c:pt idx="5779">
                  <c:v>23881.8</c:v>
                </c:pt>
                <c:pt idx="5780">
                  <c:v>23881.8</c:v>
                </c:pt>
                <c:pt idx="5781">
                  <c:v>23881.8</c:v>
                </c:pt>
                <c:pt idx="5782">
                  <c:v>23881.8</c:v>
                </c:pt>
                <c:pt idx="5783">
                  <c:v>23881.8</c:v>
                </c:pt>
                <c:pt idx="5784">
                  <c:v>23881.8</c:v>
                </c:pt>
                <c:pt idx="5785">
                  <c:v>23881.8</c:v>
                </c:pt>
                <c:pt idx="5786">
                  <c:v>23881.8</c:v>
                </c:pt>
                <c:pt idx="5787">
                  <c:v>23881.8</c:v>
                </c:pt>
                <c:pt idx="5788">
                  <c:v>23881.8</c:v>
                </c:pt>
                <c:pt idx="5789">
                  <c:v>23881.8</c:v>
                </c:pt>
                <c:pt idx="5790">
                  <c:v>23881.8</c:v>
                </c:pt>
                <c:pt idx="5791">
                  <c:v>23881.8</c:v>
                </c:pt>
                <c:pt idx="5792">
                  <c:v>23881.8</c:v>
                </c:pt>
                <c:pt idx="5793">
                  <c:v>23881.8</c:v>
                </c:pt>
                <c:pt idx="5794">
                  <c:v>23881.8</c:v>
                </c:pt>
                <c:pt idx="5795">
                  <c:v>23881.8</c:v>
                </c:pt>
                <c:pt idx="5796">
                  <c:v>23881.8</c:v>
                </c:pt>
                <c:pt idx="5797">
                  <c:v>23881.8</c:v>
                </c:pt>
                <c:pt idx="5798">
                  <c:v>23881.8</c:v>
                </c:pt>
                <c:pt idx="5799">
                  <c:v>23881.8</c:v>
                </c:pt>
                <c:pt idx="5800">
                  <c:v>23881.8</c:v>
                </c:pt>
                <c:pt idx="5801">
                  <c:v>23881.8</c:v>
                </c:pt>
                <c:pt idx="5802">
                  <c:v>23881.8</c:v>
                </c:pt>
                <c:pt idx="5803">
                  <c:v>23881.8</c:v>
                </c:pt>
                <c:pt idx="5804">
                  <c:v>23881.8</c:v>
                </c:pt>
                <c:pt idx="5805">
                  <c:v>23881.8</c:v>
                </c:pt>
                <c:pt idx="5806">
                  <c:v>23881.8</c:v>
                </c:pt>
                <c:pt idx="5807">
                  <c:v>23881.8</c:v>
                </c:pt>
                <c:pt idx="5808">
                  <c:v>23881.8</c:v>
                </c:pt>
                <c:pt idx="5809">
                  <c:v>23881.8</c:v>
                </c:pt>
                <c:pt idx="5810">
                  <c:v>23881.8</c:v>
                </c:pt>
                <c:pt idx="5811">
                  <c:v>23881.8</c:v>
                </c:pt>
                <c:pt idx="5812">
                  <c:v>23881.8</c:v>
                </c:pt>
                <c:pt idx="5813">
                  <c:v>23881.8</c:v>
                </c:pt>
                <c:pt idx="5814">
                  <c:v>23881.8</c:v>
                </c:pt>
                <c:pt idx="5815">
                  <c:v>23881.8</c:v>
                </c:pt>
                <c:pt idx="5816">
                  <c:v>23881.8</c:v>
                </c:pt>
                <c:pt idx="5817">
                  <c:v>23881.8</c:v>
                </c:pt>
                <c:pt idx="5818">
                  <c:v>23881.8</c:v>
                </c:pt>
                <c:pt idx="5819">
                  <c:v>23881.8</c:v>
                </c:pt>
                <c:pt idx="5820">
                  <c:v>23881.8</c:v>
                </c:pt>
                <c:pt idx="5821">
                  <c:v>23881.8</c:v>
                </c:pt>
                <c:pt idx="5822">
                  <c:v>23881.8</c:v>
                </c:pt>
                <c:pt idx="5823">
                  <c:v>23881.8</c:v>
                </c:pt>
                <c:pt idx="5824">
                  <c:v>23881.8</c:v>
                </c:pt>
                <c:pt idx="5825">
                  <c:v>23881.8</c:v>
                </c:pt>
                <c:pt idx="5826">
                  <c:v>23881.8</c:v>
                </c:pt>
                <c:pt idx="5827">
                  <c:v>23881.8</c:v>
                </c:pt>
                <c:pt idx="5828">
                  <c:v>23881.8</c:v>
                </c:pt>
                <c:pt idx="5829">
                  <c:v>23881.8</c:v>
                </c:pt>
                <c:pt idx="5830">
                  <c:v>23881.8</c:v>
                </c:pt>
                <c:pt idx="5831">
                  <c:v>23881.8</c:v>
                </c:pt>
                <c:pt idx="5832">
                  <c:v>23881.8</c:v>
                </c:pt>
                <c:pt idx="5833">
                  <c:v>23881.8</c:v>
                </c:pt>
                <c:pt idx="5834">
                  <c:v>23881.8</c:v>
                </c:pt>
                <c:pt idx="5835">
                  <c:v>23881.8</c:v>
                </c:pt>
                <c:pt idx="5836">
                  <c:v>23881.8</c:v>
                </c:pt>
                <c:pt idx="5837">
                  <c:v>23881.8</c:v>
                </c:pt>
                <c:pt idx="5838">
                  <c:v>23881.8</c:v>
                </c:pt>
                <c:pt idx="5839">
                  <c:v>23881.8</c:v>
                </c:pt>
                <c:pt idx="5840">
                  <c:v>23881.8</c:v>
                </c:pt>
                <c:pt idx="5841">
                  <c:v>23881.8</c:v>
                </c:pt>
                <c:pt idx="5842">
                  <c:v>23881.8</c:v>
                </c:pt>
                <c:pt idx="5843">
                  <c:v>23881.8</c:v>
                </c:pt>
                <c:pt idx="5844">
                  <c:v>23881.8</c:v>
                </c:pt>
                <c:pt idx="5845">
                  <c:v>23881.8</c:v>
                </c:pt>
                <c:pt idx="5846">
                  <c:v>23881.8</c:v>
                </c:pt>
                <c:pt idx="5847">
                  <c:v>23881.8</c:v>
                </c:pt>
                <c:pt idx="5848">
                  <c:v>23881.8</c:v>
                </c:pt>
                <c:pt idx="5849">
                  <c:v>23881.8</c:v>
                </c:pt>
                <c:pt idx="5850">
                  <c:v>23881.8</c:v>
                </c:pt>
                <c:pt idx="5851">
                  <c:v>23881.8</c:v>
                </c:pt>
                <c:pt idx="5852">
                  <c:v>23881.8</c:v>
                </c:pt>
                <c:pt idx="5853">
                  <c:v>23881.8</c:v>
                </c:pt>
                <c:pt idx="5854">
                  <c:v>23881.8</c:v>
                </c:pt>
                <c:pt idx="5855">
                  <c:v>23881.8</c:v>
                </c:pt>
                <c:pt idx="5856">
                  <c:v>23881.8</c:v>
                </c:pt>
                <c:pt idx="5857">
                  <c:v>23881.8</c:v>
                </c:pt>
                <c:pt idx="5858">
                  <c:v>23881.8</c:v>
                </c:pt>
                <c:pt idx="5859">
                  <c:v>23881.8</c:v>
                </c:pt>
                <c:pt idx="5860">
                  <c:v>23881.8</c:v>
                </c:pt>
                <c:pt idx="5861">
                  <c:v>23881.8</c:v>
                </c:pt>
                <c:pt idx="5862">
                  <c:v>23881.8</c:v>
                </c:pt>
                <c:pt idx="5863">
                  <c:v>23881.8</c:v>
                </c:pt>
                <c:pt idx="5864">
                  <c:v>23881.8</c:v>
                </c:pt>
                <c:pt idx="5865">
                  <c:v>23881.8</c:v>
                </c:pt>
                <c:pt idx="5866">
                  <c:v>23881.8</c:v>
                </c:pt>
                <c:pt idx="5867">
                  <c:v>23881.8</c:v>
                </c:pt>
                <c:pt idx="5868">
                  <c:v>23881.8</c:v>
                </c:pt>
                <c:pt idx="5869">
                  <c:v>23881.8</c:v>
                </c:pt>
                <c:pt idx="5870">
                  <c:v>23881.8</c:v>
                </c:pt>
                <c:pt idx="5871">
                  <c:v>23881.8</c:v>
                </c:pt>
                <c:pt idx="5872">
                  <c:v>23881.8</c:v>
                </c:pt>
                <c:pt idx="5873">
                  <c:v>23881.8</c:v>
                </c:pt>
                <c:pt idx="5874">
                  <c:v>23881.8</c:v>
                </c:pt>
                <c:pt idx="5875">
                  <c:v>23881.8</c:v>
                </c:pt>
                <c:pt idx="5876">
                  <c:v>23881.8</c:v>
                </c:pt>
                <c:pt idx="5877">
                  <c:v>23881.8</c:v>
                </c:pt>
                <c:pt idx="5878">
                  <c:v>23881.8</c:v>
                </c:pt>
                <c:pt idx="5879">
                  <c:v>23881.8</c:v>
                </c:pt>
                <c:pt idx="5880">
                  <c:v>23881.8</c:v>
                </c:pt>
                <c:pt idx="5881">
                  <c:v>23881.8</c:v>
                </c:pt>
                <c:pt idx="5882">
                  <c:v>23881.8</c:v>
                </c:pt>
                <c:pt idx="5883">
                  <c:v>23881.8</c:v>
                </c:pt>
                <c:pt idx="5884">
                  <c:v>23881.8</c:v>
                </c:pt>
                <c:pt idx="5885">
                  <c:v>23881.8</c:v>
                </c:pt>
                <c:pt idx="5886">
                  <c:v>23881.8</c:v>
                </c:pt>
                <c:pt idx="5887">
                  <c:v>23881.8</c:v>
                </c:pt>
                <c:pt idx="5888">
                  <c:v>23881.8</c:v>
                </c:pt>
                <c:pt idx="5889">
                  <c:v>23881.8</c:v>
                </c:pt>
                <c:pt idx="5890">
                  <c:v>23881.8</c:v>
                </c:pt>
                <c:pt idx="5891">
                  <c:v>23881.8</c:v>
                </c:pt>
                <c:pt idx="5892">
                  <c:v>23881.8</c:v>
                </c:pt>
                <c:pt idx="5893">
                  <c:v>23881.8</c:v>
                </c:pt>
                <c:pt idx="5894">
                  <c:v>23881.8</c:v>
                </c:pt>
                <c:pt idx="5895">
                  <c:v>23881.8</c:v>
                </c:pt>
                <c:pt idx="5896">
                  <c:v>23881.8</c:v>
                </c:pt>
                <c:pt idx="5897">
                  <c:v>23881.8</c:v>
                </c:pt>
                <c:pt idx="5898">
                  <c:v>23881.8</c:v>
                </c:pt>
                <c:pt idx="5899">
                  <c:v>23881.8</c:v>
                </c:pt>
                <c:pt idx="5900">
                  <c:v>23881.8</c:v>
                </c:pt>
                <c:pt idx="5901">
                  <c:v>23881.8</c:v>
                </c:pt>
                <c:pt idx="5902">
                  <c:v>23881.8</c:v>
                </c:pt>
                <c:pt idx="5903">
                  <c:v>23881.8</c:v>
                </c:pt>
                <c:pt idx="5904">
                  <c:v>23881.8</c:v>
                </c:pt>
                <c:pt idx="5905">
                  <c:v>23881.8</c:v>
                </c:pt>
                <c:pt idx="5906">
                  <c:v>23881.8</c:v>
                </c:pt>
                <c:pt idx="5907">
                  <c:v>23881.8</c:v>
                </c:pt>
                <c:pt idx="5908">
                  <c:v>23881.8</c:v>
                </c:pt>
                <c:pt idx="5909">
                  <c:v>23881.8</c:v>
                </c:pt>
                <c:pt idx="5910">
                  <c:v>23881.8</c:v>
                </c:pt>
                <c:pt idx="5911">
                  <c:v>23881.8</c:v>
                </c:pt>
                <c:pt idx="5912">
                  <c:v>23881.8</c:v>
                </c:pt>
                <c:pt idx="5913">
                  <c:v>23881.8</c:v>
                </c:pt>
                <c:pt idx="5914">
                  <c:v>23881.8</c:v>
                </c:pt>
                <c:pt idx="5915">
                  <c:v>23881.8</c:v>
                </c:pt>
                <c:pt idx="5916">
                  <c:v>23881.8</c:v>
                </c:pt>
                <c:pt idx="5917">
                  <c:v>23881.8</c:v>
                </c:pt>
                <c:pt idx="5918">
                  <c:v>23881.8</c:v>
                </c:pt>
                <c:pt idx="5919">
                  <c:v>23881.8</c:v>
                </c:pt>
                <c:pt idx="5920">
                  <c:v>23881.8</c:v>
                </c:pt>
                <c:pt idx="5921">
                  <c:v>23881.8</c:v>
                </c:pt>
                <c:pt idx="5922">
                  <c:v>23881.8</c:v>
                </c:pt>
                <c:pt idx="5923">
                  <c:v>23881.8</c:v>
                </c:pt>
                <c:pt idx="5924">
                  <c:v>23881.8</c:v>
                </c:pt>
                <c:pt idx="5925">
                  <c:v>23881.8</c:v>
                </c:pt>
                <c:pt idx="5926">
                  <c:v>23881.8</c:v>
                </c:pt>
                <c:pt idx="5927">
                  <c:v>23881.8</c:v>
                </c:pt>
                <c:pt idx="5928">
                  <c:v>23881.8</c:v>
                </c:pt>
                <c:pt idx="5929">
                  <c:v>23881.8</c:v>
                </c:pt>
                <c:pt idx="5930">
                  <c:v>23881.8</c:v>
                </c:pt>
                <c:pt idx="5931">
                  <c:v>23881.8</c:v>
                </c:pt>
                <c:pt idx="5932">
                  <c:v>23881.8</c:v>
                </c:pt>
                <c:pt idx="5933">
                  <c:v>23881.8</c:v>
                </c:pt>
                <c:pt idx="5934">
                  <c:v>23881.8</c:v>
                </c:pt>
                <c:pt idx="5935">
                  <c:v>23881.8</c:v>
                </c:pt>
                <c:pt idx="5936">
                  <c:v>23881.8</c:v>
                </c:pt>
                <c:pt idx="5937">
                  <c:v>23881.8</c:v>
                </c:pt>
                <c:pt idx="5938">
                  <c:v>23881.8</c:v>
                </c:pt>
                <c:pt idx="5939">
                  <c:v>23881.8</c:v>
                </c:pt>
                <c:pt idx="5940">
                  <c:v>23881.8</c:v>
                </c:pt>
                <c:pt idx="5941">
                  <c:v>23881.8</c:v>
                </c:pt>
                <c:pt idx="5942">
                  <c:v>23881.8</c:v>
                </c:pt>
                <c:pt idx="5943">
                  <c:v>23881.8</c:v>
                </c:pt>
                <c:pt idx="5944">
                  <c:v>23881.8</c:v>
                </c:pt>
                <c:pt idx="5945">
                  <c:v>23881.8</c:v>
                </c:pt>
                <c:pt idx="5946">
                  <c:v>23881.8</c:v>
                </c:pt>
                <c:pt idx="5947">
                  <c:v>23881.8</c:v>
                </c:pt>
                <c:pt idx="5948">
                  <c:v>23881.8</c:v>
                </c:pt>
                <c:pt idx="5949">
                  <c:v>23881.8</c:v>
                </c:pt>
                <c:pt idx="5950">
                  <c:v>23881.8</c:v>
                </c:pt>
                <c:pt idx="5951">
                  <c:v>23881.8</c:v>
                </c:pt>
                <c:pt idx="5952">
                  <c:v>23881.8</c:v>
                </c:pt>
                <c:pt idx="5953">
                  <c:v>23881.8</c:v>
                </c:pt>
                <c:pt idx="5954">
                  <c:v>23881.8</c:v>
                </c:pt>
                <c:pt idx="5955">
                  <c:v>23881.8</c:v>
                </c:pt>
                <c:pt idx="5956">
                  <c:v>23881.8</c:v>
                </c:pt>
                <c:pt idx="5957">
                  <c:v>23881.8</c:v>
                </c:pt>
                <c:pt idx="5958">
                  <c:v>23881.8</c:v>
                </c:pt>
                <c:pt idx="5959">
                  <c:v>23881.8</c:v>
                </c:pt>
                <c:pt idx="5960">
                  <c:v>23881.8</c:v>
                </c:pt>
                <c:pt idx="5961">
                  <c:v>23881.8</c:v>
                </c:pt>
                <c:pt idx="5962">
                  <c:v>23881.8</c:v>
                </c:pt>
                <c:pt idx="5963">
                  <c:v>23881.8</c:v>
                </c:pt>
                <c:pt idx="5964">
                  <c:v>23881.8</c:v>
                </c:pt>
                <c:pt idx="5965">
                  <c:v>23881.8</c:v>
                </c:pt>
                <c:pt idx="5966">
                  <c:v>23881.8</c:v>
                </c:pt>
                <c:pt idx="5967">
                  <c:v>23881.8</c:v>
                </c:pt>
                <c:pt idx="5968">
                  <c:v>23881.8</c:v>
                </c:pt>
                <c:pt idx="5969">
                  <c:v>23881.8</c:v>
                </c:pt>
                <c:pt idx="5970">
                  <c:v>23881.8</c:v>
                </c:pt>
                <c:pt idx="5971">
                  <c:v>23881.8</c:v>
                </c:pt>
                <c:pt idx="5972">
                  <c:v>23881.8</c:v>
                </c:pt>
                <c:pt idx="5973">
                  <c:v>23881.8</c:v>
                </c:pt>
                <c:pt idx="5974">
                  <c:v>23881.8</c:v>
                </c:pt>
                <c:pt idx="5975">
                  <c:v>23881.8</c:v>
                </c:pt>
                <c:pt idx="5976">
                  <c:v>23881.8</c:v>
                </c:pt>
                <c:pt idx="5977">
                  <c:v>23881.8</c:v>
                </c:pt>
                <c:pt idx="5978">
                  <c:v>23881.8</c:v>
                </c:pt>
                <c:pt idx="5979">
                  <c:v>23881.8</c:v>
                </c:pt>
                <c:pt idx="5980">
                  <c:v>23881.8</c:v>
                </c:pt>
                <c:pt idx="5981">
                  <c:v>23881.8</c:v>
                </c:pt>
                <c:pt idx="5982">
                  <c:v>23881.8</c:v>
                </c:pt>
                <c:pt idx="5983">
                  <c:v>23881.8</c:v>
                </c:pt>
                <c:pt idx="5984">
                  <c:v>23881.8</c:v>
                </c:pt>
                <c:pt idx="5985">
                  <c:v>23881.8</c:v>
                </c:pt>
                <c:pt idx="5986">
                  <c:v>23881.8</c:v>
                </c:pt>
                <c:pt idx="5987">
                  <c:v>23881.8</c:v>
                </c:pt>
                <c:pt idx="5988">
                  <c:v>23881.8</c:v>
                </c:pt>
                <c:pt idx="5989">
                  <c:v>23881.8</c:v>
                </c:pt>
                <c:pt idx="5990">
                  <c:v>23881.8</c:v>
                </c:pt>
                <c:pt idx="5991">
                  <c:v>23881.8</c:v>
                </c:pt>
                <c:pt idx="5992">
                  <c:v>23881.8</c:v>
                </c:pt>
                <c:pt idx="5993">
                  <c:v>23881.8</c:v>
                </c:pt>
                <c:pt idx="5994">
                  <c:v>23881.8</c:v>
                </c:pt>
                <c:pt idx="5995">
                  <c:v>23881.8</c:v>
                </c:pt>
                <c:pt idx="5996">
                  <c:v>23881.8</c:v>
                </c:pt>
                <c:pt idx="5997">
                  <c:v>23881.8</c:v>
                </c:pt>
                <c:pt idx="5998">
                  <c:v>23881.8</c:v>
                </c:pt>
                <c:pt idx="5999">
                  <c:v>23881.8</c:v>
                </c:pt>
                <c:pt idx="6000">
                  <c:v>23881.8</c:v>
                </c:pt>
                <c:pt idx="6001">
                  <c:v>23881.8</c:v>
                </c:pt>
                <c:pt idx="6002">
                  <c:v>23881.8</c:v>
                </c:pt>
                <c:pt idx="6003">
                  <c:v>23881.8</c:v>
                </c:pt>
                <c:pt idx="6004">
                  <c:v>23881.8</c:v>
                </c:pt>
                <c:pt idx="6005">
                  <c:v>23881.8</c:v>
                </c:pt>
                <c:pt idx="6006">
                  <c:v>23881.8</c:v>
                </c:pt>
                <c:pt idx="6007">
                  <c:v>23881.8</c:v>
                </c:pt>
                <c:pt idx="6008">
                  <c:v>23881.8</c:v>
                </c:pt>
                <c:pt idx="6009">
                  <c:v>23881.8</c:v>
                </c:pt>
                <c:pt idx="6010">
                  <c:v>23881.8</c:v>
                </c:pt>
                <c:pt idx="6011">
                  <c:v>23881.8</c:v>
                </c:pt>
                <c:pt idx="6012">
                  <c:v>23881.8</c:v>
                </c:pt>
                <c:pt idx="6013">
                  <c:v>23881.8</c:v>
                </c:pt>
                <c:pt idx="6014">
                  <c:v>23881.8</c:v>
                </c:pt>
                <c:pt idx="6015">
                  <c:v>23881.8</c:v>
                </c:pt>
                <c:pt idx="6016">
                  <c:v>23881.8</c:v>
                </c:pt>
                <c:pt idx="6017">
                  <c:v>23881.8</c:v>
                </c:pt>
                <c:pt idx="6018">
                  <c:v>23881.8</c:v>
                </c:pt>
                <c:pt idx="6019">
                  <c:v>23881.8</c:v>
                </c:pt>
                <c:pt idx="6020">
                  <c:v>23881.8</c:v>
                </c:pt>
                <c:pt idx="6021">
                  <c:v>23881.8</c:v>
                </c:pt>
                <c:pt idx="6022">
                  <c:v>23881.8</c:v>
                </c:pt>
                <c:pt idx="6023">
                  <c:v>23881.8</c:v>
                </c:pt>
                <c:pt idx="6024">
                  <c:v>23881.8</c:v>
                </c:pt>
                <c:pt idx="6025">
                  <c:v>23881.8</c:v>
                </c:pt>
                <c:pt idx="6026">
                  <c:v>23881.8</c:v>
                </c:pt>
                <c:pt idx="6027">
                  <c:v>23881.8</c:v>
                </c:pt>
                <c:pt idx="6028">
                  <c:v>23881.8</c:v>
                </c:pt>
                <c:pt idx="6029">
                  <c:v>23881.8</c:v>
                </c:pt>
                <c:pt idx="6030">
                  <c:v>23881.8</c:v>
                </c:pt>
                <c:pt idx="6031">
                  <c:v>23881.8</c:v>
                </c:pt>
                <c:pt idx="6032">
                  <c:v>23881.8</c:v>
                </c:pt>
                <c:pt idx="6033">
                  <c:v>23881.8</c:v>
                </c:pt>
                <c:pt idx="6034">
                  <c:v>23881.8</c:v>
                </c:pt>
                <c:pt idx="6035">
                  <c:v>23881.8</c:v>
                </c:pt>
                <c:pt idx="6036">
                  <c:v>23881.8</c:v>
                </c:pt>
                <c:pt idx="6037">
                  <c:v>23881.8</c:v>
                </c:pt>
                <c:pt idx="6038">
                  <c:v>23881.8</c:v>
                </c:pt>
                <c:pt idx="6039">
                  <c:v>23881.8</c:v>
                </c:pt>
                <c:pt idx="6040">
                  <c:v>23881.8</c:v>
                </c:pt>
                <c:pt idx="6041">
                  <c:v>23881.8</c:v>
                </c:pt>
                <c:pt idx="6042">
                  <c:v>23881.8</c:v>
                </c:pt>
                <c:pt idx="6043">
                  <c:v>23881.8</c:v>
                </c:pt>
                <c:pt idx="6044">
                  <c:v>23881.8</c:v>
                </c:pt>
                <c:pt idx="6045">
                  <c:v>23881.8</c:v>
                </c:pt>
                <c:pt idx="6046">
                  <c:v>23881.8</c:v>
                </c:pt>
                <c:pt idx="6047">
                  <c:v>23881.8</c:v>
                </c:pt>
                <c:pt idx="6048">
                  <c:v>23881.8</c:v>
                </c:pt>
                <c:pt idx="6049">
                  <c:v>23881.8</c:v>
                </c:pt>
                <c:pt idx="6050">
                  <c:v>23881.8</c:v>
                </c:pt>
                <c:pt idx="6051">
                  <c:v>23881.8</c:v>
                </c:pt>
                <c:pt idx="6052">
                  <c:v>23881.8</c:v>
                </c:pt>
                <c:pt idx="6053">
                  <c:v>23881.8</c:v>
                </c:pt>
                <c:pt idx="6054">
                  <c:v>23881.8</c:v>
                </c:pt>
                <c:pt idx="6055">
                  <c:v>23881.8</c:v>
                </c:pt>
                <c:pt idx="6056">
                  <c:v>23881.8</c:v>
                </c:pt>
                <c:pt idx="6057">
                  <c:v>23881.8</c:v>
                </c:pt>
                <c:pt idx="6058">
                  <c:v>23881.8</c:v>
                </c:pt>
                <c:pt idx="6059">
                  <c:v>23881.8</c:v>
                </c:pt>
                <c:pt idx="6060">
                  <c:v>23881.8</c:v>
                </c:pt>
                <c:pt idx="6061">
                  <c:v>23881.8</c:v>
                </c:pt>
                <c:pt idx="6062">
                  <c:v>23881.8</c:v>
                </c:pt>
                <c:pt idx="6063">
                  <c:v>23881.8</c:v>
                </c:pt>
                <c:pt idx="6064">
                  <c:v>23881.8</c:v>
                </c:pt>
                <c:pt idx="6065">
                  <c:v>23881.8</c:v>
                </c:pt>
                <c:pt idx="6066">
                  <c:v>23881.8</c:v>
                </c:pt>
                <c:pt idx="6067">
                  <c:v>23881.8</c:v>
                </c:pt>
                <c:pt idx="6068">
                  <c:v>23881.8</c:v>
                </c:pt>
                <c:pt idx="6069">
                  <c:v>23881.8</c:v>
                </c:pt>
                <c:pt idx="6070">
                  <c:v>23881.8</c:v>
                </c:pt>
                <c:pt idx="6071">
                  <c:v>23881.8</c:v>
                </c:pt>
                <c:pt idx="6072">
                  <c:v>23881.8</c:v>
                </c:pt>
                <c:pt idx="6073">
                  <c:v>23881.8</c:v>
                </c:pt>
                <c:pt idx="6074">
                  <c:v>23881.8</c:v>
                </c:pt>
                <c:pt idx="6075">
                  <c:v>23881.8</c:v>
                </c:pt>
                <c:pt idx="6076">
                  <c:v>23881.8</c:v>
                </c:pt>
                <c:pt idx="6077">
                  <c:v>23881.8</c:v>
                </c:pt>
                <c:pt idx="6078">
                  <c:v>23881.8</c:v>
                </c:pt>
                <c:pt idx="6079">
                  <c:v>23881.8</c:v>
                </c:pt>
                <c:pt idx="6080">
                  <c:v>23881.8</c:v>
                </c:pt>
                <c:pt idx="6081">
                  <c:v>23881.8</c:v>
                </c:pt>
                <c:pt idx="6082">
                  <c:v>23881.8</c:v>
                </c:pt>
                <c:pt idx="6083">
                  <c:v>23881.8</c:v>
                </c:pt>
                <c:pt idx="6084">
                  <c:v>23881.8</c:v>
                </c:pt>
                <c:pt idx="6085">
                  <c:v>23881.8</c:v>
                </c:pt>
                <c:pt idx="6086">
                  <c:v>23881.8</c:v>
                </c:pt>
                <c:pt idx="6087">
                  <c:v>23881.8</c:v>
                </c:pt>
                <c:pt idx="6088">
                  <c:v>23881.8</c:v>
                </c:pt>
                <c:pt idx="6089">
                  <c:v>23881.8</c:v>
                </c:pt>
                <c:pt idx="6090">
                  <c:v>23881.8</c:v>
                </c:pt>
                <c:pt idx="6091">
                  <c:v>23881.8</c:v>
                </c:pt>
                <c:pt idx="6092">
                  <c:v>23881.8</c:v>
                </c:pt>
                <c:pt idx="6093">
                  <c:v>23881.8</c:v>
                </c:pt>
                <c:pt idx="6094">
                  <c:v>23881.8</c:v>
                </c:pt>
                <c:pt idx="6095">
                  <c:v>23881.8</c:v>
                </c:pt>
                <c:pt idx="6096">
                  <c:v>23881.8</c:v>
                </c:pt>
                <c:pt idx="6097">
                  <c:v>23881.8</c:v>
                </c:pt>
                <c:pt idx="6098">
                  <c:v>23881.8</c:v>
                </c:pt>
                <c:pt idx="6099">
                  <c:v>23881.8</c:v>
                </c:pt>
                <c:pt idx="6100">
                  <c:v>23881.8</c:v>
                </c:pt>
                <c:pt idx="6101">
                  <c:v>23881.8</c:v>
                </c:pt>
                <c:pt idx="6102">
                  <c:v>23881.8</c:v>
                </c:pt>
                <c:pt idx="6103">
                  <c:v>23881.8</c:v>
                </c:pt>
                <c:pt idx="6104">
                  <c:v>23881.8</c:v>
                </c:pt>
                <c:pt idx="6105">
                  <c:v>23881.8</c:v>
                </c:pt>
                <c:pt idx="6106">
                  <c:v>23881.8</c:v>
                </c:pt>
                <c:pt idx="6107">
                  <c:v>23881.8</c:v>
                </c:pt>
                <c:pt idx="6108">
                  <c:v>23881.8</c:v>
                </c:pt>
                <c:pt idx="6109">
                  <c:v>23881.8</c:v>
                </c:pt>
                <c:pt idx="6110">
                  <c:v>23881.8</c:v>
                </c:pt>
                <c:pt idx="6111">
                  <c:v>23881.8</c:v>
                </c:pt>
                <c:pt idx="6112">
                  <c:v>23881.8</c:v>
                </c:pt>
                <c:pt idx="6113">
                  <c:v>23881.8</c:v>
                </c:pt>
                <c:pt idx="6114">
                  <c:v>23881.8</c:v>
                </c:pt>
                <c:pt idx="6115">
                  <c:v>23881.8</c:v>
                </c:pt>
                <c:pt idx="6116">
                  <c:v>23881.8</c:v>
                </c:pt>
                <c:pt idx="6117">
                  <c:v>23881.8</c:v>
                </c:pt>
                <c:pt idx="6118">
                  <c:v>23881.8</c:v>
                </c:pt>
                <c:pt idx="6119">
                  <c:v>23881.8</c:v>
                </c:pt>
                <c:pt idx="6120">
                  <c:v>23881.8</c:v>
                </c:pt>
                <c:pt idx="6121">
                  <c:v>23881.8</c:v>
                </c:pt>
                <c:pt idx="6122">
                  <c:v>23881.8</c:v>
                </c:pt>
                <c:pt idx="6123">
                  <c:v>23881.8</c:v>
                </c:pt>
                <c:pt idx="6124">
                  <c:v>23881.8</c:v>
                </c:pt>
                <c:pt idx="6125">
                  <c:v>23881.8</c:v>
                </c:pt>
                <c:pt idx="6126">
                  <c:v>23881.8</c:v>
                </c:pt>
                <c:pt idx="6127">
                  <c:v>23881.8</c:v>
                </c:pt>
                <c:pt idx="6128">
                  <c:v>23881.8</c:v>
                </c:pt>
                <c:pt idx="6129">
                  <c:v>23881.8</c:v>
                </c:pt>
                <c:pt idx="6130">
                  <c:v>23881.8</c:v>
                </c:pt>
                <c:pt idx="6131">
                  <c:v>23881.8</c:v>
                </c:pt>
                <c:pt idx="6132">
                  <c:v>23881.8</c:v>
                </c:pt>
                <c:pt idx="6133">
                  <c:v>23881.8</c:v>
                </c:pt>
                <c:pt idx="6134">
                  <c:v>23881.8</c:v>
                </c:pt>
                <c:pt idx="6135">
                  <c:v>23881.8</c:v>
                </c:pt>
                <c:pt idx="6136">
                  <c:v>23881.8</c:v>
                </c:pt>
                <c:pt idx="6137">
                  <c:v>23881.8</c:v>
                </c:pt>
                <c:pt idx="6138">
                  <c:v>23881.8</c:v>
                </c:pt>
                <c:pt idx="6139">
                  <c:v>23881.8</c:v>
                </c:pt>
                <c:pt idx="6140">
                  <c:v>23881.8</c:v>
                </c:pt>
                <c:pt idx="6141">
                  <c:v>23881.8</c:v>
                </c:pt>
                <c:pt idx="6142">
                  <c:v>23881.8</c:v>
                </c:pt>
                <c:pt idx="6143">
                  <c:v>23881.8</c:v>
                </c:pt>
                <c:pt idx="6144">
                  <c:v>23881.8</c:v>
                </c:pt>
                <c:pt idx="6145">
                  <c:v>23881.8</c:v>
                </c:pt>
                <c:pt idx="6146">
                  <c:v>23881.8</c:v>
                </c:pt>
                <c:pt idx="6147">
                  <c:v>23881.8</c:v>
                </c:pt>
                <c:pt idx="6148">
                  <c:v>23881.8</c:v>
                </c:pt>
                <c:pt idx="6149">
                  <c:v>23881.8</c:v>
                </c:pt>
                <c:pt idx="6150">
                  <c:v>23881.8</c:v>
                </c:pt>
                <c:pt idx="6151">
                  <c:v>23881.8</c:v>
                </c:pt>
                <c:pt idx="6152">
                  <c:v>23881.8</c:v>
                </c:pt>
                <c:pt idx="6153">
                  <c:v>23881.8</c:v>
                </c:pt>
                <c:pt idx="6154">
                  <c:v>23881.8</c:v>
                </c:pt>
                <c:pt idx="6155">
                  <c:v>23881.8</c:v>
                </c:pt>
                <c:pt idx="6156">
                  <c:v>23881.8</c:v>
                </c:pt>
                <c:pt idx="6157">
                  <c:v>23881.8</c:v>
                </c:pt>
                <c:pt idx="6158">
                  <c:v>23881.8</c:v>
                </c:pt>
                <c:pt idx="6159">
                  <c:v>23881.8</c:v>
                </c:pt>
                <c:pt idx="6160">
                  <c:v>23881.8</c:v>
                </c:pt>
                <c:pt idx="6161">
                  <c:v>23881.8</c:v>
                </c:pt>
                <c:pt idx="6162">
                  <c:v>23881.8</c:v>
                </c:pt>
                <c:pt idx="6163">
                  <c:v>23881.8</c:v>
                </c:pt>
                <c:pt idx="6164">
                  <c:v>23881.8</c:v>
                </c:pt>
                <c:pt idx="6165">
                  <c:v>23881.8</c:v>
                </c:pt>
                <c:pt idx="6166">
                  <c:v>23881.8</c:v>
                </c:pt>
                <c:pt idx="6167">
                  <c:v>23881.8</c:v>
                </c:pt>
                <c:pt idx="6168">
                  <c:v>23881.8</c:v>
                </c:pt>
                <c:pt idx="6169">
                  <c:v>23881.8</c:v>
                </c:pt>
                <c:pt idx="6170">
                  <c:v>23881.8</c:v>
                </c:pt>
                <c:pt idx="6171">
                  <c:v>23881.8</c:v>
                </c:pt>
                <c:pt idx="6172">
                  <c:v>23881.8</c:v>
                </c:pt>
                <c:pt idx="6173">
                  <c:v>23881.8</c:v>
                </c:pt>
                <c:pt idx="6174">
                  <c:v>23881.8</c:v>
                </c:pt>
                <c:pt idx="6175">
                  <c:v>23881.8</c:v>
                </c:pt>
                <c:pt idx="6176">
                  <c:v>23881.8</c:v>
                </c:pt>
                <c:pt idx="6177">
                  <c:v>23881.8</c:v>
                </c:pt>
                <c:pt idx="6178">
                  <c:v>23881.8</c:v>
                </c:pt>
                <c:pt idx="6179">
                  <c:v>23881.8</c:v>
                </c:pt>
                <c:pt idx="6180">
                  <c:v>23881.8</c:v>
                </c:pt>
                <c:pt idx="6181">
                  <c:v>23881.8</c:v>
                </c:pt>
                <c:pt idx="6182">
                  <c:v>23881.8</c:v>
                </c:pt>
                <c:pt idx="6183">
                  <c:v>23881.8</c:v>
                </c:pt>
                <c:pt idx="6184">
                  <c:v>23881.8</c:v>
                </c:pt>
                <c:pt idx="6185">
                  <c:v>23881.8</c:v>
                </c:pt>
                <c:pt idx="6186">
                  <c:v>23881.8</c:v>
                </c:pt>
                <c:pt idx="6187">
                  <c:v>23881.8</c:v>
                </c:pt>
                <c:pt idx="6188">
                  <c:v>23881.8</c:v>
                </c:pt>
                <c:pt idx="6189">
                  <c:v>23881.8</c:v>
                </c:pt>
                <c:pt idx="6190">
                  <c:v>23881.8</c:v>
                </c:pt>
                <c:pt idx="6191">
                  <c:v>23881.8</c:v>
                </c:pt>
                <c:pt idx="6192">
                  <c:v>23881.8</c:v>
                </c:pt>
                <c:pt idx="6193">
                  <c:v>23881.8</c:v>
                </c:pt>
                <c:pt idx="6194">
                  <c:v>23881.8</c:v>
                </c:pt>
                <c:pt idx="6195">
                  <c:v>23881.8</c:v>
                </c:pt>
                <c:pt idx="6196">
                  <c:v>23881.8</c:v>
                </c:pt>
                <c:pt idx="6197">
                  <c:v>23881.8</c:v>
                </c:pt>
                <c:pt idx="6198">
                  <c:v>23881.8</c:v>
                </c:pt>
                <c:pt idx="6199">
                  <c:v>23881.8</c:v>
                </c:pt>
                <c:pt idx="6200">
                  <c:v>23881.8</c:v>
                </c:pt>
                <c:pt idx="6201">
                  <c:v>23881.8</c:v>
                </c:pt>
                <c:pt idx="6202">
                  <c:v>23881.8</c:v>
                </c:pt>
                <c:pt idx="6203">
                  <c:v>23881.8</c:v>
                </c:pt>
                <c:pt idx="6204">
                  <c:v>23881.8</c:v>
                </c:pt>
                <c:pt idx="6205">
                  <c:v>23881.8</c:v>
                </c:pt>
                <c:pt idx="6206">
                  <c:v>23881.8</c:v>
                </c:pt>
                <c:pt idx="6207">
                  <c:v>23881.8</c:v>
                </c:pt>
                <c:pt idx="6208">
                  <c:v>23881.8</c:v>
                </c:pt>
                <c:pt idx="6209">
                  <c:v>23881.8</c:v>
                </c:pt>
                <c:pt idx="6210">
                  <c:v>23881.8</c:v>
                </c:pt>
                <c:pt idx="6211">
                  <c:v>23881.8</c:v>
                </c:pt>
                <c:pt idx="6212">
                  <c:v>23881.8</c:v>
                </c:pt>
                <c:pt idx="6213">
                  <c:v>23881.8</c:v>
                </c:pt>
                <c:pt idx="6214">
                  <c:v>23881.8</c:v>
                </c:pt>
                <c:pt idx="6215">
                  <c:v>23881.8</c:v>
                </c:pt>
                <c:pt idx="6216">
                  <c:v>23881.8</c:v>
                </c:pt>
                <c:pt idx="6217">
                  <c:v>23881.8</c:v>
                </c:pt>
                <c:pt idx="6218">
                  <c:v>23881.8</c:v>
                </c:pt>
                <c:pt idx="6219">
                  <c:v>23881.8</c:v>
                </c:pt>
                <c:pt idx="6220">
                  <c:v>23881.8</c:v>
                </c:pt>
                <c:pt idx="6221">
                  <c:v>23881.8</c:v>
                </c:pt>
                <c:pt idx="6222">
                  <c:v>23881.8</c:v>
                </c:pt>
                <c:pt idx="6223">
                  <c:v>23881.8</c:v>
                </c:pt>
                <c:pt idx="6224">
                  <c:v>23881.8</c:v>
                </c:pt>
                <c:pt idx="6225">
                  <c:v>23881.8</c:v>
                </c:pt>
                <c:pt idx="6226">
                  <c:v>23881.8</c:v>
                </c:pt>
                <c:pt idx="6227">
                  <c:v>23881.8</c:v>
                </c:pt>
                <c:pt idx="6228">
                  <c:v>23881.8</c:v>
                </c:pt>
                <c:pt idx="6229">
                  <c:v>23881.8</c:v>
                </c:pt>
                <c:pt idx="6230">
                  <c:v>23881.8</c:v>
                </c:pt>
                <c:pt idx="6231">
                  <c:v>23881.8</c:v>
                </c:pt>
                <c:pt idx="6232">
                  <c:v>23881.8</c:v>
                </c:pt>
                <c:pt idx="6233">
                  <c:v>23881.8</c:v>
                </c:pt>
                <c:pt idx="6234">
                  <c:v>23881.8</c:v>
                </c:pt>
                <c:pt idx="6235">
                  <c:v>23881.8</c:v>
                </c:pt>
                <c:pt idx="6236">
                  <c:v>23881.8</c:v>
                </c:pt>
                <c:pt idx="6237">
                  <c:v>23881.8</c:v>
                </c:pt>
                <c:pt idx="6238">
                  <c:v>23881.8</c:v>
                </c:pt>
                <c:pt idx="6239">
                  <c:v>23881.8</c:v>
                </c:pt>
                <c:pt idx="6240">
                  <c:v>23881.8</c:v>
                </c:pt>
                <c:pt idx="6241">
                  <c:v>23881.8</c:v>
                </c:pt>
                <c:pt idx="6242">
                  <c:v>23881.8</c:v>
                </c:pt>
                <c:pt idx="6243">
                  <c:v>23881.8</c:v>
                </c:pt>
                <c:pt idx="6244">
                  <c:v>23881.8</c:v>
                </c:pt>
                <c:pt idx="6245">
                  <c:v>23881.8</c:v>
                </c:pt>
                <c:pt idx="6246">
                  <c:v>23881.8</c:v>
                </c:pt>
                <c:pt idx="6247">
                  <c:v>23881.8</c:v>
                </c:pt>
                <c:pt idx="6248">
                  <c:v>23881.8</c:v>
                </c:pt>
                <c:pt idx="6249">
                  <c:v>23881.8</c:v>
                </c:pt>
                <c:pt idx="6250">
                  <c:v>23881.8</c:v>
                </c:pt>
                <c:pt idx="6251">
                  <c:v>23881.8</c:v>
                </c:pt>
                <c:pt idx="6252">
                  <c:v>23881.8</c:v>
                </c:pt>
                <c:pt idx="6253">
                  <c:v>23881.8</c:v>
                </c:pt>
                <c:pt idx="6254">
                  <c:v>23881.8</c:v>
                </c:pt>
                <c:pt idx="6255">
                  <c:v>23881.8</c:v>
                </c:pt>
                <c:pt idx="6256">
                  <c:v>23881.8</c:v>
                </c:pt>
                <c:pt idx="6257">
                  <c:v>23881.8</c:v>
                </c:pt>
                <c:pt idx="6258">
                  <c:v>23881.8</c:v>
                </c:pt>
                <c:pt idx="6259">
                  <c:v>23881.8</c:v>
                </c:pt>
                <c:pt idx="6260">
                  <c:v>23881.8</c:v>
                </c:pt>
                <c:pt idx="6261">
                  <c:v>23881.8</c:v>
                </c:pt>
                <c:pt idx="6262">
                  <c:v>23881.8</c:v>
                </c:pt>
                <c:pt idx="6263">
                  <c:v>23881.8</c:v>
                </c:pt>
                <c:pt idx="6264">
                  <c:v>23881.8</c:v>
                </c:pt>
                <c:pt idx="6265">
                  <c:v>23881.8</c:v>
                </c:pt>
                <c:pt idx="6266">
                  <c:v>23881.8</c:v>
                </c:pt>
                <c:pt idx="6267">
                  <c:v>23881.8</c:v>
                </c:pt>
                <c:pt idx="6268">
                  <c:v>23881.8</c:v>
                </c:pt>
                <c:pt idx="6269">
                  <c:v>23881.8</c:v>
                </c:pt>
                <c:pt idx="6270">
                  <c:v>23881.8</c:v>
                </c:pt>
                <c:pt idx="6271">
                  <c:v>23881.8</c:v>
                </c:pt>
                <c:pt idx="6272">
                  <c:v>23881.8</c:v>
                </c:pt>
                <c:pt idx="6273">
                  <c:v>23881.8</c:v>
                </c:pt>
                <c:pt idx="6274">
                  <c:v>23881.8</c:v>
                </c:pt>
                <c:pt idx="6275">
                  <c:v>23881.8</c:v>
                </c:pt>
                <c:pt idx="6276">
                  <c:v>23881.8</c:v>
                </c:pt>
                <c:pt idx="6277">
                  <c:v>23881.8</c:v>
                </c:pt>
                <c:pt idx="6278">
                  <c:v>23881.8</c:v>
                </c:pt>
                <c:pt idx="6279">
                  <c:v>23881.8</c:v>
                </c:pt>
                <c:pt idx="6280">
                  <c:v>23881.8</c:v>
                </c:pt>
                <c:pt idx="6281">
                  <c:v>23881.8</c:v>
                </c:pt>
                <c:pt idx="6282">
                  <c:v>23881.8</c:v>
                </c:pt>
                <c:pt idx="6283">
                  <c:v>23881.8</c:v>
                </c:pt>
                <c:pt idx="6284">
                  <c:v>23881.8</c:v>
                </c:pt>
                <c:pt idx="6285">
                  <c:v>23881.8</c:v>
                </c:pt>
                <c:pt idx="6286">
                  <c:v>23881.8</c:v>
                </c:pt>
                <c:pt idx="6287">
                  <c:v>23881.8</c:v>
                </c:pt>
                <c:pt idx="6288">
                  <c:v>23881.8</c:v>
                </c:pt>
                <c:pt idx="6289">
                  <c:v>23881.8</c:v>
                </c:pt>
                <c:pt idx="6290">
                  <c:v>23881.8</c:v>
                </c:pt>
                <c:pt idx="6291">
                  <c:v>23881.8</c:v>
                </c:pt>
                <c:pt idx="6292">
                  <c:v>23881.8</c:v>
                </c:pt>
                <c:pt idx="6293">
                  <c:v>23881.8</c:v>
                </c:pt>
                <c:pt idx="6294">
                  <c:v>23881.8</c:v>
                </c:pt>
                <c:pt idx="6295">
                  <c:v>23881.8</c:v>
                </c:pt>
                <c:pt idx="6296">
                  <c:v>23881.8</c:v>
                </c:pt>
                <c:pt idx="6297">
                  <c:v>23881.8</c:v>
                </c:pt>
                <c:pt idx="6298">
                  <c:v>23881.8</c:v>
                </c:pt>
                <c:pt idx="6299">
                  <c:v>23881.8</c:v>
                </c:pt>
                <c:pt idx="6300">
                  <c:v>23881.8</c:v>
                </c:pt>
                <c:pt idx="6301">
                  <c:v>23881.8</c:v>
                </c:pt>
                <c:pt idx="6302">
                  <c:v>23881.8</c:v>
                </c:pt>
                <c:pt idx="6303">
                  <c:v>23881.8</c:v>
                </c:pt>
                <c:pt idx="6304">
                  <c:v>23881.8</c:v>
                </c:pt>
                <c:pt idx="6305">
                  <c:v>23881.8</c:v>
                </c:pt>
                <c:pt idx="6306">
                  <c:v>23881.8</c:v>
                </c:pt>
                <c:pt idx="6307">
                  <c:v>23881.8</c:v>
                </c:pt>
                <c:pt idx="6308">
                  <c:v>23881.8</c:v>
                </c:pt>
                <c:pt idx="6309">
                  <c:v>23881.8</c:v>
                </c:pt>
                <c:pt idx="6310">
                  <c:v>23881.8</c:v>
                </c:pt>
                <c:pt idx="6311">
                  <c:v>23881.8</c:v>
                </c:pt>
                <c:pt idx="6312">
                  <c:v>23881.8</c:v>
                </c:pt>
                <c:pt idx="6313">
                  <c:v>23881.8</c:v>
                </c:pt>
                <c:pt idx="6314">
                  <c:v>23881.8</c:v>
                </c:pt>
                <c:pt idx="6315">
                  <c:v>23881.8</c:v>
                </c:pt>
                <c:pt idx="6316">
                  <c:v>23881.8</c:v>
                </c:pt>
                <c:pt idx="6317">
                  <c:v>23881.8</c:v>
                </c:pt>
                <c:pt idx="6318">
                  <c:v>23881.8</c:v>
                </c:pt>
                <c:pt idx="6319">
                  <c:v>23881.8</c:v>
                </c:pt>
                <c:pt idx="6320">
                  <c:v>23881.8</c:v>
                </c:pt>
                <c:pt idx="6321">
                  <c:v>23881.8</c:v>
                </c:pt>
                <c:pt idx="6322">
                  <c:v>23881.8</c:v>
                </c:pt>
                <c:pt idx="6323">
                  <c:v>23881.8</c:v>
                </c:pt>
                <c:pt idx="6324">
                  <c:v>23881.8</c:v>
                </c:pt>
                <c:pt idx="6325">
                  <c:v>23881.8</c:v>
                </c:pt>
                <c:pt idx="6326">
                  <c:v>23881.8</c:v>
                </c:pt>
                <c:pt idx="6327">
                  <c:v>23881.8</c:v>
                </c:pt>
                <c:pt idx="6328">
                  <c:v>23881.8</c:v>
                </c:pt>
                <c:pt idx="6329">
                  <c:v>23881.8</c:v>
                </c:pt>
                <c:pt idx="6330">
                  <c:v>23881.8</c:v>
                </c:pt>
                <c:pt idx="6331">
                  <c:v>23881.8</c:v>
                </c:pt>
                <c:pt idx="6332">
                  <c:v>23881.8</c:v>
                </c:pt>
                <c:pt idx="6333">
                  <c:v>23881.8</c:v>
                </c:pt>
                <c:pt idx="6334">
                  <c:v>23881.8</c:v>
                </c:pt>
                <c:pt idx="6335">
                  <c:v>23881.8</c:v>
                </c:pt>
                <c:pt idx="6336">
                  <c:v>23881.8</c:v>
                </c:pt>
                <c:pt idx="6337">
                  <c:v>23881.8</c:v>
                </c:pt>
                <c:pt idx="6338">
                  <c:v>23881.8</c:v>
                </c:pt>
                <c:pt idx="6339">
                  <c:v>23881.8</c:v>
                </c:pt>
                <c:pt idx="6340">
                  <c:v>23881.8</c:v>
                </c:pt>
                <c:pt idx="6341">
                  <c:v>23881.8</c:v>
                </c:pt>
                <c:pt idx="6342">
                  <c:v>23881.8</c:v>
                </c:pt>
                <c:pt idx="6343">
                  <c:v>23881.8</c:v>
                </c:pt>
                <c:pt idx="6344">
                  <c:v>23881.8</c:v>
                </c:pt>
                <c:pt idx="6345">
                  <c:v>23881.8</c:v>
                </c:pt>
                <c:pt idx="6346">
                  <c:v>23881.8</c:v>
                </c:pt>
                <c:pt idx="6347">
                  <c:v>23881.8</c:v>
                </c:pt>
                <c:pt idx="6348">
                  <c:v>23881.8</c:v>
                </c:pt>
                <c:pt idx="6349">
                  <c:v>23881.8</c:v>
                </c:pt>
                <c:pt idx="6350">
                  <c:v>23881.8</c:v>
                </c:pt>
                <c:pt idx="6351">
                  <c:v>23881.8</c:v>
                </c:pt>
                <c:pt idx="6352">
                  <c:v>23881.8</c:v>
                </c:pt>
                <c:pt idx="6353">
                  <c:v>23881.8</c:v>
                </c:pt>
                <c:pt idx="6354">
                  <c:v>23881.8</c:v>
                </c:pt>
                <c:pt idx="6355">
                  <c:v>23881.8</c:v>
                </c:pt>
                <c:pt idx="6356">
                  <c:v>23881.8</c:v>
                </c:pt>
                <c:pt idx="6357">
                  <c:v>23881.8</c:v>
                </c:pt>
                <c:pt idx="6358">
                  <c:v>23881.8</c:v>
                </c:pt>
                <c:pt idx="6359">
                  <c:v>23881.8</c:v>
                </c:pt>
                <c:pt idx="6360">
                  <c:v>23881.8</c:v>
                </c:pt>
                <c:pt idx="6361">
                  <c:v>23881.8</c:v>
                </c:pt>
                <c:pt idx="6362">
                  <c:v>23881.8</c:v>
                </c:pt>
                <c:pt idx="6363">
                  <c:v>23881.8</c:v>
                </c:pt>
                <c:pt idx="6364">
                  <c:v>23881.8</c:v>
                </c:pt>
                <c:pt idx="6365">
                  <c:v>23881.8</c:v>
                </c:pt>
                <c:pt idx="6366">
                  <c:v>23881.8</c:v>
                </c:pt>
                <c:pt idx="6367">
                  <c:v>23881.8</c:v>
                </c:pt>
                <c:pt idx="6368">
                  <c:v>23881.8</c:v>
                </c:pt>
                <c:pt idx="6369">
                  <c:v>23881.8</c:v>
                </c:pt>
                <c:pt idx="6370">
                  <c:v>23881.8</c:v>
                </c:pt>
                <c:pt idx="6371">
                  <c:v>23881.8</c:v>
                </c:pt>
                <c:pt idx="6372">
                  <c:v>23881.8</c:v>
                </c:pt>
                <c:pt idx="6373">
                  <c:v>23881.8</c:v>
                </c:pt>
                <c:pt idx="6374">
                  <c:v>23881.8</c:v>
                </c:pt>
                <c:pt idx="6375">
                  <c:v>23881.8</c:v>
                </c:pt>
                <c:pt idx="6376">
                  <c:v>23881.8</c:v>
                </c:pt>
                <c:pt idx="6377">
                  <c:v>23881.8</c:v>
                </c:pt>
                <c:pt idx="6378">
                  <c:v>23881.8</c:v>
                </c:pt>
                <c:pt idx="6379">
                  <c:v>23881.8</c:v>
                </c:pt>
                <c:pt idx="6380">
                  <c:v>23881.8</c:v>
                </c:pt>
                <c:pt idx="6381">
                  <c:v>23881.8</c:v>
                </c:pt>
                <c:pt idx="6382">
                  <c:v>23881.8</c:v>
                </c:pt>
                <c:pt idx="6383">
                  <c:v>23881.8</c:v>
                </c:pt>
                <c:pt idx="6384">
                  <c:v>23881.8</c:v>
                </c:pt>
                <c:pt idx="6385">
                  <c:v>23881.8</c:v>
                </c:pt>
                <c:pt idx="6386">
                  <c:v>23881.8</c:v>
                </c:pt>
                <c:pt idx="6387">
                  <c:v>23881.8</c:v>
                </c:pt>
                <c:pt idx="6388">
                  <c:v>23881.8</c:v>
                </c:pt>
                <c:pt idx="6389">
                  <c:v>23881.8</c:v>
                </c:pt>
                <c:pt idx="6390">
                  <c:v>23881.8</c:v>
                </c:pt>
                <c:pt idx="6391">
                  <c:v>23881.8</c:v>
                </c:pt>
                <c:pt idx="6392">
                  <c:v>23881.8</c:v>
                </c:pt>
                <c:pt idx="6393">
                  <c:v>23881.8</c:v>
                </c:pt>
                <c:pt idx="6394">
                  <c:v>23881.8</c:v>
                </c:pt>
                <c:pt idx="6395">
                  <c:v>23881.8</c:v>
                </c:pt>
                <c:pt idx="6396">
                  <c:v>23881.8</c:v>
                </c:pt>
                <c:pt idx="6397">
                  <c:v>23881.8</c:v>
                </c:pt>
                <c:pt idx="6398">
                  <c:v>23881.8</c:v>
                </c:pt>
                <c:pt idx="6399">
                  <c:v>23881.8</c:v>
                </c:pt>
                <c:pt idx="6400">
                  <c:v>23881.8</c:v>
                </c:pt>
                <c:pt idx="6401">
                  <c:v>23881.8</c:v>
                </c:pt>
                <c:pt idx="6402">
                  <c:v>23881.8</c:v>
                </c:pt>
                <c:pt idx="6403">
                  <c:v>23881.8</c:v>
                </c:pt>
                <c:pt idx="6404">
                  <c:v>23881.8</c:v>
                </c:pt>
                <c:pt idx="6405">
                  <c:v>23881.8</c:v>
                </c:pt>
                <c:pt idx="6406">
                  <c:v>23881.8</c:v>
                </c:pt>
                <c:pt idx="6407">
                  <c:v>23881.8</c:v>
                </c:pt>
                <c:pt idx="6408">
                  <c:v>23881.8</c:v>
                </c:pt>
                <c:pt idx="6409">
                  <c:v>23881.8</c:v>
                </c:pt>
                <c:pt idx="6410">
                  <c:v>23881.8</c:v>
                </c:pt>
                <c:pt idx="6411">
                  <c:v>23881.8</c:v>
                </c:pt>
                <c:pt idx="6412">
                  <c:v>23881.8</c:v>
                </c:pt>
                <c:pt idx="6413">
                  <c:v>23881.8</c:v>
                </c:pt>
                <c:pt idx="6414">
                  <c:v>23881.8</c:v>
                </c:pt>
                <c:pt idx="6415">
                  <c:v>23881.8</c:v>
                </c:pt>
                <c:pt idx="6416">
                  <c:v>23881.8</c:v>
                </c:pt>
                <c:pt idx="6417">
                  <c:v>23881.8</c:v>
                </c:pt>
                <c:pt idx="6418">
                  <c:v>23881.8</c:v>
                </c:pt>
                <c:pt idx="6419">
                  <c:v>23881.8</c:v>
                </c:pt>
                <c:pt idx="6420">
                  <c:v>23881.8</c:v>
                </c:pt>
                <c:pt idx="6421">
                  <c:v>23881.8</c:v>
                </c:pt>
                <c:pt idx="6422">
                  <c:v>23881.8</c:v>
                </c:pt>
                <c:pt idx="6423">
                  <c:v>23881.8</c:v>
                </c:pt>
                <c:pt idx="6424">
                  <c:v>23881.8</c:v>
                </c:pt>
                <c:pt idx="6425">
                  <c:v>23881.8</c:v>
                </c:pt>
                <c:pt idx="6426">
                  <c:v>23881.8</c:v>
                </c:pt>
                <c:pt idx="6427">
                  <c:v>23881.8</c:v>
                </c:pt>
                <c:pt idx="6428">
                  <c:v>23881.8</c:v>
                </c:pt>
                <c:pt idx="6429">
                  <c:v>23881.8</c:v>
                </c:pt>
                <c:pt idx="6430">
                  <c:v>23881.8</c:v>
                </c:pt>
                <c:pt idx="6431">
                  <c:v>23881.8</c:v>
                </c:pt>
                <c:pt idx="6432">
                  <c:v>23881.8</c:v>
                </c:pt>
                <c:pt idx="6433">
                  <c:v>23881.8</c:v>
                </c:pt>
                <c:pt idx="6434">
                  <c:v>23881.8</c:v>
                </c:pt>
                <c:pt idx="6435">
                  <c:v>23881.8</c:v>
                </c:pt>
                <c:pt idx="6436">
                  <c:v>23881.8</c:v>
                </c:pt>
                <c:pt idx="6437">
                  <c:v>23881.8</c:v>
                </c:pt>
                <c:pt idx="6438">
                  <c:v>23881.8</c:v>
                </c:pt>
                <c:pt idx="6439">
                  <c:v>23881.8</c:v>
                </c:pt>
                <c:pt idx="6440">
                  <c:v>23881.8</c:v>
                </c:pt>
                <c:pt idx="6441">
                  <c:v>23881.8</c:v>
                </c:pt>
                <c:pt idx="6442">
                  <c:v>23881.8</c:v>
                </c:pt>
                <c:pt idx="6443">
                  <c:v>23881.8</c:v>
                </c:pt>
                <c:pt idx="6444">
                  <c:v>23881.8</c:v>
                </c:pt>
                <c:pt idx="6445">
                  <c:v>23881.8</c:v>
                </c:pt>
                <c:pt idx="6446">
                  <c:v>23881.8</c:v>
                </c:pt>
                <c:pt idx="6447">
                  <c:v>23881.8</c:v>
                </c:pt>
                <c:pt idx="6448">
                  <c:v>23881.8</c:v>
                </c:pt>
                <c:pt idx="6449">
                  <c:v>23881.8</c:v>
                </c:pt>
                <c:pt idx="6450">
                  <c:v>23881.8</c:v>
                </c:pt>
                <c:pt idx="6451">
                  <c:v>23881.8</c:v>
                </c:pt>
                <c:pt idx="6452">
                  <c:v>23881.8</c:v>
                </c:pt>
                <c:pt idx="6453">
                  <c:v>23881.8</c:v>
                </c:pt>
                <c:pt idx="6454">
                  <c:v>23881.8</c:v>
                </c:pt>
                <c:pt idx="6455">
                  <c:v>23881.8</c:v>
                </c:pt>
                <c:pt idx="6456">
                  <c:v>23881.8</c:v>
                </c:pt>
                <c:pt idx="6457">
                  <c:v>23881.8</c:v>
                </c:pt>
                <c:pt idx="6458">
                  <c:v>23881.8</c:v>
                </c:pt>
                <c:pt idx="6459">
                  <c:v>23881.8</c:v>
                </c:pt>
                <c:pt idx="6460">
                  <c:v>23881.8</c:v>
                </c:pt>
                <c:pt idx="6461">
                  <c:v>23881.8</c:v>
                </c:pt>
                <c:pt idx="6462">
                  <c:v>23881.8</c:v>
                </c:pt>
                <c:pt idx="6463">
                  <c:v>23881.8</c:v>
                </c:pt>
                <c:pt idx="6464">
                  <c:v>23881.8</c:v>
                </c:pt>
                <c:pt idx="6465">
                  <c:v>23881.8</c:v>
                </c:pt>
                <c:pt idx="6466">
                  <c:v>23881.8</c:v>
                </c:pt>
                <c:pt idx="6467">
                  <c:v>23881.8</c:v>
                </c:pt>
                <c:pt idx="6468">
                  <c:v>23881.8</c:v>
                </c:pt>
                <c:pt idx="6469">
                  <c:v>23881.8</c:v>
                </c:pt>
                <c:pt idx="6470">
                  <c:v>23881.8</c:v>
                </c:pt>
                <c:pt idx="6471">
                  <c:v>23881.8</c:v>
                </c:pt>
                <c:pt idx="6472">
                  <c:v>23881.8</c:v>
                </c:pt>
                <c:pt idx="6473">
                  <c:v>23881.8</c:v>
                </c:pt>
                <c:pt idx="6474">
                  <c:v>23881.8</c:v>
                </c:pt>
                <c:pt idx="6475">
                  <c:v>23881.8</c:v>
                </c:pt>
                <c:pt idx="6476">
                  <c:v>23881.8</c:v>
                </c:pt>
                <c:pt idx="6477">
                  <c:v>23881.8</c:v>
                </c:pt>
                <c:pt idx="6478">
                  <c:v>23881.8</c:v>
                </c:pt>
                <c:pt idx="6479">
                  <c:v>23881.8</c:v>
                </c:pt>
                <c:pt idx="6480">
                  <c:v>23881.8</c:v>
                </c:pt>
                <c:pt idx="6481">
                  <c:v>23881.8</c:v>
                </c:pt>
                <c:pt idx="6482">
                  <c:v>23881.8</c:v>
                </c:pt>
                <c:pt idx="6483">
                  <c:v>23881.8</c:v>
                </c:pt>
                <c:pt idx="6484">
                  <c:v>23881.8</c:v>
                </c:pt>
                <c:pt idx="6485">
                  <c:v>23881.8</c:v>
                </c:pt>
                <c:pt idx="6486">
                  <c:v>23881.8</c:v>
                </c:pt>
                <c:pt idx="6487">
                  <c:v>23881.8</c:v>
                </c:pt>
                <c:pt idx="6488">
                  <c:v>23881.8</c:v>
                </c:pt>
                <c:pt idx="6489">
                  <c:v>23881.8</c:v>
                </c:pt>
                <c:pt idx="6490">
                  <c:v>23881.8</c:v>
                </c:pt>
                <c:pt idx="6491">
                  <c:v>23881.8</c:v>
                </c:pt>
                <c:pt idx="6492">
                  <c:v>23881.8</c:v>
                </c:pt>
                <c:pt idx="6493">
                  <c:v>23881.8</c:v>
                </c:pt>
                <c:pt idx="6494">
                  <c:v>23881.8</c:v>
                </c:pt>
                <c:pt idx="6495">
                  <c:v>23881.8</c:v>
                </c:pt>
                <c:pt idx="6496">
                  <c:v>23881.8</c:v>
                </c:pt>
                <c:pt idx="6497">
                  <c:v>23881.8</c:v>
                </c:pt>
                <c:pt idx="6498">
                  <c:v>23881.8</c:v>
                </c:pt>
                <c:pt idx="6499">
                  <c:v>23881.8</c:v>
                </c:pt>
                <c:pt idx="6500">
                  <c:v>23881.8</c:v>
                </c:pt>
                <c:pt idx="6501">
                  <c:v>23881.8</c:v>
                </c:pt>
                <c:pt idx="6502">
                  <c:v>23881.8</c:v>
                </c:pt>
                <c:pt idx="6503">
                  <c:v>23881.8</c:v>
                </c:pt>
                <c:pt idx="6504">
                  <c:v>23881.8</c:v>
                </c:pt>
                <c:pt idx="6505">
                  <c:v>23881.8</c:v>
                </c:pt>
                <c:pt idx="6506">
                  <c:v>23881.8</c:v>
                </c:pt>
                <c:pt idx="6507">
                  <c:v>23881.8</c:v>
                </c:pt>
                <c:pt idx="6508">
                  <c:v>23881.8</c:v>
                </c:pt>
                <c:pt idx="6509">
                  <c:v>23881.8</c:v>
                </c:pt>
                <c:pt idx="6510">
                  <c:v>23881.8</c:v>
                </c:pt>
                <c:pt idx="6511">
                  <c:v>23881.8</c:v>
                </c:pt>
                <c:pt idx="6512">
                  <c:v>23881.8</c:v>
                </c:pt>
                <c:pt idx="6513">
                  <c:v>23881.8</c:v>
                </c:pt>
                <c:pt idx="6514">
                  <c:v>23881.8</c:v>
                </c:pt>
                <c:pt idx="6515">
                  <c:v>23881.8</c:v>
                </c:pt>
                <c:pt idx="6516">
                  <c:v>23881.8</c:v>
                </c:pt>
                <c:pt idx="6517">
                  <c:v>23881.8</c:v>
                </c:pt>
                <c:pt idx="6518">
                  <c:v>23881.8</c:v>
                </c:pt>
                <c:pt idx="6519">
                  <c:v>23881.8</c:v>
                </c:pt>
                <c:pt idx="6520">
                  <c:v>23881.8</c:v>
                </c:pt>
                <c:pt idx="6521">
                  <c:v>23881.8</c:v>
                </c:pt>
                <c:pt idx="6522">
                  <c:v>23881.8</c:v>
                </c:pt>
                <c:pt idx="6523">
                  <c:v>23881.8</c:v>
                </c:pt>
                <c:pt idx="6524">
                  <c:v>23881.8</c:v>
                </c:pt>
                <c:pt idx="6525">
                  <c:v>23881.8</c:v>
                </c:pt>
                <c:pt idx="6526">
                  <c:v>23881.8</c:v>
                </c:pt>
                <c:pt idx="6527">
                  <c:v>23881.8</c:v>
                </c:pt>
                <c:pt idx="6528">
                  <c:v>23881.8</c:v>
                </c:pt>
                <c:pt idx="6529">
                  <c:v>23881.8</c:v>
                </c:pt>
                <c:pt idx="6530">
                  <c:v>23881.8</c:v>
                </c:pt>
                <c:pt idx="6531">
                  <c:v>23881.8</c:v>
                </c:pt>
                <c:pt idx="6532">
                  <c:v>23881.8</c:v>
                </c:pt>
                <c:pt idx="6533">
                  <c:v>23881.8</c:v>
                </c:pt>
                <c:pt idx="6534">
                  <c:v>23881.8</c:v>
                </c:pt>
                <c:pt idx="6535">
                  <c:v>23881.8</c:v>
                </c:pt>
                <c:pt idx="6536">
                  <c:v>23881.8</c:v>
                </c:pt>
                <c:pt idx="6537">
                  <c:v>23881.8</c:v>
                </c:pt>
                <c:pt idx="6538">
                  <c:v>23881.8</c:v>
                </c:pt>
                <c:pt idx="6539">
                  <c:v>23881.8</c:v>
                </c:pt>
                <c:pt idx="6540">
                  <c:v>23881.8</c:v>
                </c:pt>
                <c:pt idx="6541">
                  <c:v>23881.8</c:v>
                </c:pt>
                <c:pt idx="6542">
                  <c:v>23881.8</c:v>
                </c:pt>
                <c:pt idx="6543">
                  <c:v>23881.8</c:v>
                </c:pt>
                <c:pt idx="6544">
                  <c:v>23881.8</c:v>
                </c:pt>
                <c:pt idx="6545">
                  <c:v>23881.8</c:v>
                </c:pt>
                <c:pt idx="6546">
                  <c:v>23881.8</c:v>
                </c:pt>
                <c:pt idx="6547">
                  <c:v>23881.8</c:v>
                </c:pt>
                <c:pt idx="6548">
                  <c:v>23881.8</c:v>
                </c:pt>
                <c:pt idx="6549">
                  <c:v>23881.8</c:v>
                </c:pt>
                <c:pt idx="6550">
                  <c:v>23881.8</c:v>
                </c:pt>
                <c:pt idx="6551">
                  <c:v>23881.8</c:v>
                </c:pt>
                <c:pt idx="6552">
                  <c:v>23881.8</c:v>
                </c:pt>
                <c:pt idx="6553">
                  <c:v>23881.8</c:v>
                </c:pt>
                <c:pt idx="6554">
                  <c:v>23881.8</c:v>
                </c:pt>
                <c:pt idx="6555">
                  <c:v>23881.8</c:v>
                </c:pt>
                <c:pt idx="6556">
                  <c:v>23881.8</c:v>
                </c:pt>
                <c:pt idx="6557">
                  <c:v>23881.8</c:v>
                </c:pt>
                <c:pt idx="6558">
                  <c:v>23881.8</c:v>
                </c:pt>
                <c:pt idx="6559">
                  <c:v>23881.8</c:v>
                </c:pt>
                <c:pt idx="6560">
                  <c:v>23881.8</c:v>
                </c:pt>
                <c:pt idx="6561">
                  <c:v>23881.8</c:v>
                </c:pt>
                <c:pt idx="6562">
                  <c:v>23881.8</c:v>
                </c:pt>
                <c:pt idx="6563">
                  <c:v>23881.8</c:v>
                </c:pt>
                <c:pt idx="6564">
                  <c:v>23881.8</c:v>
                </c:pt>
                <c:pt idx="6565">
                  <c:v>23881.8</c:v>
                </c:pt>
                <c:pt idx="6566">
                  <c:v>23881.8</c:v>
                </c:pt>
                <c:pt idx="6567">
                  <c:v>23881.8</c:v>
                </c:pt>
                <c:pt idx="6568">
                  <c:v>23881.8</c:v>
                </c:pt>
                <c:pt idx="6569">
                  <c:v>23881.8</c:v>
                </c:pt>
                <c:pt idx="6570">
                  <c:v>23881.8</c:v>
                </c:pt>
                <c:pt idx="6571">
                  <c:v>23881.8</c:v>
                </c:pt>
                <c:pt idx="6572">
                  <c:v>23881.8</c:v>
                </c:pt>
                <c:pt idx="6573">
                  <c:v>23881.8</c:v>
                </c:pt>
                <c:pt idx="6574">
                  <c:v>23881.8</c:v>
                </c:pt>
                <c:pt idx="6575">
                  <c:v>23881.8</c:v>
                </c:pt>
                <c:pt idx="6576">
                  <c:v>23881.8</c:v>
                </c:pt>
                <c:pt idx="6577">
                  <c:v>23881.8</c:v>
                </c:pt>
                <c:pt idx="6578">
                  <c:v>23881.8</c:v>
                </c:pt>
                <c:pt idx="6579">
                  <c:v>23881.8</c:v>
                </c:pt>
                <c:pt idx="6580">
                  <c:v>23881.8</c:v>
                </c:pt>
                <c:pt idx="6581">
                  <c:v>23881.8</c:v>
                </c:pt>
                <c:pt idx="6582">
                  <c:v>23881.8</c:v>
                </c:pt>
                <c:pt idx="6583">
                  <c:v>23881.8</c:v>
                </c:pt>
                <c:pt idx="6584">
                  <c:v>23881.8</c:v>
                </c:pt>
                <c:pt idx="6585">
                  <c:v>23881.8</c:v>
                </c:pt>
                <c:pt idx="6586">
                  <c:v>23881.8</c:v>
                </c:pt>
                <c:pt idx="6587">
                  <c:v>23881.8</c:v>
                </c:pt>
                <c:pt idx="6588">
                  <c:v>23881.8</c:v>
                </c:pt>
                <c:pt idx="6589">
                  <c:v>23881.8</c:v>
                </c:pt>
                <c:pt idx="6590">
                  <c:v>23881.8</c:v>
                </c:pt>
                <c:pt idx="6591">
                  <c:v>23881.8</c:v>
                </c:pt>
                <c:pt idx="6592">
                  <c:v>23881.8</c:v>
                </c:pt>
                <c:pt idx="6593">
                  <c:v>23881.8</c:v>
                </c:pt>
                <c:pt idx="6594">
                  <c:v>23881.8</c:v>
                </c:pt>
                <c:pt idx="6595">
                  <c:v>23881.8</c:v>
                </c:pt>
                <c:pt idx="6596">
                  <c:v>23881.8</c:v>
                </c:pt>
                <c:pt idx="6597">
                  <c:v>23881.8</c:v>
                </c:pt>
                <c:pt idx="6598">
                  <c:v>23881.8</c:v>
                </c:pt>
                <c:pt idx="6599">
                  <c:v>23881.8</c:v>
                </c:pt>
                <c:pt idx="6600">
                  <c:v>23881.8</c:v>
                </c:pt>
                <c:pt idx="6601">
                  <c:v>23881.8</c:v>
                </c:pt>
                <c:pt idx="6602">
                  <c:v>23881.8</c:v>
                </c:pt>
                <c:pt idx="6603">
                  <c:v>23881.8</c:v>
                </c:pt>
                <c:pt idx="6604">
                  <c:v>23881.8</c:v>
                </c:pt>
                <c:pt idx="6605">
                  <c:v>23881.8</c:v>
                </c:pt>
                <c:pt idx="6606">
                  <c:v>23881.8</c:v>
                </c:pt>
                <c:pt idx="6607">
                  <c:v>23881.8</c:v>
                </c:pt>
                <c:pt idx="6608">
                  <c:v>23881.8</c:v>
                </c:pt>
                <c:pt idx="6609">
                  <c:v>23881.8</c:v>
                </c:pt>
                <c:pt idx="6610">
                  <c:v>23881.8</c:v>
                </c:pt>
                <c:pt idx="6611">
                  <c:v>23881.8</c:v>
                </c:pt>
                <c:pt idx="6612">
                  <c:v>23881.8</c:v>
                </c:pt>
                <c:pt idx="6613">
                  <c:v>23881.8</c:v>
                </c:pt>
                <c:pt idx="6614">
                  <c:v>23881.8</c:v>
                </c:pt>
                <c:pt idx="6615">
                  <c:v>23881.8</c:v>
                </c:pt>
                <c:pt idx="6616">
                  <c:v>23881.8</c:v>
                </c:pt>
                <c:pt idx="6617">
                  <c:v>23881.8</c:v>
                </c:pt>
                <c:pt idx="6618">
                  <c:v>23881.8</c:v>
                </c:pt>
                <c:pt idx="6619">
                  <c:v>23881.8</c:v>
                </c:pt>
                <c:pt idx="6620">
                  <c:v>23881.8</c:v>
                </c:pt>
                <c:pt idx="6621">
                  <c:v>23881.8</c:v>
                </c:pt>
                <c:pt idx="6622">
                  <c:v>23881.8</c:v>
                </c:pt>
                <c:pt idx="6623">
                  <c:v>23881.8</c:v>
                </c:pt>
                <c:pt idx="6624">
                  <c:v>23881.8</c:v>
                </c:pt>
                <c:pt idx="6625">
                  <c:v>23881.8</c:v>
                </c:pt>
                <c:pt idx="6626">
                  <c:v>23881.8</c:v>
                </c:pt>
                <c:pt idx="6627">
                  <c:v>23881.8</c:v>
                </c:pt>
                <c:pt idx="6628">
                  <c:v>23881.8</c:v>
                </c:pt>
                <c:pt idx="6629">
                  <c:v>23881.8</c:v>
                </c:pt>
                <c:pt idx="6630">
                  <c:v>23881.8</c:v>
                </c:pt>
                <c:pt idx="6631">
                  <c:v>23881.8</c:v>
                </c:pt>
                <c:pt idx="6632">
                  <c:v>23881.8</c:v>
                </c:pt>
                <c:pt idx="6633">
                  <c:v>23881.8</c:v>
                </c:pt>
                <c:pt idx="6634">
                  <c:v>23881.8</c:v>
                </c:pt>
                <c:pt idx="6635">
                  <c:v>23881.8</c:v>
                </c:pt>
                <c:pt idx="6636">
                  <c:v>23881.8</c:v>
                </c:pt>
                <c:pt idx="6637">
                  <c:v>23881.8</c:v>
                </c:pt>
                <c:pt idx="6638">
                  <c:v>23881.8</c:v>
                </c:pt>
                <c:pt idx="6639">
                  <c:v>23881.8</c:v>
                </c:pt>
                <c:pt idx="6640">
                  <c:v>23881.8</c:v>
                </c:pt>
                <c:pt idx="6641">
                  <c:v>23881.8</c:v>
                </c:pt>
                <c:pt idx="6642">
                  <c:v>23881.8</c:v>
                </c:pt>
                <c:pt idx="6643">
                  <c:v>23881.8</c:v>
                </c:pt>
                <c:pt idx="6644">
                  <c:v>23881.8</c:v>
                </c:pt>
                <c:pt idx="6645">
                  <c:v>23881.8</c:v>
                </c:pt>
                <c:pt idx="6646">
                  <c:v>23881.8</c:v>
                </c:pt>
                <c:pt idx="6647">
                  <c:v>23881.8</c:v>
                </c:pt>
                <c:pt idx="6648">
                  <c:v>23881.8</c:v>
                </c:pt>
                <c:pt idx="6649">
                  <c:v>23881.8</c:v>
                </c:pt>
                <c:pt idx="6650">
                  <c:v>23881.8</c:v>
                </c:pt>
                <c:pt idx="6651">
                  <c:v>23881.8</c:v>
                </c:pt>
                <c:pt idx="6652">
                  <c:v>23881.8</c:v>
                </c:pt>
                <c:pt idx="6653">
                  <c:v>23881.8</c:v>
                </c:pt>
                <c:pt idx="6654">
                  <c:v>23881.8</c:v>
                </c:pt>
                <c:pt idx="6655">
                  <c:v>23881.8</c:v>
                </c:pt>
                <c:pt idx="6656">
                  <c:v>23881.8</c:v>
                </c:pt>
                <c:pt idx="6657">
                  <c:v>23881.8</c:v>
                </c:pt>
                <c:pt idx="6658">
                  <c:v>23881.8</c:v>
                </c:pt>
                <c:pt idx="6659">
                  <c:v>23881.8</c:v>
                </c:pt>
                <c:pt idx="6660">
                  <c:v>23881.8</c:v>
                </c:pt>
                <c:pt idx="6661">
                  <c:v>23881.8</c:v>
                </c:pt>
                <c:pt idx="6662">
                  <c:v>23881.8</c:v>
                </c:pt>
                <c:pt idx="6663">
                  <c:v>23881.8</c:v>
                </c:pt>
                <c:pt idx="6664">
                  <c:v>23881.8</c:v>
                </c:pt>
                <c:pt idx="6665">
                  <c:v>23881.8</c:v>
                </c:pt>
                <c:pt idx="6666">
                  <c:v>23881.8</c:v>
                </c:pt>
                <c:pt idx="6667">
                  <c:v>23881.8</c:v>
                </c:pt>
                <c:pt idx="6668">
                  <c:v>23881.8</c:v>
                </c:pt>
                <c:pt idx="6669">
                  <c:v>23881.8</c:v>
                </c:pt>
                <c:pt idx="6670">
                  <c:v>23881.8</c:v>
                </c:pt>
                <c:pt idx="6671">
                  <c:v>23881.8</c:v>
                </c:pt>
                <c:pt idx="6672">
                  <c:v>23881.8</c:v>
                </c:pt>
                <c:pt idx="6673">
                  <c:v>23881.8</c:v>
                </c:pt>
                <c:pt idx="6674">
                  <c:v>23881.8</c:v>
                </c:pt>
              </c:numCache>
            </c:numRef>
          </c:xVal>
          <c:yVal>
            <c:numRef>
              <c:f>'Totale 2004_sib'!$G$2:$G$65536</c:f>
              <c:numCache>
                <c:formatCode>General</c:formatCode>
                <c:ptCount val="65535"/>
                <c:pt idx="0">
                  <c:v>0.83260000000000001</c:v>
                </c:pt>
                <c:pt idx="1">
                  <c:v>0.80079999999999996</c:v>
                </c:pt>
                <c:pt idx="2">
                  <c:v>1.0707</c:v>
                </c:pt>
                <c:pt idx="3">
                  <c:v>0.78549999999999998</c:v>
                </c:pt>
                <c:pt idx="4">
                  <c:v>0.77829999999999999</c:v>
                </c:pt>
                <c:pt idx="5">
                  <c:v>0.77810000000000001</c:v>
                </c:pt>
                <c:pt idx="6">
                  <c:v>0.77370000000000005</c:v>
                </c:pt>
                <c:pt idx="7">
                  <c:v>0.77310000000000001</c:v>
                </c:pt>
                <c:pt idx="8">
                  <c:v>1.0435000000000001</c:v>
                </c:pt>
                <c:pt idx="9">
                  <c:v>0.76859999999999995</c:v>
                </c:pt>
                <c:pt idx="10">
                  <c:v>1.0394000000000001</c:v>
                </c:pt>
                <c:pt idx="11">
                  <c:v>0.76770000000000005</c:v>
                </c:pt>
                <c:pt idx="12">
                  <c:v>0.76449999999999996</c:v>
                </c:pt>
                <c:pt idx="13">
                  <c:v>1.0335000000000001</c:v>
                </c:pt>
                <c:pt idx="14">
                  <c:v>0.76119999999999999</c:v>
                </c:pt>
                <c:pt idx="15">
                  <c:v>1.0304</c:v>
                </c:pt>
                <c:pt idx="16">
                  <c:v>0.75919999999999999</c:v>
                </c:pt>
                <c:pt idx="17">
                  <c:v>1.0261</c:v>
                </c:pt>
                <c:pt idx="18">
                  <c:v>0.75780000000000003</c:v>
                </c:pt>
                <c:pt idx="19">
                  <c:v>0.75590000000000002</c:v>
                </c:pt>
                <c:pt idx="20">
                  <c:v>0.75309999999999999</c:v>
                </c:pt>
                <c:pt idx="21">
                  <c:v>1.0181</c:v>
                </c:pt>
                <c:pt idx="22">
                  <c:v>1.0170999999999999</c:v>
                </c:pt>
                <c:pt idx="23">
                  <c:v>1.0163</c:v>
                </c:pt>
                <c:pt idx="24">
                  <c:v>0.74960000000000004</c:v>
                </c:pt>
                <c:pt idx="25">
                  <c:v>0.74950000000000006</c:v>
                </c:pt>
                <c:pt idx="26">
                  <c:v>0.74629999999999996</c:v>
                </c:pt>
                <c:pt idx="27">
                  <c:v>0.746</c:v>
                </c:pt>
                <c:pt idx="28">
                  <c:v>0.74560000000000004</c:v>
                </c:pt>
                <c:pt idx="29">
                  <c:v>1.0083</c:v>
                </c:pt>
                <c:pt idx="30">
                  <c:v>1.0065999999999999</c:v>
                </c:pt>
                <c:pt idx="31">
                  <c:v>0.74329999999999996</c:v>
                </c:pt>
                <c:pt idx="32">
                  <c:v>1.0029999999999999</c:v>
                </c:pt>
                <c:pt idx="33">
                  <c:v>0.73939999999999995</c:v>
                </c:pt>
                <c:pt idx="34">
                  <c:v>0.73719999999999997</c:v>
                </c:pt>
                <c:pt idx="35">
                  <c:v>0.99739999999999995</c:v>
                </c:pt>
                <c:pt idx="36">
                  <c:v>0.73270000000000002</c:v>
                </c:pt>
                <c:pt idx="37">
                  <c:v>0.73160000000000003</c:v>
                </c:pt>
                <c:pt idx="38">
                  <c:v>0.99</c:v>
                </c:pt>
                <c:pt idx="39">
                  <c:v>0.98860000000000003</c:v>
                </c:pt>
                <c:pt idx="40">
                  <c:v>0.98799999999999999</c:v>
                </c:pt>
                <c:pt idx="41">
                  <c:v>0.98780000000000001</c:v>
                </c:pt>
                <c:pt idx="42">
                  <c:v>0.98760000000000003</c:v>
                </c:pt>
                <c:pt idx="43">
                  <c:v>0.98729999999999996</c:v>
                </c:pt>
                <c:pt idx="44">
                  <c:v>0.9869</c:v>
                </c:pt>
                <c:pt idx="45">
                  <c:v>0.98529999999999995</c:v>
                </c:pt>
                <c:pt idx="46">
                  <c:v>0.72719999999999996</c:v>
                </c:pt>
                <c:pt idx="47">
                  <c:v>0.72689999999999999</c:v>
                </c:pt>
                <c:pt idx="48">
                  <c:v>0.72689999999999999</c:v>
                </c:pt>
                <c:pt idx="49">
                  <c:v>0.98380000000000001</c:v>
                </c:pt>
                <c:pt idx="50">
                  <c:v>0.72629999999999995</c:v>
                </c:pt>
                <c:pt idx="51">
                  <c:v>0.98280000000000001</c:v>
                </c:pt>
                <c:pt idx="52">
                  <c:v>0.72550000000000003</c:v>
                </c:pt>
                <c:pt idx="53">
                  <c:v>0.98129999999999995</c:v>
                </c:pt>
                <c:pt idx="54">
                  <c:v>0.72470000000000001</c:v>
                </c:pt>
                <c:pt idx="55">
                  <c:v>0.98009999999999997</c:v>
                </c:pt>
                <c:pt idx="56">
                  <c:v>0.97950000000000004</c:v>
                </c:pt>
                <c:pt idx="57">
                  <c:v>0.97860000000000003</c:v>
                </c:pt>
                <c:pt idx="58">
                  <c:v>0.72270000000000001</c:v>
                </c:pt>
                <c:pt idx="59">
                  <c:v>0.72209999999999996</c:v>
                </c:pt>
                <c:pt idx="60">
                  <c:v>0.97650000000000003</c:v>
                </c:pt>
                <c:pt idx="61">
                  <c:v>0.72099999999999997</c:v>
                </c:pt>
                <c:pt idx="62">
                  <c:v>0.71960000000000002</c:v>
                </c:pt>
                <c:pt idx="63">
                  <c:v>0.97399999999999998</c:v>
                </c:pt>
                <c:pt idx="64">
                  <c:v>0.97399999999999998</c:v>
                </c:pt>
                <c:pt idx="65">
                  <c:v>0.71899999999999997</c:v>
                </c:pt>
                <c:pt idx="66">
                  <c:v>0.97309999999999997</c:v>
                </c:pt>
                <c:pt idx="67">
                  <c:v>0.71870000000000001</c:v>
                </c:pt>
                <c:pt idx="68">
                  <c:v>0.71809999999999996</c:v>
                </c:pt>
                <c:pt idx="69">
                  <c:v>0.9708</c:v>
                </c:pt>
                <c:pt idx="70">
                  <c:v>0.97070000000000001</c:v>
                </c:pt>
                <c:pt idx="71">
                  <c:v>0.53139999999999998</c:v>
                </c:pt>
                <c:pt idx="72">
                  <c:v>0.71599999999999997</c:v>
                </c:pt>
                <c:pt idx="73">
                  <c:v>0.71599999999999997</c:v>
                </c:pt>
                <c:pt idx="74">
                  <c:v>0.71560000000000001</c:v>
                </c:pt>
                <c:pt idx="75">
                  <c:v>0.96850000000000003</c:v>
                </c:pt>
                <c:pt idx="76">
                  <c:v>0.71509999999999996</c:v>
                </c:pt>
                <c:pt idx="77">
                  <c:v>0.71489999999999998</c:v>
                </c:pt>
                <c:pt idx="78">
                  <c:v>0.71460000000000001</c:v>
                </c:pt>
                <c:pt idx="79">
                  <c:v>0.71440000000000003</c:v>
                </c:pt>
                <c:pt idx="80">
                  <c:v>0.71030000000000004</c:v>
                </c:pt>
                <c:pt idx="81">
                  <c:v>0.96099999999999997</c:v>
                </c:pt>
                <c:pt idx="82">
                  <c:v>0.96040000000000003</c:v>
                </c:pt>
                <c:pt idx="83">
                  <c:v>0.70889999999999997</c:v>
                </c:pt>
                <c:pt idx="84">
                  <c:v>0.95940000000000003</c:v>
                </c:pt>
                <c:pt idx="85">
                  <c:v>0.52539999999999998</c:v>
                </c:pt>
                <c:pt idx="86">
                  <c:v>0.95799999999999996</c:v>
                </c:pt>
                <c:pt idx="87">
                  <c:v>0.70720000000000005</c:v>
                </c:pt>
                <c:pt idx="88">
                  <c:v>0.95609999999999995</c:v>
                </c:pt>
                <c:pt idx="89">
                  <c:v>0.52310000000000001</c:v>
                </c:pt>
                <c:pt idx="90">
                  <c:v>0.95240000000000002</c:v>
                </c:pt>
                <c:pt idx="91">
                  <c:v>0.70320000000000005</c:v>
                </c:pt>
                <c:pt idx="92">
                  <c:v>0.95199999999999996</c:v>
                </c:pt>
                <c:pt idx="93">
                  <c:v>0.70320000000000005</c:v>
                </c:pt>
                <c:pt idx="94">
                  <c:v>0.95109999999999995</c:v>
                </c:pt>
                <c:pt idx="95">
                  <c:v>0.95069999999999999</c:v>
                </c:pt>
                <c:pt idx="96">
                  <c:v>0.70209999999999995</c:v>
                </c:pt>
                <c:pt idx="97">
                  <c:v>0.95009999999999994</c:v>
                </c:pt>
                <c:pt idx="98">
                  <c:v>0.94930000000000003</c:v>
                </c:pt>
                <c:pt idx="99">
                  <c:v>0.70009999999999994</c:v>
                </c:pt>
                <c:pt idx="100">
                  <c:v>0.94630000000000003</c:v>
                </c:pt>
                <c:pt idx="101">
                  <c:v>0.69899999999999995</c:v>
                </c:pt>
                <c:pt idx="102">
                  <c:v>0.94410000000000005</c:v>
                </c:pt>
                <c:pt idx="103">
                  <c:v>0.51670000000000005</c:v>
                </c:pt>
                <c:pt idx="104">
                  <c:v>0.94289999999999996</c:v>
                </c:pt>
                <c:pt idx="105">
                  <c:v>0.94269999999999998</c:v>
                </c:pt>
                <c:pt idx="106">
                  <c:v>0.94259999999999999</c:v>
                </c:pt>
                <c:pt idx="107">
                  <c:v>0.94169999999999998</c:v>
                </c:pt>
                <c:pt idx="108">
                  <c:v>0.69550000000000001</c:v>
                </c:pt>
                <c:pt idx="109">
                  <c:v>0.69469999999999998</c:v>
                </c:pt>
                <c:pt idx="110">
                  <c:v>0.93940000000000001</c:v>
                </c:pt>
                <c:pt idx="111">
                  <c:v>0.93920000000000003</c:v>
                </c:pt>
                <c:pt idx="112">
                  <c:v>0.51400000000000001</c:v>
                </c:pt>
                <c:pt idx="113">
                  <c:v>0.93820000000000003</c:v>
                </c:pt>
                <c:pt idx="114">
                  <c:v>0.93769999999999998</c:v>
                </c:pt>
                <c:pt idx="115">
                  <c:v>0.69259999999999999</c:v>
                </c:pt>
                <c:pt idx="116">
                  <c:v>0.93669999999999998</c:v>
                </c:pt>
                <c:pt idx="117">
                  <c:v>0.93669999999999998</c:v>
                </c:pt>
                <c:pt idx="118">
                  <c:v>0.93630000000000002</c:v>
                </c:pt>
                <c:pt idx="119">
                  <c:v>0.93600000000000005</c:v>
                </c:pt>
                <c:pt idx="120">
                  <c:v>0.69089999999999996</c:v>
                </c:pt>
                <c:pt idx="121">
                  <c:v>0.69089999999999996</c:v>
                </c:pt>
                <c:pt idx="122">
                  <c:v>0.93530000000000002</c:v>
                </c:pt>
                <c:pt idx="123">
                  <c:v>0.93430000000000002</c:v>
                </c:pt>
                <c:pt idx="124">
                  <c:v>0.68989999999999996</c:v>
                </c:pt>
                <c:pt idx="125">
                  <c:v>0.68830000000000002</c:v>
                </c:pt>
                <c:pt idx="126">
                  <c:v>0.68810000000000004</c:v>
                </c:pt>
                <c:pt idx="127">
                  <c:v>0.93010000000000004</c:v>
                </c:pt>
                <c:pt idx="128">
                  <c:v>0.92989999999999995</c:v>
                </c:pt>
                <c:pt idx="129">
                  <c:v>0.92889999999999995</c:v>
                </c:pt>
                <c:pt idx="130">
                  <c:v>0.92800000000000005</c:v>
                </c:pt>
                <c:pt idx="131">
                  <c:v>0.92679999999999996</c:v>
                </c:pt>
                <c:pt idx="132">
                  <c:v>0.92679999999999996</c:v>
                </c:pt>
                <c:pt idx="133">
                  <c:v>0.92630000000000001</c:v>
                </c:pt>
                <c:pt idx="134">
                  <c:v>0.50629999999999997</c:v>
                </c:pt>
                <c:pt idx="135">
                  <c:v>0.92420000000000002</c:v>
                </c:pt>
                <c:pt idx="136">
                  <c:v>0.68220000000000003</c:v>
                </c:pt>
                <c:pt idx="137">
                  <c:v>0.68169999999999997</c:v>
                </c:pt>
                <c:pt idx="138">
                  <c:v>0.92210000000000003</c:v>
                </c:pt>
                <c:pt idx="139">
                  <c:v>0.68079999999999996</c:v>
                </c:pt>
                <c:pt idx="140">
                  <c:v>0.68030000000000002</c:v>
                </c:pt>
                <c:pt idx="141">
                  <c:v>0.68020000000000003</c:v>
                </c:pt>
                <c:pt idx="142">
                  <c:v>0.9194</c:v>
                </c:pt>
                <c:pt idx="143">
                  <c:v>0.91900000000000004</c:v>
                </c:pt>
                <c:pt idx="144">
                  <c:v>0.91890000000000005</c:v>
                </c:pt>
                <c:pt idx="145">
                  <c:v>0.91869999999999996</c:v>
                </c:pt>
                <c:pt idx="146">
                  <c:v>0.91849999999999998</c:v>
                </c:pt>
                <c:pt idx="147">
                  <c:v>1.2369000000000001</c:v>
                </c:pt>
                <c:pt idx="148">
                  <c:v>0.91839999999999999</c:v>
                </c:pt>
                <c:pt idx="149">
                  <c:v>0.91749999999999998</c:v>
                </c:pt>
                <c:pt idx="150">
                  <c:v>0.91720000000000002</c:v>
                </c:pt>
                <c:pt idx="151">
                  <c:v>0.50209999999999999</c:v>
                </c:pt>
                <c:pt idx="152">
                  <c:v>0.91559999999999997</c:v>
                </c:pt>
                <c:pt idx="153">
                  <c:v>0.67559999999999998</c:v>
                </c:pt>
                <c:pt idx="154">
                  <c:v>0.6754</c:v>
                </c:pt>
                <c:pt idx="155">
                  <c:v>0.91020000000000001</c:v>
                </c:pt>
                <c:pt idx="156">
                  <c:v>0.67179999999999995</c:v>
                </c:pt>
                <c:pt idx="157">
                  <c:v>0.90900000000000003</c:v>
                </c:pt>
                <c:pt idx="158">
                  <c:v>0.67059999999999997</c:v>
                </c:pt>
                <c:pt idx="159">
                  <c:v>1.222</c:v>
                </c:pt>
                <c:pt idx="160">
                  <c:v>0.90629999999999999</c:v>
                </c:pt>
                <c:pt idx="161">
                  <c:v>0.66910000000000003</c:v>
                </c:pt>
                <c:pt idx="162">
                  <c:v>1.2193000000000001</c:v>
                </c:pt>
                <c:pt idx="163">
                  <c:v>0.90480000000000005</c:v>
                </c:pt>
                <c:pt idx="164">
                  <c:v>0.66720000000000002</c:v>
                </c:pt>
                <c:pt idx="165">
                  <c:v>0.90280000000000005</c:v>
                </c:pt>
                <c:pt idx="166">
                  <c:v>1.2155</c:v>
                </c:pt>
                <c:pt idx="167">
                  <c:v>0.90110000000000001</c:v>
                </c:pt>
                <c:pt idx="168">
                  <c:v>0.90110000000000001</c:v>
                </c:pt>
                <c:pt idx="169">
                  <c:v>0.66520000000000001</c:v>
                </c:pt>
                <c:pt idx="170">
                  <c:v>0.66469999999999996</c:v>
                </c:pt>
                <c:pt idx="171">
                  <c:v>0.89900000000000002</c:v>
                </c:pt>
                <c:pt idx="172">
                  <c:v>1.2102999999999999</c:v>
                </c:pt>
                <c:pt idx="173">
                  <c:v>1.2096</c:v>
                </c:pt>
                <c:pt idx="174">
                  <c:v>0.89690000000000003</c:v>
                </c:pt>
                <c:pt idx="175">
                  <c:v>1.2052</c:v>
                </c:pt>
                <c:pt idx="176">
                  <c:v>0.89490000000000003</c:v>
                </c:pt>
                <c:pt idx="177">
                  <c:v>0.66039999999999999</c:v>
                </c:pt>
                <c:pt idx="178">
                  <c:v>1.2032</c:v>
                </c:pt>
                <c:pt idx="179">
                  <c:v>0.89329999999999998</c:v>
                </c:pt>
                <c:pt idx="180">
                  <c:v>0.89280000000000004</c:v>
                </c:pt>
                <c:pt idx="181">
                  <c:v>0.89259999999999995</c:v>
                </c:pt>
                <c:pt idx="182">
                  <c:v>1.1993</c:v>
                </c:pt>
                <c:pt idx="183">
                  <c:v>0.65629999999999999</c:v>
                </c:pt>
                <c:pt idx="184">
                  <c:v>0.65600000000000003</c:v>
                </c:pt>
                <c:pt idx="185">
                  <c:v>0.48509999999999998</c:v>
                </c:pt>
                <c:pt idx="186">
                  <c:v>0.65349999999999997</c:v>
                </c:pt>
                <c:pt idx="187">
                  <c:v>0.65349999999999997</c:v>
                </c:pt>
                <c:pt idx="188">
                  <c:v>0.88449999999999995</c:v>
                </c:pt>
                <c:pt idx="189">
                  <c:v>1.1911</c:v>
                </c:pt>
                <c:pt idx="190">
                  <c:v>0.88400000000000001</c:v>
                </c:pt>
                <c:pt idx="191">
                  <c:v>1.1901999999999999</c:v>
                </c:pt>
                <c:pt idx="192">
                  <c:v>0.88360000000000005</c:v>
                </c:pt>
                <c:pt idx="193">
                  <c:v>1.1896</c:v>
                </c:pt>
                <c:pt idx="194">
                  <c:v>0.88239999999999996</c:v>
                </c:pt>
                <c:pt idx="195">
                  <c:v>1.1876</c:v>
                </c:pt>
                <c:pt idx="196">
                  <c:v>0.88049999999999995</c:v>
                </c:pt>
                <c:pt idx="197">
                  <c:v>0.87980000000000003</c:v>
                </c:pt>
                <c:pt idx="198">
                  <c:v>0.48170000000000002</c:v>
                </c:pt>
                <c:pt idx="199">
                  <c:v>1.1842999999999999</c:v>
                </c:pt>
                <c:pt idx="200">
                  <c:v>0.87839999999999996</c:v>
                </c:pt>
                <c:pt idx="201">
                  <c:v>0.87790000000000001</c:v>
                </c:pt>
                <c:pt idx="202">
                  <c:v>0.64829999999999999</c:v>
                </c:pt>
                <c:pt idx="203">
                  <c:v>1.1813</c:v>
                </c:pt>
                <c:pt idx="204">
                  <c:v>1.1809000000000001</c:v>
                </c:pt>
                <c:pt idx="205">
                  <c:v>0.47989999999999999</c:v>
                </c:pt>
                <c:pt idx="206">
                  <c:v>0.64710000000000001</c:v>
                </c:pt>
                <c:pt idx="207">
                  <c:v>0.87409999999999999</c:v>
                </c:pt>
                <c:pt idx="208">
                  <c:v>0.4788</c:v>
                </c:pt>
                <c:pt idx="209">
                  <c:v>0.874</c:v>
                </c:pt>
                <c:pt idx="210">
                  <c:v>1.1767000000000001</c:v>
                </c:pt>
                <c:pt idx="211">
                  <c:v>0.47860000000000003</c:v>
                </c:pt>
                <c:pt idx="212">
                  <c:v>1.1760999999999999</c:v>
                </c:pt>
                <c:pt idx="213">
                  <c:v>0.87329999999999997</c:v>
                </c:pt>
                <c:pt idx="214">
                  <c:v>0.64500000000000002</c:v>
                </c:pt>
                <c:pt idx="215">
                  <c:v>0.64439999999999997</c:v>
                </c:pt>
                <c:pt idx="216">
                  <c:v>1.1734</c:v>
                </c:pt>
                <c:pt idx="217">
                  <c:v>0.64339999999999997</c:v>
                </c:pt>
                <c:pt idx="218">
                  <c:v>1.173</c:v>
                </c:pt>
                <c:pt idx="219">
                  <c:v>0.64329999999999998</c:v>
                </c:pt>
                <c:pt idx="220">
                  <c:v>0.87080000000000002</c:v>
                </c:pt>
                <c:pt idx="221">
                  <c:v>1.1721999999999999</c:v>
                </c:pt>
                <c:pt idx="222">
                  <c:v>1.1713</c:v>
                </c:pt>
                <c:pt idx="223">
                  <c:v>0.47610000000000002</c:v>
                </c:pt>
                <c:pt idx="224">
                  <c:v>1.1702999999999999</c:v>
                </c:pt>
                <c:pt idx="225">
                  <c:v>1.1677999999999999</c:v>
                </c:pt>
                <c:pt idx="226">
                  <c:v>1.1677</c:v>
                </c:pt>
                <c:pt idx="227">
                  <c:v>0.86629999999999996</c:v>
                </c:pt>
                <c:pt idx="228">
                  <c:v>1.1661999999999999</c:v>
                </c:pt>
                <c:pt idx="229">
                  <c:v>1.1649</c:v>
                </c:pt>
                <c:pt idx="230">
                  <c:v>0.86429999999999996</c:v>
                </c:pt>
                <c:pt idx="231">
                  <c:v>1.1635</c:v>
                </c:pt>
                <c:pt idx="232">
                  <c:v>0.47299999999999998</c:v>
                </c:pt>
                <c:pt idx="233">
                  <c:v>0.4728</c:v>
                </c:pt>
                <c:pt idx="234">
                  <c:v>1.1619999999999999</c:v>
                </c:pt>
                <c:pt idx="235">
                  <c:v>1.1615</c:v>
                </c:pt>
                <c:pt idx="236">
                  <c:v>0.63649999999999995</c:v>
                </c:pt>
                <c:pt idx="237">
                  <c:v>0.63639999999999997</c:v>
                </c:pt>
                <c:pt idx="238">
                  <c:v>0.86129999999999995</c:v>
                </c:pt>
                <c:pt idx="239">
                  <c:v>0.86119999999999997</c:v>
                </c:pt>
                <c:pt idx="240">
                  <c:v>1.1597</c:v>
                </c:pt>
                <c:pt idx="241">
                  <c:v>1.157</c:v>
                </c:pt>
                <c:pt idx="242">
                  <c:v>0.85909999999999997</c:v>
                </c:pt>
                <c:pt idx="243">
                  <c:v>0.47039999999999998</c:v>
                </c:pt>
                <c:pt idx="244">
                  <c:v>1.155</c:v>
                </c:pt>
                <c:pt idx="245">
                  <c:v>1.1548</c:v>
                </c:pt>
                <c:pt idx="246">
                  <c:v>1.1544000000000001</c:v>
                </c:pt>
                <c:pt idx="247">
                  <c:v>0.46949999999999997</c:v>
                </c:pt>
                <c:pt idx="248">
                  <c:v>0.46889999999999998</c:v>
                </c:pt>
                <c:pt idx="249">
                  <c:v>0.85589999999999999</c:v>
                </c:pt>
                <c:pt idx="250">
                  <c:v>0.46870000000000001</c:v>
                </c:pt>
                <c:pt idx="251">
                  <c:v>0.63170000000000004</c:v>
                </c:pt>
                <c:pt idx="252">
                  <c:v>0.46839999999999998</c:v>
                </c:pt>
                <c:pt idx="253">
                  <c:v>0.85440000000000005</c:v>
                </c:pt>
                <c:pt idx="254">
                  <c:v>1.1494</c:v>
                </c:pt>
                <c:pt idx="255">
                  <c:v>0.46739999999999998</c:v>
                </c:pt>
                <c:pt idx="256">
                  <c:v>0.4672</c:v>
                </c:pt>
                <c:pt idx="257">
                  <c:v>0.85260000000000002</c:v>
                </c:pt>
                <c:pt idx="258">
                  <c:v>1.1478999999999999</c:v>
                </c:pt>
                <c:pt idx="259">
                  <c:v>1.1476</c:v>
                </c:pt>
                <c:pt idx="260">
                  <c:v>0.85199999999999998</c:v>
                </c:pt>
                <c:pt idx="261">
                  <c:v>1.1471</c:v>
                </c:pt>
                <c:pt idx="262">
                  <c:v>0.62909999999999999</c:v>
                </c:pt>
                <c:pt idx="263">
                  <c:v>0.85129999999999995</c:v>
                </c:pt>
                <c:pt idx="264">
                  <c:v>0.46600000000000003</c:v>
                </c:pt>
                <c:pt idx="265">
                  <c:v>0.62839999999999996</c:v>
                </c:pt>
                <c:pt idx="266">
                  <c:v>1.1446000000000001</c:v>
                </c:pt>
                <c:pt idx="267">
                  <c:v>0.62780000000000002</c:v>
                </c:pt>
                <c:pt idx="268">
                  <c:v>0.84950000000000003</c:v>
                </c:pt>
                <c:pt idx="269">
                  <c:v>0.84899999999999998</c:v>
                </c:pt>
                <c:pt idx="270">
                  <c:v>1.1431</c:v>
                </c:pt>
                <c:pt idx="271">
                  <c:v>0.84850000000000003</c:v>
                </c:pt>
                <c:pt idx="272">
                  <c:v>1.1427</c:v>
                </c:pt>
                <c:pt idx="273">
                  <c:v>1.1425000000000001</c:v>
                </c:pt>
                <c:pt idx="274">
                  <c:v>0.62660000000000005</c:v>
                </c:pt>
                <c:pt idx="275">
                  <c:v>1.1423000000000001</c:v>
                </c:pt>
                <c:pt idx="276">
                  <c:v>0.84809999999999997</c:v>
                </c:pt>
                <c:pt idx="277">
                  <c:v>1.1412</c:v>
                </c:pt>
                <c:pt idx="278">
                  <c:v>1.1409</c:v>
                </c:pt>
                <c:pt idx="279">
                  <c:v>1.1404000000000001</c:v>
                </c:pt>
                <c:pt idx="280">
                  <c:v>0.62539999999999996</c:v>
                </c:pt>
                <c:pt idx="281">
                  <c:v>1.1396999999999999</c:v>
                </c:pt>
                <c:pt idx="282">
                  <c:v>1.1396999999999999</c:v>
                </c:pt>
                <c:pt idx="283">
                  <c:v>0.625</c:v>
                </c:pt>
                <c:pt idx="284">
                  <c:v>0.46339999999999998</c:v>
                </c:pt>
                <c:pt idx="285">
                  <c:v>0.62490000000000001</c:v>
                </c:pt>
                <c:pt idx="286">
                  <c:v>0.84560000000000002</c:v>
                </c:pt>
                <c:pt idx="287">
                  <c:v>1.1372</c:v>
                </c:pt>
                <c:pt idx="288">
                  <c:v>1.1368</c:v>
                </c:pt>
                <c:pt idx="289">
                  <c:v>0.62319999999999998</c:v>
                </c:pt>
                <c:pt idx="290">
                  <c:v>1.1355999999999999</c:v>
                </c:pt>
                <c:pt idx="291">
                  <c:v>1.1346000000000001</c:v>
                </c:pt>
                <c:pt idx="292">
                  <c:v>1.1345000000000001</c:v>
                </c:pt>
                <c:pt idx="293">
                  <c:v>1.1342000000000001</c:v>
                </c:pt>
                <c:pt idx="294">
                  <c:v>0.84199999999999997</c:v>
                </c:pt>
                <c:pt idx="295">
                  <c:v>1.1326000000000001</c:v>
                </c:pt>
                <c:pt idx="296">
                  <c:v>0.46060000000000001</c:v>
                </c:pt>
                <c:pt idx="297">
                  <c:v>0.62119999999999997</c:v>
                </c:pt>
                <c:pt idx="298">
                  <c:v>0.62070000000000003</c:v>
                </c:pt>
                <c:pt idx="299">
                  <c:v>1.1313</c:v>
                </c:pt>
                <c:pt idx="300">
                  <c:v>1.1302000000000001</c:v>
                </c:pt>
                <c:pt idx="301">
                  <c:v>1.1299999999999999</c:v>
                </c:pt>
                <c:pt idx="302">
                  <c:v>1.1299999999999999</c:v>
                </c:pt>
                <c:pt idx="303">
                  <c:v>0.83899999999999997</c:v>
                </c:pt>
                <c:pt idx="304">
                  <c:v>0.83889999999999998</c:v>
                </c:pt>
                <c:pt idx="305">
                  <c:v>1.1295999999999999</c:v>
                </c:pt>
                <c:pt idx="306">
                  <c:v>0.61919999999999997</c:v>
                </c:pt>
                <c:pt idx="307">
                  <c:v>1.1286</c:v>
                </c:pt>
                <c:pt idx="308">
                  <c:v>1.1282000000000001</c:v>
                </c:pt>
                <c:pt idx="309">
                  <c:v>1.1281000000000001</c:v>
                </c:pt>
                <c:pt idx="310">
                  <c:v>1.1273</c:v>
                </c:pt>
                <c:pt idx="311">
                  <c:v>1.1273</c:v>
                </c:pt>
                <c:pt idx="312">
                  <c:v>0.83689999999999998</c:v>
                </c:pt>
                <c:pt idx="313">
                  <c:v>0.83620000000000005</c:v>
                </c:pt>
                <c:pt idx="314">
                  <c:v>1.1253</c:v>
                </c:pt>
                <c:pt idx="315">
                  <c:v>0.45750000000000002</c:v>
                </c:pt>
                <c:pt idx="316">
                  <c:v>0.61639999999999995</c:v>
                </c:pt>
                <c:pt idx="317">
                  <c:v>1.1234</c:v>
                </c:pt>
                <c:pt idx="318">
                  <c:v>0.61550000000000005</c:v>
                </c:pt>
                <c:pt idx="319">
                  <c:v>1.1205000000000001</c:v>
                </c:pt>
                <c:pt idx="320">
                  <c:v>1.1202000000000001</c:v>
                </c:pt>
                <c:pt idx="321">
                  <c:v>0.61350000000000005</c:v>
                </c:pt>
                <c:pt idx="322">
                  <c:v>1.1181000000000001</c:v>
                </c:pt>
                <c:pt idx="323">
                  <c:v>0.61319999999999997</c:v>
                </c:pt>
                <c:pt idx="324">
                  <c:v>1.1178999999999999</c:v>
                </c:pt>
                <c:pt idx="325">
                  <c:v>1.117</c:v>
                </c:pt>
                <c:pt idx="326">
                  <c:v>0.82879999999999998</c:v>
                </c:pt>
                <c:pt idx="327">
                  <c:v>0.45390000000000003</c:v>
                </c:pt>
                <c:pt idx="328">
                  <c:v>1.1129</c:v>
                </c:pt>
                <c:pt idx="329">
                  <c:v>0.45229999999999998</c:v>
                </c:pt>
                <c:pt idx="330">
                  <c:v>1.1119000000000001</c:v>
                </c:pt>
                <c:pt idx="331">
                  <c:v>0.8256</c:v>
                </c:pt>
                <c:pt idx="332">
                  <c:v>0.60970000000000002</c:v>
                </c:pt>
                <c:pt idx="333">
                  <c:v>1.1105</c:v>
                </c:pt>
                <c:pt idx="334">
                  <c:v>1.1104000000000001</c:v>
                </c:pt>
                <c:pt idx="335">
                  <c:v>0.82450000000000001</c:v>
                </c:pt>
                <c:pt idx="336">
                  <c:v>0.60899999999999999</c:v>
                </c:pt>
                <c:pt idx="337">
                  <c:v>0.82430000000000003</c:v>
                </c:pt>
                <c:pt idx="338">
                  <c:v>0.60860000000000003</c:v>
                </c:pt>
                <c:pt idx="339">
                  <c:v>1.1093999999999999</c:v>
                </c:pt>
                <c:pt idx="340">
                  <c:v>0.60829999999999995</c:v>
                </c:pt>
                <c:pt idx="341">
                  <c:v>0.82310000000000005</c:v>
                </c:pt>
                <c:pt idx="342">
                  <c:v>0.82289999999999996</c:v>
                </c:pt>
                <c:pt idx="343">
                  <c:v>1.1082000000000001</c:v>
                </c:pt>
                <c:pt idx="344">
                  <c:v>1.1077999999999999</c:v>
                </c:pt>
                <c:pt idx="345">
                  <c:v>0.82250000000000001</c:v>
                </c:pt>
                <c:pt idx="346">
                  <c:v>0.60699999999999998</c:v>
                </c:pt>
                <c:pt idx="347">
                  <c:v>0.45</c:v>
                </c:pt>
                <c:pt idx="348">
                  <c:v>0.45</c:v>
                </c:pt>
                <c:pt idx="349">
                  <c:v>0.44969999999999999</c:v>
                </c:pt>
                <c:pt idx="350">
                  <c:v>0.44929999999999998</c:v>
                </c:pt>
                <c:pt idx="351">
                  <c:v>0.60550000000000004</c:v>
                </c:pt>
                <c:pt idx="352">
                  <c:v>0.60550000000000004</c:v>
                </c:pt>
                <c:pt idx="353">
                  <c:v>0.60529999999999995</c:v>
                </c:pt>
                <c:pt idx="354">
                  <c:v>0.60509999999999997</c:v>
                </c:pt>
                <c:pt idx="355">
                  <c:v>0.44850000000000001</c:v>
                </c:pt>
                <c:pt idx="356">
                  <c:v>0.60450000000000004</c:v>
                </c:pt>
                <c:pt idx="357">
                  <c:v>1.1014999999999999</c:v>
                </c:pt>
                <c:pt idx="358">
                  <c:v>1.1011</c:v>
                </c:pt>
                <c:pt idx="359">
                  <c:v>1.101</c:v>
                </c:pt>
                <c:pt idx="360">
                  <c:v>1.1008</c:v>
                </c:pt>
                <c:pt idx="361">
                  <c:v>1.1003000000000001</c:v>
                </c:pt>
                <c:pt idx="362">
                  <c:v>1.0995999999999999</c:v>
                </c:pt>
                <c:pt idx="363">
                  <c:v>1.0983000000000001</c:v>
                </c:pt>
                <c:pt idx="364">
                  <c:v>0.81469999999999998</c:v>
                </c:pt>
                <c:pt idx="365">
                  <c:v>1.0963000000000001</c:v>
                </c:pt>
                <c:pt idx="366">
                  <c:v>0.44550000000000001</c:v>
                </c:pt>
                <c:pt idx="367">
                  <c:v>1.0941000000000001</c:v>
                </c:pt>
                <c:pt idx="368">
                  <c:v>0.60009999999999997</c:v>
                </c:pt>
                <c:pt idx="369">
                  <c:v>1.0929</c:v>
                </c:pt>
                <c:pt idx="370">
                  <c:v>1.0913999999999999</c:v>
                </c:pt>
                <c:pt idx="371">
                  <c:v>1.0912999999999999</c:v>
                </c:pt>
                <c:pt idx="372">
                  <c:v>0.44350000000000001</c:v>
                </c:pt>
                <c:pt idx="373">
                  <c:v>1.0895999999999999</c:v>
                </c:pt>
                <c:pt idx="374">
                  <c:v>1.0893999999999999</c:v>
                </c:pt>
                <c:pt idx="375">
                  <c:v>1.0886</c:v>
                </c:pt>
                <c:pt idx="376">
                  <c:v>0.44259999999999999</c:v>
                </c:pt>
                <c:pt idx="377">
                  <c:v>0.5968</c:v>
                </c:pt>
                <c:pt idx="378">
                  <c:v>0.44219999999999998</c:v>
                </c:pt>
                <c:pt idx="379">
                  <c:v>0.44219999999999998</c:v>
                </c:pt>
                <c:pt idx="380">
                  <c:v>0.80659999999999998</c:v>
                </c:pt>
                <c:pt idx="381">
                  <c:v>0.44180000000000003</c:v>
                </c:pt>
                <c:pt idx="382">
                  <c:v>0.441</c:v>
                </c:pt>
                <c:pt idx="383">
                  <c:v>0.59460000000000002</c:v>
                </c:pt>
                <c:pt idx="384">
                  <c:v>1.0832999999999999</c:v>
                </c:pt>
                <c:pt idx="385">
                  <c:v>1.0829</c:v>
                </c:pt>
                <c:pt idx="386">
                  <c:v>1.0817000000000001</c:v>
                </c:pt>
                <c:pt idx="387">
                  <c:v>1.0817000000000001</c:v>
                </c:pt>
                <c:pt idx="388">
                  <c:v>1.0813999999999999</c:v>
                </c:pt>
                <c:pt idx="389">
                  <c:v>1.0812999999999999</c:v>
                </c:pt>
                <c:pt idx="390">
                  <c:v>0.59309999999999996</c:v>
                </c:pt>
                <c:pt idx="391">
                  <c:v>1.0802</c:v>
                </c:pt>
                <c:pt idx="392">
                  <c:v>0.43909999999999999</c:v>
                </c:pt>
                <c:pt idx="393">
                  <c:v>0.43880000000000002</c:v>
                </c:pt>
                <c:pt idx="394">
                  <c:v>0.80110000000000003</c:v>
                </c:pt>
                <c:pt idx="395">
                  <c:v>0.43840000000000001</c:v>
                </c:pt>
                <c:pt idx="396">
                  <c:v>0.59040000000000004</c:v>
                </c:pt>
                <c:pt idx="397">
                  <c:v>0.79790000000000005</c:v>
                </c:pt>
                <c:pt idx="398">
                  <c:v>0.79769999999999996</c:v>
                </c:pt>
                <c:pt idx="399">
                  <c:v>1.0733999999999999</c:v>
                </c:pt>
                <c:pt idx="400">
                  <c:v>0.58840000000000003</c:v>
                </c:pt>
                <c:pt idx="401">
                  <c:v>0.58819999999999995</c:v>
                </c:pt>
                <c:pt idx="402">
                  <c:v>0.58730000000000004</c:v>
                </c:pt>
                <c:pt idx="403">
                  <c:v>0.58720000000000006</c:v>
                </c:pt>
                <c:pt idx="404">
                  <c:v>0.79459999999999997</c:v>
                </c:pt>
                <c:pt idx="405">
                  <c:v>0.43509999999999999</c:v>
                </c:pt>
                <c:pt idx="406">
                  <c:v>0.43509999999999999</c:v>
                </c:pt>
                <c:pt idx="407">
                  <c:v>0.79430000000000001</c:v>
                </c:pt>
                <c:pt idx="408">
                  <c:v>0.79400000000000004</c:v>
                </c:pt>
                <c:pt idx="409">
                  <c:v>0.43469999999999998</c:v>
                </c:pt>
                <c:pt idx="410">
                  <c:v>0.58589999999999998</c:v>
                </c:pt>
                <c:pt idx="411">
                  <c:v>1.0677000000000001</c:v>
                </c:pt>
                <c:pt idx="412">
                  <c:v>0.43419999999999997</c:v>
                </c:pt>
                <c:pt idx="413">
                  <c:v>0.43419999999999997</c:v>
                </c:pt>
                <c:pt idx="414">
                  <c:v>0.43319999999999997</c:v>
                </c:pt>
                <c:pt idx="415">
                  <c:v>1.0639000000000001</c:v>
                </c:pt>
                <c:pt idx="416">
                  <c:v>1.0632999999999999</c:v>
                </c:pt>
                <c:pt idx="417">
                  <c:v>0.7893</c:v>
                </c:pt>
                <c:pt idx="418">
                  <c:v>1.0622</c:v>
                </c:pt>
                <c:pt idx="419">
                  <c:v>1.0621</c:v>
                </c:pt>
                <c:pt idx="420">
                  <c:v>1.0611999999999999</c:v>
                </c:pt>
                <c:pt idx="421">
                  <c:v>0.58189999999999997</c:v>
                </c:pt>
                <c:pt idx="422">
                  <c:v>0.58160000000000001</c:v>
                </c:pt>
                <c:pt idx="423">
                  <c:v>0.58160000000000001</c:v>
                </c:pt>
                <c:pt idx="424">
                  <c:v>0.78690000000000004</c:v>
                </c:pt>
                <c:pt idx="425">
                  <c:v>0.43009999999999998</c:v>
                </c:pt>
                <c:pt idx="426">
                  <c:v>1.0558000000000001</c:v>
                </c:pt>
                <c:pt idx="427">
                  <c:v>0.42899999999999999</c:v>
                </c:pt>
                <c:pt idx="428">
                  <c:v>0.57809999999999995</c:v>
                </c:pt>
                <c:pt idx="429">
                  <c:v>1.0535000000000001</c:v>
                </c:pt>
                <c:pt idx="430">
                  <c:v>0.42820000000000003</c:v>
                </c:pt>
                <c:pt idx="431">
                  <c:v>1.0527</c:v>
                </c:pt>
                <c:pt idx="432">
                  <c:v>0.78139999999999998</c:v>
                </c:pt>
                <c:pt idx="433">
                  <c:v>1.0517000000000001</c:v>
                </c:pt>
                <c:pt idx="434">
                  <c:v>1.0516000000000001</c:v>
                </c:pt>
                <c:pt idx="435">
                  <c:v>0.42749999999999999</c:v>
                </c:pt>
                <c:pt idx="436">
                  <c:v>1.0507</c:v>
                </c:pt>
                <c:pt idx="437">
                  <c:v>0.57520000000000004</c:v>
                </c:pt>
                <c:pt idx="438">
                  <c:v>0.77859999999999996</c:v>
                </c:pt>
                <c:pt idx="439">
                  <c:v>0.5736</c:v>
                </c:pt>
                <c:pt idx="440">
                  <c:v>1.0430999999999999</c:v>
                </c:pt>
                <c:pt idx="441">
                  <c:v>0.42380000000000001</c:v>
                </c:pt>
                <c:pt idx="442">
                  <c:v>0.42270000000000002</c:v>
                </c:pt>
                <c:pt idx="443">
                  <c:v>1.0388999999999999</c:v>
                </c:pt>
                <c:pt idx="444">
                  <c:v>0.56830000000000003</c:v>
                </c:pt>
                <c:pt idx="445">
                  <c:v>0.76919999999999999</c:v>
                </c:pt>
                <c:pt idx="446">
                  <c:v>1.0354000000000001</c:v>
                </c:pt>
                <c:pt idx="447">
                  <c:v>1.034</c:v>
                </c:pt>
                <c:pt idx="448">
                  <c:v>1.0339</c:v>
                </c:pt>
                <c:pt idx="449">
                  <c:v>1.0319</c:v>
                </c:pt>
                <c:pt idx="450">
                  <c:v>1.0306</c:v>
                </c:pt>
                <c:pt idx="451">
                  <c:v>0.41830000000000001</c:v>
                </c:pt>
                <c:pt idx="452">
                  <c:v>0.56340000000000001</c:v>
                </c:pt>
                <c:pt idx="453">
                  <c:v>1.0267999999999999</c:v>
                </c:pt>
                <c:pt idx="454">
                  <c:v>1.0243</c:v>
                </c:pt>
                <c:pt idx="455">
                  <c:v>1.0232000000000001</c:v>
                </c:pt>
                <c:pt idx="456">
                  <c:v>1.0218</c:v>
                </c:pt>
                <c:pt idx="457">
                  <c:v>1.0208999999999999</c:v>
                </c:pt>
                <c:pt idx="458">
                  <c:v>1.0207999999999999</c:v>
                </c:pt>
                <c:pt idx="459">
                  <c:v>1.0202</c:v>
                </c:pt>
                <c:pt idx="460">
                  <c:v>1.0197000000000001</c:v>
                </c:pt>
                <c:pt idx="461">
                  <c:v>0.55820000000000003</c:v>
                </c:pt>
                <c:pt idx="462">
                  <c:v>0.41360000000000002</c:v>
                </c:pt>
                <c:pt idx="463">
                  <c:v>1.0143</c:v>
                </c:pt>
                <c:pt idx="464">
                  <c:v>1.008</c:v>
                </c:pt>
                <c:pt idx="465">
                  <c:v>0.55230000000000001</c:v>
                </c:pt>
                <c:pt idx="466">
                  <c:v>1.0064</c:v>
                </c:pt>
                <c:pt idx="467">
                  <c:v>1.0061</c:v>
                </c:pt>
                <c:pt idx="468">
                  <c:v>1.0053000000000001</c:v>
                </c:pt>
                <c:pt idx="469">
                  <c:v>0.40870000000000001</c:v>
                </c:pt>
                <c:pt idx="470">
                  <c:v>0.74580000000000002</c:v>
                </c:pt>
                <c:pt idx="471">
                  <c:v>1.0024</c:v>
                </c:pt>
                <c:pt idx="472">
                  <c:v>1.3537999999999999</c:v>
                </c:pt>
                <c:pt idx="473">
                  <c:v>1.002</c:v>
                </c:pt>
                <c:pt idx="474">
                  <c:v>0.40679999999999999</c:v>
                </c:pt>
                <c:pt idx="475">
                  <c:v>0.40560000000000002</c:v>
                </c:pt>
                <c:pt idx="476">
                  <c:v>1.3468</c:v>
                </c:pt>
                <c:pt idx="477">
                  <c:v>0.40539999999999998</c:v>
                </c:pt>
                <c:pt idx="478">
                  <c:v>1.3449</c:v>
                </c:pt>
                <c:pt idx="479">
                  <c:v>1.3435999999999999</c:v>
                </c:pt>
                <c:pt idx="480">
                  <c:v>1.3433999999999999</c:v>
                </c:pt>
                <c:pt idx="481">
                  <c:v>0.99399999999999999</c:v>
                </c:pt>
                <c:pt idx="482">
                  <c:v>0.99309999999999998</c:v>
                </c:pt>
                <c:pt idx="483">
                  <c:v>1.3401000000000001</c:v>
                </c:pt>
                <c:pt idx="484">
                  <c:v>1.3391</c:v>
                </c:pt>
                <c:pt idx="485">
                  <c:v>0.40289999999999998</c:v>
                </c:pt>
                <c:pt idx="486">
                  <c:v>0.99060000000000004</c:v>
                </c:pt>
                <c:pt idx="487">
                  <c:v>0.40289999999999998</c:v>
                </c:pt>
                <c:pt idx="488">
                  <c:v>0.40210000000000001</c:v>
                </c:pt>
                <c:pt idx="489">
                  <c:v>1.335</c:v>
                </c:pt>
                <c:pt idx="490">
                  <c:v>0.54169999999999996</c:v>
                </c:pt>
                <c:pt idx="491">
                  <c:v>1.3310999999999999</c:v>
                </c:pt>
                <c:pt idx="492">
                  <c:v>1.3295999999999999</c:v>
                </c:pt>
                <c:pt idx="493">
                  <c:v>0.9839</c:v>
                </c:pt>
                <c:pt idx="494">
                  <c:v>1.3278000000000001</c:v>
                </c:pt>
                <c:pt idx="495">
                  <c:v>1.3270999999999999</c:v>
                </c:pt>
                <c:pt idx="496">
                  <c:v>1.3265</c:v>
                </c:pt>
                <c:pt idx="497">
                  <c:v>0.98170000000000002</c:v>
                </c:pt>
                <c:pt idx="498">
                  <c:v>0.3987</c:v>
                </c:pt>
                <c:pt idx="499">
                  <c:v>1.3234999999999999</c:v>
                </c:pt>
                <c:pt idx="500">
                  <c:v>1.3233999999999999</c:v>
                </c:pt>
                <c:pt idx="501">
                  <c:v>1.3156000000000001</c:v>
                </c:pt>
                <c:pt idx="502">
                  <c:v>1.3154999999999999</c:v>
                </c:pt>
                <c:pt idx="503">
                  <c:v>1.3146</c:v>
                </c:pt>
                <c:pt idx="504">
                  <c:v>1.3127</c:v>
                </c:pt>
                <c:pt idx="505">
                  <c:v>1.3127</c:v>
                </c:pt>
                <c:pt idx="506">
                  <c:v>1.3121</c:v>
                </c:pt>
                <c:pt idx="507">
                  <c:v>1.3119000000000001</c:v>
                </c:pt>
                <c:pt idx="508">
                  <c:v>1.3119000000000001</c:v>
                </c:pt>
                <c:pt idx="509">
                  <c:v>0.53239999999999998</c:v>
                </c:pt>
                <c:pt idx="510">
                  <c:v>0.53169999999999995</c:v>
                </c:pt>
                <c:pt idx="511">
                  <c:v>0.39419999999999999</c:v>
                </c:pt>
                <c:pt idx="512">
                  <c:v>1.3086</c:v>
                </c:pt>
                <c:pt idx="513">
                  <c:v>0.53129999999999999</c:v>
                </c:pt>
                <c:pt idx="514">
                  <c:v>1.3082</c:v>
                </c:pt>
                <c:pt idx="515">
                  <c:v>1.3079000000000001</c:v>
                </c:pt>
                <c:pt idx="516">
                  <c:v>0.53049999999999997</c:v>
                </c:pt>
                <c:pt idx="517">
                  <c:v>0.39329999999999998</c:v>
                </c:pt>
                <c:pt idx="518">
                  <c:v>1.3062</c:v>
                </c:pt>
                <c:pt idx="519">
                  <c:v>0.96689999999999998</c:v>
                </c:pt>
                <c:pt idx="520">
                  <c:v>1.3052999999999999</c:v>
                </c:pt>
                <c:pt idx="521">
                  <c:v>0.71699999999999997</c:v>
                </c:pt>
                <c:pt idx="522">
                  <c:v>1.3036000000000001</c:v>
                </c:pt>
                <c:pt idx="523">
                  <c:v>1.3027</c:v>
                </c:pt>
                <c:pt idx="524">
                  <c:v>1.3024</c:v>
                </c:pt>
                <c:pt idx="525">
                  <c:v>1.3022</c:v>
                </c:pt>
                <c:pt idx="526">
                  <c:v>1.3019000000000001</c:v>
                </c:pt>
                <c:pt idx="527">
                  <c:v>0.52849999999999997</c:v>
                </c:pt>
                <c:pt idx="528">
                  <c:v>1.3001</c:v>
                </c:pt>
                <c:pt idx="529">
                  <c:v>1.2991999999999999</c:v>
                </c:pt>
                <c:pt idx="530">
                  <c:v>0.9617</c:v>
                </c:pt>
                <c:pt idx="531">
                  <c:v>1.2975000000000001</c:v>
                </c:pt>
                <c:pt idx="532">
                  <c:v>1.2974000000000001</c:v>
                </c:pt>
                <c:pt idx="533">
                  <c:v>1.2966</c:v>
                </c:pt>
                <c:pt idx="534">
                  <c:v>1.2964</c:v>
                </c:pt>
                <c:pt idx="535">
                  <c:v>0.52649999999999997</c:v>
                </c:pt>
                <c:pt idx="536">
                  <c:v>0.95979999999999999</c:v>
                </c:pt>
                <c:pt idx="537">
                  <c:v>0.39029999999999998</c:v>
                </c:pt>
                <c:pt idx="538">
                  <c:v>1.2942</c:v>
                </c:pt>
                <c:pt idx="539">
                  <c:v>1.2935000000000001</c:v>
                </c:pt>
                <c:pt idx="540">
                  <c:v>0.38940000000000002</c:v>
                </c:pt>
                <c:pt idx="541">
                  <c:v>1.2930999999999999</c:v>
                </c:pt>
                <c:pt idx="542">
                  <c:v>1.2928999999999999</c:v>
                </c:pt>
                <c:pt idx="543">
                  <c:v>1.2928999999999999</c:v>
                </c:pt>
                <c:pt idx="544">
                  <c:v>1.2924</c:v>
                </c:pt>
                <c:pt idx="545">
                  <c:v>1.2902</c:v>
                </c:pt>
                <c:pt idx="546">
                  <c:v>1.2902</c:v>
                </c:pt>
                <c:pt idx="547">
                  <c:v>0.38850000000000001</c:v>
                </c:pt>
                <c:pt idx="548">
                  <c:v>0.3881</c:v>
                </c:pt>
                <c:pt idx="549">
                  <c:v>0.3881</c:v>
                </c:pt>
                <c:pt idx="550">
                  <c:v>1.2878000000000001</c:v>
                </c:pt>
                <c:pt idx="551">
                  <c:v>1.2869999999999999</c:v>
                </c:pt>
                <c:pt idx="552">
                  <c:v>0.38740000000000002</c:v>
                </c:pt>
                <c:pt idx="553">
                  <c:v>1.2862</c:v>
                </c:pt>
                <c:pt idx="554">
                  <c:v>1.2859</c:v>
                </c:pt>
                <c:pt idx="555">
                  <c:v>1.2859</c:v>
                </c:pt>
                <c:pt idx="556">
                  <c:v>1.2858000000000001</c:v>
                </c:pt>
                <c:pt idx="557">
                  <c:v>1.2855000000000001</c:v>
                </c:pt>
                <c:pt idx="558">
                  <c:v>0.38690000000000002</c:v>
                </c:pt>
                <c:pt idx="559">
                  <c:v>1.2841</c:v>
                </c:pt>
                <c:pt idx="560">
                  <c:v>0.3866</c:v>
                </c:pt>
                <c:pt idx="561">
                  <c:v>1.2839</c:v>
                </c:pt>
                <c:pt idx="562">
                  <c:v>1.2838000000000001</c:v>
                </c:pt>
                <c:pt idx="563">
                  <c:v>1.2837000000000001</c:v>
                </c:pt>
                <c:pt idx="564">
                  <c:v>1.2833000000000001</c:v>
                </c:pt>
                <c:pt idx="565">
                  <c:v>1.2831999999999999</c:v>
                </c:pt>
                <c:pt idx="566">
                  <c:v>1.2824</c:v>
                </c:pt>
                <c:pt idx="567">
                  <c:v>1.282</c:v>
                </c:pt>
                <c:pt idx="568">
                  <c:v>1.2795000000000001</c:v>
                </c:pt>
                <c:pt idx="569">
                  <c:v>1.2790999999999999</c:v>
                </c:pt>
                <c:pt idx="570">
                  <c:v>1.2773000000000001</c:v>
                </c:pt>
                <c:pt idx="571">
                  <c:v>0.51859999999999995</c:v>
                </c:pt>
                <c:pt idx="572">
                  <c:v>0.38450000000000001</c:v>
                </c:pt>
                <c:pt idx="573">
                  <c:v>1.2746999999999999</c:v>
                </c:pt>
                <c:pt idx="574">
                  <c:v>1.2743</c:v>
                </c:pt>
                <c:pt idx="575">
                  <c:v>1.2742</c:v>
                </c:pt>
                <c:pt idx="576">
                  <c:v>1.2733000000000001</c:v>
                </c:pt>
                <c:pt idx="577">
                  <c:v>1.2728999999999999</c:v>
                </c:pt>
                <c:pt idx="578">
                  <c:v>1.2721</c:v>
                </c:pt>
                <c:pt idx="579">
                  <c:v>1.2697000000000001</c:v>
                </c:pt>
                <c:pt idx="580">
                  <c:v>1.2695000000000001</c:v>
                </c:pt>
                <c:pt idx="581">
                  <c:v>1.2693000000000001</c:v>
                </c:pt>
                <c:pt idx="582">
                  <c:v>1.2689999999999999</c:v>
                </c:pt>
                <c:pt idx="583">
                  <c:v>0.93769999999999998</c:v>
                </c:pt>
                <c:pt idx="584">
                  <c:v>0.38109999999999999</c:v>
                </c:pt>
                <c:pt idx="585">
                  <c:v>0.38100000000000001</c:v>
                </c:pt>
                <c:pt idx="586">
                  <c:v>1.2648999999999999</c:v>
                </c:pt>
                <c:pt idx="587">
                  <c:v>1.2639</c:v>
                </c:pt>
                <c:pt idx="588">
                  <c:v>0.3805</c:v>
                </c:pt>
                <c:pt idx="589">
                  <c:v>1.2594000000000001</c:v>
                </c:pt>
                <c:pt idx="590">
                  <c:v>1.2583</c:v>
                </c:pt>
                <c:pt idx="591">
                  <c:v>1.2574000000000001</c:v>
                </c:pt>
                <c:pt idx="592">
                  <c:v>1.2567999999999999</c:v>
                </c:pt>
                <c:pt idx="593">
                  <c:v>1.2567999999999999</c:v>
                </c:pt>
                <c:pt idx="594">
                  <c:v>0.37840000000000001</c:v>
                </c:pt>
                <c:pt idx="595">
                  <c:v>1.2565</c:v>
                </c:pt>
                <c:pt idx="596">
                  <c:v>1.2559</c:v>
                </c:pt>
                <c:pt idx="597">
                  <c:v>1.2545999999999999</c:v>
                </c:pt>
                <c:pt idx="598">
                  <c:v>1.2537</c:v>
                </c:pt>
                <c:pt idx="599">
                  <c:v>1.2533000000000001</c:v>
                </c:pt>
                <c:pt idx="600">
                  <c:v>0.37730000000000002</c:v>
                </c:pt>
                <c:pt idx="601">
                  <c:v>0.377</c:v>
                </c:pt>
                <c:pt idx="602">
                  <c:v>1.2514000000000001</c:v>
                </c:pt>
                <c:pt idx="603">
                  <c:v>1.2514000000000001</c:v>
                </c:pt>
                <c:pt idx="604">
                  <c:v>1.2504</c:v>
                </c:pt>
                <c:pt idx="605">
                  <c:v>1.2497</c:v>
                </c:pt>
                <c:pt idx="606">
                  <c:v>1.2496</c:v>
                </c:pt>
                <c:pt idx="607">
                  <c:v>1.2492000000000001</c:v>
                </c:pt>
                <c:pt idx="608">
                  <c:v>1.248</c:v>
                </c:pt>
                <c:pt idx="609">
                  <c:v>1.248</c:v>
                </c:pt>
                <c:pt idx="610">
                  <c:v>0.37480000000000002</c:v>
                </c:pt>
                <c:pt idx="611">
                  <c:v>1.2439</c:v>
                </c:pt>
                <c:pt idx="612">
                  <c:v>1.2432000000000001</c:v>
                </c:pt>
                <c:pt idx="613">
                  <c:v>0.37369999999999998</c:v>
                </c:pt>
                <c:pt idx="614">
                  <c:v>1.2408999999999999</c:v>
                </c:pt>
                <c:pt idx="615">
                  <c:v>0.373</c:v>
                </c:pt>
                <c:pt idx="616">
                  <c:v>0.37259999999999999</c:v>
                </c:pt>
                <c:pt idx="617">
                  <c:v>1.2367999999999999</c:v>
                </c:pt>
                <c:pt idx="618">
                  <c:v>1.2357</c:v>
                </c:pt>
                <c:pt idx="619">
                  <c:v>1.2336</c:v>
                </c:pt>
                <c:pt idx="620">
                  <c:v>0.37140000000000001</c:v>
                </c:pt>
                <c:pt idx="621">
                  <c:v>0.2757</c:v>
                </c:pt>
                <c:pt idx="622">
                  <c:v>1.2322</c:v>
                </c:pt>
                <c:pt idx="623">
                  <c:v>1.2318</c:v>
                </c:pt>
                <c:pt idx="624">
                  <c:v>0.27560000000000001</c:v>
                </c:pt>
                <c:pt idx="625">
                  <c:v>1.2314000000000001</c:v>
                </c:pt>
                <c:pt idx="626">
                  <c:v>1.2305999999999999</c:v>
                </c:pt>
                <c:pt idx="627">
                  <c:v>1.2262999999999999</c:v>
                </c:pt>
                <c:pt idx="628">
                  <c:v>1.2255</c:v>
                </c:pt>
                <c:pt idx="629">
                  <c:v>1.2253000000000001</c:v>
                </c:pt>
                <c:pt idx="630">
                  <c:v>0.36820000000000003</c:v>
                </c:pt>
                <c:pt idx="631">
                  <c:v>1.2218</c:v>
                </c:pt>
                <c:pt idx="632">
                  <c:v>1.2208000000000001</c:v>
                </c:pt>
                <c:pt idx="633">
                  <c:v>1.2143999999999999</c:v>
                </c:pt>
                <c:pt idx="634">
                  <c:v>1.2137</c:v>
                </c:pt>
                <c:pt idx="635">
                  <c:v>1.2128000000000001</c:v>
                </c:pt>
                <c:pt idx="636">
                  <c:v>1.2121</c:v>
                </c:pt>
                <c:pt idx="637">
                  <c:v>0.36480000000000001</c:v>
                </c:pt>
                <c:pt idx="638">
                  <c:v>1.2112000000000001</c:v>
                </c:pt>
                <c:pt idx="639">
                  <c:v>0.36359999999999998</c:v>
                </c:pt>
                <c:pt idx="640">
                  <c:v>1.2059</c:v>
                </c:pt>
                <c:pt idx="641">
                  <c:v>1.2053</c:v>
                </c:pt>
                <c:pt idx="642">
                  <c:v>1.2044999999999999</c:v>
                </c:pt>
                <c:pt idx="643">
                  <c:v>0.36209999999999998</c:v>
                </c:pt>
                <c:pt idx="644">
                  <c:v>0.48809999999999998</c:v>
                </c:pt>
                <c:pt idx="645">
                  <c:v>1.2014</c:v>
                </c:pt>
                <c:pt idx="646">
                  <c:v>1.2014</c:v>
                </c:pt>
                <c:pt idx="647">
                  <c:v>0.36170000000000002</c:v>
                </c:pt>
                <c:pt idx="648">
                  <c:v>1.2</c:v>
                </c:pt>
                <c:pt idx="649">
                  <c:v>0.35980000000000001</c:v>
                </c:pt>
                <c:pt idx="650">
                  <c:v>1.1947000000000001</c:v>
                </c:pt>
                <c:pt idx="651">
                  <c:v>1.1924999999999999</c:v>
                </c:pt>
                <c:pt idx="652">
                  <c:v>1.1884999999999999</c:v>
                </c:pt>
                <c:pt idx="653">
                  <c:v>0.35720000000000002</c:v>
                </c:pt>
                <c:pt idx="654">
                  <c:v>1.1836</c:v>
                </c:pt>
                <c:pt idx="655">
                  <c:v>1.1832</c:v>
                </c:pt>
                <c:pt idx="656">
                  <c:v>0.48010000000000003</c:v>
                </c:pt>
                <c:pt idx="657">
                  <c:v>1.1813</c:v>
                </c:pt>
                <c:pt idx="658">
                  <c:v>1.1812</c:v>
                </c:pt>
                <c:pt idx="659">
                  <c:v>1.1796</c:v>
                </c:pt>
                <c:pt idx="660">
                  <c:v>1.1786000000000001</c:v>
                </c:pt>
                <c:pt idx="661">
                  <c:v>0.35399999999999998</c:v>
                </c:pt>
                <c:pt idx="662">
                  <c:v>1.1755</c:v>
                </c:pt>
                <c:pt idx="663">
                  <c:v>1.1753</c:v>
                </c:pt>
                <c:pt idx="664">
                  <c:v>0.35249999999999998</c:v>
                </c:pt>
                <c:pt idx="665">
                  <c:v>0.26179999999999998</c:v>
                </c:pt>
                <c:pt idx="666">
                  <c:v>1.1681999999999999</c:v>
                </c:pt>
                <c:pt idx="667">
                  <c:v>1.1642999999999999</c:v>
                </c:pt>
                <c:pt idx="668">
                  <c:v>1.1632</c:v>
                </c:pt>
                <c:pt idx="669">
                  <c:v>1.1607000000000001</c:v>
                </c:pt>
                <c:pt idx="670">
                  <c:v>1.1600999999999999</c:v>
                </c:pt>
                <c:pt idx="671">
                  <c:v>0.34920000000000001</c:v>
                </c:pt>
                <c:pt idx="672">
                  <c:v>0.34849999999999998</c:v>
                </c:pt>
                <c:pt idx="673">
                  <c:v>1.1572</c:v>
                </c:pt>
                <c:pt idx="674">
                  <c:v>0.34799999999999998</c:v>
                </c:pt>
                <c:pt idx="675">
                  <c:v>0.46839999999999998</c:v>
                </c:pt>
                <c:pt idx="676">
                  <c:v>1.1505000000000001</c:v>
                </c:pt>
                <c:pt idx="677">
                  <c:v>1.1489</c:v>
                </c:pt>
                <c:pt idx="678">
                  <c:v>0.34510000000000002</c:v>
                </c:pt>
                <c:pt idx="679">
                  <c:v>1.1456</c:v>
                </c:pt>
                <c:pt idx="680">
                  <c:v>1.1432</c:v>
                </c:pt>
                <c:pt idx="681">
                  <c:v>1.1411</c:v>
                </c:pt>
                <c:pt idx="682">
                  <c:v>1.1342000000000001</c:v>
                </c:pt>
                <c:pt idx="683">
                  <c:v>0.3412</c:v>
                </c:pt>
                <c:pt idx="684">
                  <c:v>0.34060000000000001</c:v>
                </c:pt>
                <c:pt idx="685">
                  <c:v>0.3382</c:v>
                </c:pt>
                <c:pt idx="686">
                  <c:v>0.45569999999999999</c:v>
                </c:pt>
                <c:pt idx="687">
                  <c:v>1.1162000000000001</c:v>
                </c:pt>
                <c:pt idx="688">
                  <c:v>1.1161000000000001</c:v>
                </c:pt>
                <c:pt idx="689">
                  <c:v>0.2495</c:v>
                </c:pt>
                <c:pt idx="690">
                  <c:v>0.3357</c:v>
                </c:pt>
                <c:pt idx="691">
                  <c:v>0.33450000000000002</c:v>
                </c:pt>
                <c:pt idx="692">
                  <c:v>0.33090000000000003</c:v>
                </c:pt>
                <c:pt idx="693">
                  <c:v>0.2437</c:v>
                </c:pt>
                <c:pt idx="694">
                  <c:v>0.24310000000000001</c:v>
                </c:pt>
                <c:pt idx="695">
                  <c:v>0.43990000000000001</c:v>
                </c:pt>
                <c:pt idx="696">
                  <c:v>0.32600000000000001</c:v>
                </c:pt>
                <c:pt idx="697">
                  <c:v>0.32550000000000001</c:v>
                </c:pt>
                <c:pt idx="698">
                  <c:v>0.32479999999999998</c:v>
                </c:pt>
                <c:pt idx="699">
                  <c:v>0.32379999999999998</c:v>
                </c:pt>
                <c:pt idx="700">
                  <c:v>0.2392</c:v>
                </c:pt>
                <c:pt idx="701">
                  <c:v>0.23860000000000001</c:v>
                </c:pt>
                <c:pt idx="702">
                  <c:v>1.4356</c:v>
                </c:pt>
                <c:pt idx="703">
                  <c:v>1.4338</c:v>
                </c:pt>
                <c:pt idx="704">
                  <c:v>1.4326000000000001</c:v>
                </c:pt>
                <c:pt idx="705">
                  <c:v>1.4325000000000001</c:v>
                </c:pt>
                <c:pt idx="706">
                  <c:v>1.4322999999999999</c:v>
                </c:pt>
                <c:pt idx="707">
                  <c:v>1.4319</c:v>
                </c:pt>
                <c:pt idx="708">
                  <c:v>1.4315</c:v>
                </c:pt>
                <c:pt idx="709">
                  <c:v>1.4257</c:v>
                </c:pt>
                <c:pt idx="710">
                  <c:v>1.4248000000000001</c:v>
                </c:pt>
                <c:pt idx="711">
                  <c:v>1.4248000000000001</c:v>
                </c:pt>
                <c:pt idx="712">
                  <c:v>1.4242999999999999</c:v>
                </c:pt>
                <c:pt idx="713">
                  <c:v>1.4240999999999999</c:v>
                </c:pt>
                <c:pt idx="714">
                  <c:v>1.4218</c:v>
                </c:pt>
                <c:pt idx="715">
                  <c:v>1.4200999999999999</c:v>
                </c:pt>
                <c:pt idx="716">
                  <c:v>0.31640000000000001</c:v>
                </c:pt>
                <c:pt idx="717">
                  <c:v>1.4162999999999999</c:v>
                </c:pt>
                <c:pt idx="718">
                  <c:v>1.4160999999999999</c:v>
                </c:pt>
                <c:pt idx="719">
                  <c:v>1.4158999999999999</c:v>
                </c:pt>
                <c:pt idx="720">
                  <c:v>1.4125000000000001</c:v>
                </c:pt>
                <c:pt idx="721">
                  <c:v>1.4124000000000001</c:v>
                </c:pt>
                <c:pt idx="722">
                  <c:v>1.4118999999999999</c:v>
                </c:pt>
                <c:pt idx="723">
                  <c:v>1.4115</c:v>
                </c:pt>
                <c:pt idx="724">
                  <c:v>1.4114</c:v>
                </c:pt>
                <c:pt idx="725">
                  <c:v>1.4104000000000001</c:v>
                </c:pt>
                <c:pt idx="726">
                  <c:v>1.4098999999999999</c:v>
                </c:pt>
                <c:pt idx="727">
                  <c:v>1.4097999999999999</c:v>
                </c:pt>
                <c:pt idx="728">
                  <c:v>1.4096</c:v>
                </c:pt>
                <c:pt idx="729">
                  <c:v>1.4085000000000001</c:v>
                </c:pt>
                <c:pt idx="730">
                  <c:v>1.4084000000000001</c:v>
                </c:pt>
                <c:pt idx="731">
                  <c:v>1.4074</c:v>
                </c:pt>
                <c:pt idx="732">
                  <c:v>1.4073</c:v>
                </c:pt>
                <c:pt idx="733">
                  <c:v>1.4068000000000001</c:v>
                </c:pt>
                <c:pt idx="734">
                  <c:v>1.4067000000000001</c:v>
                </c:pt>
                <c:pt idx="735">
                  <c:v>1.4058999999999999</c:v>
                </c:pt>
                <c:pt idx="736">
                  <c:v>1.4054</c:v>
                </c:pt>
                <c:pt idx="737">
                  <c:v>1.4053</c:v>
                </c:pt>
                <c:pt idx="738">
                  <c:v>0.23319999999999999</c:v>
                </c:pt>
                <c:pt idx="739">
                  <c:v>0.2331</c:v>
                </c:pt>
                <c:pt idx="740">
                  <c:v>0.31340000000000001</c:v>
                </c:pt>
                <c:pt idx="741">
                  <c:v>0.2329</c:v>
                </c:pt>
                <c:pt idx="742">
                  <c:v>1.4029</c:v>
                </c:pt>
                <c:pt idx="743">
                  <c:v>1.4027000000000001</c:v>
                </c:pt>
                <c:pt idx="744">
                  <c:v>1.4015</c:v>
                </c:pt>
                <c:pt idx="745">
                  <c:v>1.4005000000000001</c:v>
                </c:pt>
                <c:pt idx="746">
                  <c:v>1.4001999999999999</c:v>
                </c:pt>
                <c:pt idx="747">
                  <c:v>1.4</c:v>
                </c:pt>
                <c:pt idx="748">
                  <c:v>0.2324</c:v>
                </c:pt>
                <c:pt idx="749">
                  <c:v>1.3997999999999999</c:v>
                </c:pt>
                <c:pt idx="750">
                  <c:v>1.3992</c:v>
                </c:pt>
                <c:pt idx="751">
                  <c:v>1.3991</c:v>
                </c:pt>
                <c:pt idx="752">
                  <c:v>1.399</c:v>
                </c:pt>
                <c:pt idx="753">
                  <c:v>1.3989</c:v>
                </c:pt>
                <c:pt idx="754">
                  <c:v>0.31240000000000001</c:v>
                </c:pt>
                <c:pt idx="755">
                  <c:v>1.3971</c:v>
                </c:pt>
                <c:pt idx="756">
                  <c:v>1.3965000000000001</c:v>
                </c:pt>
                <c:pt idx="757">
                  <c:v>1.3963000000000001</c:v>
                </c:pt>
                <c:pt idx="758">
                  <c:v>1.395</c:v>
                </c:pt>
                <c:pt idx="759">
                  <c:v>1.3948</c:v>
                </c:pt>
                <c:pt idx="760">
                  <c:v>1.3945000000000001</c:v>
                </c:pt>
                <c:pt idx="761">
                  <c:v>1.3945000000000001</c:v>
                </c:pt>
                <c:pt idx="762">
                  <c:v>1.3944000000000001</c:v>
                </c:pt>
                <c:pt idx="763">
                  <c:v>1.3942000000000001</c:v>
                </c:pt>
                <c:pt idx="764">
                  <c:v>1.3936999999999999</c:v>
                </c:pt>
                <c:pt idx="765">
                  <c:v>1.393</c:v>
                </c:pt>
                <c:pt idx="766">
                  <c:v>1.3928</c:v>
                </c:pt>
                <c:pt idx="767">
                  <c:v>1.3927</c:v>
                </c:pt>
                <c:pt idx="768">
                  <c:v>0.31109999999999999</c:v>
                </c:pt>
                <c:pt idx="769">
                  <c:v>1.3914</c:v>
                </c:pt>
                <c:pt idx="770">
                  <c:v>1.3912</c:v>
                </c:pt>
                <c:pt idx="771">
                  <c:v>1.3905000000000001</c:v>
                </c:pt>
                <c:pt idx="772">
                  <c:v>1.3900999999999999</c:v>
                </c:pt>
                <c:pt idx="773">
                  <c:v>1.39</c:v>
                </c:pt>
                <c:pt idx="774">
                  <c:v>1.3894</c:v>
                </c:pt>
                <c:pt idx="775">
                  <c:v>1.3894</c:v>
                </c:pt>
                <c:pt idx="776">
                  <c:v>1.3892</c:v>
                </c:pt>
                <c:pt idx="777">
                  <c:v>1.3854</c:v>
                </c:pt>
                <c:pt idx="778">
                  <c:v>1.3853</c:v>
                </c:pt>
                <c:pt idx="779">
                  <c:v>1.3849</c:v>
                </c:pt>
                <c:pt idx="780">
                  <c:v>0.2296</c:v>
                </c:pt>
                <c:pt idx="781">
                  <c:v>1.383</c:v>
                </c:pt>
                <c:pt idx="782">
                  <c:v>1.3825000000000001</c:v>
                </c:pt>
                <c:pt idx="783">
                  <c:v>1.3823000000000001</c:v>
                </c:pt>
                <c:pt idx="784">
                  <c:v>1.3812</c:v>
                </c:pt>
                <c:pt idx="785">
                  <c:v>1.3809</c:v>
                </c:pt>
                <c:pt idx="786">
                  <c:v>1.3805000000000001</c:v>
                </c:pt>
                <c:pt idx="787">
                  <c:v>1.3772</c:v>
                </c:pt>
                <c:pt idx="788">
                  <c:v>0.3075</c:v>
                </c:pt>
                <c:pt idx="789">
                  <c:v>1.3763000000000001</c:v>
                </c:pt>
                <c:pt idx="790">
                  <c:v>1.3752</c:v>
                </c:pt>
                <c:pt idx="791">
                  <c:v>1.3747</c:v>
                </c:pt>
                <c:pt idx="792">
                  <c:v>1.3742000000000001</c:v>
                </c:pt>
                <c:pt idx="793">
                  <c:v>1.3734999999999999</c:v>
                </c:pt>
                <c:pt idx="794">
                  <c:v>1.3733</c:v>
                </c:pt>
                <c:pt idx="795">
                  <c:v>0.30659999999999998</c:v>
                </c:pt>
                <c:pt idx="796">
                  <c:v>0.30640000000000001</c:v>
                </c:pt>
                <c:pt idx="797">
                  <c:v>1.3716999999999999</c:v>
                </c:pt>
                <c:pt idx="798">
                  <c:v>1.3714</c:v>
                </c:pt>
                <c:pt idx="799">
                  <c:v>1.3712</c:v>
                </c:pt>
                <c:pt idx="800">
                  <c:v>1.3709</c:v>
                </c:pt>
                <c:pt idx="801">
                  <c:v>1.3704000000000001</c:v>
                </c:pt>
                <c:pt idx="802">
                  <c:v>1.3704000000000001</c:v>
                </c:pt>
                <c:pt idx="803">
                  <c:v>1.3701000000000001</c:v>
                </c:pt>
                <c:pt idx="804">
                  <c:v>1.3669</c:v>
                </c:pt>
                <c:pt idx="805">
                  <c:v>1.3667</c:v>
                </c:pt>
                <c:pt idx="806">
                  <c:v>1.3664000000000001</c:v>
                </c:pt>
                <c:pt idx="807">
                  <c:v>1.365</c:v>
                </c:pt>
                <c:pt idx="808">
                  <c:v>1.3647</c:v>
                </c:pt>
                <c:pt idx="809">
                  <c:v>1.3643000000000001</c:v>
                </c:pt>
                <c:pt idx="810">
                  <c:v>1.3622000000000001</c:v>
                </c:pt>
                <c:pt idx="811">
                  <c:v>1.3615999999999999</c:v>
                </c:pt>
                <c:pt idx="812">
                  <c:v>1.3605</c:v>
                </c:pt>
                <c:pt idx="813">
                  <c:v>0.2258</c:v>
                </c:pt>
                <c:pt idx="814">
                  <c:v>0.30370000000000003</c:v>
                </c:pt>
                <c:pt idx="815">
                  <c:v>0.22539999999999999</c:v>
                </c:pt>
                <c:pt idx="816">
                  <c:v>1.3581000000000001</c:v>
                </c:pt>
                <c:pt idx="817">
                  <c:v>0.30330000000000001</c:v>
                </c:pt>
                <c:pt idx="818">
                  <c:v>0.3029</c:v>
                </c:pt>
                <c:pt idx="819">
                  <c:v>1.3557999999999999</c:v>
                </c:pt>
                <c:pt idx="820">
                  <c:v>1.3552</c:v>
                </c:pt>
                <c:pt idx="821">
                  <c:v>1.3548</c:v>
                </c:pt>
                <c:pt idx="822">
                  <c:v>1.3522000000000001</c:v>
                </c:pt>
                <c:pt idx="823">
                  <c:v>1.3514999999999999</c:v>
                </c:pt>
                <c:pt idx="824">
                  <c:v>1.351</c:v>
                </c:pt>
                <c:pt idx="825">
                  <c:v>1.3508</c:v>
                </c:pt>
                <c:pt idx="826">
                  <c:v>1.3495999999999999</c:v>
                </c:pt>
                <c:pt idx="827">
                  <c:v>1.3495999999999999</c:v>
                </c:pt>
                <c:pt idx="828">
                  <c:v>1.3460000000000001</c:v>
                </c:pt>
                <c:pt idx="829">
                  <c:v>0.30059999999999998</c:v>
                </c:pt>
                <c:pt idx="830">
                  <c:v>1.3452</c:v>
                </c:pt>
                <c:pt idx="831">
                  <c:v>1.34</c:v>
                </c:pt>
                <c:pt idx="832">
                  <c:v>0.22239999999999999</c:v>
                </c:pt>
                <c:pt idx="833">
                  <c:v>1.3395999999999999</c:v>
                </c:pt>
                <c:pt idx="834">
                  <c:v>1.3378000000000001</c:v>
                </c:pt>
                <c:pt idx="835">
                  <c:v>1.3371</c:v>
                </c:pt>
                <c:pt idx="836">
                  <c:v>1.3364</c:v>
                </c:pt>
                <c:pt idx="837">
                  <c:v>1.3357000000000001</c:v>
                </c:pt>
                <c:pt idx="838">
                  <c:v>1.3349</c:v>
                </c:pt>
                <c:pt idx="839">
                  <c:v>1.3344</c:v>
                </c:pt>
                <c:pt idx="840">
                  <c:v>0.2215</c:v>
                </c:pt>
                <c:pt idx="841">
                  <c:v>1.3331</c:v>
                </c:pt>
                <c:pt idx="842">
                  <c:v>1.3288</c:v>
                </c:pt>
                <c:pt idx="843">
                  <c:v>1.3285</c:v>
                </c:pt>
                <c:pt idx="844">
                  <c:v>0.22040000000000001</c:v>
                </c:pt>
                <c:pt idx="845">
                  <c:v>1.3234999999999999</c:v>
                </c:pt>
                <c:pt idx="846">
                  <c:v>1.3201000000000001</c:v>
                </c:pt>
                <c:pt idx="847">
                  <c:v>1.3165</c:v>
                </c:pt>
                <c:pt idx="848">
                  <c:v>0.21840000000000001</c:v>
                </c:pt>
                <c:pt idx="849">
                  <c:v>1.3149</c:v>
                </c:pt>
                <c:pt idx="850">
                  <c:v>1.3138000000000001</c:v>
                </c:pt>
                <c:pt idx="851">
                  <c:v>0.21779999999999999</c:v>
                </c:pt>
                <c:pt idx="852">
                  <c:v>1.3101</c:v>
                </c:pt>
                <c:pt idx="853">
                  <c:v>1.3095000000000001</c:v>
                </c:pt>
                <c:pt idx="854">
                  <c:v>1.3082</c:v>
                </c:pt>
                <c:pt idx="855">
                  <c:v>0.21709999999999999</c:v>
                </c:pt>
                <c:pt idx="856">
                  <c:v>0.21709999999999999</c:v>
                </c:pt>
                <c:pt idx="857">
                  <c:v>0.29199999999999998</c:v>
                </c:pt>
                <c:pt idx="858">
                  <c:v>0.29170000000000001</c:v>
                </c:pt>
                <c:pt idx="859">
                  <c:v>1.3052999999999999</c:v>
                </c:pt>
                <c:pt idx="860">
                  <c:v>1.3048999999999999</c:v>
                </c:pt>
                <c:pt idx="861">
                  <c:v>0.21659999999999999</c:v>
                </c:pt>
                <c:pt idx="862">
                  <c:v>0.21609999999999999</c:v>
                </c:pt>
                <c:pt idx="863">
                  <c:v>1.2983</c:v>
                </c:pt>
                <c:pt idx="864">
                  <c:v>1.2982</c:v>
                </c:pt>
                <c:pt idx="865">
                  <c:v>1.2967</c:v>
                </c:pt>
                <c:pt idx="866">
                  <c:v>1.2949999999999999</c:v>
                </c:pt>
                <c:pt idx="867">
                  <c:v>0.28899999999999998</c:v>
                </c:pt>
                <c:pt idx="868">
                  <c:v>0.28870000000000001</c:v>
                </c:pt>
                <c:pt idx="869">
                  <c:v>0.2145</c:v>
                </c:pt>
                <c:pt idx="870">
                  <c:v>1.29</c:v>
                </c:pt>
                <c:pt idx="871">
                  <c:v>1.2899</c:v>
                </c:pt>
                <c:pt idx="872">
                  <c:v>1.2885</c:v>
                </c:pt>
                <c:pt idx="873">
                  <c:v>0.2137</c:v>
                </c:pt>
                <c:pt idx="874">
                  <c:v>1.2862</c:v>
                </c:pt>
                <c:pt idx="875">
                  <c:v>1.2842</c:v>
                </c:pt>
                <c:pt idx="876">
                  <c:v>1.2821</c:v>
                </c:pt>
                <c:pt idx="877">
                  <c:v>1.2761</c:v>
                </c:pt>
                <c:pt idx="878">
                  <c:v>0.2117</c:v>
                </c:pt>
                <c:pt idx="879">
                  <c:v>0.2114</c:v>
                </c:pt>
                <c:pt idx="880">
                  <c:v>1.2688999999999999</c:v>
                </c:pt>
                <c:pt idx="881">
                  <c:v>0.2104</c:v>
                </c:pt>
                <c:pt idx="882">
                  <c:v>0.28310000000000002</c:v>
                </c:pt>
                <c:pt idx="883">
                  <c:v>1.2622</c:v>
                </c:pt>
                <c:pt idx="884">
                  <c:v>0.28000000000000003</c:v>
                </c:pt>
                <c:pt idx="885">
                  <c:v>1.2511000000000001</c:v>
                </c:pt>
                <c:pt idx="886">
                  <c:v>0.27839999999999998</c:v>
                </c:pt>
                <c:pt idx="887">
                  <c:v>0.20660000000000001</c:v>
                </c:pt>
                <c:pt idx="888">
                  <c:v>0.27489999999999998</c:v>
                </c:pt>
                <c:pt idx="889">
                  <c:v>0.27489999999999998</c:v>
                </c:pt>
                <c:pt idx="890">
                  <c:v>0.2039</c:v>
                </c:pt>
                <c:pt idx="891">
                  <c:v>0.27379999999999999</c:v>
                </c:pt>
                <c:pt idx="892">
                  <c:v>0.2031</c:v>
                </c:pt>
                <c:pt idx="893">
                  <c:v>0.20269999999999999</c:v>
                </c:pt>
                <c:pt idx="894">
                  <c:v>0.20269999999999999</c:v>
                </c:pt>
                <c:pt idx="895">
                  <c:v>0.2021</c:v>
                </c:pt>
                <c:pt idx="896">
                  <c:v>0.1996</c:v>
                </c:pt>
                <c:pt idx="897">
                  <c:v>0.19950000000000001</c:v>
                </c:pt>
                <c:pt idx="898">
                  <c:v>0.2681</c:v>
                </c:pt>
                <c:pt idx="899">
                  <c:v>0.2671</c:v>
                </c:pt>
                <c:pt idx="900">
                  <c:v>0.1963</c:v>
                </c:pt>
                <c:pt idx="901">
                  <c:v>0.19600000000000001</c:v>
                </c:pt>
                <c:pt idx="902">
                  <c:v>0.26290000000000002</c:v>
                </c:pt>
                <c:pt idx="903">
                  <c:v>0.1951</c:v>
                </c:pt>
                <c:pt idx="904">
                  <c:v>0.1946</c:v>
                </c:pt>
                <c:pt idx="905">
                  <c:v>0.1946</c:v>
                </c:pt>
                <c:pt idx="906">
                  <c:v>0.1938</c:v>
                </c:pt>
                <c:pt idx="907">
                  <c:v>0.19339999999999999</c:v>
                </c:pt>
                <c:pt idx="908">
                  <c:v>0.19289999999999999</c:v>
                </c:pt>
                <c:pt idx="909">
                  <c:v>0.19209999999999999</c:v>
                </c:pt>
                <c:pt idx="910">
                  <c:v>0.19159999999999999</c:v>
                </c:pt>
                <c:pt idx="911">
                  <c:v>0.19120000000000001</c:v>
                </c:pt>
                <c:pt idx="912">
                  <c:v>0.25679999999999997</c:v>
                </c:pt>
                <c:pt idx="913">
                  <c:v>0.19059999999999999</c:v>
                </c:pt>
                <c:pt idx="914">
                  <c:v>0.1903</c:v>
                </c:pt>
                <c:pt idx="915">
                  <c:v>0.1232</c:v>
                </c:pt>
                <c:pt idx="916">
                  <c:v>0.25059999999999999</c:v>
                </c:pt>
                <c:pt idx="917">
                  <c:v>0.1855</c:v>
                </c:pt>
                <c:pt idx="918">
                  <c:v>0.18509999999999999</c:v>
                </c:pt>
                <c:pt idx="919">
                  <c:v>1.4990000000000001</c:v>
                </c:pt>
                <c:pt idx="920">
                  <c:v>0.18509999999999999</c:v>
                </c:pt>
                <c:pt idx="921">
                  <c:v>0.185</c:v>
                </c:pt>
                <c:pt idx="922">
                  <c:v>1.4961</c:v>
                </c:pt>
                <c:pt idx="923">
                  <c:v>1.494</c:v>
                </c:pt>
                <c:pt idx="924">
                  <c:v>1.4931000000000001</c:v>
                </c:pt>
                <c:pt idx="925">
                  <c:v>1.4931000000000001</c:v>
                </c:pt>
                <c:pt idx="926">
                  <c:v>1.492</c:v>
                </c:pt>
                <c:pt idx="927">
                  <c:v>1.4916</c:v>
                </c:pt>
                <c:pt idx="928">
                  <c:v>1.4914000000000001</c:v>
                </c:pt>
                <c:pt idx="929">
                  <c:v>1.4912000000000001</c:v>
                </c:pt>
                <c:pt idx="930">
                  <c:v>1.4908999999999999</c:v>
                </c:pt>
                <c:pt idx="931">
                  <c:v>1.4881</c:v>
                </c:pt>
                <c:pt idx="932">
                  <c:v>1.4878</c:v>
                </c:pt>
                <c:pt idx="933">
                  <c:v>1.4872000000000001</c:v>
                </c:pt>
                <c:pt idx="934">
                  <c:v>1.4864999999999999</c:v>
                </c:pt>
                <c:pt idx="935">
                  <c:v>0.1835</c:v>
                </c:pt>
                <c:pt idx="936">
                  <c:v>1.4854000000000001</c:v>
                </c:pt>
                <c:pt idx="937">
                  <c:v>1.4853000000000001</c:v>
                </c:pt>
                <c:pt idx="938">
                  <c:v>1.484</c:v>
                </c:pt>
                <c:pt idx="939">
                  <c:v>0.1832</c:v>
                </c:pt>
                <c:pt idx="940">
                  <c:v>0.1832</c:v>
                </c:pt>
                <c:pt idx="941">
                  <c:v>1.4823</c:v>
                </c:pt>
                <c:pt idx="942">
                  <c:v>1.4814000000000001</c:v>
                </c:pt>
                <c:pt idx="943">
                  <c:v>1.4812000000000001</c:v>
                </c:pt>
                <c:pt idx="944">
                  <c:v>1.4812000000000001</c:v>
                </c:pt>
                <c:pt idx="945">
                  <c:v>1.4805999999999999</c:v>
                </c:pt>
                <c:pt idx="946">
                  <c:v>0.18279999999999999</c:v>
                </c:pt>
                <c:pt idx="947">
                  <c:v>1.4804999999999999</c:v>
                </c:pt>
                <c:pt idx="948">
                  <c:v>1.4803999999999999</c:v>
                </c:pt>
                <c:pt idx="949">
                  <c:v>1.48</c:v>
                </c:pt>
                <c:pt idx="950">
                  <c:v>1.4798</c:v>
                </c:pt>
                <c:pt idx="951">
                  <c:v>1.4798</c:v>
                </c:pt>
                <c:pt idx="952">
                  <c:v>1.4798</c:v>
                </c:pt>
                <c:pt idx="953">
                  <c:v>1.4795</c:v>
                </c:pt>
                <c:pt idx="954">
                  <c:v>1.4790000000000001</c:v>
                </c:pt>
                <c:pt idx="955">
                  <c:v>1.4787999999999999</c:v>
                </c:pt>
                <c:pt idx="956">
                  <c:v>0.18260000000000001</c:v>
                </c:pt>
                <c:pt idx="957">
                  <c:v>1.4782999999999999</c:v>
                </c:pt>
                <c:pt idx="958">
                  <c:v>1.4772000000000001</c:v>
                </c:pt>
                <c:pt idx="959">
                  <c:v>1.4770000000000001</c:v>
                </c:pt>
                <c:pt idx="960">
                  <c:v>1.4767999999999999</c:v>
                </c:pt>
                <c:pt idx="961">
                  <c:v>0.18229999999999999</c:v>
                </c:pt>
                <c:pt idx="962">
                  <c:v>1.4757</c:v>
                </c:pt>
                <c:pt idx="963">
                  <c:v>1.4756</c:v>
                </c:pt>
                <c:pt idx="964">
                  <c:v>1.4755</c:v>
                </c:pt>
                <c:pt idx="965">
                  <c:v>1.4751000000000001</c:v>
                </c:pt>
                <c:pt idx="966">
                  <c:v>1.4742999999999999</c:v>
                </c:pt>
                <c:pt idx="967">
                  <c:v>0.182</c:v>
                </c:pt>
                <c:pt idx="968">
                  <c:v>0.24490000000000001</c:v>
                </c:pt>
                <c:pt idx="969">
                  <c:v>1.4737</c:v>
                </c:pt>
                <c:pt idx="970">
                  <c:v>1.4736</c:v>
                </c:pt>
                <c:pt idx="971">
                  <c:v>1.4735</c:v>
                </c:pt>
                <c:pt idx="972">
                  <c:v>1.4735</c:v>
                </c:pt>
                <c:pt idx="973">
                  <c:v>1.4733000000000001</c:v>
                </c:pt>
                <c:pt idx="974">
                  <c:v>0.18190000000000001</c:v>
                </c:pt>
                <c:pt idx="975">
                  <c:v>1.4726999999999999</c:v>
                </c:pt>
                <c:pt idx="976">
                  <c:v>1.4725999999999999</c:v>
                </c:pt>
                <c:pt idx="977">
                  <c:v>1.4721</c:v>
                </c:pt>
                <c:pt idx="978">
                  <c:v>1.4718</c:v>
                </c:pt>
                <c:pt idx="979">
                  <c:v>1.4716</c:v>
                </c:pt>
                <c:pt idx="980">
                  <c:v>1.4714</c:v>
                </c:pt>
                <c:pt idx="981">
                  <c:v>1.4711000000000001</c:v>
                </c:pt>
                <c:pt idx="982">
                  <c:v>1.4710000000000001</c:v>
                </c:pt>
                <c:pt idx="983">
                  <c:v>1.4702999999999999</c:v>
                </c:pt>
                <c:pt idx="984">
                  <c:v>1.4702</c:v>
                </c:pt>
                <c:pt idx="985">
                  <c:v>1.47</c:v>
                </c:pt>
                <c:pt idx="986">
                  <c:v>1.4695</c:v>
                </c:pt>
                <c:pt idx="987">
                  <c:v>1.4695</c:v>
                </c:pt>
                <c:pt idx="988">
                  <c:v>1.4692000000000001</c:v>
                </c:pt>
                <c:pt idx="989">
                  <c:v>1.4689000000000001</c:v>
                </c:pt>
                <c:pt idx="990">
                  <c:v>0.18140000000000001</c:v>
                </c:pt>
                <c:pt idx="991">
                  <c:v>1.4678</c:v>
                </c:pt>
                <c:pt idx="992">
                  <c:v>1.466</c:v>
                </c:pt>
                <c:pt idx="993">
                  <c:v>1.4656</c:v>
                </c:pt>
                <c:pt idx="994">
                  <c:v>1.4650000000000001</c:v>
                </c:pt>
                <c:pt idx="995">
                  <c:v>1.4645999999999999</c:v>
                </c:pt>
                <c:pt idx="996">
                  <c:v>1.4641</c:v>
                </c:pt>
                <c:pt idx="997">
                  <c:v>1.4638</c:v>
                </c:pt>
                <c:pt idx="998">
                  <c:v>1.4631000000000001</c:v>
                </c:pt>
                <c:pt idx="999">
                  <c:v>1.4629000000000001</c:v>
                </c:pt>
                <c:pt idx="1000">
                  <c:v>1.4628000000000001</c:v>
                </c:pt>
                <c:pt idx="1001">
                  <c:v>1.4626999999999999</c:v>
                </c:pt>
                <c:pt idx="1002">
                  <c:v>1.4623999999999999</c:v>
                </c:pt>
                <c:pt idx="1003">
                  <c:v>1.4618</c:v>
                </c:pt>
                <c:pt idx="1004">
                  <c:v>1.4609000000000001</c:v>
                </c:pt>
                <c:pt idx="1005">
                  <c:v>1.4608000000000001</c:v>
                </c:pt>
                <c:pt idx="1006">
                  <c:v>1.4602999999999999</c:v>
                </c:pt>
                <c:pt idx="1007">
                  <c:v>1.4596</c:v>
                </c:pt>
                <c:pt idx="1008">
                  <c:v>1.4592000000000001</c:v>
                </c:pt>
                <c:pt idx="1009">
                  <c:v>0.2422</c:v>
                </c:pt>
                <c:pt idx="1010">
                  <c:v>1.4572000000000001</c:v>
                </c:pt>
                <c:pt idx="1011">
                  <c:v>1.4571000000000001</c:v>
                </c:pt>
                <c:pt idx="1012">
                  <c:v>1.4568000000000001</c:v>
                </c:pt>
                <c:pt idx="1013">
                  <c:v>1.456</c:v>
                </c:pt>
                <c:pt idx="1014">
                  <c:v>1.4558</c:v>
                </c:pt>
                <c:pt idx="1015">
                  <c:v>1.4556</c:v>
                </c:pt>
                <c:pt idx="1016">
                  <c:v>1.4555</c:v>
                </c:pt>
                <c:pt idx="1017">
                  <c:v>1.4553</c:v>
                </c:pt>
                <c:pt idx="1018">
                  <c:v>1.4545999999999999</c:v>
                </c:pt>
                <c:pt idx="1019">
                  <c:v>1.4545999999999999</c:v>
                </c:pt>
                <c:pt idx="1020">
                  <c:v>1.4545999999999999</c:v>
                </c:pt>
                <c:pt idx="1021">
                  <c:v>1.4532</c:v>
                </c:pt>
                <c:pt idx="1022">
                  <c:v>1.4527000000000001</c:v>
                </c:pt>
                <c:pt idx="1023">
                  <c:v>1.4516</c:v>
                </c:pt>
                <c:pt idx="1024">
                  <c:v>1.4507000000000001</c:v>
                </c:pt>
                <c:pt idx="1025">
                  <c:v>1.4503999999999999</c:v>
                </c:pt>
                <c:pt idx="1026">
                  <c:v>1.4494</c:v>
                </c:pt>
                <c:pt idx="1027">
                  <c:v>1.4492</c:v>
                </c:pt>
                <c:pt idx="1028">
                  <c:v>1.4491000000000001</c:v>
                </c:pt>
                <c:pt idx="1029">
                  <c:v>1.4486000000000001</c:v>
                </c:pt>
                <c:pt idx="1030">
                  <c:v>1.4477</c:v>
                </c:pt>
                <c:pt idx="1031">
                  <c:v>1.4476</c:v>
                </c:pt>
                <c:pt idx="1032">
                  <c:v>1.4470000000000001</c:v>
                </c:pt>
                <c:pt idx="1033">
                  <c:v>1.4455</c:v>
                </c:pt>
                <c:pt idx="1034">
                  <c:v>0.1784</c:v>
                </c:pt>
                <c:pt idx="1035">
                  <c:v>1.4443999999999999</c:v>
                </c:pt>
                <c:pt idx="1036">
                  <c:v>0.17829999999999999</c:v>
                </c:pt>
                <c:pt idx="1037">
                  <c:v>1.4432</c:v>
                </c:pt>
                <c:pt idx="1038">
                  <c:v>1.4432</c:v>
                </c:pt>
                <c:pt idx="1039">
                  <c:v>1.4428000000000001</c:v>
                </c:pt>
                <c:pt idx="1040">
                  <c:v>1.44</c:v>
                </c:pt>
                <c:pt idx="1041">
                  <c:v>1.4389000000000001</c:v>
                </c:pt>
                <c:pt idx="1042">
                  <c:v>1.4387000000000001</c:v>
                </c:pt>
                <c:pt idx="1043">
                  <c:v>0.17749999999999999</c:v>
                </c:pt>
                <c:pt idx="1044">
                  <c:v>1.4368000000000001</c:v>
                </c:pt>
                <c:pt idx="1045">
                  <c:v>1.4366000000000001</c:v>
                </c:pt>
                <c:pt idx="1046">
                  <c:v>1.4348000000000001</c:v>
                </c:pt>
                <c:pt idx="1047">
                  <c:v>1.4340999999999999</c:v>
                </c:pt>
                <c:pt idx="1048">
                  <c:v>1.4334</c:v>
                </c:pt>
                <c:pt idx="1049">
                  <c:v>1.4334</c:v>
                </c:pt>
                <c:pt idx="1050">
                  <c:v>1.4331</c:v>
                </c:pt>
                <c:pt idx="1051">
                  <c:v>1.4326000000000001</c:v>
                </c:pt>
                <c:pt idx="1052">
                  <c:v>1.4320999999999999</c:v>
                </c:pt>
                <c:pt idx="1053">
                  <c:v>1.4318</c:v>
                </c:pt>
                <c:pt idx="1054">
                  <c:v>0.1767</c:v>
                </c:pt>
                <c:pt idx="1055">
                  <c:v>1.429</c:v>
                </c:pt>
                <c:pt idx="1056">
                  <c:v>1.4256</c:v>
                </c:pt>
                <c:pt idx="1057">
                  <c:v>0.2366</c:v>
                </c:pt>
                <c:pt idx="1058">
                  <c:v>1.4233</c:v>
                </c:pt>
                <c:pt idx="1059">
                  <c:v>0.17549999999999999</c:v>
                </c:pt>
                <c:pt idx="1060">
                  <c:v>1.4198999999999999</c:v>
                </c:pt>
                <c:pt idx="1061">
                  <c:v>1.419</c:v>
                </c:pt>
                <c:pt idx="1062">
                  <c:v>0.17499999999999999</c:v>
                </c:pt>
                <c:pt idx="1063">
                  <c:v>1.4168000000000001</c:v>
                </c:pt>
                <c:pt idx="1064">
                  <c:v>0.17480000000000001</c:v>
                </c:pt>
                <c:pt idx="1065">
                  <c:v>1.4152</c:v>
                </c:pt>
                <c:pt idx="1066">
                  <c:v>1.415</c:v>
                </c:pt>
                <c:pt idx="1067">
                  <c:v>1.4106000000000001</c:v>
                </c:pt>
                <c:pt idx="1068">
                  <c:v>1.4103000000000001</c:v>
                </c:pt>
                <c:pt idx="1069">
                  <c:v>1.4088000000000001</c:v>
                </c:pt>
                <c:pt idx="1070">
                  <c:v>1.4077</c:v>
                </c:pt>
                <c:pt idx="1071">
                  <c:v>0.17380000000000001</c:v>
                </c:pt>
                <c:pt idx="1072">
                  <c:v>0.17380000000000001</c:v>
                </c:pt>
                <c:pt idx="1073">
                  <c:v>1.4071</c:v>
                </c:pt>
                <c:pt idx="1074">
                  <c:v>1.4034</c:v>
                </c:pt>
                <c:pt idx="1075">
                  <c:v>1.4033</c:v>
                </c:pt>
                <c:pt idx="1076">
                  <c:v>1.4026000000000001</c:v>
                </c:pt>
                <c:pt idx="1077">
                  <c:v>0.17319999999999999</c:v>
                </c:pt>
                <c:pt idx="1078">
                  <c:v>1.4005000000000001</c:v>
                </c:pt>
                <c:pt idx="1079">
                  <c:v>0.1729</c:v>
                </c:pt>
                <c:pt idx="1080">
                  <c:v>0.1729</c:v>
                </c:pt>
                <c:pt idx="1081">
                  <c:v>1.4</c:v>
                </c:pt>
                <c:pt idx="1082">
                  <c:v>1.3948</c:v>
                </c:pt>
                <c:pt idx="1083">
                  <c:v>1.3944000000000001</c:v>
                </c:pt>
                <c:pt idx="1084">
                  <c:v>1.3940999999999999</c:v>
                </c:pt>
                <c:pt idx="1085">
                  <c:v>0.17199999999999999</c:v>
                </c:pt>
                <c:pt idx="1086">
                  <c:v>0.23119999999999999</c:v>
                </c:pt>
                <c:pt idx="1087">
                  <c:v>0.17180000000000001</c:v>
                </c:pt>
                <c:pt idx="1088">
                  <c:v>1.3905000000000001</c:v>
                </c:pt>
                <c:pt idx="1089">
                  <c:v>1.3904000000000001</c:v>
                </c:pt>
                <c:pt idx="1090">
                  <c:v>1.3875999999999999</c:v>
                </c:pt>
                <c:pt idx="1091">
                  <c:v>1.3789</c:v>
                </c:pt>
                <c:pt idx="1092">
                  <c:v>0.1701</c:v>
                </c:pt>
                <c:pt idx="1093">
                  <c:v>0.16980000000000001</c:v>
                </c:pt>
                <c:pt idx="1094">
                  <c:v>1.3751</c:v>
                </c:pt>
                <c:pt idx="1095">
                  <c:v>0.22789999999999999</c:v>
                </c:pt>
                <c:pt idx="1096">
                  <c:v>1.3646</c:v>
                </c:pt>
                <c:pt idx="1097">
                  <c:v>0.16769999999999999</c:v>
                </c:pt>
                <c:pt idx="1098">
                  <c:v>0.22259999999999999</c:v>
                </c:pt>
                <c:pt idx="1099">
                  <c:v>0.16489999999999999</c:v>
                </c:pt>
                <c:pt idx="1100">
                  <c:v>0.16400000000000001</c:v>
                </c:pt>
                <c:pt idx="1101">
                  <c:v>0.1633</c:v>
                </c:pt>
                <c:pt idx="1102">
                  <c:v>0.16259999999999999</c:v>
                </c:pt>
                <c:pt idx="1103">
                  <c:v>0.16189999999999999</c:v>
                </c:pt>
                <c:pt idx="1104">
                  <c:v>0.16170000000000001</c:v>
                </c:pt>
                <c:pt idx="1105">
                  <c:v>0.1615</c:v>
                </c:pt>
                <c:pt idx="1106">
                  <c:v>0.15959999999999999</c:v>
                </c:pt>
                <c:pt idx="1107">
                  <c:v>0.15959999999999999</c:v>
                </c:pt>
                <c:pt idx="1108">
                  <c:v>0.159</c:v>
                </c:pt>
                <c:pt idx="1109">
                  <c:v>0.15840000000000001</c:v>
                </c:pt>
                <c:pt idx="1110">
                  <c:v>0.1583</c:v>
                </c:pt>
                <c:pt idx="1111">
                  <c:v>0.11550000000000001</c:v>
                </c:pt>
                <c:pt idx="1112">
                  <c:v>0.1149</c:v>
                </c:pt>
                <c:pt idx="1113">
                  <c:v>0.155</c:v>
                </c:pt>
                <c:pt idx="1114">
                  <c:v>0.10059999999999999</c:v>
                </c:pt>
                <c:pt idx="1115">
                  <c:v>0.1532</c:v>
                </c:pt>
                <c:pt idx="1116">
                  <c:v>0.15260000000000001</c:v>
                </c:pt>
                <c:pt idx="1117">
                  <c:v>0.152</c:v>
                </c:pt>
                <c:pt idx="1118">
                  <c:v>0.2041</c:v>
                </c:pt>
                <c:pt idx="1119">
                  <c:v>9.8500000000000004E-2</c:v>
                </c:pt>
                <c:pt idx="1120">
                  <c:v>0.20250000000000001</c:v>
                </c:pt>
                <c:pt idx="1121">
                  <c:v>0.15</c:v>
                </c:pt>
                <c:pt idx="1122">
                  <c:v>0.2006</c:v>
                </c:pt>
                <c:pt idx="1123">
                  <c:v>0.14879999999999999</c:v>
                </c:pt>
                <c:pt idx="1124">
                  <c:v>0.14849999999999999</c:v>
                </c:pt>
                <c:pt idx="1125">
                  <c:v>0.1469</c:v>
                </c:pt>
                <c:pt idx="1126">
                  <c:v>9.4799999999999995E-2</c:v>
                </c:pt>
                <c:pt idx="1127">
                  <c:v>0.14460000000000001</c:v>
                </c:pt>
                <c:pt idx="1128">
                  <c:v>0.1071</c:v>
                </c:pt>
                <c:pt idx="1129">
                  <c:v>0.14430000000000001</c:v>
                </c:pt>
                <c:pt idx="1130">
                  <c:v>9.35E-2</c:v>
                </c:pt>
                <c:pt idx="1131">
                  <c:v>9.2799999999999994E-2</c:v>
                </c:pt>
                <c:pt idx="1132">
                  <c:v>1.5464</c:v>
                </c:pt>
                <c:pt idx="1133">
                  <c:v>0.1048</c:v>
                </c:pt>
                <c:pt idx="1134">
                  <c:v>1.5434000000000001</c:v>
                </c:pt>
                <c:pt idx="1135">
                  <c:v>1.5407999999999999</c:v>
                </c:pt>
                <c:pt idx="1136">
                  <c:v>1.5407</c:v>
                </c:pt>
                <c:pt idx="1137">
                  <c:v>1.5398000000000001</c:v>
                </c:pt>
                <c:pt idx="1138">
                  <c:v>1.5390999999999999</c:v>
                </c:pt>
                <c:pt idx="1139">
                  <c:v>1.5378000000000001</c:v>
                </c:pt>
                <c:pt idx="1140">
                  <c:v>1.5376000000000001</c:v>
                </c:pt>
                <c:pt idx="1141">
                  <c:v>1.5376000000000001</c:v>
                </c:pt>
                <c:pt idx="1142">
                  <c:v>1.5373000000000001</c:v>
                </c:pt>
                <c:pt idx="1143">
                  <c:v>1.5365</c:v>
                </c:pt>
                <c:pt idx="1144">
                  <c:v>1.5356000000000001</c:v>
                </c:pt>
                <c:pt idx="1145">
                  <c:v>1.5355000000000001</c:v>
                </c:pt>
                <c:pt idx="1146">
                  <c:v>1.5350999999999999</c:v>
                </c:pt>
                <c:pt idx="1147">
                  <c:v>1.5342</c:v>
                </c:pt>
                <c:pt idx="1148">
                  <c:v>1.5338000000000001</c:v>
                </c:pt>
                <c:pt idx="1149">
                  <c:v>1.5337000000000001</c:v>
                </c:pt>
                <c:pt idx="1150">
                  <c:v>1.5335000000000001</c:v>
                </c:pt>
                <c:pt idx="1151">
                  <c:v>1.5334000000000001</c:v>
                </c:pt>
                <c:pt idx="1152">
                  <c:v>1.5333000000000001</c:v>
                </c:pt>
                <c:pt idx="1153">
                  <c:v>1.5333000000000001</c:v>
                </c:pt>
                <c:pt idx="1154">
                  <c:v>1.5330999999999999</c:v>
                </c:pt>
                <c:pt idx="1155">
                  <c:v>1.5326</c:v>
                </c:pt>
                <c:pt idx="1156">
                  <c:v>1.532</c:v>
                </c:pt>
                <c:pt idx="1157">
                  <c:v>1.532</c:v>
                </c:pt>
                <c:pt idx="1158">
                  <c:v>1.5314000000000001</c:v>
                </c:pt>
                <c:pt idx="1159">
                  <c:v>1.5313000000000001</c:v>
                </c:pt>
                <c:pt idx="1160">
                  <c:v>1.5310999999999999</c:v>
                </c:pt>
                <c:pt idx="1161">
                  <c:v>1.5310999999999999</c:v>
                </c:pt>
                <c:pt idx="1162">
                  <c:v>1.5308999999999999</c:v>
                </c:pt>
                <c:pt idx="1163">
                  <c:v>1.5307999999999999</c:v>
                </c:pt>
                <c:pt idx="1164">
                  <c:v>1.5298</c:v>
                </c:pt>
                <c:pt idx="1165">
                  <c:v>1.5297000000000001</c:v>
                </c:pt>
                <c:pt idx="1166">
                  <c:v>1.5293000000000001</c:v>
                </c:pt>
                <c:pt idx="1167">
                  <c:v>1.5291999999999999</c:v>
                </c:pt>
                <c:pt idx="1168">
                  <c:v>1.5291999999999999</c:v>
                </c:pt>
                <c:pt idx="1169">
                  <c:v>1.5288999999999999</c:v>
                </c:pt>
                <c:pt idx="1170">
                  <c:v>1.5286</c:v>
                </c:pt>
                <c:pt idx="1171">
                  <c:v>1.5285</c:v>
                </c:pt>
                <c:pt idx="1172">
                  <c:v>1.5283</c:v>
                </c:pt>
                <c:pt idx="1173">
                  <c:v>1.528</c:v>
                </c:pt>
                <c:pt idx="1174">
                  <c:v>1.5277000000000001</c:v>
                </c:pt>
                <c:pt idx="1175">
                  <c:v>1.5276000000000001</c:v>
                </c:pt>
                <c:pt idx="1176">
                  <c:v>1.5273000000000001</c:v>
                </c:pt>
                <c:pt idx="1177">
                  <c:v>1.5268999999999999</c:v>
                </c:pt>
                <c:pt idx="1178">
                  <c:v>1.5268999999999999</c:v>
                </c:pt>
                <c:pt idx="1179">
                  <c:v>1.5267999999999999</c:v>
                </c:pt>
                <c:pt idx="1180">
                  <c:v>1.5266</c:v>
                </c:pt>
                <c:pt idx="1181">
                  <c:v>1.5263</c:v>
                </c:pt>
                <c:pt idx="1182">
                  <c:v>1.526</c:v>
                </c:pt>
                <c:pt idx="1183">
                  <c:v>1.5258</c:v>
                </c:pt>
                <c:pt idx="1184">
                  <c:v>1.5256000000000001</c:v>
                </c:pt>
                <c:pt idx="1185">
                  <c:v>1.5254000000000001</c:v>
                </c:pt>
                <c:pt idx="1186">
                  <c:v>1.5244</c:v>
                </c:pt>
                <c:pt idx="1187">
                  <c:v>1.5244</c:v>
                </c:pt>
                <c:pt idx="1188">
                  <c:v>1.5244</c:v>
                </c:pt>
                <c:pt idx="1189">
                  <c:v>1.5236000000000001</c:v>
                </c:pt>
                <c:pt idx="1190">
                  <c:v>1.5235000000000001</c:v>
                </c:pt>
                <c:pt idx="1191">
                  <c:v>1.5226</c:v>
                </c:pt>
                <c:pt idx="1192">
                  <c:v>1.5225</c:v>
                </c:pt>
                <c:pt idx="1193">
                  <c:v>1.5217000000000001</c:v>
                </c:pt>
                <c:pt idx="1194">
                  <c:v>1.5217000000000001</c:v>
                </c:pt>
                <c:pt idx="1195">
                  <c:v>1.5216000000000001</c:v>
                </c:pt>
                <c:pt idx="1196">
                  <c:v>1.5209999999999999</c:v>
                </c:pt>
                <c:pt idx="1197">
                  <c:v>1.5206999999999999</c:v>
                </c:pt>
                <c:pt idx="1198">
                  <c:v>1.5201</c:v>
                </c:pt>
                <c:pt idx="1199">
                  <c:v>1.5198</c:v>
                </c:pt>
                <c:pt idx="1200">
                  <c:v>1.5197000000000001</c:v>
                </c:pt>
                <c:pt idx="1201">
                  <c:v>1.5196000000000001</c:v>
                </c:pt>
                <c:pt idx="1202">
                  <c:v>1.5195000000000001</c:v>
                </c:pt>
                <c:pt idx="1203">
                  <c:v>1.5186999999999999</c:v>
                </c:pt>
                <c:pt idx="1204">
                  <c:v>1.5186999999999999</c:v>
                </c:pt>
                <c:pt idx="1205">
                  <c:v>1.5185999999999999</c:v>
                </c:pt>
                <c:pt idx="1206">
                  <c:v>1.518</c:v>
                </c:pt>
                <c:pt idx="1207">
                  <c:v>1.5178</c:v>
                </c:pt>
                <c:pt idx="1208">
                  <c:v>1.5176000000000001</c:v>
                </c:pt>
                <c:pt idx="1209">
                  <c:v>1.5175000000000001</c:v>
                </c:pt>
                <c:pt idx="1210">
                  <c:v>1.5172000000000001</c:v>
                </c:pt>
                <c:pt idx="1211">
                  <c:v>1.5167999999999999</c:v>
                </c:pt>
                <c:pt idx="1212">
                  <c:v>1.5166999999999999</c:v>
                </c:pt>
                <c:pt idx="1213">
                  <c:v>1.5165999999999999</c:v>
                </c:pt>
                <c:pt idx="1214">
                  <c:v>1.5161</c:v>
                </c:pt>
                <c:pt idx="1215">
                  <c:v>1.5159</c:v>
                </c:pt>
                <c:pt idx="1216">
                  <c:v>1.5158</c:v>
                </c:pt>
                <c:pt idx="1217">
                  <c:v>1.5155000000000001</c:v>
                </c:pt>
                <c:pt idx="1218">
                  <c:v>1.5147999999999999</c:v>
                </c:pt>
                <c:pt idx="1219">
                  <c:v>1.5144</c:v>
                </c:pt>
                <c:pt idx="1220">
                  <c:v>1.5144</c:v>
                </c:pt>
                <c:pt idx="1221">
                  <c:v>1.5143</c:v>
                </c:pt>
                <c:pt idx="1222">
                  <c:v>1.5137</c:v>
                </c:pt>
                <c:pt idx="1223">
                  <c:v>0.1027</c:v>
                </c:pt>
                <c:pt idx="1224">
                  <c:v>1.5127999999999999</c:v>
                </c:pt>
                <c:pt idx="1225">
                  <c:v>1.5125999999999999</c:v>
                </c:pt>
                <c:pt idx="1226">
                  <c:v>1.512</c:v>
                </c:pt>
                <c:pt idx="1227">
                  <c:v>1.5115000000000001</c:v>
                </c:pt>
                <c:pt idx="1228">
                  <c:v>1.5114000000000001</c:v>
                </c:pt>
                <c:pt idx="1229">
                  <c:v>1.5111000000000001</c:v>
                </c:pt>
                <c:pt idx="1230">
                  <c:v>1.5112000000000001</c:v>
                </c:pt>
                <c:pt idx="1231">
                  <c:v>1.5108999999999999</c:v>
                </c:pt>
                <c:pt idx="1232">
                  <c:v>1.5107999999999999</c:v>
                </c:pt>
                <c:pt idx="1233">
                  <c:v>0.1384</c:v>
                </c:pt>
                <c:pt idx="1234">
                  <c:v>1.5103</c:v>
                </c:pt>
                <c:pt idx="1235">
                  <c:v>1.5101</c:v>
                </c:pt>
                <c:pt idx="1236">
                  <c:v>1.5093000000000001</c:v>
                </c:pt>
                <c:pt idx="1237">
                  <c:v>0.13830000000000001</c:v>
                </c:pt>
                <c:pt idx="1238">
                  <c:v>1.5086999999999999</c:v>
                </c:pt>
                <c:pt idx="1239">
                  <c:v>1.5086999999999999</c:v>
                </c:pt>
                <c:pt idx="1240">
                  <c:v>1.5085</c:v>
                </c:pt>
                <c:pt idx="1241">
                  <c:v>1.5072000000000001</c:v>
                </c:pt>
                <c:pt idx="1242">
                  <c:v>1.5068999999999999</c:v>
                </c:pt>
                <c:pt idx="1243">
                  <c:v>1.5055000000000001</c:v>
                </c:pt>
                <c:pt idx="1244">
                  <c:v>1.5043</c:v>
                </c:pt>
                <c:pt idx="1245">
                  <c:v>1.504</c:v>
                </c:pt>
                <c:pt idx="1246">
                  <c:v>1.5038</c:v>
                </c:pt>
                <c:pt idx="1247">
                  <c:v>1.5036</c:v>
                </c:pt>
                <c:pt idx="1248">
                  <c:v>1.5034000000000001</c:v>
                </c:pt>
                <c:pt idx="1249">
                  <c:v>1.5027999999999999</c:v>
                </c:pt>
                <c:pt idx="1250">
                  <c:v>1.5028999999999999</c:v>
                </c:pt>
                <c:pt idx="1251">
                  <c:v>1.5015000000000001</c:v>
                </c:pt>
                <c:pt idx="1252">
                  <c:v>1.5009999999999999</c:v>
                </c:pt>
                <c:pt idx="1253">
                  <c:v>1.5007999999999999</c:v>
                </c:pt>
                <c:pt idx="1254">
                  <c:v>1.4996</c:v>
                </c:pt>
                <c:pt idx="1255">
                  <c:v>1.4993000000000001</c:v>
                </c:pt>
                <c:pt idx="1256">
                  <c:v>0.13730000000000001</c:v>
                </c:pt>
                <c:pt idx="1257">
                  <c:v>1.4944</c:v>
                </c:pt>
                <c:pt idx="1258">
                  <c:v>1.494</c:v>
                </c:pt>
                <c:pt idx="1259">
                  <c:v>1.4934000000000001</c:v>
                </c:pt>
                <c:pt idx="1260">
                  <c:v>1.4914000000000001</c:v>
                </c:pt>
                <c:pt idx="1261">
                  <c:v>1.4902</c:v>
                </c:pt>
                <c:pt idx="1262">
                  <c:v>1.4894000000000001</c:v>
                </c:pt>
                <c:pt idx="1263">
                  <c:v>1.4888999999999999</c:v>
                </c:pt>
                <c:pt idx="1264">
                  <c:v>1.4867999999999999</c:v>
                </c:pt>
                <c:pt idx="1265">
                  <c:v>1.4865999999999999</c:v>
                </c:pt>
                <c:pt idx="1266">
                  <c:v>1.4858</c:v>
                </c:pt>
                <c:pt idx="1267">
                  <c:v>1.4852000000000001</c:v>
                </c:pt>
                <c:pt idx="1268">
                  <c:v>1.4850000000000001</c:v>
                </c:pt>
                <c:pt idx="1269">
                  <c:v>0.13600000000000001</c:v>
                </c:pt>
                <c:pt idx="1270">
                  <c:v>1.4827999999999999</c:v>
                </c:pt>
                <c:pt idx="1271">
                  <c:v>1.4823999999999999</c:v>
                </c:pt>
                <c:pt idx="1272">
                  <c:v>1.4821</c:v>
                </c:pt>
                <c:pt idx="1273">
                  <c:v>1.48</c:v>
                </c:pt>
                <c:pt idx="1274">
                  <c:v>1.4795</c:v>
                </c:pt>
                <c:pt idx="1275">
                  <c:v>8.8599999999999998E-2</c:v>
                </c:pt>
                <c:pt idx="1276">
                  <c:v>1.4777</c:v>
                </c:pt>
                <c:pt idx="1277">
                  <c:v>1.476</c:v>
                </c:pt>
                <c:pt idx="1278">
                  <c:v>1.4742999999999999</c:v>
                </c:pt>
                <c:pt idx="1279">
                  <c:v>1.4735</c:v>
                </c:pt>
                <c:pt idx="1280">
                  <c:v>1.4729000000000001</c:v>
                </c:pt>
                <c:pt idx="1281">
                  <c:v>1.4716</c:v>
                </c:pt>
                <c:pt idx="1282">
                  <c:v>1.4698</c:v>
                </c:pt>
                <c:pt idx="1283">
                  <c:v>0.13420000000000001</c:v>
                </c:pt>
                <c:pt idx="1284">
                  <c:v>0.18049999999999999</c:v>
                </c:pt>
                <c:pt idx="1285">
                  <c:v>0.1338</c:v>
                </c:pt>
                <c:pt idx="1286">
                  <c:v>8.7499999999999994E-2</c:v>
                </c:pt>
                <c:pt idx="1287">
                  <c:v>1.4591000000000001</c:v>
                </c:pt>
                <c:pt idx="1288">
                  <c:v>1.4558</c:v>
                </c:pt>
                <c:pt idx="1289">
                  <c:v>0.13220000000000001</c:v>
                </c:pt>
                <c:pt idx="1290">
                  <c:v>8.6400000000000005E-2</c:v>
                </c:pt>
                <c:pt idx="1291">
                  <c:v>0.13139999999999999</c:v>
                </c:pt>
                <c:pt idx="1292">
                  <c:v>9.64E-2</c:v>
                </c:pt>
                <c:pt idx="1293">
                  <c:v>9.5899999999999999E-2</c:v>
                </c:pt>
                <c:pt idx="1294">
                  <c:v>0.12920000000000001</c:v>
                </c:pt>
                <c:pt idx="1295">
                  <c:v>9.5399999999999999E-2</c:v>
                </c:pt>
                <c:pt idx="1296">
                  <c:v>9.5299999999999996E-2</c:v>
                </c:pt>
                <c:pt idx="1297">
                  <c:v>0.1285</c:v>
                </c:pt>
                <c:pt idx="1298">
                  <c:v>9.5100000000000004E-2</c:v>
                </c:pt>
                <c:pt idx="1299">
                  <c:v>0.1283</c:v>
                </c:pt>
                <c:pt idx="1300">
                  <c:v>8.3400000000000002E-2</c:v>
                </c:pt>
                <c:pt idx="1301">
                  <c:v>0.1273</c:v>
                </c:pt>
                <c:pt idx="1302">
                  <c:v>9.4200000000000006E-2</c:v>
                </c:pt>
                <c:pt idx="1303">
                  <c:v>8.3000000000000004E-2</c:v>
                </c:pt>
                <c:pt idx="1304">
                  <c:v>9.4E-2</c:v>
                </c:pt>
                <c:pt idx="1305">
                  <c:v>0.12670000000000001</c:v>
                </c:pt>
                <c:pt idx="1306">
                  <c:v>9.3600000000000003E-2</c:v>
                </c:pt>
                <c:pt idx="1307">
                  <c:v>8.2699999999999996E-2</c:v>
                </c:pt>
                <c:pt idx="1308">
                  <c:v>0.12620000000000001</c:v>
                </c:pt>
                <c:pt idx="1309">
                  <c:v>0.12620000000000001</c:v>
                </c:pt>
                <c:pt idx="1310">
                  <c:v>0.1258</c:v>
                </c:pt>
                <c:pt idx="1311">
                  <c:v>8.2199999999999995E-2</c:v>
                </c:pt>
                <c:pt idx="1312">
                  <c:v>8.2000000000000003E-2</c:v>
                </c:pt>
                <c:pt idx="1313">
                  <c:v>0.12529999999999999</c:v>
                </c:pt>
                <c:pt idx="1314">
                  <c:v>8.1799999999999998E-2</c:v>
                </c:pt>
                <c:pt idx="1315">
                  <c:v>9.2499999999999999E-2</c:v>
                </c:pt>
                <c:pt idx="1316">
                  <c:v>9.2499999999999999E-2</c:v>
                </c:pt>
                <c:pt idx="1317">
                  <c:v>8.1600000000000006E-2</c:v>
                </c:pt>
                <c:pt idx="1318">
                  <c:v>8.1100000000000005E-2</c:v>
                </c:pt>
                <c:pt idx="1319">
                  <c:v>0.1235</c:v>
                </c:pt>
                <c:pt idx="1320">
                  <c:v>9.1399999999999995E-2</c:v>
                </c:pt>
                <c:pt idx="1321">
                  <c:v>0.123</c:v>
                </c:pt>
                <c:pt idx="1322">
                  <c:v>9.0700000000000003E-2</c:v>
                </c:pt>
                <c:pt idx="1323">
                  <c:v>0.12239999999999999</c:v>
                </c:pt>
                <c:pt idx="1324">
                  <c:v>0.08</c:v>
                </c:pt>
                <c:pt idx="1325">
                  <c:v>0.1216</c:v>
                </c:pt>
                <c:pt idx="1326">
                  <c:v>8.9899999999999994E-2</c:v>
                </c:pt>
                <c:pt idx="1327">
                  <c:v>7.9200000000000007E-2</c:v>
                </c:pt>
                <c:pt idx="1328">
                  <c:v>7.8799999999999995E-2</c:v>
                </c:pt>
                <c:pt idx="1329">
                  <c:v>7.8399999999999997E-2</c:v>
                </c:pt>
                <c:pt idx="1330">
                  <c:v>8.8700000000000001E-2</c:v>
                </c:pt>
                <c:pt idx="1331">
                  <c:v>8.8599999999999998E-2</c:v>
                </c:pt>
                <c:pt idx="1332">
                  <c:v>7.8200000000000006E-2</c:v>
                </c:pt>
                <c:pt idx="1333">
                  <c:v>8.8400000000000006E-2</c:v>
                </c:pt>
                <c:pt idx="1334">
                  <c:v>7.8100000000000003E-2</c:v>
                </c:pt>
                <c:pt idx="1335">
                  <c:v>8.7999999999999995E-2</c:v>
                </c:pt>
                <c:pt idx="1336">
                  <c:v>8.77E-2</c:v>
                </c:pt>
                <c:pt idx="1337">
                  <c:v>7.7299999999999994E-2</c:v>
                </c:pt>
                <c:pt idx="1338">
                  <c:v>7.7200000000000005E-2</c:v>
                </c:pt>
                <c:pt idx="1339">
                  <c:v>0.1179</c:v>
                </c:pt>
                <c:pt idx="1340">
                  <c:v>8.7300000000000003E-2</c:v>
                </c:pt>
                <c:pt idx="1341">
                  <c:v>8.7300000000000003E-2</c:v>
                </c:pt>
                <c:pt idx="1342">
                  <c:v>8.72E-2</c:v>
                </c:pt>
                <c:pt idx="1343">
                  <c:v>7.6700000000000004E-2</c:v>
                </c:pt>
                <c:pt idx="1344">
                  <c:v>8.6599999999999996E-2</c:v>
                </c:pt>
                <c:pt idx="1345">
                  <c:v>7.6499999999999999E-2</c:v>
                </c:pt>
                <c:pt idx="1346">
                  <c:v>7.6200000000000004E-2</c:v>
                </c:pt>
                <c:pt idx="1347">
                  <c:v>8.6199999999999999E-2</c:v>
                </c:pt>
                <c:pt idx="1348">
                  <c:v>8.5999999999999993E-2</c:v>
                </c:pt>
                <c:pt idx="1349">
                  <c:v>7.5800000000000006E-2</c:v>
                </c:pt>
                <c:pt idx="1350">
                  <c:v>7.5499999999999998E-2</c:v>
                </c:pt>
                <c:pt idx="1351">
                  <c:v>7.5499999999999998E-2</c:v>
                </c:pt>
                <c:pt idx="1352">
                  <c:v>7.5300000000000006E-2</c:v>
                </c:pt>
                <c:pt idx="1353">
                  <c:v>8.5199999999999998E-2</c:v>
                </c:pt>
                <c:pt idx="1354">
                  <c:v>7.51E-2</c:v>
                </c:pt>
                <c:pt idx="1355">
                  <c:v>7.51E-2</c:v>
                </c:pt>
                <c:pt idx="1356">
                  <c:v>7.4800000000000005E-2</c:v>
                </c:pt>
                <c:pt idx="1357">
                  <c:v>8.4699999999999998E-2</c:v>
                </c:pt>
                <c:pt idx="1358">
                  <c:v>7.4700000000000003E-2</c:v>
                </c:pt>
                <c:pt idx="1359">
                  <c:v>7.4700000000000003E-2</c:v>
                </c:pt>
                <c:pt idx="1360">
                  <c:v>8.4500000000000006E-2</c:v>
                </c:pt>
                <c:pt idx="1361">
                  <c:v>7.46E-2</c:v>
                </c:pt>
                <c:pt idx="1362">
                  <c:v>7.4499999999999997E-2</c:v>
                </c:pt>
                <c:pt idx="1363">
                  <c:v>0.1137</c:v>
                </c:pt>
                <c:pt idx="1364">
                  <c:v>7.4300000000000005E-2</c:v>
                </c:pt>
                <c:pt idx="1365">
                  <c:v>0.1134</c:v>
                </c:pt>
                <c:pt idx="1366">
                  <c:v>8.3799999999999999E-2</c:v>
                </c:pt>
                <c:pt idx="1367">
                  <c:v>8.3599999999999994E-2</c:v>
                </c:pt>
                <c:pt idx="1368">
                  <c:v>7.3899999999999993E-2</c:v>
                </c:pt>
                <c:pt idx="1369">
                  <c:v>7.3800000000000004E-2</c:v>
                </c:pt>
                <c:pt idx="1370">
                  <c:v>7.3599999999999999E-2</c:v>
                </c:pt>
                <c:pt idx="1371">
                  <c:v>7.3499999999999996E-2</c:v>
                </c:pt>
                <c:pt idx="1372">
                  <c:v>7.3499999999999996E-2</c:v>
                </c:pt>
                <c:pt idx="1373">
                  <c:v>7.3300000000000004E-2</c:v>
                </c:pt>
                <c:pt idx="1374">
                  <c:v>7.2999999999999995E-2</c:v>
                </c:pt>
                <c:pt idx="1375">
                  <c:v>8.2600000000000007E-2</c:v>
                </c:pt>
                <c:pt idx="1376">
                  <c:v>7.2900000000000006E-2</c:v>
                </c:pt>
                <c:pt idx="1377">
                  <c:v>7.2900000000000006E-2</c:v>
                </c:pt>
                <c:pt idx="1378">
                  <c:v>7.2900000000000006E-2</c:v>
                </c:pt>
                <c:pt idx="1379">
                  <c:v>7.2700000000000001E-2</c:v>
                </c:pt>
                <c:pt idx="1380">
                  <c:v>8.2299999999999998E-2</c:v>
                </c:pt>
                <c:pt idx="1381">
                  <c:v>8.2299999999999998E-2</c:v>
                </c:pt>
                <c:pt idx="1382">
                  <c:v>0.1108</c:v>
                </c:pt>
                <c:pt idx="1383">
                  <c:v>8.2000000000000003E-2</c:v>
                </c:pt>
                <c:pt idx="1384">
                  <c:v>7.22E-2</c:v>
                </c:pt>
                <c:pt idx="1385">
                  <c:v>8.1600000000000006E-2</c:v>
                </c:pt>
                <c:pt idx="1386">
                  <c:v>7.2099999999999997E-2</c:v>
                </c:pt>
                <c:pt idx="1387">
                  <c:v>7.2099999999999997E-2</c:v>
                </c:pt>
                <c:pt idx="1388">
                  <c:v>8.1600000000000006E-2</c:v>
                </c:pt>
                <c:pt idx="1389">
                  <c:v>7.1999999999999995E-2</c:v>
                </c:pt>
                <c:pt idx="1390">
                  <c:v>7.1999999999999995E-2</c:v>
                </c:pt>
                <c:pt idx="1391">
                  <c:v>8.14E-2</c:v>
                </c:pt>
                <c:pt idx="1392">
                  <c:v>7.1800000000000003E-2</c:v>
                </c:pt>
                <c:pt idx="1393">
                  <c:v>7.1800000000000003E-2</c:v>
                </c:pt>
                <c:pt idx="1394">
                  <c:v>0.10970000000000001</c:v>
                </c:pt>
                <c:pt idx="1395">
                  <c:v>7.17E-2</c:v>
                </c:pt>
                <c:pt idx="1396">
                  <c:v>7.17E-2</c:v>
                </c:pt>
                <c:pt idx="1397">
                  <c:v>8.09E-2</c:v>
                </c:pt>
                <c:pt idx="1398">
                  <c:v>0.1091</c:v>
                </c:pt>
                <c:pt idx="1399">
                  <c:v>7.1300000000000002E-2</c:v>
                </c:pt>
                <c:pt idx="1400">
                  <c:v>7.1300000000000002E-2</c:v>
                </c:pt>
                <c:pt idx="1401">
                  <c:v>7.1300000000000002E-2</c:v>
                </c:pt>
                <c:pt idx="1402">
                  <c:v>8.0600000000000005E-2</c:v>
                </c:pt>
                <c:pt idx="1403">
                  <c:v>8.0600000000000005E-2</c:v>
                </c:pt>
                <c:pt idx="1404">
                  <c:v>8.0399999999999999E-2</c:v>
                </c:pt>
                <c:pt idx="1405">
                  <c:v>7.0999999999999994E-2</c:v>
                </c:pt>
                <c:pt idx="1406">
                  <c:v>8.0199999999999994E-2</c:v>
                </c:pt>
                <c:pt idx="1407">
                  <c:v>8.0100000000000005E-2</c:v>
                </c:pt>
                <c:pt idx="1408">
                  <c:v>7.0599999999999996E-2</c:v>
                </c:pt>
                <c:pt idx="1409">
                  <c:v>7.9899999999999999E-2</c:v>
                </c:pt>
                <c:pt idx="1410">
                  <c:v>7.0499999999999993E-2</c:v>
                </c:pt>
                <c:pt idx="1411">
                  <c:v>1.5842000000000001</c:v>
                </c:pt>
                <c:pt idx="1412">
                  <c:v>7.0400000000000004E-2</c:v>
                </c:pt>
                <c:pt idx="1413">
                  <c:v>7.0300000000000001E-2</c:v>
                </c:pt>
                <c:pt idx="1414">
                  <c:v>1.5806</c:v>
                </c:pt>
                <c:pt idx="1415">
                  <c:v>7.0300000000000001E-2</c:v>
                </c:pt>
                <c:pt idx="1416">
                  <c:v>1.5802</c:v>
                </c:pt>
                <c:pt idx="1417">
                  <c:v>1.5797000000000001</c:v>
                </c:pt>
                <c:pt idx="1418">
                  <c:v>7.9500000000000001E-2</c:v>
                </c:pt>
                <c:pt idx="1419">
                  <c:v>7.0199999999999999E-2</c:v>
                </c:pt>
                <c:pt idx="1420">
                  <c:v>1.5784</c:v>
                </c:pt>
                <c:pt idx="1421">
                  <c:v>1.5773999999999999</c:v>
                </c:pt>
                <c:pt idx="1422">
                  <c:v>7.0099999999999996E-2</c:v>
                </c:pt>
                <c:pt idx="1423">
                  <c:v>1.5769</c:v>
                </c:pt>
                <c:pt idx="1424">
                  <c:v>7.9399999999999998E-2</c:v>
                </c:pt>
                <c:pt idx="1425">
                  <c:v>1.5761000000000001</c:v>
                </c:pt>
                <c:pt idx="1426">
                  <c:v>1.5758000000000001</c:v>
                </c:pt>
                <c:pt idx="1427">
                  <c:v>1.5754999999999999</c:v>
                </c:pt>
                <c:pt idx="1428">
                  <c:v>1.575</c:v>
                </c:pt>
                <c:pt idx="1429">
                  <c:v>1.5749</c:v>
                </c:pt>
                <c:pt idx="1430">
                  <c:v>1.5747</c:v>
                </c:pt>
                <c:pt idx="1431">
                  <c:v>1.5743</c:v>
                </c:pt>
                <c:pt idx="1432">
                  <c:v>1.5741000000000001</c:v>
                </c:pt>
                <c:pt idx="1433">
                  <c:v>1.5736000000000001</c:v>
                </c:pt>
                <c:pt idx="1434">
                  <c:v>1.5734999999999999</c:v>
                </c:pt>
                <c:pt idx="1435">
                  <c:v>1.5732999999999999</c:v>
                </c:pt>
                <c:pt idx="1436">
                  <c:v>1.5731999999999999</c:v>
                </c:pt>
                <c:pt idx="1437">
                  <c:v>7.9200000000000007E-2</c:v>
                </c:pt>
                <c:pt idx="1438">
                  <c:v>1.5724</c:v>
                </c:pt>
                <c:pt idx="1439">
                  <c:v>1.5722</c:v>
                </c:pt>
                <c:pt idx="1440">
                  <c:v>1.5722</c:v>
                </c:pt>
                <c:pt idx="1441">
                  <c:v>1.5718000000000001</c:v>
                </c:pt>
                <c:pt idx="1442">
                  <c:v>1.5716000000000001</c:v>
                </c:pt>
                <c:pt idx="1443">
                  <c:v>1.5716000000000001</c:v>
                </c:pt>
                <c:pt idx="1444">
                  <c:v>1.5713999999999999</c:v>
                </c:pt>
                <c:pt idx="1445">
                  <c:v>1.5713999999999999</c:v>
                </c:pt>
                <c:pt idx="1446">
                  <c:v>1.5711999999999999</c:v>
                </c:pt>
                <c:pt idx="1447">
                  <c:v>1.5711999999999999</c:v>
                </c:pt>
                <c:pt idx="1448">
                  <c:v>1.571</c:v>
                </c:pt>
                <c:pt idx="1449">
                  <c:v>1.571</c:v>
                </c:pt>
                <c:pt idx="1450">
                  <c:v>1.5708</c:v>
                </c:pt>
                <c:pt idx="1451">
                  <c:v>1.5708</c:v>
                </c:pt>
                <c:pt idx="1452">
                  <c:v>1.5708</c:v>
                </c:pt>
                <c:pt idx="1453">
                  <c:v>1.5707</c:v>
                </c:pt>
                <c:pt idx="1454">
                  <c:v>1.5707</c:v>
                </c:pt>
                <c:pt idx="1455">
                  <c:v>1.5703</c:v>
                </c:pt>
                <c:pt idx="1456">
                  <c:v>1.5701000000000001</c:v>
                </c:pt>
                <c:pt idx="1457">
                  <c:v>1.57</c:v>
                </c:pt>
                <c:pt idx="1458">
                  <c:v>1.5689</c:v>
                </c:pt>
                <c:pt idx="1459">
                  <c:v>1.5689</c:v>
                </c:pt>
                <c:pt idx="1460">
                  <c:v>1.569</c:v>
                </c:pt>
                <c:pt idx="1461">
                  <c:v>6.9699999999999998E-2</c:v>
                </c:pt>
                <c:pt idx="1462">
                  <c:v>6.9699999999999998E-2</c:v>
                </c:pt>
                <c:pt idx="1463">
                  <c:v>1.5682</c:v>
                </c:pt>
                <c:pt idx="1464">
                  <c:v>6.9699999999999998E-2</c:v>
                </c:pt>
                <c:pt idx="1465">
                  <c:v>1.5677000000000001</c:v>
                </c:pt>
                <c:pt idx="1466">
                  <c:v>1.5674999999999999</c:v>
                </c:pt>
                <c:pt idx="1467">
                  <c:v>6.9699999999999998E-2</c:v>
                </c:pt>
                <c:pt idx="1468">
                  <c:v>1.5673999999999999</c:v>
                </c:pt>
                <c:pt idx="1469">
                  <c:v>1.5671999999999999</c:v>
                </c:pt>
                <c:pt idx="1470">
                  <c:v>1.5671999999999999</c:v>
                </c:pt>
                <c:pt idx="1471">
                  <c:v>1.5669</c:v>
                </c:pt>
                <c:pt idx="1472">
                  <c:v>6.9699999999999998E-2</c:v>
                </c:pt>
                <c:pt idx="1473">
                  <c:v>1.5666</c:v>
                </c:pt>
                <c:pt idx="1474">
                  <c:v>1.5664</c:v>
                </c:pt>
                <c:pt idx="1475">
                  <c:v>1.5663</c:v>
                </c:pt>
                <c:pt idx="1476">
                  <c:v>1.5663</c:v>
                </c:pt>
                <c:pt idx="1477">
                  <c:v>1.5661</c:v>
                </c:pt>
                <c:pt idx="1478">
                  <c:v>1.5660000000000001</c:v>
                </c:pt>
                <c:pt idx="1479">
                  <c:v>1.5658000000000001</c:v>
                </c:pt>
                <c:pt idx="1480">
                  <c:v>1.5657000000000001</c:v>
                </c:pt>
                <c:pt idx="1481">
                  <c:v>1.5656000000000001</c:v>
                </c:pt>
                <c:pt idx="1482">
                  <c:v>1.5651999999999999</c:v>
                </c:pt>
                <c:pt idx="1483">
                  <c:v>1.5652999999999999</c:v>
                </c:pt>
                <c:pt idx="1484">
                  <c:v>1.5652999999999999</c:v>
                </c:pt>
                <c:pt idx="1485">
                  <c:v>1.5650999999999999</c:v>
                </c:pt>
                <c:pt idx="1486">
                  <c:v>1.5649999999999999</c:v>
                </c:pt>
                <c:pt idx="1487">
                  <c:v>6.9599999999999995E-2</c:v>
                </c:pt>
                <c:pt idx="1488">
                  <c:v>1.5644</c:v>
                </c:pt>
                <c:pt idx="1489">
                  <c:v>1.5640000000000001</c:v>
                </c:pt>
                <c:pt idx="1490">
                  <c:v>1.5640000000000001</c:v>
                </c:pt>
                <c:pt idx="1491">
                  <c:v>1.5638000000000001</c:v>
                </c:pt>
                <c:pt idx="1492">
                  <c:v>1.5630999999999999</c:v>
                </c:pt>
                <c:pt idx="1493">
                  <c:v>1.5629999999999999</c:v>
                </c:pt>
                <c:pt idx="1494">
                  <c:v>1.5629999999999999</c:v>
                </c:pt>
                <c:pt idx="1495">
                  <c:v>7.8700000000000006E-2</c:v>
                </c:pt>
                <c:pt idx="1496">
                  <c:v>6.9500000000000006E-2</c:v>
                </c:pt>
                <c:pt idx="1497">
                  <c:v>1.5625</c:v>
                </c:pt>
                <c:pt idx="1498">
                  <c:v>1.5624</c:v>
                </c:pt>
                <c:pt idx="1499">
                  <c:v>1.5623</c:v>
                </c:pt>
                <c:pt idx="1500">
                  <c:v>1.5622</c:v>
                </c:pt>
                <c:pt idx="1501">
                  <c:v>1.5619000000000001</c:v>
                </c:pt>
                <c:pt idx="1502">
                  <c:v>7.8600000000000003E-2</c:v>
                </c:pt>
                <c:pt idx="1503">
                  <c:v>1.5616000000000001</c:v>
                </c:pt>
                <c:pt idx="1504">
                  <c:v>1.5615000000000001</c:v>
                </c:pt>
                <c:pt idx="1505">
                  <c:v>6.9400000000000003E-2</c:v>
                </c:pt>
                <c:pt idx="1506">
                  <c:v>1.5611999999999999</c:v>
                </c:pt>
                <c:pt idx="1507">
                  <c:v>1.5610999999999999</c:v>
                </c:pt>
                <c:pt idx="1508">
                  <c:v>1.5609</c:v>
                </c:pt>
                <c:pt idx="1509">
                  <c:v>6.9400000000000003E-2</c:v>
                </c:pt>
                <c:pt idx="1510">
                  <c:v>7.85E-2</c:v>
                </c:pt>
                <c:pt idx="1511">
                  <c:v>1.5603</c:v>
                </c:pt>
                <c:pt idx="1512">
                  <c:v>1.56</c:v>
                </c:pt>
                <c:pt idx="1513">
                  <c:v>1.5599000000000001</c:v>
                </c:pt>
                <c:pt idx="1514">
                  <c:v>1.5599000000000001</c:v>
                </c:pt>
                <c:pt idx="1515">
                  <c:v>6.9400000000000003E-2</c:v>
                </c:pt>
                <c:pt idx="1516">
                  <c:v>1.5597000000000001</c:v>
                </c:pt>
                <c:pt idx="1517">
                  <c:v>1.5592999999999999</c:v>
                </c:pt>
                <c:pt idx="1518">
                  <c:v>1.5591999999999999</c:v>
                </c:pt>
                <c:pt idx="1519">
                  <c:v>1.5587</c:v>
                </c:pt>
                <c:pt idx="1520">
                  <c:v>1.5586</c:v>
                </c:pt>
                <c:pt idx="1521">
                  <c:v>1.5584</c:v>
                </c:pt>
                <c:pt idx="1522">
                  <c:v>1.5583</c:v>
                </c:pt>
                <c:pt idx="1523">
                  <c:v>1.5582</c:v>
                </c:pt>
                <c:pt idx="1524">
                  <c:v>1.5578000000000001</c:v>
                </c:pt>
                <c:pt idx="1525">
                  <c:v>1.5577000000000001</c:v>
                </c:pt>
                <c:pt idx="1526">
                  <c:v>6.93E-2</c:v>
                </c:pt>
                <c:pt idx="1527">
                  <c:v>1.5568</c:v>
                </c:pt>
                <c:pt idx="1528">
                  <c:v>1.5567</c:v>
                </c:pt>
                <c:pt idx="1529">
                  <c:v>1.5568</c:v>
                </c:pt>
                <c:pt idx="1530">
                  <c:v>1.5566</c:v>
                </c:pt>
                <c:pt idx="1531">
                  <c:v>1.5564</c:v>
                </c:pt>
                <c:pt idx="1532">
                  <c:v>7.8299999999999995E-2</c:v>
                </c:pt>
                <c:pt idx="1533">
                  <c:v>1.5563</c:v>
                </c:pt>
                <c:pt idx="1534">
                  <c:v>1.5563</c:v>
                </c:pt>
                <c:pt idx="1535">
                  <c:v>1.5559000000000001</c:v>
                </c:pt>
                <c:pt idx="1536">
                  <c:v>1.5558000000000001</c:v>
                </c:pt>
                <c:pt idx="1537">
                  <c:v>1.5551999999999999</c:v>
                </c:pt>
                <c:pt idx="1538">
                  <c:v>1.5549999999999999</c:v>
                </c:pt>
                <c:pt idx="1539">
                  <c:v>1.5549999999999999</c:v>
                </c:pt>
                <c:pt idx="1540">
                  <c:v>1.5548999999999999</c:v>
                </c:pt>
                <c:pt idx="1541">
                  <c:v>7.8299999999999995E-2</c:v>
                </c:pt>
                <c:pt idx="1542">
                  <c:v>1.5539000000000001</c:v>
                </c:pt>
                <c:pt idx="1543">
                  <c:v>6.9099999999999995E-2</c:v>
                </c:pt>
                <c:pt idx="1544">
                  <c:v>6.9099999999999995E-2</c:v>
                </c:pt>
                <c:pt idx="1545">
                  <c:v>1.5530999999999999</c:v>
                </c:pt>
                <c:pt idx="1546">
                  <c:v>1.5526</c:v>
                </c:pt>
                <c:pt idx="1547">
                  <c:v>1.5526</c:v>
                </c:pt>
                <c:pt idx="1548">
                  <c:v>1.5526</c:v>
                </c:pt>
                <c:pt idx="1549">
                  <c:v>6.9000000000000006E-2</c:v>
                </c:pt>
                <c:pt idx="1550">
                  <c:v>1.552</c:v>
                </c:pt>
                <c:pt idx="1551">
                  <c:v>1.5518000000000001</c:v>
                </c:pt>
                <c:pt idx="1552">
                  <c:v>1.5516000000000001</c:v>
                </c:pt>
                <c:pt idx="1553">
                  <c:v>1.5516000000000001</c:v>
                </c:pt>
                <c:pt idx="1554">
                  <c:v>1.5508999999999999</c:v>
                </c:pt>
                <c:pt idx="1555">
                  <c:v>7.8100000000000003E-2</c:v>
                </c:pt>
                <c:pt idx="1556">
                  <c:v>1.5508</c:v>
                </c:pt>
                <c:pt idx="1557">
                  <c:v>0.10539999999999999</c:v>
                </c:pt>
                <c:pt idx="1558">
                  <c:v>6.8900000000000003E-2</c:v>
                </c:pt>
                <c:pt idx="1559">
                  <c:v>6.8900000000000003E-2</c:v>
                </c:pt>
                <c:pt idx="1560">
                  <c:v>1.55</c:v>
                </c:pt>
                <c:pt idx="1561">
                  <c:v>1.5488</c:v>
                </c:pt>
                <c:pt idx="1562">
                  <c:v>1.5486</c:v>
                </c:pt>
                <c:pt idx="1563">
                  <c:v>6.8900000000000003E-2</c:v>
                </c:pt>
                <c:pt idx="1564">
                  <c:v>6.88E-2</c:v>
                </c:pt>
                <c:pt idx="1565">
                  <c:v>6.88E-2</c:v>
                </c:pt>
                <c:pt idx="1566">
                  <c:v>6.88E-2</c:v>
                </c:pt>
                <c:pt idx="1567">
                  <c:v>6.8699999999999997E-2</c:v>
                </c:pt>
                <c:pt idx="1568">
                  <c:v>6.8699999999999997E-2</c:v>
                </c:pt>
                <c:pt idx="1569">
                  <c:v>1.5454000000000001</c:v>
                </c:pt>
                <c:pt idx="1570">
                  <c:v>6.8699999999999997E-2</c:v>
                </c:pt>
                <c:pt idx="1571">
                  <c:v>1.5451999999999999</c:v>
                </c:pt>
                <c:pt idx="1572">
                  <c:v>6.8699999999999997E-2</c:v>
                </c:pt>
                <c:pt idx="1573">
                  <c:v>6.8699999999999997E-2</c:v>
                </c:pt>
                <c:pt idx="1574">
                  <c:v>1.544</c:v>
                </c:pt>
                <c:pt idx="1575">
                  <c:v>6.8599999999999994E-2</c:v>
                </c:pt>
                <c:pt idx="1576">
                  <c:v>1.5434000000000001</c:v>
                </c:pt>
                <c:pt idx="1577">
                  <c:v>1.5427999999999999</c:v>
                </c:pt>
                <c:pt idx="1578">
                  <c:v>1.5427999999999999</c:v>
                </c:pt>
                <c:pt idx="1579">
                  <c:v>1.5426</c:v>
                </c:pt>
                <c:pt idx="1580">
                  <c:v>1.5423</c:v>
                </c:pt>
                <c:pt idx="1581">
                  <c:v>7.7600000000000002E-2</c:v>
                </c:pt>
                <c:pt idx="1582">
                  <c:v>1.5422</c:v>
                </c:pt>
                <c:pt idx="1583">
                  <c:v>1.5422</c:v>
                </c:pt>
                <c:pt idx="1584">
                  <c:v>1.5407999999999999</c:v>
                </c:pt>
                <c:pt idx="1585">
                  <c:v>1.5407</c:v>
                </c:pt>
                <c:pt idx="1586">
                  <c:v>6.8500000000000005E-2</c:v>
                </c:pt>
                <c:pt idx="1587">
                  <c:v>6.8500000000000005E-2</c:v>
                </c:pt>
                <c:pt idx="1588">
                  <c:v>1.5402</c:v>
                </c:pt>
                <c:pt idx="1589">
                  <c:v>1.5389999999999999</c:v>
                </c:pt>
                <c:pt idx="1590">
                  <c:v>1.5387999999999999</c:v>
                </c:pt>
                <c:pt idx="1591">
                  <c:v>6.8400000000000002E-2</c:v>
                </c:pt>
                <c:pt idx="1592">
                  <c:v>6.8400000000000002E-2</c:v>
                </c:pt>
                <c:pt idx="1593">
                  <c:v>1.5378000000000001</c:v>
                </c:pt>
                <c:pt idx="1594">
                  <c:v>1.5375000000000001</c:v>
                </c:pt>
                <c:pt idx="1595">
                  <c:v>1.5367</c:v>
                </c:pt>
                <c:pt idx="1596">
                  <c:v>1.5367</c:v>
                </c:pt>
                <c:pt idx="1597">
                  <c:v>6.83E-2</c:v>
                </c:pt>
                <c:pt idx="1598">
                  <c:v>6.83E-2</c:v>
                </c:pt>
                <c:pt idx="1599">
                  <c:v>1.5359</c:v>
                </c:pt>
                <c:pt idx="1600">
                  <c:v>6.83E-2</c:v>
                </c:pt>
                <c:pt idx="1601">
                  <c:v>6.8199999999999997E-2</c:v>
                </c:pt>
                <c:pt idx="1602">
                  <c:v>6.8199999999999997E-2</c:v>
                </c:pt>
                <c:pt idx="1603">
                  <c:v>1.5337000000000001</c:v>
                </c:pt>
                <c:pt idx="1604">
                  <c:v>1.5331999999999999</c:v>
                </c:pt>
                <c:pt idx="1605">
                  <c:v>1.5311999999999999</c:v>
                </c:pt>
                <c:pt idx="1606">
                  <c:v>6.8000000000000005E-2</c:v>
                </c:pt>
                <c:pt idx="1607">
                  <c:v>6.8000000000000005E-2</c:v>
                </c:pt>
                <c:pt idx="1608">
                  <c:v>6.7900000000000002E-2</c:v>
                </c:pt>
                <c:pt idx="1609">
                  <c:v>7.6899999999999996E-2</c:v>
                </c:pt>
                <c:pt idx="1610">
                  <c:v>6.7799999999999999E-2</c:v>
                </c:pt>
                <c:pt idx="1611">
                  <c:v>6.7799999999999999E-2</c:v>
                </c:pt>
                <c:pt idx="1612">
                  <c:v>1.524</c:v>
                </c:pt>
                <c:pt idx="1613">
                  <c:v>1.5222</c:v>
                </c:pt>
                <c:pt idx="1614">
                  <c:v>6.7699999999999996E-2</c:v>
                </c:pt>
                <c:pt idx="1615">
                  <c:v>6.7599999999999993E-2</c:v>
                </c:pt>
                <c:pt idx="1616">
                  <c:v>7.6499999999999999E-2</c:v>
                </c:pt>
                <c:pt idx="1617">
                  <c:v>6.7500000000000004E-2</c:v>
                </c:pt>
                <c:pt idx="1618">
                  <c:v>6.7500000000000004E-2</c:v>
                </c:pt>
                <c:pt idx="1619">
                  <c:v>7.6399999999999996E-2</c:v>
                </c:pt>
                <c:pt idx="1620">
                  <c:v>6.7500000000000004E-2</c:v>
                </c:pt>
                <c:pt idx="1621">
                  <c:v>6.7500000000000004E-2</c:v>
                </c:pt>
                <c:pt idx="1622">
                  <c:v>6.7500000000000004E-2</c:v>
                </c:pt>
                <c:pt idx="1623">
                  <c:v>6.7400000000000002E-2</c:v>
                </c:pt>
                <c:pt idx="1624">
                  <c:v>6.7400000000000002E-2</c:v>
                </c:pt>
                <c:pt idx="1625">
                  <c:v>6.7199999999999996E-2</c:v>
                </c:pt>
                <c:pt idx="1626">
                  <c:v>6.7199999999999996E-2</c:v>
                </c:pt>
                <c:pt idx="1627">
                  <c:v>6.7100000000000007E-2</c:v>
                </c:pt>
                <c:pt idx="1628">
                  <c:v>6.7100000000000007E-2</c:v>
                </c:pt>
                <c:pt idx="1629">
                  <c:v>7.5899999999999995E-2</c:v>
                </c:pt>
                <c:pt idx="1630">
                  <c:v>6.7000000000000004E-2</c:v>
                </c:pt>
                <c:pt idx="1631">
                  <c:v>6.7000000000000004E-2</c:v>
                </c:pt>
                <c:pt idx="1632">
                  <c:v>6.6900000000000001E-2</c:v>
                </c:pt>
                <c:pt idx="1633">
                  <c:v>6.6900000000000001E-2</c:v>
                </c:pt>
                <c:pt idx="1634">
                  <c:v>6.6900000000000001E-2</c:v>
                </c:pt>
                <c:pt idx="1635">
                  <c:v>6.6799999999999998E-2</c:v>
                </c:pt>
                <c:pt idx="1636">
                  <c:v>6.6799999999999998E-2</c:v>
                </c:pt>
                <c:pt idx="1637">
                  <c:v>6.6799999999999998E-2</c:v>
                </c:pt>
                <c:pt idx="1638">
                  <c:v>6.6699999999999995E-2</c:v>
                </c:pt>
                <c:pt idx="1639">
                  <c:v>0.10199999999999999</c:v>
                </c:pt>
                <c:pt idx="1640">
                  <c:v>6.6699999999999995E-2</c:v>
                </c:pt>
                <c:pt idx="1641">
                  <c:v>6.6600000000000006E-2</c:v>
                </c:pt>
                <c:pt idx="1642">
                  <c:v>6.6600000000000006E-2</c:v>
                </c:pt>
                <c:pt idx="1643">
                  <c:v>6.6600000000000006E-2</c:v>
                </c:pt>
                <c:pt idx="1644">
                  <c:v>6.6600000000000006E-2</c:v>
                </c:pt>
                <c:pt idx="1645">
                  <c:v>6.6600000000000006E-2</c:v>
                </c:pt>
                <c:pt idx="1646">
                  <c:v>6.6600000000000006E-2</c:v>
                </c:pt>
                <c:pt idx="1647">
                  <c:v>0.1016</c:v>
                </c:pt>
                <c:pt idx="1648">
                  <c:v>7.5200000000000003E-2</c:v>
                </c:pt>
                <c:pt idx="1649">
                  <c:v>6.6299999999999998E-2</c:v>
                </c:pt>
                <c:pt idx="1650">
                  <c:v>7.4999999999999997E-2</c:v>
                </c:pt>
                <c:pt idx="1651">
                  <c:v>6.6199999999999995E-2</c:v>
                </c:pt>
                <c:pt idx="1652">
                  <c:v>6.6199999999999995E-2</c:v>
                </c:pt>
                <c:pt idx="1653">
                  <c:v>0.1011</c:v>
                </c:pt>
                <c:pt idx="1654">
                  <c:v>6.6199999999999995E-2</c:v>
                </c:pt>
                <c:pt idx="1655">
                  <c:v>6.6100000000000006E-2</c:v>
                </c:pt>
                <c:pt idx="1656">
                  <c:v>0.10100000000000001</c:v>
                </c:pt>
                <c:pt idx="1657">
                  <c:v>7.4700000000000003E-2</c:v>
                </c:pt>
                <c:pt idx="1658">
                  <c:v>6.6000000000000003E-2</c:v>
                </c:pt>
                <c:pt idx="1659">
                  <c:v>0.1008</c:v>
                </c:pt>
                <c:pt idx="1660">
                  <c:v>6.6000000000000003E-2</c:v>
                </c:pt>
                <c:pt idx="1661">
                  <c:v>7.4700000000000003E-2</c:v>
                </c:pt>
                <c:pt idx="1662">
                  <c:v>6.59E-2</c:v>
                </c:pt>
                <c:pt idx="1663">
                  <c:v>7.46E-2</c:v>
                </c:pt>
                <c:pt idx="1664">
                  <c:v>6.5799999999999997E-2</c:v>
                </c:pt>
                <c:pt idx="1665">
                  <c:v>6.5799999999999997E-2</c:v>
                </c:pt>
                <c:pt idx="1666">
                  <c:v>6.5699999999999995E-2</c:v>
                </c:pt>
                <c:pt idx="1667">
                  <c:v>7.4399999999999994E-2</c:v>
                </c:pt>
                <c:pt idx="1668">
                  <c:v>7.4399999999999994E-2</c:v>
                </c:pt>
                <c:pt idx="1669">
                  <c:v>6.5699999999999995E-2</c:v>
                </c:pt>
                <c:pt idx="1670">
                  <c:v>6.5600000000000006E-2</c:v>
                </c:pt>
                <c:pt idx="1671">
                  <c:v>6.5500000000000003E-2</c:v>
                </c:pt>
                <c:pt idx="1672">
                  <c:v>6.5500000000000003E-2</c:v>
                </c:pt>
                <c:pt idx="1673">
                  <c:v>6.5500000000000003E-2</c:v>
                </c:pt>
                <c:pt idx="1674">
                  <c:v>6.5500000000000003E-2</c:v>
                </c:pt>
                <c:pt idx="1675">
                  <c:v>6.5500000000000003E-2</c:v>
                </c:pt>
                <c:pt idx="1676">
                  <c:v>6.5500000000000003E-2</c:v>
                </c:pt>
                <c:pt idx="1677">
                  <c:v>7.4099999999999999E-2</c:v>
                </c:pt>
                <c:pt idx="1678">
                  <c:v>6.54E-2</c:v>
                </c:pt>
                <c:pt idx="1679">
                  <c:v>6.5299999999999997E-2</c:v>
                </c:pt>
                <c:pt idx="1680">
                  <c:v>6.5299999999999997E-2</c:v>
                </c:pt>
                <c:pt idx="1681">
                  <c:v>6.5299999999999997E-2</c:v>
                </c:pt>
                <c:pt idx="1682">
                  <c:v>6.5299999999999997E-2</c:v>
                </c:pt>
                <c:pt idx="1683">
                  <c:v>6.5299999999999997E-2</c:v>
                </c:pt>
                <c:pt idx="1684">
                  <c:v>6.5199999999999994E-2</c:v>
                </c:pt>
                <c:pt idx="1685">
                  <c:v>7.3899999999999993E-2</c:v>
                </c:pt>
                <c:pt idx="1686">
                  <c:v>6.5199999999999994E-2</c:v>
                </c:pt>
                <c:pt idx="1687">
                  <c:v>6.5199999999999994E-2</c:v>
                </c:pt>
                <c:pt idx="1688">
                  <c:v>6.5100000000000005E-2</c:v>
                </c:pt>
                <c:pt idx="1689">
                  <c:v>6.5000000000000002E-2</c:v>
                </c:pt>
                <c:pt idx="1690">
                  <c:v>6.5000000000000002E-2</c:v>
                </c:pt>
                <c:pt idx="1691">
                  <c:v>6.4899999999999999E-2</c:v>
                </c:pt>
                <c:pt idx="1692">
                  <c:v>6.4899999999999999E-2</c:v>
                </c:pt>
                <c:pt idx="1693">
                  <c:v>6.4899999999999999E-2</c:v>
                </c:pt>
                <c:pt idx="1694">
                  <c:v>6.4899999999999999E-2</c:v>
                </c:pt>
                <c:pt idx="1695">
                  <c:v>6.4799999999999996E-2</c:v>
                </c:pt>
                <c:pt idx="1696">
                  <c:v>6.4699999999999994E-2</c:v>
                </c:pt>
                <c:pt idx="1697">
                  <c:v>6.4600000000000005E-2</c:v>
                </c:pt>
                <c:pt idx="1698">
                  <c:v>7.3200000000000001E-2</c:v>
                </c:pt>
                <c:pt idx="1699">
                  <c:v>9.8599999999999993E-2</c:v>
                </c:pt>
                <c:pt idx="1700">
                  <c:v>6.4500000000000002E-2</c:v>
                </c:pt>
                <c:pt idx="1701">
                  <c:v>6.4500000000000002E-2</c:v>
                </c:pt>
                <c:pt idx="1702">
                  <c:v>6.4500000000000002E-2</c:v>
                </c:pt>
                <c:pt idx="1703">
                  <c:v>6.4500000000000002E-2</c:v>
                </c:pt>
                <c:pt idx="1704">
                  <c:v>7.2900000000000006E-2</c:v>
                </c:pt>
                <c:pt idx="1705">
                  <c:v>6.4399999999999999E-2</c:v>
                </c:pt>
                <c:pt idx="1706">
                  <c:v>6.4399999999999999E-2</c:v>
                </c:pt>
                <c:pt idx="1707">
                  <c:v>6.4299999999999996E-2</c:v>
                </c:pt>
                <c:pt idx="1708">
                  <c:v>6.4299999999999996E-2</c:v>
                </c:pt>
                <c:pt idx="1709">
                  <c:v>6.4299999999999996E-2</c:v>
                </c:pt>
                <c:pt idx="1710">
                  <c:v>6.4199999999999993E-2</c:v>
                </c:pt>
                <c:pt idx="1711">
                  <c:v>6.4199999999999993E-2</c:v>
                </c:pt>
                <c:pt idx="1712">
                  <c:v>7.2700000000000001E-2</c:v>
                </c:pt>
                <c:pt idx="1713">
                  <c:v>6.4199999999999993E-2</c:v>
                </c:pt>
                <c:pt idx="1714">
                  <c:v>7.2599999999999998E-2</c:v>
                </c:pt>
                <c:pt idx="1715">
                  <c:v>6.4100000000000004E-2</c:v>
                </c:pt>
                <c:pt idx="1716">
                  <c:v>7.2499999999999995E-2</c:v>
                </c:pt>
                <c:pt idx="1717">
                  <c:v>6.4000000000000001E-2</c:v>
                </c:pt>
                <c:pt idx="1718">
                  <c:v>6.4000000000000001E-2</c:v>
                </c:pt>
                <c:pt idx="1719">
                  <c:v>6.4000000000000001E-2</c:v>
                </c:pt>
                <c:pt idx="1720">
                  <c:v>6.4000000000000001E-2</c:v>
                </c:pt>
                <c:pt idx="1721">
                  <c:v>6.4000000000000001E-2</c:v>
                </c:pt>
                <c:pt idx="1722">
                  <c:v>6.4000000000000001E-2</c:v>
                </c:pt>
                <c:pt idx="1723">
                  <c:v>6.4000000000000001E-2</c:v>
                </c:pt>
                <c:pt idx="1724">
                  <c:v>6.3899999999999998E-2</c:v>
                </c:pt>
                <c:pt idx="1725">
                  <c:v>6.3899999999999998E-2</c:v>
                </c:pt>
                <c:pt idx="1726">
                  <c:v>6.3899999999999998E-2</c:v>
                </c:pt>
                <c:pt idx="1727">
                  <c:v>6.3799999999999996E-2</c:v>
                </c:pt>
                <c:pt idx="1728">
                  <c:v>6.3799999999999996E-2</c:v>
                </c:pt>
                <c:pt idx="1729">
                  <c:v>6.3799999999999996E-2</c:v>
                </c:pt>
                <c:pt idx="1730">
                  <c:v>6.3799999999999996E-2</c:v>
                </c:pt>
                <c:pt idx="1731">
                  <c:v>6.3700000000000007E-2</c:v>
                </c:pt>
                <c:pt idx="1732">
                  <c:v>6.3700000000000007E-2</c:v>
                </c:pt>
                <c:pt idx="1733">
                  <c:v>6.3600000000000004E-2</c:v>
                </c:pt>
                <c:pt idx="1734">
                  <c:v>6.3600000000000004E-2</c:v>
                </c:pt>
                <c:pt idx="1735">
                  <c:v>6.3600000000000004E-2</c:v>
                </c:pt>
                <c:pt idx="1736">
                  <c:v>6.3600000000000004E-2</c:v>
                </c:pt>
                <c:pt idx="1737">
                  <c:v>6.3600000000000004E-2</c:v>
                </c:pt>
                <c:pt idx="1738">
                  <c:v>6.3500000000000001E-2</c:v>
                </c:pt>
                <c:pt idx="1739">
                  <c:v>6.3500000000000001E-2</c:v>
                </c:pt>
                <c:pt idx="1740">
                  <c:v>6.3500000000000001E-2</c:v>
                </c:pt>
                <c:pt idx="1741">
                  <c:v>6.3500000000000001E-2</c:v>
                </c:pt>
                <c:pt idx="1742">
                  <c:v>5.2699999999999997E-2</c:v>
                </c:pt>
                <c:pt idx="1743">
                  <c:v>6.3399999999999998E-2</c:v>
                </c:pt>
                <c:pt idx="1744">
                  <c:v>6.3399999999999998E-2</c:v>
                </c:pt>
                <c:pt idx="1745">
                  <c:v>7.1599999999999997E-2</c:v>
                </c:pt>
                <c:pt idx="1746">
                  <c:v>6.3299999999999995E-2</c:v>
                </c:pt>
                <c:pt idx="1747">
                  <c:v>6.3299999999999995E-2</c:v>
                </c:pt>
                <c:pt idx="1748">
                  <c:v>6.3200000000000006E-2</c:v>
                </c:pt>
                <c:pt idx="1749">
                  <c:v>9.6600000000000005E-2</c:v>
                </c:pt>
                <c:pt idx="1750">
                  <c:v>9.6600000000000005E-2</c:v>
                </c:pt>
                <c:pt idx="1751">
                  <c:v>6.3100000000000003E-2</c:v>
                </c:pt>
                <c:pt idx="1752">
                  <c:v>6.3100000000000003E-2</c:v>
                </c:pt>
                <c:pt idx="1753">
                  <c:v>6.3100000000000003E-2</c:v>
                </c:pt>
                <c:pt idx="1754">
                  <c:v>6.3E-2</c:v>
                </c:pt>
                <c:pt idx="1755">
                  <c:v>6.3E-2</c:v>
                </c:pt>
                <c:pt idx="1756">
                  <c:v>6.2899999999999998E-2</c:v>
                </c:pt>
                <c:pt idx="1757">
                  <c:v>6.2899999999999998E-2</c:v>
                </c:pt>
                <c:pt idx="1758">
                  <c:v>6.2899999999999998E-2</c:v>
                </c:pt>
                <c:pt idx="1759">
                  <c:v>6.2799999999999995E-2</c:v>
                </c:pt>
                <c:pt idx="1760">
                  <c:v>6.2799999999999995E-2</c:v>
                </c:pt>
                <c:pt idx="1761">
                  <c:v>6.2799999999999995E-2</c:v>
                </c:pt>
                <c:pt idx="1762">
                  <c:v>6.2799999999999995E-2</c:v>
                </c:pt>
                <c:pt idx="1763">
                  <c:v>6.2700000000000006E-2</c:v>
                </c:pt>
                <c:pt idx="1764">
                  <c:v>6.2600000000000003E-2</c:v>
                </c:pt>
                <c:pt idx="1765">
                  <c:v>9.5699999999999993E-2</c:v>
                </c:pt>
                <c:pt idx="1766">
                  <c:v>7.0800000000000002E-2</c:v>
                </c:pt>
                <c:pt idx="1767">
                  <c:v>6.2600000000000003E-2</c:v>
                </c:pt>
                <c:pt idx="1768">
                  <c:v>6.25E-2</c:v>
                </c:pt>
                <c:pt idx="1769">
                  <c:v>6.2399999999999997E-2</c:v>
                </c:pt>
                <c:pt idx="1770">
                  <c:v>6.2399999999999997E-2</c:v>
                </c:pt>
                <c:pt idx="1771">
                  <c:v>5.1799999999999999E-2</c:v>
                </c:pt>
                <c:pt idx="1772">
                  <c:v>6.2399999999999997E-2</c:v>
                </c:pt>
                <c:pt idx="1773">
                  <c:v>6.2300000000000001E-2</c:v>
                </c:pt>
                <c:pt idx="1774">
                  <c:v>6.2300000000000001E-2</c:v>
                </c:pt>
                <c:pt idx="1775">
                  <c:v>6.2300000000000001E-2</c:v>
                </c:pt>
                <c:pt idx="1776">
                  <c:v>6.2199999999999998E-2</c:v>
                </c:pt>
                <c:pt idx="1777">
                  <c:v>6.2199999999999998E-2</c:v>
                </c:pt>
                <c:pt idx="1778">
                  <c:v>6.2199999999999998E-2</c:v>
                </c:pt>
                <c:pt idx="1779">
                  <c:v>7.0400000000000004E-2</c:v>
                </c:pt>
                <c:pt idx="1780">
                  <c:v>6.2100000000000002E-2</c:v>
                </c:pt>
                <c:pt idx="1781">
                  <c:v>6.2100000000000002E-2</c:v>
                </c:pt>
                <c:pt idx="1782">
                  <c:v>6.2100000000000002E-2</c:v>
                </c:pt>
                <c:pt idx="1783">
                  <c:v>6.2100000000000002E-2</c:v>
                </c:pt>
                <c:pt idx="1784">
                  <c:v>7.0199999999999999E-2</c:v>
                </c:pt>
                <c:pt idx="1785">
                  <c:v>7.0199999999999999E-2</c:v>
                </c:pt>
                <c:pt idx="1786">
                  <c:v>7.0199999999999999E-2</c:v>
                </c:pt>
                <c:pt idx="1787">
                  <c:v>6.1899999999999997E-2</c:v>
                </c:pt>
                <c:pt idx="1788">
                  <c:v>6.1899999999999997E-2</c:v>
                </c:pt>
                <c:pt idx="1789">
                  <c:v>6.1899999999999997E-2</c:v>
                </c:pt>
                <c:pt idx="1790">
                  <c:v>6.1899999999999997E-2</c:v>
                </c:pt>
                <c:pt idx="1791">
                  <c:v>6.1800000000000001E-2</c:v>
                </c:pt>
                <c:pt idx="1792">
                  <c:v>6.1800000000000001E-2</c:v>
                </c:pt>
                <c:pt idx="1793">
                  <c:v>6.1800000000000001E-2</c:v>
                </c:pt>
                <c:pt idx="1794">
                  <c:v>5.1299999999999998E-2</c:v>
                </c:pt>
                <c:pt idx="1795">
                  <c:v>6.1699999999999998E-2</c:v>
                </c:pt>
                <c:pt idx="1796">
                  <c:v>6.1699999999999998E-2</c:v>
                </c:pt>
                <c:pt idx="1797">
                  <c:v>6.1600000000000002E-2</c:v>
                </c:pt>
                <c:pt idx="1798">
                  <c:v>6.9699999999999998E-2</c:v>
                </c:pt>
                <c:pt idx="1799">
                  <c:v>6.1600000000000002E-2</c:v>
                </c:pt>
                <c:pt idx="1800">
                  <c:v>6.1600000000000002E-2</c:v>
                </c:pt>
                <c:pt idx="1801">
                  <c:v>6.1499999999999999E-2</c:v>
                </c:pt>
                <c:pt idx="1802">
                  <c:v>6.1400000000000003E-2</c:v>
                </c:pt>
                <c:pt idx="1803">
                  <c:v>6.1199999999999997E-2</c:v>
                </c:pt>
                <c:pt idx="1804">
                  <c:v>6.1199999999999997E-2</c:v>
                </c:pt>
                <c:pt idx="1805">
                  <c:v>6.1199999999999997E-2</c:v>
                </c:pt>
                <c:pt idx="1806">
                  <c:v>6.1100000000000002E-2</c:v>
                </c:pt>
                <c:pt idx="1807">
                  <c:v>6.1100000000000002E-2</c:v>
                </c:pt>
                <c:pt idx="1808">
                  <c:v>6.1100000000000002E-2</c:v>
                </c:pt>
                <c:pt idx="1809">
                  <c:v>6.1100000000000002E-2</c:v>
                </c:pt>
                <c:pt idx="1810">
                  <c:v>6.1100000000000002E-2</c:v>
                </c:pt>
                <c:pt idx="1811">
                  <c:v>6.1100000000000002E-2</c:v>
                </c:pt>
                <c:pt idx="1812">
                  <c:v>6.0999999999999999E-2</c:v>
                </c:pt>
                <c:pt idx="1813">
                  <c:v>6.9099999999999995E-2</c:v>
                </c:pt>
                <c:pt idx="1814">
                  <c:v>6.0999999999999999E-2</c:v>
                </c:pt>
                <c:pt idx="1815">
                  <c:v>6.0999999999999999E-2</c:v>
                </c:pt>
                <c:pt idx="1816">
                  <c:v>6.0999999999999999E-2</c:v>
                </c:pt>
                <c:pt idx="1817">
                  <c:v>6.0999999999999999E-2</c:v>
                </c:pt>
                <c:pt idx="1818">
                  <c:v>6.0999999999999999E-2</c:v>
                </c:pt>
                <c:pt idx="1819">
                  <c:v>6.0900000000000003E-2</c:v>
                </c:pt>
                <c:pt idx="1820">
                  <c:v>6.8900000000000003E-2</c:v>
                </c:pt>
                <c:pt idx="1821">
                  <c:v>6.88E-2</c:v>
                </c:pt>
                <c:pt idx="1822">
                  <c:v>6.0699999999999997E-2</c:v>
                </c:pt>
                <c:pt idx="1823">
                  <c:v>6.0600000000000001E-2</c:v>
                </c:pt>
                <c:pt idx="1824">
                  <c:v>6.0600000000000001E-2</c:v>
                </c:pt>
                <c:pt idx="1825">
                  <c:v>6.0600000000000001E-2</c:v>
                </c:pt>
                <c:pt idx="1826">
                  <c:v>6.0499999999999998E-2</c:v>
                </c:pt>
                <c:pt idx="1827">
                  <c:v>6.0499999999999998E-2</c:v>
                </c:pt>
                <c:pt idx="1828">
                  <c:v>6.0499999999999998E-2</c:v>
                </c:pt>
                <c:pt idx="1829">
                  <c:v>6.0499999999999998E-2</c:v>
                </c:pt>
                <c:pt idx="1830">
                  <c:v>6.0499999999999998E-2</c:v>
                </c:pt>
                <c:pt idx="1831">
                  <c:v>6.0499999999999998E-2</c:v>
                </c:pt>
                <c:pt idx="1832">
                  <c:v>6.0400000000000002E-2</c:v>
                </c:pt>
                <c:pt idx="1833">
                  <c:v>6.0400000000000002E-2</c:v>
                </c:pt>
                <c:pt idx="1834">
                  <c:v>6.0400000000000002E-2</c:v>
                </c:pt>
                <c:pt idx="1835">
                  <c:v>6.0400000000000002E-2</c:v>
                </c:pt>
                <c:pt idx="1836">
                  <c:v>9.2200000000000004E-2</c:v>
                </c:pt>
                <c:pt idx="1837">
                  <c:v>6.0299999999999999E-2</c:v>
                </c:pt>
                <c:pt idx="1838">
                  <c:v>6.0199999999999997E-2</c:v>
                </c:pt>
                <c:pt idx="1839">
                  <c:v>6.0199999999999997E-2</c:v>
                </c:pt>
                <c:pt idx="1840">
                  <c:v>6.8199999999999997E-2</c:v>
                </c:pt>
                <c:pt idx="1841">
                  <c:v>6.0199999999999997E-2</c:v>
                </c:pt>
                <c:pt idx="1842">
                  <c:v>6.0199999999999997E-2</c:v>
                </c:pt>
                <c:pt idx="1843">
                  <c:v>6.0199999999999997E-2</c:v>
                </c:pt>
                <c:pt idx="1844">
                  <c:v>6.8099999999999994E-2</c:v>
                </c:pt>
                <c:pt idx="1845">
                  <c:v>6.0199999999999997E-2</c:v>
                </c:pt>
                <c:pt idx="1846">
                  <c:v>6.0199999999999997E-2</c:v>
                </c:pt>
                <c:pt idx="1847">
                  <c:v>6.0199999999999997E-2</c:v>
                </c:pt>
                <c:pt idx="1848">
                  <c:v>6.0199999999999997E-2</c:v>
                </c:pt>
                <c:pt idx="1849">
                  <c:v>6.0199999999999997E-2</c:v>
                </c:pt>
                <c:pt idx="1850">
                  <c:v>6.0100000000000001E-2</c:v>
                </c:pt>
                <c:pt idx="1851">
                  <c:v>6.0100000000000001E-2</c:v>
                </c:pt>
                <c:pt idx="1852">
                  <c:v>6.0100000000000001E-2</c:v>
                </c:pt>
                <c:pt idx="1853">
                  <c:v>0.06</c:v>
                </c:pt>
                <c:pt idx="1854">
                  <c:v>6.7900000000000002E-2</c:v>
                </c:pt>
                <c:pt idx="1855">
                  <c:v>0.06</c:v>
                </c:pt>
                <c:pt idx="1856">
                  <c:v>0.06</c:v>
                </c:pt>
                <c:pt idx="1857">
                  <c:v>0.06</c:v>
                </c:pt>
                <c:pt idx="1858">
                  <c:v>0.06</c:v>
                </c:pt>
                <c:pt idx="1859">
                  <c:v>0.06</c:v>
                </c:pt>
                <c:pt idx="1860">
                  <c:v>5.9900000000000002E-2</c:v>
                </c:pt>
                <c:pt idx="1861">
                  <c:v>5.9900000000000002E-2</c:v>
                </c:pt>
                <c:pt idx="1862">
                  <c:v>5.9900000000000002E-2</c:v>
                </c:pt>
                <c:pt idx="1863">
                  <c:v>5.9900000000000002E-2</c:v>
                </c:pt>
                <c:pt idx="1864">
                  <c:v>6.7799999999999999E-2</c:v>
                </c:pt>
                <c:pt idx="1865">
                  <c:v>5.9799999999999999E-2</c:v>
                </c:pt>
                <c:pt idx="1866">
                  <c:v>5.9799999999999999E-2</c:v>
                </c:pt>
                <c:pt idx="1867">
                  <c:v>4.9599999999999998E-2</c:v>
                </c:pt>
                <c:pt idx="1868">
                  <c:v>5.9799999999999999E-2</c:v>
                </c:pt>
                <c:pt idx="1869">
                  <c:v>5.9700000000000003E-2</c:v>
                </c:pt>
                <c:pt idx="1870">
                  <c:v>6.7599999999999993E-2</c:v>
                </c:pt>
                <c:pt idx="1871">
                  <c:v>5.9700000000000003E-2</c:v>
                </c:pt>
                <c:pt idx="1872">
                  <c:v>5.9700000000000003E-2</c:v>
                </c:pt>
                <c:pt idx="1873">
                  <c:v>5.96E-2</c:v>
                </c:pt>
                <c:pt idx="1874">
                  <c:v>5.96E-2</c:v>
                </c:pt>
                <c:pt idx="1875">
                  <c:v>9.0999999999999998E-2</c:v>
                </c:pt>
                <c:pt idx="1876">
                  <c:v>5.9499999999999997E-2</c:v>
                </c:pt>
                <c:pt idx="1877">
                  <c:v>6.7299999999999999E-2</c:v>
                </c:pt>
                <c:pt idx="1878">
                  <c:v>5.9400000000000001E-2</c:v>
                </c:pt>
                <c:pt idx="1879">
                  <c:v>5.9400000000000001E-2</c:v>
                </c:pt>
                <c:pt idx="1880">
                  <c:v>5.9400000000000001E-2</c:v>
                </c:pt>
                <c:pt idx="1881">
                  <c:v>5.9299999999999999E-2</c:v>
                </c:pt>
                <c:pt idx="1882">
                  <c:v>5.9299999999999999E-2</c:v>
                </c:pt>
                <c:pt idx="1883">
                  <c:v>5.9299999999999999E-2</c:v>
                </c:pt>
                <c:pt idx="1884">
                  <c:v>5.9299999999999999E-2</c:v>
                </c:pt>
                <c:pt idx="1885">
                  <c:v>5.9299999999999999E-2</c:v>
                </c:pt>
                <c:pt idx="1886">
                  <c:v>5.9299999999999999E-2</c:v>
                </c:pt>
                <c:pt idx="1887">
                  <c:v>5.9200000000000003E-2</c:v>
                </c:pt>
                <c:pt idx="1888">
                  <c:v>5.9200000000000003E-2</c:v>
                </c:pt>
                <c:pt idx="1889">
                  <c:v>5.9200000000000003E-2</c:v>
                </c:pt>
                <c:pt idx="1890">
                  <c:v>5.9200000000000003E-2</c:v>
                </c:pt>
                <c:pt idx="1891">
                  <c:v>5.91E-2</c:v>
                </c:pt>
                <c:pt idx="1892">
                  <c:v>5.91E-2</c:v>
                </c:pt>
                <c:pt idx="1893">
                  <c:v>5.91E-2</c:v>
                </c:pt>
                <c:pt idx="1894">
                  <c:v>5.91E-2</c:v>
                </c:pt>
                <c:pt idx="1895">
                  <c:v>5.8999999999999997E-2</c:v>
                </c:pt>
                <c:pt idx="1896">
                  <c:v>5.8999999999999997E-2</c:v>
                </c:pt>
                <c:pt idx="1897">
                  <c:v>5.8900000000000001E-2</c:v>
                </c:pt>
                <c:pt idx="1898">
                  <c:v>5.8900000000000001E-2</c:v>
                </c:pt>
                <c:pt idx="1899">
                  <c:v>5.8900000000000001E-2</c:v>
                </c:pt>
                <c:pt idx="1900">
                  <c:v>5.8900000000000001E-2</c:v>
                </c:pt>
                <c:pt idx="1901">
                  <c:v>5.8900000000000001E-2</c:v>
                </c:pt>
                <c:pt idx="1902">
                  <c:v>5.8799999999999998E-2</c:v>
                </c:pt>
                <c:pt idx="1903">
                  <c:v>5.8799999999999998E-2</c:v>
                </c:pt>
                <c:pt idx="1904">
                  <c:v>5.8799999999999998E-2</c:v>
                </c:pt>
                <c:pt idx="1905">
                  <c:v>5.8799999999999998E-2</c:v>
                </c:pt>
                <c:pt idx="1906">
                  <c:v>5.8700000000000002E-2</c:v>
                </c:pt>
                <c:pt idx="1907">
                  <c:v>5.8700000000000002E-2</c:v>
                </c:pt>
                <c:pt idx="1908">
                  <c:v>5.8599999999999999E-2</c:v>
                </c:pt>
                <c:pt idx="1909">
                  <c:v>5.8599999999999999E-2</c:v>
                </c:pt>
                <c:pt idx="1910">
                  <c:v>5.8599999999999999E-2</c:v>
                </c:pt>
                <c:pt idx="1911">
                  <c:v>5.8599999999999999E-2</c:v>
                </c:pt>
                <c:pt idx="1912">
                  <c:v>5.8599999999999999E-2</c:v>
                </c:pt>
                <c:pt idx="1913">
                  <c:v>5.8500000000000003E-2</c:v>
                </c:pt>
                <c:pt idx="1914">
                  <c:v>5.8500000000000003E-2</c:v>
                </c:pt>
                <c:pt idx="1915">
                  <c:v>5.8500000000000003E-2</c:v>
                </c:pt>
                <c:pt idx="1916">
                  <c:v>5.8500000000000003E-2</c:v>
                </c:pt>
                <c:pt idx="1917">
                  <c:v>5.8500000000000003E-2</c:v>
                </c:pt>
                <c:pt idx="1918">
                  <c:v>4.8500000000000001E-2</c:v>
                </c:pt>
                <c:pt idx="1919">
                  <c:v>4.8500000000000001E-2</c:v>
                </c:pt>
                <c:pt idx="1920">
                  <c:v>5.8400000000000001E-2</c:v>
                </c:pt>
                <c:pt idx="1921">
                  <c:v>5.8299999999999998E-2</c:v>
                </c:pt>
                <c:pt idx="1922">
                  <c:v>8.8999999999999996E-2</c:v>
                </c:pt>
                <c:pt idx="1923">
                  <c:v>5.8200000000000002E-2</c:v>
                </c:pt>
                <c:pt idx="1924">
                  <c:v>5.8200000000000002E-2</c:v>
                </c:pt>
                <c:pt idx="1925">
                  <c:v>6.59E-2</c:v>
                </c:pt>
                <c:pt idx="1926">
                  <c:v>5.8200000000000002E-2</c:v>
                </c:pt>
                <c:pt idx="1927">
                  <c:v>5.8200000000000002E-2</c:v>
                </c:pt>
                <c:pt idx="1928">
                  <c:v>5.8099999999999999E-2</c:v>
                </c:pt>
                <c:pt idx="1929">
                  <c:v>6.5799999999999997E-2</c:v>
                </c:pt>
                <c:pt idx="1930">
                  <c:v>5.8099999999999999E-2</c:v>
                </c:pt>
                <c:pt idx="1931">
                  <c:v>5.8099999999999999E-2</c:v>
                </c:pt>
                <c:pt idx="1932">
                  <c:v>5.8099999999999999E-2</c:v>
                </c:pt>
                <c:pt idx="1933">
                  <c:v>5.8000000000000003E-2</c:v>
                </c:pt>
                <c:pt idx="1934">
                  <c:v>5.8000000000000003E-2</c:v>
                </c:pt>
                <c:pt idx="1935">
                  <c:v>5.8000000000000003E-2</c:v>
                </c:pt>
                <c:pt idx="1936">
                  <c:v>5.8000000000000003E-2</c:v>
                </c:pt>
                <c:pt idx="1937">
                  <c:v>5.8000000000000003E-2</c:v>
                </c:pt>
                <c:pt idx="1938">
                  <c:v>5.8000000000000003E-2</c:v>
                </c:pt>
                <c:pt idx="1939">
                  <c:v>5.8000000000000003E-2</c:v>
                </c:pt>
                <c:pt idx="1940">
                  <c:v>5.79E-2</c:v>
                </c:pt>
                <c:pt idx="1941">
                  <c:v>5.79E-2</c:v>
                </c:pt>
                <c:pt idx="1942">
                  <c:v>5.79E-2</c:v>
                </c:pt>
                <c:pt idx="1943">
                  <c:v>5.7799999999999997E-2</c:v>
                </c:pt>
                <c:pt idx="1944">
                  <c:v>5.7799999999999997E-2</c:v>
                </c:pt>
                <c:pt idx="1945">
                  <c:v>5.7799999999999997E-2</c:v>
                </c:pt>
                <c:pt idx="1946">
                  <c:v>5.7799999999999997E-2</c:v>
                </c:pt>
                <c:pt idx="1947">
                  <c:v>5.7799999999999997E-2</c:v>
                </c:pt>
                <c:pt idx="1948">
                  <c:v>6.54E-2</c:v>
                </c:pt>
                <c:pt idx="1949">
                  <c:v>5.7700000000000001E-2</c:v>
                </c:pt>
                <c:pt idx="1950">
                  <c:v>6.5299999999999997E-2</c:v>
                </c:pt>
                <c:pt idx="1951">
                  <c:v>6.5299999999999997E-2</c:v>
                </c:pt>
                <c:pt idx="1952">
                  <c:v>5.7700000000000001E-2</c:v>
                </c:pt>
                <c:pt idx="1953">
                  <c:v>5.7700000000000001E-2</c:v>
                </c:pt>
                <c:pt idx="1954">
                  <c:v>5.7500000000000002E-2</c:v>
                </c:pt>
                <c:pt idx="1955">
                  <c:v>5.7500000000000002E-2</c:v>
                </c:pt>
                <c:pt idx="1956">
                  <c:v>5.7500000000000002E-2</c:v>
                </c:pt>
                <c:pt idx="1957">
                  <c:v>5.7500000000000002E-2</c:v>
                </c:pt>
                <c:pt idx="1958">
                  <c:v>5.7500000000000002E-2</c:v>
                </c:pt>
                <c:pt idx="1959">
                  <c:v>5.7500000000000002E-2</c:v>
                </c:pt>
                <c:pt idx="1960">
                  <c:v>5.7500000000000002E-2</c:v>
                </c:pt>
                <c:pt idx="1961">
                  <c:v>5.74E-2</c:v>
                </c:pt>
                <c:pt idx="1962">
                  <c:v>5.74E-2</c:v>
                </c:pt>
                <c:pt idx="1963">
                  <c:v>5.74E-2</c:v>
                </c:pt>
                <c:pt idx="1964">
                  <c:v>5.74E-2</c:v>
                </c:pt>
                <c:pt idx="1965">
                  <c:v>5.7299999999999997E-2</c:v>
                </c:pt>
                <c:pt idx="1966">
                  <c:v>5.7299999999999997E-2</c:v>
                </c:pt>
                <c:pt idx="1967">
                  <c:v>5.7299999999999997E-2</c:v>
                </c:pt>
                <c:pt idx="1968">
                  <c:v>5.7299999999999997E-2</c:v>
                </c:pt>
                <c:pt idx="1969">
                  <c:v>5.7299999999999997E-2</c:v>
                </c:pt>
                <c:pt idx="1970">
                  <c:v>5.7299999999999997E-2</c:v>
                </c:pt>
                <c:pt idx="1971">
                  <c:v>6.4799999999999996E-2</c:v>
                </c:pt>
                <c:pt idx="1972">
                  <c:v>5.7200000000000001E-2</c:v>
                </c:pt>
                <c:pt idx="1973">
                  <c:v>5.7200000000000001E-2</c:v>
                </c:pt>
                <c:pt idx="1974">
                  <c:v>5.7200000000000001E-2</c:v>
                </c:pt>
                <c:pt idx="1975">
                  <c:v>6.4699999999999994E-2</c:v>
                </c:pt>
                <c:pt idx="1976">
                  <c:v>5.7200000000000001E-2</c:v>
                </c:pt>
                <c:pt idx="1977">
                  <c:v>5.7200000000000001E-2</c:v>
                </c:pt>
                <c:pt idx="1978">
                  <c:v>5.7099999999999998E-2</c:v>
                </c:pt>
                <c:pt idx="1979">
                  <c:v>5.7099999999999998E-2</c:v>
                </c:pt>
                <c:pt idx="1980">
                  <c:v>5.7099999999999998E-2</c:v>
                </c:pt>
                <c:pt idx="1981">
                  <c:v>8.72E-2</c:v>
                </c:pt>
                <c:pt idx="1982">
                  <c:v>5.7000000000000002E-2</c:v>
                </c:pt>
                <c:pt idx="1983">
                  <c:v>6.4399999999999999E-2</c:v>
                </c:pt>
                <c:pt idx="1984">
                  <c:v>5.6899999999999999E-2</c:v>
                </c:pt>
                <c:pt idx="1985">
                  <c:v>5.6899999999999999E-2</c:v>
                </c:pt>
                <c:pt idx="1986">
                  <c:v>5.6899999999999999E-2</c:v>
                </c:pt>
                <c:pt idx="1987">
                  <c:v>5.6899999999999999E-2</c:v>
                </c:pt>
                <c:pt idx="1988">
                  <c:v>5.6899999999999999E-2</c:v>
                </c:pt>
                <c:pt idx="1989">
                  <c:v>5.6800000000000003E-2</c:v>
                </c:pt>
                <c:pt idx="1990">
                  <c:v>5.67E-2</c:v>
                </c:pt>
                <c:pt idx="1991">
                  <c:v>5.67E-2</c:v>
                </c:pt>
                <c:pt idx="1992">
                  <c:v>5.67E-2</c:v>
                </c:pt>
                <c:pt idx="1993">
                  <c:v>5.67E-2</c:v>
                </c:pt>
                <c:pt idx="1994">
                  <c:v>6.4199999999999993E-2</c:v>
                </c:pt>
                <c:pt idx="1995">
                  <c:v>5.67E-2</c:v>
                </c:pt>
                <c:pt idx="1996">
                  <c:v>5.67E-2</c:v>
                </c:pt>
                <c:pt idx="1997">
                  <c:v>5.67E-2</c:v>
                </c:pt>
                <c:pt idx="1998">
                  <c:v>5.6599999999999998E-2</c:v>
                </c:pt>
                <c:pt idx="1999">
                  <c:v>5.6599999999999998E-2</c:v>
                </c:pt>
                <c:pt idx="2000">
                  <c:v>5.6599999999999998E-2</c:v>
                </c:pt>
                <c:pt idx="2001">
                  <c:v>5.6599999999999998E-2</c:v>
                </c:pt>
                <c:pt idx="2002">
                  <c:v>5.6599999999999998E-2</c:v>
                </c:pt>
                <c:pt idx="2003">
                  <c:v>5.6500000000000002E-2</c:v>
                </c:pt>
                <c:pt idx="2004">
                  <c:v>6.3899999999999998E-2</c:v>
                </c:pt>
                <c:pt idx="2005">
                  <c:v>5.6399999999999999E-2</c:v>
                </c:pt>
                <c:pt idx="2006">
                  <c:v>5.6399999999999999E-2</c:v>
                </c:pt>
                <c:pt idx="2007">
                  <c:v>5.6399999999999999E-2</c:v>
                </c:pt>
                <c:pt idx="2008">
                  <c:v>5.6399999999999999E-2</c:v>
                </c:pt>
                <c:pt idx="2009">
                  <c:v>5.6300000000000003E-2</c:v>
                </c:pt>
                <c:pt idx="2010">
                  <c:v>5.6300000000000003E-2</c:v>
                </c:pt>
                <c:pt idx="2011">
                  <c:v>5.6300000000000003E-2</c:v>
                </c:pt>
                <c:pt idx="2012">
                  <c:v>5.62E-2</c:v>
                </c:pt>
                <c:pt idx="2013">
                  <c:v>5.62E-2</c:v>
                </c:pt>
                <c:pt idx="2014">
                  <c:v>5.62E-2</c:v>
                </c:pt>
                <c:pt idx="2015">
                  <c:v>5.6099999999999997E-2</c:v>
                </c:pt>
                <c:pt idx="2016">
                  <c:v>5.6099999999999997E-2</c:v>
                </c:pt>
                <c:pt idx="2017">
                  <c:v>5.6000000000000001E-2</c:v>
                </c:pt>
                <c:pt idx="2018">
                  <c:v>5.6000000000000001E-2</c:v>
                </c:pt>
                <c:pt idx="2019">
                  <c:v>5.5899999999999998E-2</c:v>
                </c:pt>
                <c:pt idx="2020">
                  <c:v>5.5899999999999998E-2</c:v>
                </c:pt>
                <c:pt idx="2021">
                  <c:v>5.5899999999999998E-2</c:v>
                </c:pt>
                <c:pt idx="2022">
                  <c:v>5.5899999999999998E-2</c:v>
                </c:pt>
                <c:pt idx="2023">
                  <c:v>5.5800000000000002E-2</c:v>
                </c:pt>
                <c:pt idx="2024">
                  <c:v>5.5800000000000002E-2</c:v>
                </c:pt>
                <c:pt idx="2025">
                  <c:v>5.5800000000000002E-2</c:v>
                </c:pt>
                <c:pt idx="2026">
                  <c:v>5.57E-2</c:v>
                </c:pt>
                <c:pt idx="2027">
                  <c:v>5.57E-2</c:v>
                </c:pt>
                <c:pt idx="2028">
                  <c:v>5.57E-2</c:v>
                </c:pt>
                <c:pt idx="2029">
                  <c:v>5.5599999999999997E-2</c:v>
                </c:pt>
                <c:pt idx="2030">
                  <c:v>5.5599999999999997E-2</c:v>
                </c:pt>
                <c:pt idx="2031">
                  <c:v>5.5599999999999997E-2</c:v>
                </c:pt>
                <c:pt idx="2032">
                  <c:v>5.5599999999999997E-2</c:v>
                </c:pt>
                <c:pt idx="2033">
                  <c:v>5.5500000000000001E-2</c:v>
                </c:pt>
                <c:pt idx="2034">
                  <c:v>5.5500000000000001E-2</c:v>
                </c:pt>
                <c:pt idx="2035">
                  <c:v>5.5500000000000001E-2</c:v>
                </c:pt>
                <c:pt idx="2036">
                  <c:v>5.5399999999999998E-2</c:v>
                </c:pt>
                <c:pt idx="2037">
                  <c:v>5.5399999999999998E-2</c:v>
                </c:pt>
                <c:pt idx="2038">
                  <c:v>5.5300000000000002E-2</c:v>
                </c:pt>
                <c:pt idx="2039">
                  <c:v>5.5300000000000002E-2</c:v>
                </c:pt>
                <c:pt idx="2040">
                  <c:v>5.5300000000000002E-2</c:v>
                </c:pt>
                <c:pt idx="2041">
                  <c:v>8.4599999999999995E-2</c:v>
                </c:pt>
                <c:pt idx="2042">
                  <c:v>5.5300000000000002E-2</c:v>
                </c:pt>
                <c:pt idx="2043">
                  <c:v>5.5300000000000002E-2</c:v>
                </c:pt>
                <c:pt idx="2044">
                  <c:v>5.5300000000000002E-2</c:v>
                </c:pt>
                <c:pt idx="2045">
                  <c:v>1.6633</c:v>
                </c:pt>
                <c:pt idx="2046">
                  <c:v>5.5199999999999999E-2</c:v>
                </c:pt>
                <c:pt idx="2047">
                  <c:v>5.5199999999999999E-2</c:v>
                </c:pt>
                <c:pt idx="2048">
                  <c:v>5.5199999999999999E-2</c:v>
                </c:pt>
                <c:pt idx="2049">
                  <c:v>5.5199999999999999E-2</c:v>
                </c:pt>
                <c:pt idx="2050">
                  <c:v>5.5100000000000003E-2</c:v>
                </c:pt>
                <c:pt idx="2051">
                  <c:v>5.5100000000000003E-2</c:v>
                </c:pt>
                <c:pt idx="2052">
                  <c:v>5.5E-2</c:v>
                </c:pt>
                <c:pt idx="2053">
                  <c:v>5.5E-2</c:v>
                </c:pt>
                <c:pt idx="2054">
                  <c:v>5.5E-2</c:v>
                </c:pt>
                <c:pt idx="2055">
                  <c:v>5.5E-2</c:v>
                </c:pt>
                <c:pt idx="2056">
                  <c:v>5.5E-2</c:v>
                </c:pt>
                <c:pt idx="2057">
                  <c:v>5.5E-2</c:v>
                </c:pt>
                <c:pt idx="2058">
                  <c:v>5.4899999999999997E-2</c:v>
                </c:pt>
                <c:pt idx="2059">
                  <c:v>5.4899999999999997E-2</c:v>
                </c:pt>
                <c:pt idx="2060">
                  <c:v>5.4899999999999997E-2</c:v>
                </c:pt>
                <c:pt idx="2061">
                  <c:v>1.6526000000000001</c:v>
                </c:pt>
                <c:pt idx="2062">
                  <c:v>5.4800000000000001E-2</c:v>
                </c:pt>
                <c:pt idx="2063">
                  <c:v>5.4699999999999999E-2</c:v>
                </c:pt>
                <c:pt idx="2064">
                  <c:v>5.4699999999999999E-2</c:v>
                </c:pt>
                <c:pt idx="2065">
                  <c:v>5.4699999999999999E-2</c:v>
                </c:pt>
                <c:pt idx="2066">
                  <c:v>5.4699999999999999E-2</c:v>
                </c:pt>
                <c:pt idx="2067">
                  <c:v>5.4699999999999999E-2</c:v>
                </c:pt>
                <c:pt idx="2068">
                  <c:v>5.4600000000000003E-2</c:v>
                </c:pt>
                <c:pt idx="2069">
                  <c:v>5.4600000000000003E-2</c:v>
                </c:pt>
                <c:pt idx="2070">
                  <c:v>5.45E-2</c:v>
                </c:pt>
                <c:pt idx="2071">
                  <c:v>5.45E-2</c:v>
                </c:pt>
                <c:pt idx="2072">
                  <c:v>5.4399999999999997E-2</c:v>
                </c:pt>
                <c:pt idx="2073">
                  <c:v>4.5199999999999997E-2</c:v>
                </c:pt>
                <c:pt idx="2074">
                  <c:v>5.4399999999999997E-2</c:v>
                </c:pt>
                <c:pt idx="2075">
                  <c:v>5.4399999999999997E-2</c:v>
                </c:pt>
                <c:pt idx="2076">
                  <c:v>5.4399999999999997E-2</c:v>
                </c:pt>
                <c:pt idx="2077">
                  <c:v>5.4399999999999997E-2</c:v>
                </c:pt>
                <c:pt idx="2078">
                  <c:v>5.4399999999999997E-2</c:v>
                </c:pt>
                <c:pt idx="2079">
                  <c:v>5.4399999999999997E-2</c:v>
                </c:pt>
                <c:pt idx="2080">
                  <c:v>5.4300000000000001E-2</c:v>
                </c:pt>
                <c:pt idx="2081">
                  <c:v>5.4300000000000001E-2</c:v>
                </c:pt>
                <c:pt idx="2082">
                  <c:v>4.5100000000000001E-2</c:v>
                </c:pt>
                <c:pt idx="2083">
                  <c:v>5.4300000000000001E-2</c:v>
                </c:pt>
                <c:pt idx="2084">
                  <c:v>5.4300000000000001E-2</c:v>
                </c:pt>
                <c:pt idx="2085">
                  <c:v>5.4199999999999998E-2</c:v>
                </c:pt>
                <c:pt idx="2086">
                  <c:v>5.4199999999999998E-2</c:v>
                </c:pt>
                <c:pt idx="2087">
                  <c:v>5.4199999999999998E-2</c:v>
                </c:pt>
                <c:pt idx="2088">
                  <c:v>5.4199999999999998E-2</c:v>
                </c:pt>
                <c:pt idx="2089">
                  <c:v>4.4900000000000002E-2</c:v>
                </c:pt>
                <c:pt idx="2090">
                  <c:v>6.1199999999999997E-2</c:v>
                </c:pt>
                <c:pt idx="2091">
                  <c:v>5.4100000000000002E-2</c:v>
                </c:pt>
                <c:pt idx="2092">
                  <c:v>5.3999999999999999E-2</c:v>
                </c:pt>
                <c:pt idx="2093">
                  <c:v>5.3999999999999999E-2</c:v>
                </c:pt>
                <c:pt idx="2094">
                  <c:v>5.3900000000000003E-2</c:v>
                </c:pt>
                <c:pt idx="2095">
                  <c:v>5.3900000000000003E-2</c:v>
                </c:pt>
                <c:pt idx="2096">
                  <c:v>5.3800000000000001E-2</c:v>
                </c:pt>
                <c:pt idx="2097">
                  <c:v>5.3800000000000001E-2</c:v>
                </c:pt>
                <c:pt idx="2098">
                  <c:v>5.3800000000000001E-2</c:v>
                </c:pt>
                <c:pt idx="2099">
                  <c:v>5.3800000000000001E-2</c:v>
                </c:pt>
                <c:pt idx="2100">
                  <c:v>5.3800000000000001E-2</c:v>
                </c:pt>
                <c:pt idx="2101">
                  <c:v>5.3800000000000001E-2</c:v>
                </c:pt>
                <c:pt idx="2102">
                  <c:v>5.3800000000000001E-2</c:v>
                </c:pt>
                <c:pt idx="2103">
                  <c:v>5.3800000000000001E-2</c:v>
                </c:pt>
                <c:pt idx="2104">
                  <c:v>6.08E-2</c:v>
                </c:pt>
                <c:pt idx="2105">
                  <c:v>5.3699999999999998E-2</c:v>
                </c:pt>
                <c:pt idx="2106">
                  <c:v>1.6174999999999999</c:v>
                </c:pt>
                <c:pt idx="2107">
                  <c:v>5.3699999999999998E-2</c:v>
                </c:pt>
                <c:pt idx="2108">
                  <c:v>5.3699999999999998E-2</c:v>
                </c:pt>
                <c:pt idx="2109">
                  <c:v>1.6156999999999999</c:v>
                </c:pt>
                <c:pt idx="2110">
                  <c:v>1.6154999999999999</c:v>
                </c:pt>
                <c:pt idx="2111">
                  <c:v>1.6154999999999999</c:v>
                </c:pt>
                <c:pt idx="2112">
                  <c:v>5.3600000000000002E-2</c:v>
                </c:pt>
                <c:pt idx="2113">
                  <c:v>1.6147</c:v>
                </c:pt>
                <c:pt idx="2114">
                  <c:v>5.3600000000000002E-2</c:v>
                </c:pt>
                <c:pt idx="2115">
                  <c:v>1.6134999999999999</c:v>
                </c:pt>
                <c:pt idx="2116">
                  <c:v>1.6133999999999999</c:v>
                </c:pt>
                <c:pt idx="2117">
                  <c:v>1.613</c:v>
                </c:pt>
                <c:pt idx="2118">
                  <c:v>1.613</c:v>
                </c:pt>
                <c:pt idx="2119">
                  <c:v>1.6128</c:v>
                </c:pt>
                <c:pt idx="2120">
                  <c:v>5.3600000000000002E-2</c:v>
                </c:pt>
                <c:pt idx="2121">
                  <c:v>1.6127</c:v>
                </c:pt>
                <c:pt idx="2122">
                  <c:v>1.6128</c:v>
                </c:pt>
                <c:pt idx="2123">
                  <c:v>1.6124000000000001</c:v>
                </c:pt>
                <c:pt idx="2124">
                  <c:v>1.6121000000000001</c:v>
                </c:pt>
                <c:pt idx="2125">
                  <c:v>1.6121000000000001</c:v>
                </c:pt>
                <c:pt idx="2126">
                  <c:v>1.6121000000000001</c:v>
                </c:pt>
                <c:pt idx="2127">
                  <c:v>5.3499999999999999E-2</c:v>
                </c:pt>
                <c:pt idx="2128">
                  <c:v>1.6120000000000001</c:v>
                </c:pt>
                <c:pt idx="2129">
                  <c:v>1.6119000000000001</c:v>
                </c:pt>
                <c:pt idx="2130">
                  <c:v>1.6117999999999999</c:v>
                </c:pt>
                <c:pt idx="2131">
                  <c:v>1.6117999999999999</c:v>
                </c:pt>
                <c:pt idx="2132">
                  <c:v>1.6117999999999999</c:v>
                </c:pt>
                <c:pt idx="2133">
                  <c:v>1.6119000000000001</c:v>
                </c:pt>
                <c:pt idx="2134">
                  <c:v>1.6116999999999999</c:v>
                </c:pt>
                <c:pt idx="2135">
                  <c:v>1.6114999999999999</c:v>
                </c:pt>
                <c:pt idx="2136">
                  <c:v>1.6114999999999999</c:v>
                </c:pt>
                <c:pt idx="2137">
                  <c:v>1.6113999999999999</c:v>
                </c:pt>
                <c:pt idx="2138">
                  <c:v>6.0600000000000001E-2</c:v>
                </c:pt>
                <c:pt idx="2139">
                  <c:v>1.6113</c:v>
                </c:pt>
                <c:pt idx="2140">
                  <c:v>1.6112</c:v>
                </c:pt>
                <c:pt idx="2141">
                  <c:v>1.611</c:v>
                </c:pt>
                <c:pt idx="2142">
                  <c:v>1.6111</c:v>
                </c:pt>
                <c:pt idx="2143">
                  <c:v>4.4400000000000002E-2</c:v>
                </c:pt>
                <c:pt idx="2144">
                  <c:v>1.6109</c:v>
                </c:pt>
                <c:pt idx="2145">
                  <c:v>1.6109</c:v>
                </c:pt>
                <c:pt idx="2146">
                  <c:v>1.611</c:v>
                </c:pt>
                <c:pt idx="2147">
                  <c:v>1.6109</c:v>
                </c:pt>
                <c:pt idx="2148">
                  <c:v>1.6107</c:v>
                </c:pt>
                <c:pt idx="2149">
                  <c:v>1.6108</c:v>
                </c:pt>
                <c:pt idx="2150">
                  <c:v>1.6106</c:v>
                </c:pt>
                <c:pt idx="2151">
                  <c:v>1.6105</c:v>
                </c:pt>
                <c:pt idx="2152">
                  <c:v>1.6104000000000001</c:v>
                </c:pt>
                <c:pt idx="2153">
                  <c:v>1.6102000000000001</c:v>
                </c:pt>
                <c:pt idx="2154">
                  <c:v>1.6101000000000001</c:v>
                </c:pt>
                <c:pt idx="2155">
                  <c:v>1.6103000000000001</c:v>
                </c:pt>
                <c:pt idx="2156">
                  <c:v>1.6101000000000001</c:v>
                </c:pt>
                <c:pt idx="2157">
                  <c:v>1.6096999999999999</c:v>
                </c:pt>
                <c:pt idx="2158">
                  <c:v>1.6096999999999999</c:v>
                </c:pt>
                <c:pt idx="2159">
                  <c:v>1.6097999999999999</c:v>
                </c:pt>
                <c:pt idx="2160">
                  <c:v>1.6095999999999999</c:v>
                </c:pt>
                <c:pt idx="2161">
                  <c:v>1.6095999999999999</c:v>
                </c:pt>
                <c:pt idx="2162">
                  <c:v>1.6094999999999999</c:v>
                </c:pt>
                <c:pt idx="2163">
                  <c:v>4.4400000000000002E-2</c:v>
                </c:pt>
                <c:pt idx="2164">
                  <c:v>1.6094999999999999</c:v>
                </c:pt>
                <c:pt idx="2165">
                  <c:v>1.6094999999999999</c:v>
                </c:pt>
                <c:pt idx="2166">
                  <c:v>1.6094999999999999</c:v>
                </c:pt>
                <c:pt idx="2167">
                  <c:v>1.6094999999999999</c:v>
                </c:pt>
                <c:pt idx="2168">
                  <c:v>1.6094999999999999</c:v>
                </c:pt>
                <c:pt idx="2169">
                  <c:v>1.6093</c:v>
                </c:pt>
                <c:pt idx="2170">
                  <c:v>6.0499999999999998E-2</c:v>
                </c:pt>
                <c:pt idx="2171">
                  <c:v>1.6093</c:v>
                </c:pt>
                <c:pt idx="2172">
                  <c:v>1.6093</c:v>
                </c:pt>
                <c:pt idx="2173">
                  <c:v>1.6092</c:v>
                </c:pt>
                <c:pt idx="2174">
                  <c:v>1.6092</c:v>
                </c:pt>
                <c:pt idx="2175">
                  <c:v>1.6091</c:v>
                </c:pt>
                <c:pt idx="2176">
                  <c:v>1.6091</c:v>
                </c:pt>
                <c:pt idx="2177">
                  <c:v>1.609</c:v>
                </c:pt>
                <c:pt idx="2178">
                  <c:v>1.6089</c:v>
                </c:pt>
                <c:pt idx="2179">
                  <c:v>1.6088</c:v>
                </c:pt>
                <c:pt idx="2180">
                  <c:v>1.6088</c:v>
                </c:pt>
                <c:pt idx="2181">
                  <c:v>4.4400000000000002E-2</c:v>
                </c:pt>
                <c:pt idx="2182">
                  <c:v>1.6089</c:v>
                </c:pt>
                <c:pt idx="2183">
                  <c:v>1.6088</c:v>
                </c:pt>
                <c:pt idx="2184">
                  <c:v>1.6088</c:v>
                </c:pt>
                <c:pt idx="2185">
                  <c:v>1.6087</c:v>
                </c:pt>
                <c:pt idx="2186">
                  <c:v>1.6087</c:v>
                </c:pt>
                <c:pt idx="2187">
                  <c:v>1.6087</c:v>
                </c:pt>
                <c:pt idx="2188">
                  <c:v>1.6085</c:v>
                </c:pt>
                <c:pt idx="2189">
                  <c:v>1.6085</c:v>
                </c:pt>
                <c:pt idx="2190">
                  <c:v>6.0499999999999998E-2</c:v>
                </c:pt>
                <c:pt idx="2191">
                  <c:v>1.6086</c:v>
                </c:pt>
                <c:pt idx="2192">
                  <c:v>1.6086</c:v>
                </c:pt>
                <c:pt idx="2193">
                  <c:v>1.6085</c:v>
                </c:pt>
                <c:pt idx="2194">
                  <c:v>1.6085</c:v>
                </c:pt>
                <c:pt idx="2195">
                  <c:v>1.6086</c:v>
                </c:pt>
                <c:pt idx="2196">
                  <c:v>1.6084000000000001</c:v>
                </c:pt>
                <c:pt idx="2197">
                  <c:v>1.6083000000000001</c:v>
                </c:pt>
                <c:pt idx="2198">
                  <c:v>1.6084000000000001</c:v>
                </c:pt>
                <c:pt idx="2199">
                  <c:v>1.6085</c:v>
                </c:pt>
                <c:pt idx="2200">
                  <c:v>1.6084000000000001</c:v>
                </c:pt>
                <c:pt idx="2201">
                  <c:v>1.6082000000000001</c:v>
                </c:pt>
                <c:pt idx="2202">
                  <c:v>1.6082000000000001</c:v>
                </c:pt>
                <c:pt idx="2203">
                  <c:v>1.6083000000000001</c:v>
                </c:pt>
                <c:pt idx="2204">
                  <c:v>1.6083000000000001</c:v>
                </c:pt>
                <c:pt idx="2205">
                  <c:v>1.6082000000000001</c:v>
                </c:pt>
                <c:pt idx="2206">
                  <c:v>1.6082000000000001</c:v>
                </c:pt>
                <c:pt idx="2207">
                  <c:v>1.6081000000000001</c:v>
                </c:pt>
                <c:pt idx="2208">
                  <c:v>5.3400000000000003E-2</c:v>
                </c:pt>
                <c:pt idx="2209">
                  <c:v>1.6081000000000001</c:v>
                </c:pt>
                <c:pt idx="2210">
                  <c:v>1.6080000000000001</c:v>
                </c:pt>
                <c:pt idx="2211">
                  <c:v>1.6080000000000001</c:v>
                </c:pt>
                <c:pt idx="2212">
                  <c:v>1.6080000000000001</c:v>
                </c:pt>
                <c:pt idx="2213">
                  <c:v>1.6077999999999999</c:v>
                </c:pt>
                <c:pt idx="2214">
                  <c:v>1.6077999999999999</c:v>
                </c:pt>
                <c:pt idx="2215">
                  <c:v>1.6076999999999999</c:v>
                </c:pt>
                <c:pt idx="2216">
                  <c:v>1.6076999999999999</c:v>
                </c:pt>
                <c:pt idx="2217">
                  <c:v>1.6079000000000001</c:v>
                </c:pt>
                <c:pt idx="2218">
                  <c:v>1.6077999999999999</c:v>
                </c:pt>
                <c:pt idx="2219">
                  <c:v>1.6077999999999999</c:v>
                </c:pt>
                <c:pt idx="2220">
                  <c:v>5.3400000000000003E-2</c:v>
                </c:pt>
                <c:pt idx="2221">
                  <c:v>1.6075999999999999</c:v>
                </c:pt>
                <c:pt idx="2222">
                  <c:v>1.6076999999999999</c:v>
                </c:pt>
                <c:pt idx="2223">
                  <c:v>1.6075999999999999</c:v>
                </c:pt>
                <c:pt idx="2224">
                  <c:v>1.6075999999999999</c:v>
                </c:pt>
                <c:pt idx="2225">
                  <c:v>1.6075999999999999</c:v>
                </c:pt>
                <c:pt idx="2226">
                  <c:v>1.6075999999999999</c:v>
                </c:pt>
                <c:pt idx="2227">
                  <c:v>1.6074999999999999</c:v>
                </c:pt>
                <c:pt idx="2228">
                  <c:v>1.6075999999999999</c:v>
                </c:pt>
                <c:pt idx="2229">
                  <c:v>1.6073</c:v>
                </c:pt>
                <c:pt idx="2230">
                  <c:v>1.6073</c:v>
                </c:pt>
                <c:pt idx="2231">
                  <c:v>1.6073</c:v>
                </c:pt>
                <c:pt idx="2232">
                  <c:v>1.6073</c:v>
                </c:pt>
                <c:pt idx="2233">
                  <c:v>1.6073</c:v>
                </c:pt>
                <c:pt idx="2234">
                  <c:v>1.6072</c:v>
                </c:pt>
                <c:pt idx="2235">
                  <c:v>1.6072</c:v>
                </c:pt>
                <c:pt idx="2236">
                  <c:v>1.6072</c:v>
                </c:pt>
                <c:pt idx="2237">
                  <c:v>1.607</c:v>
                </c:pt>
                <c:pt idx="2238">
                  <c:v>1.607</c:v>
                </c:pt>
                <c:pt idx="2239">
                  <c:v>1.6071</c:v>
                </c:pt>
                <c:pt idx="2240">
                  <c:v>1.6071</c:v>
                </c:pt>
                <c:pt idx="2241">
                  <c:v>1.6071</c:v>
                </c:pt>
                <c:pt idx="2242">
                  <c:v>1.6071</c:v>
                </c:pt>
                <c:pt idx="2243">
                  <c:v>1.6071</c:v>
                </c:pt>
                <c:pt idx="2244">
                  <c:v>1.6069</c:v>
                </c:pt>
                <c:pt idx="2245">
                  <c:v>1.6069</c:v>
                </c:pt>
                <c:pt idx="2246">
                  <c:v>1.6069</c:v>
                </c:pt>
                <c:pt idx="2247">
                  <c:v>1.6069</c:v>
                </c:pt>
                <c:pt idx="2248">
                  <c:v>1.6069</c:v>
                </c:pt>
                <c:pt idx="2249">
                  <c:v>1.6067</c:v>
                </c:pt>
                <c:pt idx="2250">
                  <c:v>1.6068</c:v>
                </c:pt>
                <c:pt idx="2251">
                  <c:v>1.6068</c:v>
                </c:pt>
                <c:pt idx="2252">
                  <c:v>1.6068</c:v>
                </c:pt>
                <c:pt idx="2253">
                  <c:v>1.6067</c:v>
                </c:pt>
                <c:pt idx="2254">
                  <c:v>1.6068</c:v>
                </c:pt>
                <c:pt idx="2255">
                  <c:v>1.6066</c:v>
                </c:pt>
                <c:pt idx="2256">
                  <c:v>5.3400000000000003E-2</c:v>
                </c:pt>
                <c:pt idx="2257">
                  <c:v>1.6066</c:v>
                </c:pt>
                <c:pt idx="2258">
                  <c:v>1.6066</c:v>
                </c:pt>
                <c:pt idx="2259">
                  <c:v>1.6066</c:v>
                </c:pt>
                <c:pt idx="2260">
                  <c:v>1.6065</c:v>
                </c:pt>
                <c:pt idx="2261">
                  <c:v>1.6064000000000001</c:v>
                </c:pt>
                <c:pt idx="2262">
                  <c:v>1.6064000000000001</c:v>
                </c:pt>
                <c:pt idx="2263">
                  <c:v>1.6065</c:v>
                </c:pt>
                <c:pt idx="2264">
                  <c:v>1.6064000000000001</c:v>
                </c:pt>
                <c:pt idx="2265">
                  <c:v>1.6065</c:v>
                </c:pt>
                <c:pt idx="2266">
                  <c:v>1.6064000000000001</c:v>
                </c:pt>
                <c:pt idx="2267">
                  <c:v>1.6065</c:v>
                </c:pt>
                <c:pt idx="2268">
                  <c:v>1.6065</c:v>
                </c:pt>
                <c:pt idx="2269">
                  <c:v>1.6062000000000001</c:v>
                </c:pt>
                <c:pt idx="2270">
                  <c:v>1.6063000000000001</c:v>
                </c:pt>
                <c:pt idx="2271">
                  <c:v>1.6062000000000001</c:v>
                </c:pt>
                <c:pt idx="2272">
                  <c:v>1.6063000000000001</c:v>
                </c:pt>
                <c:pt idx="2273">
                  <c:v>1.6062000000000001</c:v>
                </c:pt>
                <c:pt idx="2274">
                  <c:v>1.6062000000000001</c:v>
                </c:pt>
                <c:pt idx="2275">
                  <c:v>1.6062000000000001</c:v>
                </c:pt>
                <c:pt idx="2276">
                  <c:v>1.6062000000000001</c:v>
                </c:pt>
                <c:pt idx="2277">
                  <c:v>1.6060000000000001</c:v>
                </c:pt>
                <c:pt idx="2278">
                  <c:v>1.6060000000000001</c:v>
                </c:pt>
                <c:pt idx="2279">
                  <c:v>1.6060000000000001</c:v>
                </c:pt>
                <c:pt idx="2280">
                  <c:v>1.6060000000000001</c:v>
                </c:pt>
                <c:pt idx="2281">
                  <c:v>1.6061000000000001</c:v>
                </c:pt>
                <c:pt idx="2282">
                  <c:v>1.6060000000000001</c:v>
                </c:pt>
                <c:pt idx="2283">
                  <c:v>1.6057999999999999</c:v>
                </c:pt>
                <c:pt idx="2284">
                  <c:v>1.6057999999999999</c:v>
                </c:pt>
                <c:pt idx="2285">
                  <c:v>1.6059000000000001</c:v>
                </c:pt>
                <c:pt idx="2286">
                  <c:v>1.6055999999999999</c:v>
                </c:pt>
                <c:pt idx="2287">
                  <c:v>1.6056999999999999</c:v>
                </c:pt>
                <c:pt idx="2288">
                  <c:v>1.6055999999999999</c:v>
                </c:pt>
                <c:pt idx="2289">
                  <c:v>1.6056999999999999</c:v>
                </c:pt>
                <c:pt idx="2290">
                  <c:v>1.6055999999999999</c:v>
                </c:pt>
                <c:pt idx="2291">
                  <c:v>1.6055999999999999</c:v>
                </c:pt>
                <c:pt idx="2292">
                  <c:v>1.6053999999999999</c:v>
                </c:pt>
                <c:pt idx="2293">
                  <c:v>1.6053999999999999</c:v>
                </c:pt>
                <c:pt idx="2294">
                  <c:v>1.6053999999999999</c:v>
                </c:pt>
                <c:pt idx="2295">
                  <c:v>1.6053999999999999</c:v>
                </c:pt>
                <c:pt idx="2296">
                  <c:v>5.33E-2</c:v>
                </c:pt>
                <c:pt idx="2297">
                  <c:v>1.6054999999999999</c:v>
                </c:pt>
                <c:pt idx="2298">
                  <c:v>1.6053999999999999</c:v>
                </c:pt>
                <c:pt idx="2299">
                  <c:v>1.6053999999999999</c:v>
                </c:pt>
                <c:pt idx="2300">
                  <c:v>1.6053999999999999</c:v>
                </c:pt>
                <c:pt idx="2301">
                  <c:v>1.6052</c:v>
                </c:pt>
                <c:pt idx="2302">
                  <c:v>1.6052999999999999</c:v>
                </c:pt>
                <c:pt idx="2303">
                  <c:v>1.6052</c:v>
                </c:pt>
                <c:pt idx="2304">
                  <c:v>1.6052999999999999</c:v>
                </c:pt>
                <c:pt idx="2305">
                  <c:v>1.6052999999999999</c:v>
                </c:pt>
                <c:pt idx="2306">
                  <c:v>1.6052999999999999</c:v>
                </c:pt>
                <c:pt idx="2307">
                  <c:v>1.6052999999999999</c:v>
                </c:pt>
                <c:pt idx="2308">
                  <c:v>1.6052999999999999</c:v>
                </c:pt>
                <c:pt idx="2309">
                  <c:v>1.6051</c:v>
                </c:pt>
                <c:pt idx="2310">
                  <c:v>1.6051</c:v>
                </c:pt>
                <c:pt idx="2311">
                  <c:v>1.6051</c:v>
                </c:pt>
                <c:pt idx="2312">
                  <c:v>1.605</c:v>
                </c:pt>
                <c:pt idx="2313">
                  <c:v>1.605</c:v>
                </c:pt>
                <c:pt idx="2314">
                  <c:v>1.605</c:v>
                </c:pt>
                <c:pt idx="2315">
                  <c:v>1.6051</c:v>
                </c:pt>
                <c:pt idx="2316">
                  <c:v>1.605</c:v>
                </c:pt>
                <c:pt idx="2317">
                  <c:v>1.6049</c:v>
                </c:pt>
                <c:pt idx="2318">
                  <c:v>1.6049</c:v>
                </c:pt>
                <c:pt idx="2319">
                  <c:v>1.6049</c:v>
                </c:pt>
                <c:pt idx="2320">
                  <c:v>1.605</c:v>
                </c:pt>
                <c:pt idx="2321">
                  <c:v>1.6049</c:v>
                </c:pt>
                <c:pt idx="2322">
                  <c:v>1.6049</c:v>
                </c:pt>
                <c:pt idx="2323">
                  <c:v>1.6049</c:v>
                </c:pt>
                <c:pt idx="2324">
                  <c:v>1.6049</c:v>
                </c:pt>
                <c:pt idx="2325">
                  <c:v>1.6048</c:v>
                </c:pt>
                <c:pt idx="2326">
                  <c:v>1.6049</c:v>
                </c:pt>
                <c:pt idx="2327">
                  <c:v>5.33E-2</c:v>
                </c:pt>
                <c:pt idx="2328">
                  <c:v>1.6048</c:v>
                </c:pt>
                <c:pt idx="2329">
                  <c:v>1.6049</c:v>
                </c:pt>
                <c:pt idx="2330">
                  <c:v>1.6048</c:v>
                </c:pt>
                <c:pt idx="2331">
                  <c:v>1.6048</c:v>
                </c:pt>
                <c:pt idx="2332">
                  <c:v>1.6047</c:v>
                </c:pt>
                <c:pt idx="2333">
                  <c:v>1.6048</c:v>
                </c:pt>
                <c:pt idx="2334">
                  <c:v>1.6046</c:v>
                </c:pt>
                <c:pt idx="2335">
                  <c:v>1.6046</c:v>
                </c:pt>
                <c:pt idx="2336">
                  <c:v>1.6047</c:v>
                </c:pt>
                <c:pt idx="2337">
                  <c:v>1.6047</c:v>
                </c:pt>
                <c:pt idx="2338">
                  <c:v>1.6047</c:v>
                </c:pt>
                <c:pt idx="2339">
                  <c:v>1.6047</c:v>
                </c:pt>
                <c:pt idx="2340">
                  <c:v>1.6047</c:v>
                </c:pt>
                <c:pt idx="2341">
                  <c:v>1.6047</c:v>
                </c:pt>
                <c:pt idx="2342">
                  <c:v>1.6046</c:v>
                </c:pt>
                <c:pt idx="2343">
                  <c:v>1.6045</c:v>
                </c:pt>
                <c:pt idx="2344">
                  <c:v>1.6045</c:v>
                </c:pt>
                <c:pt idx="2345">
                  <c:v>1.6044</c:v>
                </c:pt>
                <c:pt idx="2346">
                  <c:v>1.6043000000000001</c:v>
                </c:pt>
                <c:pt idx="2347">
                  <c:v>1.6043000000000001</c:v>
                </c:pt>
                <c:pt idx="2348">
                  <c:v>1.6043000000000001</c:v>
                </c:pt>
                <c:pt idx="2349">
                  <c:v>1.6044</c:v>
                </c:pt>
                <c:pt idx="2350">
                  <c:v>1.6044</c:v>
                </c:pt>
                <c:pt idx="2351">
                  <c:v>1.6042000000000001</c:v>
                </c:pt>
                <c:pt idx="2352">
                  <c:v>1.6042000000000001</c:v>
                </c:pt>
                <c:pt idx="2353">
                  <c:v>1.6042000000000001</c:v>
                </c:pt>
                <c:pt idx="2354">
                  <c:v>1.6041000000000001</c:v>
                </c:pt>
                <c:pt idx="2355">
                  <c:v>1.6043000000000001</c:v>
                </c:pt>
                <c:pt idx="2356">
                  <c:v>1.6041000000000001</c:v>
                </c:pt>
                <c:pt idx="2357">
                  <c:v>1.6040000000000001</c:v>
                </c:pt>
                <c:pt idx="2358">
                  <c:v>1.6040000000000001</c:v>
                </c:pt>
                <c:pt idx="2359">
                  <c:v>1.6040000000000001</c:v>
                </c:pt>
                <c:pt idx="2360">
                  <c:v>1.6041000000000001</c:v>
                </c:pt>
                <c:pt idx="2361">
                  <c:v>1.6160000000000001</c:v>
                </c:pt>
                <c:pt idx="2362">
                  <c:v>1.6040000000000001</c:v>
                </c:pt>
                <c:pt idx="2363">
                  <c:v>1.6039000000000001</c:v>
                </c:pt>
                <c:pt idx="2364">
                  <c:v>1.6040000000000001</c:v>
                </c:pt>
                <c:pt idx="2365">
                  <c:v>1.6039000000000001</c:v>
                </c:pt>
                <c:pt idx="2366">
                  <c:v>1.6039000000000001</c:v>
                </c:pt>
                <c:pt idx="2367">
                  <c:v>1.6039000000000001</c:v>
                </c:pt>
                <c:pt idx="2368">
                  <c:v>1.6039000000000001</c:v>
                </c:pt>
                <c:pt idx="2369">
                  <c:v>1.6037999999999999</c:v>
                </c:pt>
                <c:pt idx="2370">
                  <c:v>1.6037999999999999</c:v>
                </c:pt>
                <c:pt idx="2371">
                  <c:v>1.6036999999999999</c:v>
                </c:pt>
                <c:pt idx="2372">
                  <c:v>1.6036999999999999</c:v>
                </c:pt>
                <c:pt idx="2373">
                  <c:v>1.6036999999999999</c:v>
                </c:pt>
                <c:pt idx="2374">
                  <c:v>1.6037999999999999</c:v>
                </c:pt>
                <c:pt idx="2375">
                  <c:v>1.6037999999999999</c:v>
                </c:pt>
                <c:pt idx="2376">
                  <c:v>1.6036999999999999</c:v>
                </c:pt>
                <c:pt idx="2377">
                  <c:v>1.6036999999999999</c:v>
                </c:pt>
                <c:pt idx="2378">
                  <c:v>1.6037999999999999</c:v>
                </c:pt>
                <c:pt idx="2379">
                  <c:v>1.6035999999999999</c:v>
                </c:pt>
                <c:pt idx="2380">
                  <c:v>1.6035999999999999</c:v>
                </c:pt>
                <c:pt idx="2381">
                  <c:v>1.6036999999999999</c:v>
                </c:pt>
                <c:pt idx="2382">
                  <c:v>1.6034999999999999</c:v>
                </c:pt>
                <c:pt idx="2383">
                  <c:v>1.6036999999999999</c:v>
                </c:pt>
                <c:pt idx="2384">
                  <c:v>5.33E-2</c:v>
                </c:pt>
                <c:pt idx="2385">
                  <c:v>1.6033999999999999</c:v>
                </c:pt>
                <c:pt idx="2386">
                  <c:v>1.6034999999999999</c:v>
                </c:pt>
                <c:pt idx="2387">
                  <c:v>1.6033999999999999</c:v>
                </c:pt>
                <c:pt idx="2388">
                  <c:v>1.6034999999999999</c:v>
                </c:pt>
                <c:pt idx="2389">
                  <c:v>1.6034999999999999</c:v>
                </c:pt>
                <c:pt idx="2390">
                  <c:v>1.6034999999999999</c:v>
                </c:pt>
                <c:pt idx="2391">
                  <c:v>1.6034999999999999</c:v>
                </c:pt>
                <c:pt idx="2392">
                  <c:v>1.6034999999999999</c:v>
                </c:pt>
                <c:pt idx="2393">
                  <c:v>1.6032999999999999</c:v>
                </c:pt>
                <c:pt idx="2394">
                  <c:v>1.6032999999999999</c:v>
                </c:pt>
                <c:pt idx="2395">
                  <c:v>1.6032999999999999</c:v>
                </c:pt>
                <c:pt idx="2396">
                  <c:v>1.6032</c:v>
                </c:pt>
                <c:pt idx="2397">
                  <c:v>1.6032999999999999</c:v>
                </c:pt>
                <c:pt idx="2398">
                  <c:v>1.6033999999999999</c:v>
                </c:pt>
                <c:pt idx="2399">
                  <c:v>6.0299999999999999E-2</c:v>
                </c:pt>
                <c:pt idx="2400">
                  <c:v>1.6032</c:v>
                </c:pt>
                <c:pt idx="2401">
                  <c:v>1.6031</c:v>
                </c:pt>
                <c:pt idx="2402">
                  <c:v>1.6031</c:v>
                </c:pt>
                <c:pt idx="2403">
                  <c:v>1.6031</c:v>
                </c:pt>
                <c:pt idx="2404">
                  <c:v>1.603</c:v>
                </c:pt>
                <c:pt idx="2405">
                  <c:v>1.603</c:v>
                </c:pt>
                <c:pt idx="2406">
                  <c:v>1.603</c:v>
                </c:pt>
                <c:pt idx="2407">
                  <c:v>1.6029</c:v>
                </c:pt>
                <c:pt idx="2408">
                  <c:v>1.603</c:v>
                </c:pt>
                <c:pt idx="2409">
                  <c:v>1.603</c:v>
                </c:pt>
                <c:pt idx="2410">
                  <c:v>1.6029</c:v>
                </c:pt>
                <c:pt idx="2411">
                  <c:v>1.6028</c:v>
                </c:pt>
                <c:pt idx="2412">
                  <c:v>1.6029</c:v>
                </c:pt>
                <c:pt idx="2413">
                  <c:v>1.6028</c:v>
                </c:pt>
                <c:pt idx="2414">
                  <c:v>1.6028</c:v>
                </c:pt>
                <c:pt idx="2415">
                  <c:v>1.6028</c:v>
                </c:pt>
                <c:pt idx="2416">
                  <c:v>1.6027</c:v>
                </c:pt>
                <c:pt idx="2417">
                  <c:v>1.6027</c:v>
                </c:pt>
                <c:pt idx="2418">
                  <c:v>1.6028</c:v>
                </c:pt>
                <c:pt idx="2419">
                  <c:v>1.6027</c:v>
                </c:pt>
                <c:pt idx="2420">
                  <c:v>1.6026</c:v>
                </c:pt>
                <c:pt idx="2421">
                  <c:v>1.6025</c:v>
                </c:pt>
                <c:pt idx="2422">
                  <c:v>1.6026</c:v>
                </c:pt>
                <c:pt idx="2423">
                  <c:v>1.6025</c:v>
                </c:pt>
                <c:pt idx="2424">
                  <c:v>1.6024</c:v>
                </c:pt>
                <c:pt idx="2425">
                  <c:v>1.6024</c:v>
                </c:pt>
                <c:pt idx="2426">
                  <c:v>1.6024</c:v>
                </c:pt>
                <c:pt idx="2427">
                  <c:v>1.6024</c:v>
                </c:pt>
                <c:pt idx="2428">
                  <c:v>1.6022000000000001</c:v>
                </c:pt>
                <c:pt idx="2429">
                  <c:v>1.6023000000000001</c:v>
                </c:pt>
                <c:pt idx="2430">
                  <c:v>1.6023000000000001</c:v>
                </c:pt>
                <c:pt idx="2431">
                  <c:v>1.6022000000000001</c:v>
                </c:pt>
                <c:pt idx="2432">
                  <c:v>1.6023000000000001</c:v>
                </c:pt>
                <c:pt idx="2433">
                  <c:v>1.6023000000000001</c:v>
                </c:pt>
                <c:pt idx="2434">
                  <c:v>1.6023000000000001</c:v>
                </c:pt>
                <c:pt idx="2435">
                  <c:v>1.6021000000000001</c:v>
                </c:pt>
                <c:pt idx="2436">
                  <c:v>1.6020000000000001</c:v>
                </c:pt>
                <c:pt idx="2437">
                  <c:v>1.6021000000000001</c:v>
                </c:pt>
                <c:pt idx="2438">
                  <c:v>1.6021000000000001</c:v>
                </c:pt>
                <c:pt idx="2439">
                  <c:v>1.6021000000000001</c:v>
                </c:pt>
                <c:pt idx="2440">
                  <c:v>1.6021000000000001</c:v>
                </c:pt>
                <c:pt idx="2441">
                  <c:v>1.6022000000000001</c:v>
                </c:pt>
                <c:pt idx="2442">
                  <c:v>1.6021000000000001</c:v>
                </c:pt>
                <c:pt idx="2443">
                  <c:v>1.6021000000000001</c:v>
                </c:pt>
                <c:pt idx="2444">
                  <c:v>1.6020000000000001</c:v>
                </c:pt>
                <c:pt idx="2445">
                  <c:v>1.6020000000000001</c:v>
                </c:pt>
                <c:pt idx="2446">
                  <c:v>1.6020000000000001</c:v>
                </c:pt>
                <c:pt idx="2447">
                  <c:v>1.6020000000000001</c:v>
                </c:pt>
                <c:pt idx="2448">
                  <c:v>1.6019000000000001</c:v>
                </c:pt>
                <c:pt idx="2449">
                  <c:v>1.6020000000000001</c:v>
                </c:pt>
                <c:pt idx="2450">
                  <c:v>1.6020000000000001</c:v>
                </c:pt>
                <c:pt idx="2451">
                  <c:v>1.6016999999999999</c:v>
                </c:pt>
                <c:pt idx="2452">
                  <c:v>1.6017999999999999</c:v>
                </c:pt>
                <c:pt idx="2453">
                  <c:v>1.6019000000000001</c:v>
                </c:pt>
                <c:pt idx="2454">
                  <c:v>1.6017999999999999</c:v>
                </c:pt>
                <c:pt idx="2455">
                  <c:v>1.6017999999999999</c:v>
                </c:pt>
                <c:pt idx="2456">
                  <c:v>1.6016999999999999</c:v>
                </c:pt>
                <c:pt idx="2457">
                  <c:v>1.6017999999999999</c:v>
                </c:pt>
                <c:pt idx="2458">
                  <c:v>1.6019000000000001</c:v>
                </c:pt>
                <c:pt idx="2459">
                  <c:v>1.6017999999999999</c:v>
                </c:pt>
                <c:pt idx="2460">
                  <c:v>1.6017999999999999</c:v>
                </c:pt>
                <c:pt idx="2461">
                  <c:v>1.6017999999999999</c:v>
                </c:pt>
                <c:pt idx="2462">
                  <c:v>1.6016999999999999</c:v>
                </c:pt>
                <c:pt idx="2463">
                  <c:v>1.6015999999999999</c:v>
                </c:pt>
                <c:pt idx="2464">
                  <c:v>1.6016999999999999</c:v>
                </c:pt>
                <c:pt idx="2465">
                  <c:v>1.6016999999999999</c:v>
                </c:pt>
                <c:pt idx="2466">
                  <c:v>1.6015999999999999</c:v>
                </c:pt>
                <c:pt idx="2467">
                  <c:v>1.6015999999999999</c:v>
                </c:pt>
                <c:pt idx="2468">
                  <c:v>5.3199999999999997E-2</c:v>
                </c:pt>
                <c:pt idx="2469">
                  <c:v>1.6014999999999999</c:v>
                </c:pt>
                <c:pt idx="2470">
                  <c:v>1.6014999999999999</c:v>
                </c:pt>
                <c:pt idx="2471">
                  <c:v>1.6135999999999999</c:v>
                </c:pt>
                <c:pt idx="2472">
                  <c:v>1.6015999999999999</c:v>
                </c:pt>
                <c:pt idx="2473">
                  <c:v>1.6014999999999999</c:v>
                </c:pt>
                <c:pt idx="2474">
                  <c:v>1.6014999999999999</c:v>
                </c:pt>
                <c:pt idx="2475">
                  <c:v>1.6015999999999999</c:v>
                </c:pt>
                <c:pt idx="2476">
                  <c:v>1.6014999999999999</c:v>
                </c:pt>
                <c:pt idx="2477">
                  <c:v>1.6013999999999999</c:v>
                </c:pt>
                <c:pt idx="2478">
                  <c:v>1.6012999999999999</c:v>
                </c:pt>
                <c:pt idx="2479">
                  <c:v>1.6012999999999999</c:v>
                </c:pt>
                <c:pt idx="2480">
                  <c:v>1.6012999999999999</c:v>
                </c:pt>
                <c:pt idx="2481">
                  <c:v>1.6013999999999999</c:v>
                </c:pt>
                <c:pt idx="2482">
                  <c:v>1.6012999999999999</c:v>
                </c:pt>
                <c:pt idx="2483">
                  <c:v>1.6013999999999999</c:v>
                </c:pt>
                <c:pt idx="2484">
                  <c:v>1.6012</c:v>
                </c:pt>
                <c:pt idx="2485">
                  <c:v>1.6012</c:v>
                </c:pt>
                <c:pt idx="2486">
                  <c:v>1.6012999999999999</c:v>
                </c:pt>
                <c:pt idx="2487">
                  <c:v>1.6012999999999999</c:v>
                </c:pt>
                <c:pt idx="2488">
                  <c:v>1.6011</c:v>
                </c:pt>
                <c:pt idx="2489">
                  <c:v>1.6012999999999999</c:v>
                </c:pt>
                <c:pt idx="2490">
                  <c:v>1.6012</c:v>
                </c:pt>
                <c:pt idx="2491">
                  <c:v>1.6011</c:v>
                </c:pt>
                <c:pt idx="2492">
                  <c:v>1.601</c:v>
                </c:pt>
                <c:pt idx="2493">
                  <c:v>1.601</c:v>
                </c:pt>
                <c:pt idx="2494">
                  <c:v>1.6011</c:v>
                </c:pt>
                <c:pt idx="2495">
                  <c:v>1.6011</c:v>
                </c:pt>
                <c:pt idx="2496">
                  <c:v>1.6011</c:v>
                </c:pt>
                <c:pt idx="2497">
                  <c:v>1.601</c:v>
                </c:pt>
                <c:pt idx="2498">
                  <c:v>1.6011</c:v>
                </c:pt>
                <c:pt idx="2499">
                  <c:v>1.6011</c:v>
                </c:pt>
                <c:pt idx="2500">
                  <c:v>1.601</c:v>
                </c:pt>
                <c:pt idx="2501">
                  <c:v>1.6008</c:v>
                </c:pt>
                <c:pt idx="2502">
                  <c:v>1.6009</c:v>
                </c:pt>
                <c:pt idx="2503">
                  <c:v>1.6009</c:v>
                </c:pt>
                <c:pt idx="2504">
                  <c:v>1.6009</c:v>
                </c:pt>
                <c:pt idx="2505">
                  <c:v>1.6008</c:v>
                </c:pt>
                <c:pt idx="2506">
                  <c:v>1.6008</c:v>
                </c:pt>
                <c:pt idx="2507">
                  <c:v>1.6009</c:v>
                </c:pt>
                <c:pt idx="2508">
                  <c:v>1.6009</c:v>
                </c:pt>
                <c:pt idx="2509">
                  <c:v>1.6009</c:v>
                </c:pt>
                <c:pt idx="2510">
                  <c:v>1.6009</c:v>
                </c:pt>
                <c:pt idx="2511">
                  <c:v>1.6008</c:v>
                </c:pt>
                <c:pt idx="2512">
                  <c:v>1.6007</c:v>
                </c:pt>
                <c:pt idx="2513">
                  <c:v>1.6007</c:v>
                </c:pt>
                <c:pt idx="2514">
                  <c:v>1.6008</c:v>
                </c:pt>
                <c:pt idx="2515">
                  <c:v>1.6007</c:v>
                </c:pt>
                <c:pt idx="2516">
                  <c:v>1.6007</c:v>
                </c:pt>
                <c:pt idx="2517">
                  <c:v>1.6007</c:v>
                </c:pt>
                <c:pt idx="2518">
                  <c:v>1.6006</c:v>
                </c:pt>
                <c:pt idx="2519">
                  <c:v>1.6006</c:v>
                </c:pt>
                <c:pt idx="2520">
                  <c:v>1.6006</c:v>
                </c:pt>
                <c:pt idx="2521">
                  <c:v>1.6006</c:v>
                </c:pt>
                <c:pt idx="2522">
                  <c:v>1.6006</c:v>
                </c:pt>
                <c:pt idx="2523">
                  <c:v>5.3199999999999997E-2</c:v>
                </c:pt>
                <c:pt idx="2524">
                  <c:v>1.6127</c:v>
                </c:pt>
                <c:pt idx="2525">
                  <c:v>1.6006</c:v>
                </c:pt>
                <c:pt idx="2526">
                  <c:v>1.6006</c:v>
                </c:pt>
                <c:pt idx="2527">
                  <c:v>1.6006</c:v>
                </c:pt>
                <c:pt idx="2528">
                  <c:v>1.6006</c:v>
                </c:pt>
                <c:pt idx="2529">
                  <c:v>1.6006</c:v>
                </c:pt>
                <c:pt idx="2530">
                  <c:v>1.6006</c:v>
                </c:pt>
                <c:pt idx="2531">
                  <c:v>1.6004</c:v>
                </c:pt>
                <c:pt idx="2532">
                  <c:v>1.6005</c:v>
                </c:pt>
                <c:pt idx="2533">
                  <c:v>1.6005</c:v>
                </c:pt>
                <c:pt idx="2534">
                  <c:v>1.6005</c:v>
                </c:pt>
                <c:pt idx="2535">
                  <c:v>1.6004</c:v>
                </c:pt>
                <c:pt idx="2536">
                  <c:v>1.6005</c:v>
                </c:pt>
                <c:pt idx="2537">
                  <c:v>1.6004</c:v>
                </c:pt>
                <c:pt idx="2538">
                  <c:v>1.6004</c:v>
                </c:pt>
                <c:pt idx="2539">
                  <c:v>1.6004</c:v>
                </c:pt>
                <c:pt idx="2540">
                  <c:v>1.6004</c:v>
                </c:pt>
                <c:pt idx="2541">
                  <c:v>1.6005</c:v>
                </c:pt>
                <c:pt idx="2542">
                  <c:v>1.6004</c:v>
                </c:pt>
                <c:pt idx="2543">
                  <c:v>1.6004</c:v>
                </c:pt>
                <c:pt idx="2544">
                  <c:v>1.6004</c:v>
                </c:pt>
                <c:pt idx="2545">
                  <c:v>1.6004</c:v>
                </c:pt>
                <c:pt idx="2546">
                  <c:v>1.6002000000000001</c:v>
                </c:pt>
                <c:pt idx="2547">
                  <c:v>1.6003000000000001</c:v>
                </c:pt>
                <c:pt idx="2548">
                  <c:v>1.6004</c:v>
                </c:pt>
                <c:pt idx="2549">
                  <c:v>1.6003000000000001</c:v>
                </c:pt>
                <c:pt idx="2550">
                  <c:v>1.6003000000000001</c:v>
                </c:pt>
                <c:pt idx="2551">
                  <c:v>1.6004</c:v>
                </c:pt>
                <c:pt idx="2552">
                  <c:v>1.6124000000000001</c:v>
                </c:pt>
                <c:pt idx="2553">
                  <c:v>1.6003000000000001</c:v>
                </c:pt>
                <c:pt idx="2554">
                  <c:v>1.6003000000000001</c:v>
                </c:pt>
                <c:pt idx="2555">
                  <c:v>1.6004</c:v>
                </c:pt>
                <c:pt idx="2556">
                  <c:v>1.6002000000000001</c:v>
                </c:pt>
                <c:pt idx="2557">
                  <c:v>1.6123000000000001</c:v>
                </c:pt>
                <c:pt idx="2558">
                  <c:v>1.6002000000000001</c:v>
                </c:pt>
                <c:pt idx="2559">
                  <c:v>1.6001000000000001</c:v>
                </c:pt>
                <c:pt idx="2560">
                  <c:v>1.6002000000000001</c:v>
                </c:pt>
                <c:pt idx="2561">
                  <c:v>1.6122000000000001</c:v>
                </c:pt>
                <c:pt idx="2562">
                  <c:v>1.6001000000000001</c:v>
                </c:pt>
                <c:pt idx="2563">
                  <c:v>1.6002000000000001</c:v>
                </c:pt>
                <c:pt idx="2564">
                  <c:v>1.6001000000000001</c:v>
                </c:pt>
                <c:pt idx="2565">
                  <c:v>1.6001000000000001</c:v>
                </c:pt>
                <c:pt idx="2566">
                  <c:v>1.6002000000000001</c:v>
                </c:pt>
                <c:pt idx="2567">
                  <c:v>1.6</c:v>
                </c:pt>
                <c:pt idx="2568">
                  <c:v>1.5999000000000001</c:v>
                </c:pt>
                <c:pt idx="2569">
                  <c:v>1.6</c:v>
                </c:pt>
                <c:pt idx="2570">
                  <c:v>1.6001000000000001</c:v>
                </c:pt>
                <c:pt idx="2571">
                  <c:v>1.5999000000000001</c:v>
                </c:pt>
                <c:pt idx="2572">
                  <c:v>1.6</c:v>
                </c:pt>
                <c:pt idx="2573">
                  <c:v>1.6001000000000001</c:v>
                </c:pt>
                <c:pt idx="2574">
                  <c:v>1.6001000000000001</c:v>
                </c:pt>
                <c:pt idx="2575">
                  <c:v>1.5999000000000001</c:v>
                </c:pt>
                <c:pt idx="2576">
                  <c:v>1.6</c:v>
                </c:pt>
                <c:pt idx="2577">
                  <c:v>1.6</c:v>
                </c:pt>
                <c:pt idx="2578">
                  <c:v>1.6</c:v>
                </c:pt>
                <c:pt idx="2579">
                  <c:v>1.6</c:v>
                </c:pt>
                <c:pt idx="2580">
                  <c:v>1.5998000000000001</c:v>
                </c:pt>
                <c:pt idx="2581">
                  <c:v>1.5998000000000001</c:v>
                </c:pt>
                <c:pt idx="2582">
                  <c:v>1.5999000000000001</c:v>
                </c:pt>
                <c:pt idx="2583">
                  <c:v>1.5998000000000001</c:v>
                </c:pt>
                <c:pt idx="2584">
                  <c:v>1.5998000000000001</c:v>
                </c:pt>
                <c:pt idx="2585">
                  <c:v>1.5998000000000001</c:v>
                </c:pt>
                <c:pt idx="2586">
                  <c:v>1.5998000000000001</c:v>
                </c:pt>
                <c:pt idx="2587">
                  <c:v>1.5998000000000001</c:v>
                </c:pt>
                <c:pt idx="2588">
                  <c:v>1.5998000000000001</c:v>
                </c:pt>
                <c:pt idx="2589">
                  <c:v>1.5996999999999999</c:v>
                </c:pt>
                <c:pt idx="2590">
                  <c:v>1.5995999999999999</c:v>
                </c:pt>
                <c:pt idx="2591">
                  <c:v>1.5996999999999999</c:v>
                </c:pt>
                <c:pt idx="2592">
                  <c:v>1.5996999999999999</c:v>
                </c:pt>
                <c:pt idx="2593">
                  <c:v>1.5995999999999999</c:v>
                </c:pt>
                <c:pt idx="2594">
                  <c:v>1.5994999999999999</c:v>
                </c:pt>
                <c:pt idx="2595">
                  <c:v>1.5994999999999999</c:v>
                </c:pt>
                <c:pt idx="2596">
                  <c:v>1.5994999999999999</c:v>
                </c:pt>
                <c:pt idx="2597">
                  <c:v>1.5995999999999999</c:v>
                </c:pt>
                <c:pt idx="2598">
                  <c:v>1.5994999999999999</c:v>
                </c:pt>
                <c:pt idx="2599">
                  <c:v>1.5995999999999999</c:v>
                </c:pt>
                <c:pt idx="2600">
                  <c:v>1.5995999999999999</c:v>
                </c:pt>
                <c:pt idx="2601">
                  <c:v>1.5994999999999999</c:v>
                </c:pt>
                <c:pt idx="2602">
                  <c:v>1.5994999999999999</c:v>
                </c:pt>
                <c:pt idx="2603">
                  <c:v>1.5993999999999999</c:v>
                </c:pt>
                <c:pt idx="2604">
                  <c:v>1.5993999999999999</c:v>
                </c:pt>
                <c:pt idx="2605">
                  <c:v>1.5993999999999999</c:v>
                </c:pt>
                <c:pt idx="2606">
                  <c:v>1.5992999999999999</c:v>
                </c:pt>
                <c:pt idx="2607">
                  <c:v>1.5992</c:v>
                </c:pt>
                <c:pt idx="2608">
                  <c:v>1.5992</c:v>
                </c:pt>
                <c:pt idx="2609">
                  <c:v>1.5992999999999999</c:v>
                </c:pt>
                <c:pt idx="2610">
                  <c:v>1.5992</c:v>
                </c:pt>
                <c:pt idx="2611">
                  <c:v>1.5992999999999999</c:v>
                </c:pt>
                <c:pt idx="2612">
                  <c:v>1.5992</c:v>
                </c:pt>
                <c:pt idx="2613">
                  <c:v>1.5992999999999999</c:v>
                </c:pt>
                <c:pt idx="2614">
                  <c:v>1.5992999999999999</c:v>
                </c:pt>
                <c:pt idx="2615">
                  <c:v>1.599</c:v>
                </c:pt>
                <c:pt idx="2616">
                  <c:v>1.5992</c:v>
                </c:pt>
                <c:pt idx="2617">
                  <c:v>1.5991</c:v>
                </c:pt>
                <c:pt idx="2618">
                  <c:v>1.5991</c:v>
                </c:pt>
                <c:pt idx="2619">
                  <c:v>1.5991</c:v>
                </c:pt>
                <c:pt idx="2620">
                  <c:v>1.5992</c:v>
                </c:pt>
                <c:pt idx="2621">
                  <c:v>1.5991</c:v>
                </c:pt>
                <c:pt idx="2622">
                  <c:v>1.5992</c:v>
                </c:pt>
                <c:pt idx="2623">
                  <c:v>1.5991</c:v>
                </c:pt>
                <c:pt idx="2624">
                  <c:v>1.5992</c:v>
                </c:pt>
                <c:pt idx="2625">
                  <c:v>1.5991</c:v>
                </c:pt>
                <c:pt idx="2626">
                  <c:v>1.5991</c:v>
                </c:pt>
                <c:pt idx="2627">
                  <c:v>1.5991</c:v>
                </c:pt>
                <c:pt idx="2628">
                  <c:v>1.599</c:v>
                </c:pt>
                <c:pt idx="2629">
                  <c:v>1.5989</c:v>
                </c:pt>
                <c:pt idx="2630">
                  <c:v>1.5989</c:v>
                </c:pt>
                <c:pt idx="2631">
                  <c:v>1.599</c:v>
                </c:pt>
                <c:pt idx="2632">
                  <c:v>1.599</c:v>
                </c:pt>
                <c:pt idx="2633">
                  <c:v>1.5989</c:v>
                </c:pt>
                <c:pt idx="2634">
                  <c:v>1.5989</c:v>
                </c:pt>
                <c:pt idx="2635">
                  <c:v>1.5989</c:v>
                </c:pt>
                <c:pt idx="2636">
                  <c:v>1.599</c:v>
                </c:pt>
                <c:pt idx="2637">
                  <c:v>1.599</c:v>
                </c:pt>
                <c:pt idx="2638">
                  <c:v>1.599</c:v>
                </c:pt>
                <c:pt idx="2639">
                  <c:v>1.5989</c:v>
                </c:pt>
                <c:pt idx="2640">
                  <c:v>1.5988</c:v>
                </c:pt>
                <c:pt idx="2641">
                  <c:v>1.5988</c:v>
                </c:pt>
                <c:pt idx="2642">
                  <c:v>1.5988</c:v>
                </c:pt>
                <c:pt idx="2643">
                  <c:v>1.5988</c:v>
                </c:pt>
                <c:pt idx="2644">
                  <c:v>1.5986</c:v>
                </c:pt>
                <c:pt idx="2645">
                  <c:v>1.5986</c:v>
                </c:pt>
                <c:pt idx="2646">
                  <c:v>1.5987</c:v>
                </c:pt>
                <c:pt idx="2647">
                  <c:v>1.5986</c:v>
                </c:pt>
                <c:pt idx="2648">
                  <c:v>1.5986</c:v>
                </c:pt>
                <c:pt idx="2649">
                  <c:v>1.5985</c:v>
                </c:pt>
                <c:pt idx="2650">
                  <c:v>1.5985</c:v>
                </c:pt>
                <c:pt idx="2651">
                  <c:v>1.5986</c:v>
                </c:pt>
                <c:pt idx="2652">
                  <c:v>1.5985</c:v>
                </c:pt>
                <c:pt idx="2653">
                  <c:v>1.5985</c:v>
                </c:pt>
                <c:pt idx="2654">
                  <c:v>1.5985</c:v>
                </c:pt>
                <c:pt idx="2655">
                  <c:v>1.5986</c:v>
                </c:pt>
                <c:pt idx="2656">
                  <c:v>1.5985</c:v>
                </c:pt>
                <c:pt idx="2657">
                  <c:v>1.5986</c:v>
                </c:pt>
                <c:pt idx="2658">
                  <c:v>1.5983000000000001</c:v>
                </c:pt>
                <c:pt idx="2659">
                  <c:v>1.5983000000000001</c:v>
                </c:pt>
                <c:pt idx="2660">
                  <c:v>1.5983000000000001</c:v>
                </c:pt>
                <c:pt idx="2661">
                  <c:v>1.5984</c:v>
                </c:pt>
                <c:pt idx="2662">
                  <c:v>1.5984</c:v>
                </c:pt>
                <c:pt idx="2663">
                  <c:v>1.6103000000000001</c:v>
                </c:pt>
                <c:pt idx="2664">
                  <c:v>1.5984</c:v>
                </c:pt>
                <c:pt idx="2665">
                  <c:v>1.5982000000000001</c:v>
                </c:pt>
                <c:pt idx="2666">
                  <c:v>1.5981000000000001</c:v>
                </c:pt>
                <c:pt idx="2667">
                  <c:v>1.5982000000000001</c:v>
                </c:pt>
                <c:pt idx="2668">
                  <c:v>1.5982000000000001</c:v>
                </c:pt>
                <c:pt idx="2669">
                  <c:v>1.6103000000000001</c:v>
                </c:pt>
                <c:pt idx="2670">
                  <c:v>1.5982000000000001</c:v>
                </c:pt>
                <c:pt idx="2671">
                  <c:v>1.5983000000000001</c:v>
                </c:pt>
                <c:pt idx="2672">
                  <c:v>1.5981000000000001</c:v>
                </c:pt>
                <c:pt idx="2673">
                  <c:v>1.5981000000000001</c:v>
                </c:pt>
                <c:pt idx="2674">
                  <c:v>1.5981000000000001</c:v>
                </c:pt>
                <c:pt idx="2675">
                  <c:v>1.5980000000000001</c:v>
                </c:pt>
                <c:pt idx="2676">
                  <c:v>1.5980000000000001</c:v>
                </c:pt>
                <c:pt idx="2677">
                  <c:v>1.5981000000000001</c:v>
                </c:pt>
                <c:pt idx="2678">
                  <c:v>1.5981000000000001</c:v>
                </c:pt>
                <c:pt idx="2679">
                  <c:v>1.5981000000000001</c:v>
                </c:pt>
                <c:pt idx="2680">
                  <c:v>1.5979000000000001</c:v>
                </c:pt>
                <c:pt idx="2681">
                  <c:v>1.5979000000000001</c:v>
                </c:pt>
                <c:pt idx="2682">
                  <c:v>1.5980000000000001</c:v>
                </c:pt>
                <c:pt idx="2683">
                  <c:v>1.5978000000000001</c:v>
                </c:pt>
                <c:pt idx="2684">
                  <c:v>1.5979000000000001</c:v>
                </c:pt>
                <c:pt idx="2685">
                  <c:v>1.5978000000000001</c:v>
                </c:pt>
                <c:pt idx="2686">
                  <c:v>1.5978000000000001</c:v>
                </c:pt>
                <c:pt idx="2687">
                  <c:v>1.5978000000000001</c:v>
                </c:pt>
                <c:pt idx="2688">
                  <c:v>1.5976999999999999</c:v>
                </c:pt>
                <c:pt idx="2689">
                  <c:v>1.5976999999999999</c:v>
                </c:pt>
                <c:pt idx="2690">
                  <c:v>1.5978000000000001</c:v>
                </c:pt>
                <c:pt idx="2691">
                  <c:v>1.6097999999999999</c:v>
                </c:pt>
                <c:pt idx="2692">
                  <c:v>1.5976999999999999</c:v>
                </c:pt>
                <c:pt idx="2693">
                  <c:v>1.5975999999999999</c:v>
                </c:pt>
                <c:pt idx="2694">
                  <c:v>1.6095999999999999</c:v>
                </c:pt>
                <c:pt idx="2695">
                  <c:v>1.5976999999999999</c:v>
                </c:pt>
                <c:pt idx="2696">
                  <c:v>1.5975999999999999</c:v>
                </c:pt>
                <c:pt idx="2697">
                  <c:v>1.5975999999999999</c:v>
                </c:pt>
                <c:pt idx="2698">
                  <c:v>1.6094999999999999</c:v>
                </c:pt>
                <c:pt idx="2699">
                  <c:v>1.5974999999999999</c:v>
                </c:pt>
                <c:pt idx="2700">
                  <c:v>1.5974999999999999</c:v>
                </c:pt>
                <c:pt idx="2701">
                  <c:v>1.5973999999999999</c:v>
                </c:pt>
                <c:pt idx="2702">
                  <c:v>1.5974999999999999</c:v>
                </c:pt>
                <c:pt idx="2703">
                  <c:v>1.5973999999999999</c:v>
                </c:pt>
                <c:pt idx="2704">
                  <c:v>1.5972999999999999</c:v>
                </c:pt>
                <c:pt idx="2705">
                  <c:v>1.5972999999999999</c:v>
                </c:pt>
                <c:pt idx="2706">
                  <c:v>1.6093</c:v>
                </c:pt>
                <c:pt idx="2707">
                  <c:v>1.5972</c:v>
                </c:pt>
                <c:pt idx="2708">
                  <c:v>5.2999999999999999E-2</c:v>
                </c:pt>
                <c:pt idx="2709">
                  <c:v>1.5972</c:v>
                </c:pt>
                <c:pt idx="2710">
                  <c:v>1.5971</c:v>
                </c:pt>
                <c:pt idx="2711">
                  <c:v>1.5972</c:v>
                </c:pt>
                <c:pt idx="2712">
                  <c:v>1.5972</c:v>
                </c:pt>
                <c:pt idx="2713">
                  <c:v>1.5971</c:v>
                </c:pt>
                <c:pt idx="2714">
                  <c:v>1.5972</c:v>
                </c:pt>
                <c:pt idx="2715">
                  <c:v>1.5972</c:v>
                </c:pt>
                <c:pt idx="2716">
                  <c:v>1.5971</c:v>
                </c:pt>
                <c:pt idx="2717">
                  <c:v>1.5971</c:v>
                </c:pt>
                <c:pt idx="2718">
                  <c:v>1.597</c:v>
                </c:pt>
                <c:pt idx="2719">
                  <c:v>1.597</c:v>
                </c:pt>
                <c:pt idx="2720">
                  <c:v>1.5971</c:v>
                </c:pt>
                <c:pt idx="2721">
                  <c:v>1.597</c:v>
                </c:pt>
                <c:pt idx="2722">
                  <c:v>1.597</c:v>
                </c:pt>
                <c:pt idx="2723">
                  <c:v>1.597</c:v>
                </c:pt>
                <c:pt idx="2724">
                  <c:v>1.5969</c:v>
                </c:pt>
                <c:pt idx="2725">
                  <c:v>1.5968</c:v>
                </c:pt>
                <c:pt idx="2726">
                  <c:v>1.5968</c:v>
                </c:pt>
                <c:pt idx="2727">
                  <c:v>1.5969</c:v>
                </c:pt>
                <c:pt idx="2728">
                  <c:v>1.5967</c:v>
                </c:pt>
                <c:pt idx="2729">
                  <c:v>1.5966</c:v>
                </c:pt>
                <c:pt idx="2730">
                  <c:v>1.5966</c:v>
                </c:pt>
                <c:pt idx="2731">
                  <c:v>1.5967</c:v>
                </c:pt>
                <c:pt idx="2732">
                  <c:v>1.5968</c:v>
                </c:pt>
                <c:pt idx="2733">
                  <c:v>1.5967</c:v>
                </c:pt>
                <c:pt idx="2734">
                  <c:v>1.6086</c:v>
                </c:pt>
                <c:pt idx="2735">
                  <c:v>1.5965</c:v>
                </c:pt>
                <c:pt idx="2736">
                  <c:v>1.5966</c:v>
                </c:pt>
                <c:pt idx="2737">
                  <c:v>1.5966</c:v>
                </c:pt>
                <c:pt idx="2738">
                  <c:v>1.5964</c:v>
                </c:pt>
                <c:pt idx="2739">
                  <c:v>1.5965</c:v>
                </c:pt>
                <c:pt idx="2740">
                  <c:v>1.5964</c:v>
                </c:pt>
                <c:pt idx="2741">
                  <c:v>1.5964</c:v>
                </c:pt>
                <c:pt idx="2742">
                  <c:v>1.5964</c:v>
                </c:pt>
                <c:pt idx="2743">
                  <c:v>1.5965</c:v>
                </c:pt>
                <c:pt idx="2744">
                  <c:v>1.5964</c:v>
                </c:pt>
                <c:pt idx="2745">
                  <c:v>1.5964</c:v>
                </c:pt>
                <c:pt idx="2746">
                  <c:v>1.5964</c:v>
                </c:pt>
                <c:pt idx="2747">
                  <c:v>1.5964</c:v>
                </c:pt>
                <c:pt idx="2748">
                  <c:v>1.5963000000000001</c:v>
                </c:pt>
                <c:pt idx="2749">
                  <c:v>5.2999999999999999E-2</c:v>
                </c:pt>
                <c:pt idx="2750">
                  <c:v>1.5962000000000001</c:v>
                </c:pt>
                <c:pt idx="2751">
                  <c:v>1.6082000000000001</c:v>
                </c:pt>
                <c:pt idx="2752">
                  <c:v>1.5962000000000001</c:v>
                </c:pt>
                <c:pt idx="2753">
                  <c:v>1.5963000000000001</c:v>
                </c:pt>
                <c:pt idx="2754">
                  <c:v>1.6083000000000001</c:v>
                </c:pt>
                <c:pt idx="2755">
                  <c:v>1.5962000000000001</c:v>
                </c:pt>
                <c:pt idx="2756">
                  <c:v>1.5963000000000001</c:v>
                </c:pt>
                <c:pt idx="2757">
                  <c:v>1.5962000000000001</c:v>
                </c:pt>
                <c:pt idx="2758">
                  <c:v>1.6083000000000001</c:v>
                </c:pt>
                <c:pt idx="2759">
                  <c:v>1.5963000000000001</c:v>
                </c:pt>
                <c:pt idx="2760">
                  <c:v>5.2999999999999999E-2</c:v>
                </c:pt>
                <c:pt idx="2761">
                  <c:v>1.5961000000000001</c:v>
                </c:pt>
                <c:pt idx="2762">
                  <c:v>1.5962000000000001</c:v>
                </c:pt>
                <c:pt idx="2763">
                  <c:v>1.5961000000000001</c:v>
                </c:pt>
                <c:pt idx="2764">
                  <c:v>1.5961000000000001</c:v>
                </c:pt>
                <c:pt idx="2765">
                  <c:v>1.5962000000000001</c:v>
                </c:pt>
                <c:pt idx="2766">
                  <c:v>1.5962000000000001</c:v>
                </c:pt>
                <c:pt idx="2767">
                  <c:v>1.5962000000000001</c:v>
                </c:pt>
                <c:pt idx="2768">
                  <c:v>1.5961000000000001</c:v>
                </c:pt>
                <c:pt idx="2769">
                  <c:v>1.5961000000000001</c:v>
                </c:pt>
                <c:pt idx="2770">
                  <c:v>1.5961000000000001</c:v>
                </c:pt>
                <c:pt idx="2771">
                  <c:v>1.5960000000000001</c:v>
                </c:pt>
                <c:pt idx="2772">
                  <c:v>1.5960000000000001</c:v>
                </c:pt>
                <c:pt idx="2773">
                  <c:v>1.5960000000000001</c:v>
                </c:pt>
                <c:pt idx="2774">
                  <c:v>1.5960000000000001</c:v>
                </c:pt>
                <c:pt idx="2775">
                  <c:v>1.5959000000000001</c:v>
                </c:pt>
                <c:pt idx="2776">
                  <c:v>1.5960000000000001</c:v>
                </c:pt>
                <c:pt idx="2777">
                  <c:v>1.5960000000000001</c:v>
                </c:pt>
                <c:pt idx="2778">
                  <c:v>1.5959000000000001</c:v>
                </c:pt>
                <c:pt idx="2779">
                  <c:v>1.5959000000000001</c:v>
                </c:pt>
                <c:pt idx="2780">
                  <c:v>1.5959000000000001</c:v>
                </c:pt>
                <c:pt idx="2781">
                  <c:v>5.2999999999999999E-2</c:v>
                </c:pt>
                <c:pt idx="2782">
                  <c:v>1.5959000000000001</c:v>
                </c:pt>
                <c:pt idx="2783">
                  <c:v>1.5958000000000001</c:v>
                </c:pt>
                <c:pt idx="2784">
                  <c:v>1.5958000000000001</c:v>
                </c:pt>
                <c:pt idx="2785">
                  <c:v>1.5955999999999999</c:v>
                </c:pt>
                <c:pt idx="2786">
                  <c:v>1.5956999999999999</c:v>
                </c:pt>
                <c:pt idx="2787">
                  <c:v>1.5955999999999999</c:v>
                </c:pt>
                <c:pt idx="2788">
                  <c:v>1.5956999999999999</c:v>
                </c:pt>
                <c:pt idx="2789">
                  <c:v>1.5956999999999999</c:v>
                </c:pt>
                <c:pt idx="2790">
                  <c:v>1.5955999999999999</c:v>
                </c:pt>
                <c:pt idx="2791">
                  <c:v>1.5956999999999999</c:v>
                </c:pt>
                <c:pt idx="2792">
                  <c:v>1.5955999999999999</c:v>
                </c:pt>
                <c:pt idx="2793">
                  <c:v>1.5954999999999999</c:v>
                </c:pt>
                <c:pt idx="2794">
                  <c:v>1.5954999999999999</c:v>
                </c:pt>
                <c:pt idx="2795">
                  <c:v>1.5953999999999999</c:v>
                </c:pt>
                <c:pt idx="2796">
                  <c:v>1.5953999999999999</c:v>
                </c:pt>
                <c:pt idx="2797">
                  <c:v>1.5952999999999999</c:v>
                </c:pt>
                <c:pt idx="2798">
                  <c:v>1.5952999999999999</c:v>
                </c:pt>
                <c:pt idx="2799">
                  <c:v>1.5952999999999999</c:v>
                </c:pt>
                <c:pt idx="2800">
                  <c:v>1.5952999999999999</c:v>
                </c:pt>
                <c:pt idx="2801">
                  <c:v>1.5952999999999999</c:v>
                </c:pt>
                <c:pt idx="2802">
                  <c:v>1.5953999999999999</c:v>
                </c:pt>
                <c:pt idx="2803">
                  <c:v>1.5952999999999999</c:v>
                </c:pt>
                <c:pt idx="2804">
                  <c:v>1.5953999999999999</c:v>
                </c:pt>
                <c:pt idx="2805">
                  <c:v>1.5953999999999999</c:v>
                </c:pt>
                <c:pt idx="2806">
                  <c:v>1.5952999999999999</c:v>
                </c:pt>
                <c:pt idx="2807">
                  <c:v>1.5953999999999999</c:v>
                </c:pt>
                <c:pt idx="2808">
                  <c:v>1.5952999999999999</c:v>
                </c:pt>
                <c:pt idx="2809">
                  <c:v>1.5952999999999999</c:v>
                </c:pt>
                <c:pt idx="2810">
                  <c:v>1.5952999999999999</c:v>
                </c:pt>
                <c:pt idx="2811">
                  <c:v>1.5952</c:v>
                </c:pt>
                <c:pt idx="2812">
                  <c:v>1.5952</c:v>
                </c:pt>
                <c:pt idx="2813">
                  <c:v>1.5952</c:v>
                </c:pt>
                <c:pt idx="2814">
                  <c:v>1.6073</c:v>
                </c:pt>
                <c:pt idx="2815">
                  <c:v>1.5951</c:v>
                </c:pt>
                <c:pt idx="2816">
                  <c:v>1.5951</c:v>
                </c:pt>
                <c:pt idx="2817">
                  <c:v>1.5951</c:v>
                </c:pt>
                <c:pt idx="2818">
                  <c:v>1.595</c:v>
                </c:pt>
                <c:pt idx="2819">
                  <c:v>1.5951</c:v>
                </c:pt>
                <c:pt idx="2820">
                  <c:v>1.6071</c:v>
                </c:pt>
                <c:pt idx="2821">
                  <c:v>1.595</c:v>
                </c:pt>
                <c:pt idx="2822">
                  <c:v>1.5951</c:v>
                </c:pt>
                <c:pt idx="2823">
                  <c:v>1.5951</c:v>
                </c:pt>
                <c:pt idx="2824">
                  <c:v>1.5951</c:v>
                </c:pt>
                <c:pt idx="2825">
                  <c:v>1.5951</c:v>
                </c:pt>
                <c:pt idx="2826">
                  <c:v>1.595</c:v>
                </c:pt>
                <c:pt idx="2827">
                  <c:v>1.5949</c:v>
                </c:pt>
                <c:pt idx="2828">
                  <c:v>1.595</c:v>
                </c:pt>
                <c:pt idx="2829">
                  <c:v>1.5949</c:v>
                </c:pt>
                <c:pt idx="2830">
                  <c:v>1.5949</c:v>
                </c:pt>
                <c:pt idx="2831">
                  <c:v>1.5949</c:v>
                </c:pt>
                <c:pt idx="2832">
                  <c:v>1.595</c:v>
                </c:pt>
                <c:pt idx="2833">
                  <c:v>1.5948</c:v>
                </c:pt>
                <c:pt idx="2834">
                  <c:v>1.5947</c:v>
                </c:pt>
                <c:pt idx="2835">
                  <c:v>1.6068</c:v>
                </c:pt>
                <c:pt idx="2836">
                  <c:v>1.5948</c:v>
                </c:pt>
                <c:pt idx="2837">
                  <c:v>1.5947</c:v>
                </c:pt>
                <c:pt idx="2838">
                  <c:v>1.5947</c:v>
                </c:pt>
                <c:pt idx="2839">
                  <c:v>1.5948</c:v>
                </c:pt>
                <c:pt idx="2840">
                  <c:v>1.5948</c:v>
                </c:pt>
                <c:pt idx="2841">
                  <c:v>1.5948</c:v>
                </c:pt>
                <c:pt idx="2842">
                  <c:v>1.5946</c:v>
                </c:pt>
                <c:pt idx="2843">
                  <c:v>1.5946</c:v>
                </c:pt>
                <c:pt idx="2844">
                  <c:v>1.5947</c:v>
                </c:pt>
                <c:pt idx="2845">
                  <c:v>1.5947</c:v>
                </c:pt>
                <c:pt idx="2846">
                  <c:v>1.5947</c:v>
                </c:pt>
                <c:pt idx="2847">
                  <c:v>1.5946</c:v>
                </c:pt>
                <c:pt idx="2848">
                  <c:v>1.5944</c:v>
                </c:pt>
                <c:pt idx="2849">
                  <c:v>1.5945</c:v>
                </c:pt>
                <c:pt idx="2850">
                  <c:v>1.5944</c:v>
                </c:pt>
                <c:pt idx="2851">
                  <c:v>1.5945</c:v>
                </c:pt>
                <c:pt idx="2852">
                  <c:v>1.5945</c:v>
                </c:pt>
                <c:pt idx="2853">
                  <c:v>1.5944</c:v>
                </c:pt>
                <c:pt idx="2854">
                  <c:v>1.6065</c:v>
                </c:pt>
                <c:pt idx="2855">
                  <c:v>1.5944</c:v>
                </c:pt>
                <c:pt idx="2856">
                  <c:v>1.5943000000000001</c:v>
                </c:pt>
                <c:pt idx="2857">
                  <c:v>1.5943000000000001</c:v>
                </c:pt>
                <c:pt idx="2858">
                  <c:v>1.5943000000000001</c:v>
                </c:pt>
                <c:pt idx="2859">
                  <c:v>1.5944</c:v>
                </c:pt>
                <c:pt idx="2860">
                  <c:v>1.5944</c:v>
                </c:pt>
                <c:pt idx="2861">
                  <c:v>1.5942000000000001</c:v>
                </c:pt>
                <c:pt idx="2862">
                  <c:v>1.5941000000000001</c:v>
                </c:pt>
                <c:pt idx="2863">
                  <c:v>1.6061000000000001</c:v>
                </c:pt>
                <c:pt idx="2864">
                  <c:v>1.6062000000000001</c:v>
                </c:pt>
                <c:pt idx="2865">
                  <c:v>1.6062000000000001</c:v>
                </c:pt>
                <c:pt idx="2866">
                  <c:v>5.2900000000000003E-2</c:v>
                </c:pt>
                <c:pt idx="2867">
                  <c:v>1.5941000000000001</c:v>
                </c:pt>
                <c:pt idx="2868">
                  <c:v>1.5941000000000001</c:v>
                </c:pt>
                <c:pt idx="2869">
                  <c:v>1.5942000000000001</c:v>
                </c:pt>
                <c:pt idx="2870">
                  <c:v>1.5940000000000001</c:v>
                </c:pt>
                <c:pt idx="2871">
                  <c:v>1.5940000000000001</c:v>
                </c:pt>
                <c:pt idx="2872">
                  <c:v>5.2900000000000003E-2</c:v>
                </c:pt>
                <c:pt idx="2873">
                  <c:v>1.5940000000000001</c:v>
                </c:pt>
                <c:pt idx="2874">
                  <c:v>5.2900000000000003E-2</c:v>
                </c:pt>
                <c:pt idx="2875">
                  <c:v>1.5938000000000001</c:v>
                </c:pt>
                <c:pt idx="2876">
                  <c:v>1.5939000000000001</c:v>
                </c:pt>
                <c:pt idx="2877">
                  <c:v>1.5939000000000001</c:v>
                </c:pt>
                <c:pt idx="2878">
                  <c:v>1.5938000000000001</c:v>
                </c:pt>
                <c:pt idx="2879">
                  <c:v>1.5939000000000001</c:v>
                </c:pt>
                <c:pt idx="2880">
                  <c:v>1.6057999999999999</c:v>
                </c:pt>
                <c:pt idx="2881">
                  <c:v>1.5938000000000001</c:v>
                </c:pt>
                <c:pt idx="2882">
                  <c:v>1.5938000000000001</c:v>
                </c:pt>
                <c:pt idx="2883">
                  <c:v>1.5936999999999999</c:v>
                </c:pt>
                <c:pt idx="2884">
                  <c:v>5.2900000000000003E-2</c:v>
                </c:pt>
                <c:pt idx="2885">
                  <c:v>1.5936999999999999</c:v>
                </c:pt>
                <c:pt idx="2886">
                  <c:v>1.5934999999999999</c:v>
                </c:pt>
                <c:pt idx="2887">
                  <c:v>1.6055999999999999</c:v>
                </c:pt>
                <c:pt idx="2888">
                  <c:v>1.5935999999999999</c:v>
                </c:pt>
                <c:pt idx="2889">
                  <c:v>1.5934999999999999</c:v>
                </c:pt>
                <c:pt idx="2890">
                  <c:v>1.5934999999999999</c:v>
                </c:pt>
                <c:pt idx="2891">
                  <c:v>1.5935999999999999</c:v>
                </c:pt>
                <c:pt idx="2892">
                  <c:v>1.6055999999999999</c:v>
                </c:pt>
                <c:pt idx="2893">
                  <c:v>1.5935999999999999</c:v>
                </c:pt>
                <c:pt idx="2894">
                  <c:v>1.5935999999999999</c:v>
                </c:pt>
                <c:pt idx="2895">
                  <c:v>1.6054999999999999</c:v>
                </c:pt>
                <c:pt idx="2896">
                  <c:v>1.5933999999999999</c:v>
                </c:pt>
                <c:pt idx="2897">
                  <c:v>1.5933999999999999</c:v>
                </c:pt>
                <c:pt idx="2898">
                  <c:v>1.5933999999999999</c:v>
                </c:pt>
                <c:pt idx="2899">
                  <c:v>1.5934999999999999</c:v>
                </c:pt>
                <c:pt idx="2900">
                  <c:v>1.5933999999999999</c:v>
                </c:pt>
                <c:pt idx="2901">
                  <c:v>1.5934999999999999</c:v>
                </c:pt>
                <c:pt idx="2902">
                  <c:v>1.5934999999999999</c:v>
                </c:pt>
                <c:pt idx="2903">
                  <c:v>1.5933999999999999</c:v>
                </c:pt>
                <c:pt idx="2904">
                  <c:v>1.5933999999999999</c:v>
                </c:pt>
                <c:pt idx="2905">
                  <c:v>1.5931999999999999</c:v>
                </c:pt>
                <c:pt idx="2906">
                  <c:v>1.5932999999999999</c:v>
                </c:pt>
                <c:pt idx="2907">
                  <c:v>1.5931999999999999</c:v>
                </c:pt>
                <c:pt idx="2908">
                  <c:v>1.5932999999999999</c:v>
                </c:pt>
                <c:pt idx="2909">
                  <c:v>1.5932999999999999</c:v>
                </c:pt>
                <c:pt idx="2910">
                  <c:v>1.5931</c:v>
                </c:pt>
                <c:pt idx="2911">
                  <c:v>1.5931999999999999</c:v>
                </c:pt>
                <c:pt idx="2912">
                  <c:v>1.5931</c:v>
                </c:pt>
                <c:pt idx="2913">
                  <c:v>1.6052</c:v>
                </c:pt>
                <c:pt idx="2914">
                  <c:v>1.5931</c:v>
                </c:pt>
                <c:pt idx="2915">
                  <c:v>1.5931</c:v>
                </c:pt>
                <c:pt idx="2916">
                  <c:v>1.5931</c:v>
                </c:pt>
                <c:pt idx="2917">
                  <c:v>1.5929</c:v>
                </c:pt>
                <c:pt idx="2918">
                  <c:v>1.605</c:v>
                </c:pt>
                <c:pt idx="2919">
                  <c:v>1.593</c:v>
                </c:pt>
                <c:pt idx="2920">
                  <c:v>1.593</c:v>
                </c:pt>
                <c:pt idx="2921">
                  <c:v>1.5928</c:v>
                </c:pt>
                <c:pt idx="2922">
                  <c:v>1.5928</c:v>
                </c:pt>
                <c:pt idx="2923">
                  <c:v>1.5928</c:v>
                </c:pt>
                <c:pt idx="2924">
                  <c:v>1.5928</c:v>
                </c:pt>
                <c:pt idx="2925">
                  <c:v>1.5927</c:v>
                </c:pt>
                <c:pt idx="2926">
                  <c:v>1.5927</c:v>
                </c:pt>
                <c:pt idx="2927">
                  <c:v>1.5927</c:v>
                </c:pt>
                <c:pt idx="2928">
                  <c:v>5.2900000000000003E-2</c:v>
                </c:pt>
                <c:pt idx="2929">
                  <c:v>1.5927</c:v>
                </c:pt>
                <c:pt idx="2930">
                  <c:v>1.5925</c:v>
                </c:pt>
                <c:pt idx="2931">
                  <c:v>1.5926</c:v>
                </c:pt>
                <c:pt idx="2932">
                  <c:v>1.5926</c:v>
                </c:pt>
                <c:pt idx="2933">
                  <c:v>1.5925</c:v>
                </c:pt>
                <c:pt idx="2934">
                  <c:v>1.6045</c:v>
                </c:pt>
                <c:pt idx="2935">
                  <c:v>1.5926</c:v>
                </c:pt>
                <c:pt idx="2936">
                  <c:v>1.5925</c:v>
                </c:pt>
                <c:pt idx="2937">
                  <c:v>5.2900000000000003E-2</c:v>
                </c:pt>
                <c:pt idx="2938">
                  <c:v>1.5924</c:v>
                </c:pt>
                <c:pt idx="2939">
                  <c:v>1.5924</c:v>
                </c:pt>
                <c:pt idx="2940">
                  <c:v>1.6044</c:v>
                </c:pt>
                <c:pt idx="2941">
                  <c:v>1.5923</c:v>
                </c:pt>
                <c:pt idx="2942">
                  <c:v>1.5923</c:v>
                </c:pt>
                <c:pt idx="2943">
                  <c:v>1.5922000000000001</c:v>
                </c:pt>
                <c:pt idx="2944">
                  <c:v>1.5922000000000001</c:v>
                </c:pt>
                <c:pt idx="2945">
                  <c:v>1.5922000000000001</c:v>
                </c:pt>
                <c:pt idx="2946">
                  <c:v>1.6042000000000001</c:v>
                </c:pt>
                <c:pt idx="2947">
                  <c:v>1.5921000000000001</c:v>
                </c:pt>
                <c:pt idx="2948">
                  <c:v>1.5921000000000001</c:v>
                </c:pt>
                <c:pt idx="2949">
                  <c:v>1.6041000000000001</c:v>
                </c:pt>
                <c:pt idx="2950">
                  <c:v>1.6041000000000001</c:v>
                </c:pt>
                <c:pt idx="2951">
                  <c:v>1.5919000000000001</c:v>
                </c:pt>
                <c:pt idx="2952">
                  <c:v>1.5920000000000001</c:v>
                </c:pt>
                <c:pt idx="2953">
                  <c:v>1.5919000000000001</c:v>
                </c:pt>
                <c:pt idx="2954">
                  <c:v>1.5919000000000001</c:v>
                </c:pt>
                <c:pt idx="2955">
                  <c:v>1.5919000000000001</c:v>
                </c:pt>
                <c:pt idx="2956">
                  <c:v>1.5919000000000001</c:v>
                </c:pt>
                <c:pt idx="2957">
                  <c:v>1.6037999999999999</c:v>
                </c:pt>
                <c:pt idx="2958">
                  <c:v>1.5916999999999999</c:v>
                </c:pt>
                <c:pt idx="2959">
                  <c:v>1.5916999999999999</c:v>
                </c:pt>
                <c:pt idx="2960">
                  <c:v>1.5916999999999999</c:v>
                </c:pt>
                <c:pt idx="2961">
                  <c:v>1.5918000000000001</c:v>
                </c:pt>
                <c:pt idx="2962">
                  <c:v>1.5918000000000001</c:v>
                </c:pt>
                <c:pt idx="2963">
                  <c:v>1.5915999999999999</c:v>
                </c:pt>
                <c:pt idx="2964">
                  <c:v>1.5915999999999999</c:v>
                </c:pt>
                <c:pt idx="2965">
                  <c:v>1.5913999999999999</c:v>
                </c:pt>
                <c:pt idx="2966">
                  <c:v>5.9799999999999999E-2</c:v>
                </c:pt>
                <c:pt idx="2967">
                  <c:v>1.5914999999999999</c:v>
                </c:pt>
                <c:pt idx="2968">
                  <c:v>1.5913999999999999</c:v>
                </c:pt>
                <c:pt idx="2969">
                  <c:v>1.5913999999999999</c:v>
                </c:pt>
                <c:pt idx="2970">
                  <c:v>1.6034999999999999</c:v>
                </c:pt>
                <c:pt idx="2971">
                  <c:v>1.5912999999999999</c:v>
                </c:pt>
                <c:pt idx="2972">
                  <c:v>1.5913999999999999</c:v>
                </c:pt>
                <c:pt idx="2973">
                  <c:v>1.5912999999999999</c:v>
                </c:pt>
                <c:pt idx="2974">
                  <c:v>1.5912999999999999</c:v>
                </c:pt>
                <c:pt idx="2975">
                  <c:v>5.9799999999999999E-2</c:v>
                </c:pt>
                <c:pt idx="2976">
                  <c:v>1.6031</c:v>
                </c:pt>
                <c:pt idx="2977">
                  <c:v>1.6032</c:v>
                </c:pt>
                <c:pt idx="2978">
                  <c:v>1.5911999999999999</c:v>
                </c:pt>
                <c:pt idx="2979">
                  <c:v>1.5911999999999999</c:v>
                </c:pt>
                <c:pt idx="2980">
                  <c:v>1.5911999999999999</c:v>
                </c:pt>
                <c:pt idx="2981">
                  <c:v>1.5911999999999999</c:v>
                </c:pt>
                <c:pt idx="2982">
                  <c:v>1.5911999999999999</c:v>
                </c:pt>
                <c:pt idx="2983">
                  <c:v>1.591</c:v>
                </c:pt>
                <c:pt idx="2984">
                  <c:v>1.603</c:v>
                </c:pt>
                <c:pt idx="2985">
                  <c:v>1.591</c:v>
                </c:pt>
                <c:pt idx="2986">
                  <c:v>1.591</c:v>
                </c:pt>
                <c:pt idx="2987">
                  <c:v>1.5908</c:v>
                </c:pt>
                <c:pt idx="2988">
                  <c:v>1.5909</c:v>
                </c:pt>
                <c:pt idx="2989">
                  <c:v>1.5909</c:v>
                </c:pt>
                <c:pt idx="2990">
                  <c:v>1.5909</c:v>
                </c:pt>
                <c:pt idx="2991">
                  <c:v>1.5909</c:v>
                </c:pt>
                <c:pt idx="2992">
                  <c:v>1.591</c:v>
                </c:pt>
                <c:pt idx="2993">
                  <c:v>1.5909</c:v>
                </c:pt>
                <c:pt idx="2994">
                  <c:v>1.6026</c:v>
                </c:pt>
                <c:pt idx="2995">
                  <c:v>1.5907</c:v>
                </c:pt>
                <c:pt idx="2996">
                  <c:v>1.5907</c:v>
                </c:pt>
                <c:pt idx="2997">
                  <c:v>1.5907</c:v>
                </c:pt>
                <c:pt idx="2998">
                  <c:v>1.6027</c:v>
                </c:pt>
                <c:pt idx="2999">
                  <c:v>1.5907</c:v>
                </c:pt>
                <c:pt idx="3000">
                  <c:v>1.5907</c:v>
                </c:pt>
                <c:pt idx="3001">
                  <c:v>1.5906</c:v>
                </c:pt>
                <c:pt idx="3002">
                  <c:v>1.5906</c:v>
                </c:pt>
                <c:pt idx="3003">
                  <c:v>1.5906</c:v>
                </c:pt>
                <c:pt idx="3004">
                  <c:v>1.5906</c:v>
                </c:pt>
                <c:pt idx="3005">
                  <c:v>1.5906</c:v>
                </c:pt>
                <c:pt idx="3006">
                  <c:v>1.5906</c:v>
                </c:pt>
                <c:pt idx="3007">
                  <c:v>1.5906</c:v>
                </c:pt>
                <c:pt idx="3008">
                  <c:v>1.6025</c:v>
                </c:pt>
                <c:pt idx="3009">
                  <c:v>1.5906</c:v>
                </c:pt>
                <c:pt idx="3010">
                  <c:v>1.5905</c:v>
                </c:pt>
                <c:pt idx="3011">
                  <c:v>5.28E-2</c:v>
                </c:pt>
                <c:pt idx="3012">
                  <c:v>1.5905</c:v>
                </c:pt>
                <c:pt idx="3013">
                  <c:v>1.5905</c:v>
                </c:pt>
                <c:pt idx="3014">
                  <c:v>1.5905</c:v>
                </c:pt>
                <c:pt idx="3015">
                  <c:v>1.5904</c:v>
                </c:pt>
                <c:pt idx="3016">
                  <c:v>1.6024</c:v>
                </c:pt>
                <c:pt idx="3017">
                  <c:v>1.5905</c:v>
                </c:pt>
                <c:pt idx="3018">
                  <c:v>1.5904</c:v>
                </c:pt>
                <c:pt idx="3019">
                  <c:v>1.5903</c:v>
                </c:pt>
                <c:pt idx="3020">
                  <c:v>1.6022000000000001</c:v>
                </c:pt>
                <c:pt idx="3021">
                  <c:v>1.6022000000000001</c:v>
                </c:pt>
                <c:pt idx="3022">
                  <c:v>1.5902000000000001</c:v>
                </c:pt>
                <c:pt idx="3023">
                  <c:v>1.6022000000000001</c:v>
                </c:pt>
                <c:pt idx="3024">
                  <c:v>1.6021000000000001</c:v>
                </c:pt>
                <c:pt idx="3025">
                  <c:v>1.5901000000000001</c:v>
                </c:pt>
                <c:pt idx="3026">
                  <c:v>1.5901000000000001</c:v>
                </c:pt>
                <c:pt idx="3027">
                  <c:v>1.6022000000000001</c:v>
                </c:pt>
                <c:pt idx="3028">
                  <c:v>1.6021000000000001</c:v>
                </c:pt>
                <c:pt idx="3029">
                  <c:v>1.5901000000000001</c:v>
                </c:pt>
                <c:pt idx="3030">
                  <c:v>1.5899000000000001</c:v>
                </c:pt>
                <c:pt idx="3031">
                  <c:v>1.59</c:v>
                </c:pt>
                <c:pt idx="3032">
                  <c:v>1.5899000000000001</c:v>
                </c:pt>
                <c:pt idx="3033">
                  <c:v>1.6017999999999999</c:v>
                </c:pt>
                <c:pt idx="3034">
                  <c:v>1.5898000000000001</c:v>
                </c:pt>
                <c:pt idx="3035">
                  <c:v>1.5899000000000001</c:v>
                </c:pt>
                <c:pt idx="3036">
                  <c:v>5.28E-2</c:v>
                </c:pt>
                <c:pt idx="3037">
                  <c:v>1.5899000000000001</c:v>
                </c:pt>
                <c:pt idx="3038">
                  <c:v>1.5898000000000001</c:v>
                </c:pt>
                <c:pt idx="3039">
                  <c:v>1.6017999999999999</c:v>
                </c:pt>
                <c:pt idx="3040">
                  <c:v>1.5898000000000001</c:v>
                </c:pt>
                <c:pt idx="3041">
                  <c:v>1.6016999999999999</c:v>
                </c:pt>
                <c:pt idx="3042">
                  <c:v>1.6016999999999999</c:v>
                </c:pt>
                <c:pt idx="3043">
                  <c:v>1.6015999999999999</c:v>
                </c:pt>
                <c:pt idx="3044">
                  <c:v>1.6016999999999999</c:v>
                </c:pt>
                <c:pt idx="3045">
                  <c:v>1.5896999999999999</c:v>
                </c:pt>
                <c:pt idx="3046">
                  <c:v>1.5894999999999999</c:v>
                </c:pt>
                <c:pt idx="3047">
                  <c:v>1.5894999999999999</c:v>
                </c:pt>
                <c:pt idx="3048">
                  <c:v>1.5894999999999999</c:v>
                </c:pt>
                <c:pt idx="3049">
                  <c:v>1.5894999999999999</c:v>
                </c:pt>
                <c:pt idx="3050">
                  <c:v>1.5893999999999999</c:v>
                </c:pt>
                <c:pt idx="3051">
                  <c:v>1.5893999999999999</c:v>
                </c:pt>
                <c:pt idx="3052">
                  <c:v>1.5893999999999999</c:v>
                </c:pt>
                <c:pt idx="3053">
                  <c:v>1.5893999999999999</c:v>
                </c:pt>
                <c:pt idx="3054">
                  <c:v>1.5891999999999999</c:v>
                </c:pt>
                <c:pt idx="3055">
                  <c:v>1.5892999999999999</c:v>
                </c:pt>
                <c:pt idx="3056">
                  <c:v>1.5892999999999999</c:v>
                </c:pt>
                <c:pt idx="3057">
                  <c:v>1.6011</c:v>
                </c:pt>
                <c:pt idx="3058">
                  <c:v>1.5891999999999999</c:v>
                </c:pt>
                <c:pt idx="3059">
                  <c:v>1.5891</c:v>
                </c:pt>
                <c:pt idx="3060">
                  <c:v>1.601</c:v>
                </c:pt>
                <c:pt idx="3061">
                  <c:v>1.589</c:v>
                </c:pt>
                <c:pt idx="3062">
                  <c:v>1.6009</c:v>
                </c:pt>
                <c:pt idx="3063">
                  <c:v>1.5889</c:v>
                </c:pt>
                <c:pt idx="3064">
                  <c:v>1.5889</c:v>
                </c:pt>
                <c:pt idx="3065">
                  <c:v>1.6009</c:v>
                </c:pt>
                <c:pt idx="3066">
                  <c:v>1.6009</c:v>
                </c:pt>
                <c:pt idx="3067">
                  <c:v>1.5888</c:v>
                </c:pt>
                <c:pt idx="3068">
                  <c:v>1.6007</c:v>
                </c:pt>
                <c:pt idx="3069">
                  <c:v>1.5888</c:v>
                </c:pt>
                <c:pt idx="3070">
                  <c:v>1.5887</c:v>
                </c:pt>
                <c:pt idx="3071">
                  <c:v>1.6006</c:v>
                </c:pt>
                <c:pt idx="3072">
                  <c:v>1.5887</c:v>
                </c:pt>
                <c:pt idx="3073">
                  <c:v>1.5886</c:v>
                </c:pt>
                <c:pt idx="3074">
                  <c:v>1.6006</c:v>
                </c:pt>
                <c:pt idx="3075">
                  <c:v>1.5885</c:v>
                </c:pt>
                <c:pt idx="3076">
                  <c:v>1.5885</c:v>
                </c:pt>
                <c:pt idx="3077">
                  <c:v>1.5885</c:v>
                </c:pt>
                <c:pt idx="3078">
                  <c:v>1.6005</c:v>
                </c:pt>
                <c:pt idx="3079">
                  <c:v>1.5884</c:v>
                </c:pt>
                <c:pt idx="3080">
                  <c:v>1.5885</c:v>
                </c:pt>
                <c:pt idx="3081">
                  <c:v>1.5884</c:v>
                </c:pt>
                <c:pt idx="3082">
                  <c:v>1.6003000000000001</c:v>
                </c:pt>
                <c:pt idx="3083">
                  <c:v>1.5883</c:v>
                </c:pt>
                <c:pt idx="3084">
                  <c:v>1.6003000000000001</c:v>
                </c:pt>
                <c:pt idx="3085">
                  <c:v>1.6003000000000001</c:v>
                </c:pt>
                <c:pt idx="3086">
                  <c:v>1.5883</c:v>
                </c:pt>
                <c:pt idx="3087">
                  <c:v>1.6002000000000001</c:v>
                </c:pt>
                <c:pt idx="3088">
                  <c:v>1.5883</c:v>
                </c:pt>
                <c:pt idx="3089">
                  <c:v>1.5884</c:v>
                </c:pt>
                <c:pt idx="3090">
                  <c:v>1.6001000000000001</c:v>
                </c:pt>
                <c:pt idx="3091">
                  <c:v>1.5882000000000001</c:v>
                </c:pt>
                <c:pt idx="3092">
                  <c:v>1.5881000000000001</c:v>
                </c:pt>
                <c:pt idx="3093">
                  <c:v>5.2699999999999997E-2</c:v>
                </c:pt>
                <c:pt idx="3094">
                  <c:v>1.5881000000000001</c:v>
                </c:pt>
                <c:pt idx="3095">
                  <c:v>1.5879000000000001</c:v>
                </c:pt>
                <c:pt idx="3096">
                  <c:v>1.5999000000000001</c:v>
                </c:pt>
                <c:pt idx="3097">
                  <c:v>1.5879000000000001</c:v>
                </c:pt>
                <c:pt idx="3098">
                  <c:v>1.5878000000000001</c:v>
                </c:pt>
                <c:pt idx="3099">
                  <c:v>1.5876999999999999</c:v>
                </c:pt>
                <c:pt idx="3100">
                  <c:v>1.5876999999999999</c:v>
                </c:pt>
                <c:pt idx="3101">
                  <c:v>1.5875999999999999</c:v>
                </c:pt>
                <c:pt idx="3102">
                  <c:v>5.2699999999999997E-2</c:v>
                </c:pt>
                <c:pt idx="3103">
                  <c:v>1.5992999999999999</c:v>
                </c:pt>
                <c:pt idx="3104">
                  <c:v>1.5873999999999999</c:v>
                </c:pt>
                <c:pt idx="3105">
                  <c:v>1.5874999999999999</c:v>
                </c:pt>
                <c:pt idx="3106">
                  <c:v>1.5873999999999999</c:v>
                </c:pt>
                <c:pt idx="3107">
                  <c:v>1.5873999999999999</c:v>
                </c:pt>
                <c:pt idx="3108">
                  <c:v>1.5872999999999999</c:v>
                </c:pt>
                <c:pt idx="3109">
                  <c:v>1.5871</c:v>
                </c:pt>
                <c:pt idx="3110">
                  <c:v>1.5989</c:v>
                </c:pt>
                <c:pt idx="3111">
                  <c:v>1.5988</c:v>
                </c:pt>
                <c:pt idx="3112">
                  <c:v>1.5869</c:v>
                </c:pt>
                <c:pt idx="3113">
                  <c:v>1.5867</c:v>
                </c:pt>
                <c:pt idx="3114">
                  <c:v>1.5986</c:v>
                </c:pt>
                <c:pt idx="3115">
                  <c:v>1.5986</c:v>
                </c:pt>
                <c:pt idx="3116">
                  <c:v>1.5867</c:v>
                </c:pt>
                <c:pt idx="3117">
                  <c:v>1.5866</c:v>
                </c:pt>
                <c:pt idx="3118">
                  <c:v>1.5866</c:v>
                </c:pt>
                <c:pt idx="3119">
                  <c:v>1.5866</c:v>
                </c:pt>
                <c:pt idx="3120">
                  <c:v>1.5865</c:v>
                </c:pt>
                <c:pt idx="3121">
                  <c:v>1.5865</c:v>
                </c:pt>
                <c:pt idx="3122">
                  <c:v>1.5866</c:v>
                </c:pt>
                <c:pt idx="3123">
                  <c:v>1.5864</c:v>
                </c:pt>
                <c:pt idx="3124">
                  <c:v>1.5863</c:v>
                </c:pt>
                <c:pt idx="3125">
                  <c:v>1.5862000000000001</c:v>
                </c:pt>
                <c:pt idx="3126">
                  <c:v>1.5862000000000001</c:v>
                </c:pt>
                <c:pt idx="3127">
                  <c:v>1.5980000000000001</c:v>
                </c:pt>
                <c:pt idx="3128">
                  <c:v>1.5861000000000001</c:v>
                </c:pt>
                <c:pt idx="3129">
                  <c:v>1.5861000000000001</c:v>
                </c:pt>
                <c:pt idx="3130">
                  <c:v>1.5861000000000001</c:v>
                </c:pt>
                <c:pt idx="3131">
                  <c:v>1.5861000000000001</c:v>
                </c:pt>
                <c:pt idx="3132">
                  <c:v>1.5861000000000001</c:v>
                </c:pt>
                <c:pt idx="3133">
                  <c:v>1.5860000000000001</c:v>
                </c:pt>
                <c:pt idx="3134">
                  <c:v>1.5979000000000001</c:v>
                </c:pt>
                <c:pt idx="3135">
                  <c:v>1.5860000000000001</c:v>
                </c:pt>
                <c:pt idx="3136">
                  <c:v>1.5859000000000001</c:v>
                </c:pt>
                <c:pt idx="3137">
                  <c:v>1.5976999999999999</c:v>
                </c:pt>
                <c:pt idx="3138">
                  <c:v>1.5858000000000001</c:v>
                </c:pt>
                <c:pt idx="3139">
                  <c:v>1.5858000000000001</c:v>
                </c:pt>
                <c:pt idx="3140">
                  <c:v>1.5857000000000001</c:v>
                </c:pt>
                <c:pt idx="3141">
                  <c:v>1.5855999999999999</c:v>
                </c:pt>
                <c:pt idx="3142">
                  <c:v>1.5857000000000001</c:v>
                </c:pt>
                <c:pt idx="3143">
                  <c:v>1.5972999999999999</c:v>
                </c:pt>
                <c:pt idx="3144">
                  <c:v>1.5854999999999999</c:v>
                </c:pt>
                <c:pt idx="3145">
                  <c:v>1.5854999999999999</c:v>
                </c:pt>
                <c:pt idx="3146">
                  <c:v>1.5973999999999999</c:v>
                </c:pt>
                <c:pt idx="3147">
                  <c:v>1.5854999999999999</c:v>
                </c:pt>
                <c:pt idx="3148">
                  <c:v>1.5973999999999999</c:v>
                </c:pt>
                <c:pt idx="3149">
                  <c:v>1.5854999999999999</c:v>
                </c:pt>
                <c:pt idx="3150">
                  <c:v>1.5854999999999999</c:v>
                </c:pt>
                <c:pt idx="3151">
                  <c:v>1.5852999999999999</c:v>
                </c:pt>
                <c:pt idx="3152">
                  <c:v>1.5853999999999999</c:v>
                </c:pt>
                <c:pt idx="3153">
                  <c:v>1.5853999999999999</c:v>
                </c:pt>
                <c:pt idx="3154">
                  <c:v>1.5851999999999999</c:v>
                </c:pt>
                <c:pt idx="3155">
                  <c:v>1.5851999999999999</c:v>
                </c:pt>
                <c:pt idx="3156">
                  <c:v>1.5851999999999999</c:v>
                </c:pt>
                <c:pt idx="3157">
                  <c:v>1.5851</c:v>
                </c:pt>
                <c:pt idx="3158">
                  <c:v>1.5851</c:v>
                </c:pt>
                <c:pt idx="3159">
                  <c:v>1.585</c:v>
                </c:pt>
                <c:pt idx="3160">
                  <c:v>1.585</c:v>
                </c:pt>
                <c:pt idx="3161">
                  <c:v>1.5849</c:v>
                </c:pt>
                <c:pt idx="3162">
                  <c:v>1.5849</c:v>
                </c:pt>
                <c:pt idx="3163">
                  <c:v>1.5849</c:v>
                </c:pt>
                <c:pt idx="3164">
                  <c:v>1.5849</c:v>
                </c:pt>
                <c:pt idx="3165">
                  <c:v>1.5849</c:v>
                </c:pt>
                <c:pt idx="3166">
                  <c:v>1.5849</c:v>
                </c:pt>
                <c:pt idx="3167">
                  <c:v>1.5968</c:v>
                </c:pt>
                <c:pt idx="3168">
                  <c:v>1.5847</c:v>
                </c:pt>
                <c:pt idx="3169">
                  <c:v>1.5848</c:v>
                </c:pt>
                <c:pt idx="3170">
                  <c:v>1.5847</c:v>
                </c:pt>
                <c:pt idx="3171">
                  <c:v>1.5967</c:v>
                </c:pt>
                <c:pt idx="3172">
                  <c:v>1.5846</c:v>
                </c:pt>
                <c:pt idx="3173">
                  <c:v>1.5965</c:v>
                </c:pt>
                <c:pt idx="3174">
                  <c:v>1.5966</c:v>
                </c:pt>
                <c:pt idx="3175">
                  <c:v>1.5846</c:v>
                </c:pt>
                <c:pt idx="3176">
                  <c:v>1.5846</c:v>
                </c:pt>
                <c:pt idx="3177">
                  <c:v>1.5844</c:v>
                </c:pt>
                <c:pt idx="3178">
                  <c:v>1.5845</c:v>
                </c:pt>
                <c:pt idx="3179">
                  <c:v>1.5845</c:v>
                </c:pt>
                <c:pt idx="3180">
                  <c:v>1.5845</c:v>
                </c:pt>
                <c:pt idx="3181">
                  <c:v>1.5845</c:v>
                </c:pt>
                <c:pt idx="3182">
                  <c:v>1.5844</c:v>
                </c:pt>
                <c:pt idx="3183">
                  <c:v>1.5843</c:v>
                </c:pt>
                <c:pt idx="3184">
                  <c:v>1.5962000000000001</c:v>
                </c:pt>
                <c:pt idx="3185">
                  <c:v>1.5842000000000001</c:v>
                </c:pt>
                <c:pt idx="3186">
                  <c:v>1.5841000000000001</c:v>
                </c:pt>
                <c:pt idx="3187">
                  <c:v>1.5842000000000001</c:v>
                </c:pt>
                <c:pt idx="3188">
                  <c:v>5.2600000000000001E-2</c:v>
                </c:pt>
                <c:pt idx="3189">
                  <c:v>1.5840000000000001</c:v>
                </c:pt>
                <c:pt idx="3190">
                  <c:v>1.5960000000000001</c:v>
                </c:pt>
                <c:pt idx="3191">
                  <c:v>1.5958000000000001</c:v>
                </c:pt>
                <c:pt idx="3192">
                  <c:v>1.5839000000000001</c:v>
                </c:pt>
                <c:pt idx="3193">
                  <c:v>1.5839000000000001</c:v>
                </c:pt>
                <c:pt idx="3194">
                  <c:v>1.5958000000000001</c:v>
                </c:pt>
                <c:pt idx="3195">
                  <c:v>1.5838000000000001</c:v>
                </c:pt>
                <c:pt idx="3196">
                  <c:v>1.5958000000000001</c:v>
                </c:pt>
                <c:pt idx="3197">
                  <c:v>1.5835999999999999</c:v>
                </c:pt>
                <c:pt idx="3198">
                  <c:v>1.5955999999999999</c:v>
                </c:pt>
                <c:pt idx="3199">
                  <c:v>5.2600000000000001E-2</c:v>
                </c:pt>
                <c:pt idx="3200">
                  <c:v>1.5834999999999999</c:v>
                </c:pt>
                <c:pt idx="3201">
                  <c:v>1.5835999999999999</c:v>
                </c:pt>
                <c:pt idx="3202">
                  <c:v>1.5954999999999999</c:v>
                </c:pt>
                <c:pt idx="3203">
                  <c:v>1.5953999999999999</c:v>
                </c:pt>
                <c:pt idx="3204">
                  <c:v>1.5833999999999999</c:v>
                </c:pt>
                <c:pt idx="3205">
                  <c:v>1.5832999999999999</c:v>
                </c:pt>
                <c:pt idx="3206">
                  <c:v>1.5832999999999999</c:v>
                </c:pt>
                <c:pt idx="3207">
                  <c:v>1.5832999999999999</c:v>
                </c:pt>
                <c:pt idx="3208">
                  <c:v>1.5952</c:v>
                </c:pt>
                <c:pt idx="3209">
                  <c:v>1.595</c:v>
                </c:pt>
                <c:pt idx="3210">
                  <c:v>1.595</c:v>
                </c:pt>
                <c:pt idx="3211">
                  <c:v>1.583</c:v>
                </c:pt>
                <c:pt idx="3212">
                  <c:v>1.5831</c:v>
                </c:pt>
                <c:pt idx="3213">
                  <c:v>1.5831</c:v>
                </c:pt>
                <c:pt idx="3214">
                  <c:v>5.2600000000000001E-2</c:v>
                </c:pt>
                <c:pt idx="3215">
                  <c:v>1.5829</c:v>
                </c:pt>
                <c:pt idx="3216">
                  <c:v>1.5828</c:v>
                </c:pt>
                <c:pt idx="3217">
                  <c:v>1.5828</c:v>
                </c:pt>
                <c:pt idx="3218">
                  <c:v>8.0299999999999996E-2</c:v>
                </c:pt>
                <c:pt idx="3219">
                  <c:v>1.5945</c:v>
                </c:pt>
                <c:pt idx="3220">
                  <c:v>1.5825</c:v>
                </c:pt>
                <c:pt idx="3221">
                  <c:v>1.5825</c:v>
                </c:pt>
                <c:pt idx="3222">
                  <c:v>1.5942000000000001</c:v>
                </c:pt>
                <c:pt idx="3223">
                  <c:v>1.5824</c:v>
                </c:pt>
                <c:pt idx="3224">
                  <c:v>1.5824</c:v>
                </c:pt>
                <c:pt idx="3225">
                  <c:v>1.5823</c:v>
                </c:pt>
                <c:pt idx="3226">
                  <c:v>1.5821000000000001</c:v>
                </c:pt>
                <c:pt idx="3227">
                  <c:v>1.5819000000000001</c:v>
                </c:pt>
                <c:pt idx="3228">
                  <c:v>1.5936999999999999</c:v>
                </c:pt>
                <c:pt idx="3229">
                  <c:v>1.5936999999999999</c:v>
                </c:pt>
                <c:pt idx="3230">
                  <c:v>1.5817000000000001</c:v>
                </c:pt>
                <c:pt idx="3231">
                  <c:v>1.5932999999999999</c:v>
                </c:pt>
                <c:pt idx="3232">
                  <c:v>1.5814999999999999</c:v>
                </c:pt>
                <c:pt idx="3233">
                  <c:v>5.2499999999999998E-2</c:v>
                </c:pt>
                <c:pt idx="3234">
                  <c:v>1.5811999999999999</c:v>
                </c:pt>
                <c:pt idx="3235">
                  <c:v>1.5812999999999999</c:v>
                </c:pt>
                <c:pt idx="3236">
                  <c:v>1.5931</c:v>
                </c:pt>
                <c:pt idx="3237">
                  <c:v>1.5811999999999999</c:v>
                </c:pt>
                <c:pt idx="3238">
                  <c:v>1.5931</c:v>
                </c:pt>
                <c:pt idx="3239">
                  <c:v>1.581</c:v>
                </c:pt>
                <c:pt idx="3240">
                  <c:v>1.5928</c:v>
                </c:pt>
                <c:pt idx="3241">
                  <c:v>1.5926</c:v>
                </c:pt>
                <c:pt idx="3242">
                  <c:v>1.5807</c:v>
                </c:pt>
                <c:pt idx="3243">
                  <c:v>1.5805</c:v>
                </c:pt>
                <c:pt idx="3244">
                  <c:v>1.5925</c:v>
                </c:pt>
                <c:pt idx="3245">
                  <c:v>1.5805</c:v>
                </c:pt>
                <c:pt idx="3246">
                  <c:v>1.5923</c:v>
                </c:pt>
                <c:pt idx="3247">
                  <c:v>1.5804</c:v>
                </c:pt>
                <c:pt idx="3248">
                  <c:v>1.5922000000000001</c:v>
                </c:pt>
                <c:pt idx="3249">
                  <c:v>1.5921000000000001</c:v>
                </c:pt>
                <c:pt idx="3250">
                  <c:v>1.5921000000000001</c:v>
                </c:pt>
                <c:pt idx="3251">
                  <c:v>1.5801000000000001</c:v>
                </c:pt>
                <c:pt idx="3252">
                  <c:v>1.5801000000000001</c:v>
                </c:pt>
                <c:pt idx="3253">
                  <c:v>1.5799000000000001</c:v>
                </c:pt>
                <c:pt idx="3254">
                  <c:v>1.5919000000000001</c:v>
                </c:pt>
                <c:pt idx="3255">
                  <c:v>1.58</c:v>
                </c:pt>
                <c:pt idx="3256">
                  <c:v>1.5915999999999999</c:v>
                </c:pt>
                <c:pt idx="3257">
                  <c:v>1.5798000000000001</c:v>
                </c:pt>
                <c:pt idx="3258">
                  <c:v>1.5798000000000001</c:v>
                </c:pt>
                <c:pt idx="3259">
                  <c:v>1.5915999999999999</c:v>
                </c:pt>
                <c:pt idx="3260">
                  <c:v>1.5914999999999999</c:v>
                </c:pt>
                <c:pt idx="3261">
                  <c:v>1.5795999999999999</c:v>
                </c:pt>
                <c:pt idx="3262">
                  <c:v>1.5794999999999999</c:v>
                </c:pt>
                <c:pt idx="3263">
                  <c:v>1.5792999999999999</c:v>
                </c:pt>
                <c:pt idx="3264">
                  <c:v>1.5792999999999999</c:v>
                </c:pt>
                <c:pt idx="3265">
                  <c:v>1.5791999999999999</c:v>
                </c:pt>
                <c:pt idx="3266">
                  <c:v>1.5911</c:v>
                </c:pt>
                <c:pt idx="3267">
                  <c:v>1.579</c:v>
                </c:pt>
                <c:pt idx="3268">
                  <c:v>5.2400000000000002E-2</c:v>
                </c:pt>
                <c:pt idx="3269">
                  <c:v>1.591</c:v>
                </c:pt>
                <c:pt idx="3270">
                  <c:v>5.2400000000000002E-2</c:v>
                </c:pt>
                <c:pt idx="3271">
                  <c:v>1.5788</c:v>
                </c:pt>
                <c:pt idx="3272">
                  <c:v>1.5789</c:v>
                </c:pt>
                <c:pt idx="3273">
                  <c:v>1.5789</c:v>
                </c:pt>
                <c:pt idx="3274">
                  <c:v>1.5907</c:v>
                </c:pt>
                <c:pt idx="3275">
                  <c:v>1.579</c:v>
                </c:pt>
                <c:pt idx="3276">
                  <c:v>5.2400000000000002E-2</c:v>
                </c:pt>
                <c:pt idx="3277">
                  <c:v>1.5788</c:v>
                </c:pt>
                <c:pt idx="3278">
                  <c:v>1.5787</c:v>
                </c:pt>
                <c:pt idx="3279">
                  <c:v>1.5787</c:v>
                </c:pt>
                <c:pt idx="3280">
                  <c:v>1.5904</c:v>
                </c:pt>
                <c:pt idx="3281">
                  <c:v>1.5785</c:v>
                </c:pt>
                <c:pt idx="3282">
                  <c:v>1.5785</c:v>
                </c:pt>
                <c:pt idx="3283">
                  <c:v>1.5785</c:v>
                </c:pt>
                <c:pt idx="3284">
                  <c:v>1.5783</c:v>
                </c:pt>
                <c:pt idx="3285">
                  <c:v>1.5901000000000001</c:v>
                </c:pt>
                <c:pt idx="3286">
                  <c:v>1.5783</c:v>
                </c:pt>
                <c:pt idx="3287">
                  <c:v>1.5782</c:v>
                </c:pt>
                <c:pt idx="3288">
                  <c:v>1.5782</c:v>
                </c:pt>
                <c:pt idx="3289">
                  <c:v>1.5778000000000001</c:v>
                </c:pt>
                <c:pt idx="3290">
                  <c:v>1.5778000000000001</c:v>
                </c:pt>
                <c:pt idx="3291">
                  <c:v>5.2400000000000002E-2</c:v>
                </c:pt>
                <c:pt idx="3292">
                  <c:v>5.2400000000000002E-2</c:v>
                </c:pt>
                <c:pt idx="3293">
                  <c:v>1.5892999999999999</c:v>
                </c:pt>
                <c:pt idx="3294">
                  <c:v>1.5889</c:v>
                </c:pt>
                <c:pt idx="3295">
                  <c:v>1.5770999999999999</c:v>
                </c:pt>
                <c:pt idx="3296">
                  <c:v>1.5765</c:v>
                </c:pt>
                <c:pt idx="3297">
                  <c:v>1.5765</c:v>
                </c:pt>
                <c:pt idx="3298">
                  <c:v>1.5763</c:v>
                </c:pt>
                <c:pt idx="3299">
                  <c:v>5.2299999999999999E-2</c:v>
                </c:pt>
                <c:pt idx="3300">
                  <c:v>1.5762</c:v>
                </c:pt>
                <c:pt idx="3301">
                  <c:v>1.5759000000000001</c:v>
                </c:pt>
                <c:pt idx="3302">
                  <c:v>1.5759000000000001</c:v>
                </c:pt>
                <c:pt idx="3303">
                  <c:v>1.5759000000000001</c:v>
                </c:pt>
                <c:pt idx="3304">
                  <c:v>1.5760000000000001</c:v>
                </c:pt>
                <c:pt idx="3305">
                  <c:v>1.5873999999999999</c:v>
                </c:pt>
                <c:pt idx="3306">
                  <c:v>1.5873999999999999</c:v>
                </c:pt>
                <c:pt idx="3307">
                  <c:v>1.5753999999999999</c:v>
                </c:pt>
                <c:pt idx="3308">
                  <c:v>1.5752999999999999</c:v>
                </c:pt>
                <c:pt idx="3309">
                  <c:v>5.2299999999999999E-2</c:v>
                </c:pt>
                <c:pt idx="3310">
                  <c:v>1.5871999999999999</c:v>
                </c:pt>
                <c:pt idx="3311">
                  <c:v>1.5752999999999999</c:v>
                </c:pt>
                <c:pt idx="3312">
                  <c:v>1.5751999999999999</c:v>
                </c:pt>
                <c:pt idx="3313">
                  <c:v>1.5868</c:v>
                </c:pt>
                <c:pt idx="3314">
                  <c:v>1.5866</c:v>
                </c:pt>
                <c:pt idx="3315">
                  <c:v>1.5866</c:v>
                </c:pt>
                <c:pt idx="3316">
                  <c:v>1.5866</c:v>
                </c:pt>
                <c:pt idx="3317">
                  <c:v>5.2299999999999999E-2</c:v>
                </c:pt>
                <c:pt idx="3318">
                  <c:v>1.5864</c:v>
                </c:pt>
                <c:pt idx="3319">
                  <c:v>1.5744</c:v>
                </c:pt>
                <c:pt idx="3320">
                  <c:v>1.5741000000000001</c:v>
                </c:pt>
                <c:pt idx="3321">
                  <c:v>1.5860000000000001</c:v>
                </c:pt>
                <c:pt idx="3322">
                  <c:v>4.3400000000000001E-2</c:v>
                </c:pt>
                <c:pt idx="3323">
                  <c:v>1.5858000000000001</c:v>
                </c:pt>
                <c:pt idx="3324">
                  <c:v>1.5739000000000001</c:v>
                </c:pt>
                <c:pt idx="3325">
                  <c:v>1.5857000000000001</c:v>
                </c:pt>
                <c:pt idx="3326">
                  <c:v>5.9200000000000003E-2</c:v>
                </c:pt>
                <c:pt idx="3327">
                  <c:v>1.5855999999999999</c:v>
                </c:pt>
                <c:pt idx="3328">
                  <c:v>1.5738000000000001</c:v>
                </c:pt>
                <c:pt idx="3329">
                  <c:v>1.5854999999999999</c:v>
                </c:pt>
                <c:pt idx="3330">
                  <c:v>1.5849</c:v>
                </c:pt>
                <c:pt idx="3331">
                  <c:v>1.5727</c:v>
                </c:pt>
                <c:pt idx="3332">
                  <c:v>1.5726</c:v>
                </c:pt>
                <c:pt idx="3333">
                  <c:v>1.5723</c:v>
                </c:pt>
                <c:pt idx="3334">
                  <c:v>1.5841000000000001</c:v>
                </c:pt>
                <c:pt idx="3335">
                  <c:v>1.5722</c:v>
                </c:pt>
                <c:pt idx="3336">
                  <c:v>1.5720000000000001</c:v>
                </c:pt>
                <c:pt idx="3337">
                  <c:v>1.5835999999999999</c:v>
                </c:pt>
                <c:pt idx="3338">
                  <c:v>7.9699999999999993E-2</c:v>
                </c:pt>
                <c:pt idx="3339">
                  <c:v>1.5710999999999999</c:v>
                </c:pt>
                <c:pt idx="3340">
                  <c:v>1.5710999999999999</c:v>
                </c:pt>
                <c:pt idx="3341">
                  <c:v>1.571</c:v>
                </c:pt>
                <c:pt idx="3342">
                  <c:v>5.2200000000000003E-2</c:v>
                </c:pt>
                <c:pt idx="3343">
                  <c:v>1.5705</c:v>
                </c:pt>
                <c:pt idx="3344">
                  <c:v>1.5823</c:v>
                </c:pt>
                <c:pt idx="3345">
                  <c:v>1.5702</c:v>
                </c:pt>
                <c:pt idx="3346">
                  <c:v>5.21E-2</c:v>
                </c:pt>
                <c:pt idx="3347">
                  <c:v>5.21E-2</c:v>
                </c:pt>
                <c:pt idx="3348">
                  <c:v>4.3299999999999998E-2</c:v>
                </c:pt>
                <c:pt idx="3349">
                  <c:v>1.5696000000000001</c:v>
                </c:pt>
                <c:pt idx="3350">
                  <c:v>1.5812999999999999</c:v>
                </c:pt>
                <c:pt idx="3351">
                  <c:v>1.5694999999999999</c:v>
                </c:pt>
                <c:pt idx="3352">
                  <c:v>1.5693999999999999</c:v>
                </c:pt>
                <c:pt idx="3353">
                  <c:v>1.5691999999999999</c:v>
                </c:pt>
                <c:pt idx="3354">
                  <c:v>5.21E-2</c:v>
                </c:pt>
                <c:pt idx="3355">
                  <c:v>1.5804</c:v>
                </c:pt>
                <c:pt idx="3356">
                  <c:v>1.5794999999999999</c:v>
                </c:pt>
                <c:pt idx="3357">
                  <c:v>1.5793999999999999</c:v>
                </c:pt>
                <c:pt idx="3358">
                  <c:v>5.21E-2</c:v>
                </c:pt>
                <c:pt idx="3359">
                  <c:v>1.5790999999999999</c:v>
                </c:pt>
                <c:pt idx="3360">
                  <c:v>5.1999999999999998E-2</c:v>
                </c:pt>
                <c:pt idx="3361">
                  <c:v>1.5656000000000001</c:v>
                </c:pt>
                <c:pt idx="3362">
                  <c:v>1.577</c:v>
                </c:pt>
                <c:pt idx="3363">
                  <c:v>5.1999999999999998E-2</c:v>
                </c:pt>
                <c:pt idx="3364">
                  <c:v>4.3099999999999999E-2</c:v>
                </c:pt>
                <c:pt idx="3365">
                  <c:v>1.5640000000000001</c:v>
                </c:pt>
                <c:pt idx="3366">
                  <c:v>1.5752999999999999</c:v>
                </c:pt>
                <c:pt idx="3367">
                  <c:v>5.1900000000000002E-2</c:v>
                </c:pt>
                <c:pt idx="3368">
                  <c:v>5.1900000000000002E-2</c:v>
                </c:pt>
                <c:pt idx="3369">
                  <c:v>5.1799999999999999E-2</c:v>
                </c:pt>
                <c:pt idx="3370">
                  <c:v>5.8700000000000002E-2</c:v>
                </c:pt>
                <c:pt idx="3371">
                  <c:v>5.1799999999999999E-2</c:v>
                </c:pt>
                <c:pt idx="3372">
                  <c:v>5.1799999999999999E-2</c:v>
                </c:pt>
                <c:pt idx="3373">
                  <c:v>1.5593999999999999</c:v>
                </c:pt>
                <c:pt idx="3374">
                  <c:v>5.1799999999999999E-2</c:v>
                </c:pt>
                <c:pt idx="3375">
                  <c:v>5.1799999999999999E-2</c:v>
                </c:pt>
                <c:pt idx="3376">
                  <c:v>1.5705</c:v>
                </c:pt>
                <c:pt idx="3377">
                  <c:v>4.2900000000000001E-2</c:v>
                </c:pt>
                <c:pt idx="3378">
                  <c:v>5.1700000000000003E-2</c:v>
                </c:pt>
                <c:pt idx="3379">
                  <c:v>5.1700000000000003E-2</c:v>
                </c:pt>
                <c:pt idx="3380">
                  <c:v>5.1700000000000003E-2</c:v>
                </c:pt>
                <c:pt idx="3381">
                  <c:v>5.1700000000000003E-2</c:v>
                </c:pt>
                <c:pt idx="3382">
                  <c:v>5.1700000000000003E-2</c:v>
                </c:pt>
                <c:pt idx="3383">
                  <c:v>5.16E-2</c:v>
                </c:pt>
                <c:pt idx="3384">
                  <c:v>5.16E-2</c:v>
                </c:pt>
                <c:pt idx="3385">
                  <c:v>5.16E-2</c:v>
                </c:pt>
                <c:pt idx="3386">
                  <c:v>5.16E-2</c:v>
                </c:pt>
                <c:pt idx="3387">
                  <c:v>5.1499999999999997E-2</c:v>
                </c:pt>
                <c:pt idx="3388">
                  <c:v>4.2799999999999998E-2</c:v>
                </c:pt>
                <c:pt idx="3389">
                  <c:v>5.1499999999999997E-2</c:v>
                </c:pt>
                <c:pt idx="3390">
                  <c:v>4.2700000000000002E-2</c:v>
                </c:pt>
                <c:pt idx="3391">
                  <c:v>5.1400000000000001E-2</c:v>
                </c:pt>
                <c:pt idx="3392">
                  <c:v>5.1400000000000001E-2</c:v>
                </c:pt>
                <c:pt idx="3393">
                  <c:v>5.1400000000000001E-2</c:v>
                </c:pt>
                <c:pt idx="3394">
                  <c:v>5.1400000000000001E-2</c:v>
                </c:pt>
                <c:pt idx="3395">
                  <c:v>5.1400000000000001E-2</c:v>
                </c:pt>
                <c:pt idx="3396">
                  <c:v>5.1400000000000001E-2</c:v>
                </c:pt>
                <c:pt idx="3397">
                  <c:v>5.1400000000000001E-2</c:v>
                </c:pt>
                <c:pt idx="3398">
                  <c:v>5.1299999999999998E-2</c:v>
                </c:pt>
                <c:pt idx="3399">
                  <c:v>5.1299999999999998E-2</c:v>
                </c:pt>
                <c:pt idx="3400">
                  <c:v>5.8099999999999999E-2</c:v>
                </c:pt>
                <c:pt idx="3401">
                  <c:v>5.1299999999999998E-2</c:v>
                </c:pt>
                <c:pt idx="3402">
                  <c:v>4.2599999999999999E-2</c:v>
                </c:pt>
                <c:pt idx="3403">
                  <c:v>5.1299999999999998E-2</c:v>
                </c:pt>
                <c:pt idx="3404">
                  <c:v>5.1299999999999998E-2</c:v>
                </c:pt>
                <c:pt idx="3405">
                  <c:v>5.8000000000000003E-2</c:v>
                </c:pt>
                <c:pt idx="3406">
                  <c:v>5.1200000000000002E-2</c:v>
                </c:pt>
                <c:pt idx="3407">
                  <c:v>5.1200000000000002E-2</c:v>
                </c:pt>
                <c:pt idx="3408">
                  <c:v>5.11E-2</c:v>
                </c:pt>
                <c:pt idx="3409">
                  <c:v>5.11E-2</c:v>
                </c:pt>
                <c:pt idx="3410">
                  <c:v>5.11E-2</c:v>
                </c:pt>
                <c:pt idx="3411">
                  <c:v>5.0999999999999997E-2</c:v>
                </c:pt>
                <c:pt idx="3412">
                  <c:v>5.0900000000000001E-2</c:v>
                </c:pt>
                <c:pt idx="3413">
                  <c:v>4.2299999999999997E-2</c:v>
                </c:pt>
                <c:pt idx="3414">
                  <c:v>5.0900000000000001E-2</c:v>
                </c:pt>
                <c:pt idx="3415">
                  <c:v>5.0900000000000001E-2</c:v>
                </c:pt>
                <c:pt idx="3416">
                  <c:v>5.0799999999999998E-2</c:v>
                </c:pt>
                <c:pt idx="3417">
                  <c:v>5.0799999999999998E-2</c:v>
                </c:pt>
                <c:pt idx="3418">
                  <c:v>5.0799999999999998E-2</c:v>
                </c:pt>
                <c:pt idx="3419">
                  <c:v>5.0799999999999998E-2</c:v>
                </c:pt>
                <c:pt idx="3420">
                  <c:v>5.0700000000000002E-2</c:v>
                </c:pt>
                <c:pt idx="3421">
                  <c:v>5.0700000000000002E-2</c:v>
                </c:pt>
                <c:pt idx="3422">
                  <c:v>5.0700000000000002E-2</c:v>
                </c:pt>
                <c:pt idx="3423">
                  <c:v>5.0700000000000002E-2</c:v>
                </c:pt>
                <c:pt idx="3424">
                  <c:v>5.0700000000000002E-2</c:v>
                </c:pt>
                <c:pt idx="3425">
                  <c:v>5.0700000000000002E-2</c:v>
                </c:pt>
                <c:pt idx="3426">
                  <c:v>4.2099999999999999E-2</c:v>
                </c:pt>
                <c:pt idx="3427">
                  <c:v>5.0700000000000002E-2</c:v>
                </c:pt>
                <c:pt idx="3428">
                  <c:v>4.2099999999999999E-2</c:v>
                </c:pt>
                <c:pt idx="3429">
                  <c:v>5.0700000000000002E-2</c:v>
                </c:pt>
                <c:pt idx="3430">
                  <c:v>5.0700000000000002E-2</c:v>
                </c:pt>
                <c:pt idx="3431">
                  <c:v>5.0599999999999999E-2</c:v>
                </c:pt>
                <c:pt idx="3432">
                  <c:v>5.0599999999999999E-2</c:v>
                </c:pt>
                <c:pt idx="3433">
                  <c:v>5.0599999999999999E-2</c:v>
                </c:pt>
                <c:pt idx="3434">
                  <c:v>5.0500000000000003E-2</c:v>
                </c:pt>
                <c:pt idx="3435">
                  <c:v>5.0500000000000003E-2</c:v>
                </c:pt>
                <c:pt idx="3436">
                  <c:v>4.2000000000000003E-2</c:v>
                </c:pt>
                <c:pt idx="3437">
                  <c:v>5.0500000000000003E-2</c:v>
                </c:pt>
                <c:pt idx="3438">
                  <c:v>5.0500000000000003E-2</c:v>
                </c:pt>
                <c:pt idx="3439">
                  <c:v>5.04E-2</c:v>
                </c:pt>
                <c:pt idx="3440">
                  <c:v>5.04E-2</c:v>
                </c:pt>
                <c:pt idx="3441">
                  <c:v>5.04E-2</c:v>
                </c:pt>
                <c:pt idx="3442">
                  <c:v>5.0299999999999997E-2</c:v>
                </c:pt>
                <c:pt idx="3443">
                  <c:v>5.0299999999999997E-2</c:v>
                </c:pt>
                <c:pt idx="3444">
                  <c:v>5.0299999999999997E-2</c:v>
                </c:pt>
                <c:pt idx="3445">
                  <c:v>4.1700000000000001E-2</c:v>
                </c:pt>
                <c:pt idx="3446">
                  <c:v>5.0200000000000002E-2</c:v>
                </c:pt>
                <c:pt idx="3447">
                  <c:v>5.6800000000000003E-2</c:v>
                </c:pt>
                <c:pt idx="3448">
                  <c:v>5.0200000000000002E-2</c:v>
                </c:pt>
                <c:pt idx="3449">
                  <c:v>5.6800000000000003E-2</c:v>
                </c:pt>
                <c:pt idx="3450">
                  <c:v>5.0200000000000002E-2</c:v>
                </c:pt>
                <c:pt idx="3451">
                  <c:v>5.0200000000000002E-2</c:v>
                </c:pt>
                <c:pt idx="3452">
                  <c:v>5.0099999999999999E-2</c:v>
                </c:pt>
                <c:pt idx="3453">
                  <c:v>5.67E-2</c:v>
                </c:pt>
                <c:pt idx="3454">
                  <c:v>5.0099999999999999E-2</c:v>
                </c:pt>
                <c:pt idx="3455">
                  <c:v>5.0099999999999999E-2</c:v>
                </c:pt>
                <c:pt idx="3456">
                  <c:v>0.05</c:v>
                </c:pt>
                <c:pt idx="3457">
                  <c:v>4.1500000000000002E-2</c:v>
                </c:pt>
                <c:pt idx="3458">
                  <c:v>0.05</c:v>
                </c:pt>
                <c:pt idx="3459">
                  <c:v>0.05</c:v>
                </c:pt>
                <c:pt idx="3460">
                  <c:v>4.9799999999999997E-2</c:v>
                </c:pt>
                <c:pt idx="3461">
                  <c:v>4.9799999999999997E-2</c:v>
                </c:pt>
                <c:pt idx="3462">
                  <c:v>4.1300000000000003E-2</c:v>
                </c:pt>
                <c:pt idx="3463">
                  <c:v>4.9700000000000001E-2</c:v>
                </c:pt>
                <c:pt idx="3464">
                  <c:v>5.6300000000000003E-2</c:v>
                </c:pt>
                <c:pt idx="3465">
                  <c:v>4.9700000000000001E-2</c:v>
                </c:pt>
                <c:pt idx="3466">
                  <c:v>5.62E-2</c:v>
                </c:pt>
                <c:pt idx="3467">
                  <c:v>4.9599999999999998E-2</c:v>
                </c:pt>
                <c:pt idx="3468">
                  <c:v>4.9599999999999998E-2</c:v>
                </c:pt>
                <c:pt idx="3469">
                  <c:v>4.9599999999999998E-2</c:v>
                </c:pt>
                <c:pt idx="3470">
                  <c:v>4.9599999999999998E-2</c:v>
                </c:pt>
                <c:pt idx="3471">
                  <c:v>4.9599999999999998E-2</c:v>
                </c:pt>
                <c:pt idx="3472">
                  <c:v>4.9500000000000002E-2</c:v>
                </c:pt>
                <c:pt idx="3473">
                  <c:v>5.6000000000000001E-2</c:v>
                </c:pt>
                <c:pt idx="3474">
                  <c:v>4.9399999999999999E-2</c:v>
                </c:pt>
                <c:pt idx="3475">
                  <c:v>5.6000000000000001E-2</c:v>
                </c:pt>
                <c:pt idx="3476">
                  <c:v>4.9399999999999999E-2</c:v>
                </c:pt>
                <c:pt idx="3477">
                  <c:v>4.9399999999999999E-2</c:v>
                </c:pt>
                <c:pt idx="3478">
                  <c:v>4.1000000000000002E-2</c:v>
                </c:pt>
                <c:pt idx="3479">
                  <c:v>4.9299999999999997E-2</c:v>
                </c:pt>
                <c:pt idx="3480">
                  <c:v>4.9299999999999997E-2</c:v>
                </c:pt>
                <c:pt idx="3481">
                  <c:v>4.9299999999999997E-2</c:v>
                </c:pt>
                <c:pt idx="3482">
                  <c:v>4.0899999999999999E-2</c:v>
                </c:pt>
                <c:pt idx="3483">
                  <c:v>4.9299999999999997E-2</c:v>
                </c:pt>
                <c:pt idx="3484">
                  <c:v>4.9299999999999997E-2</c:v>
                </c:pt>
                <c:pt idx="3485">
                  <c:v>4.9200000000000001E-2</c:v>
                </c:pt>
                <c:pt idx="3486">
                  <c:v>4.0800000000000003E-2</c:v>
                </c:pt>
                <c:pt idx="3487">
                  <c:v>4.9099999999999998E-2</c:v>
                </c:pt>
                <c:pt idx="3488">
                  <c:v>4.9000000000000002E-2</c:v>
                </c:pt>
                <c:pt idx="3489">
                  <c:v>4.07E-2</c:v>
                </c:pt>
                <c:pt idx="3490">
                  <c:v>4.07E-2</c:v>
                </c:pt>
                <c:pt idx="3491">
                  <c:v>4.0599999999999997E-2</c:v>
                </c:pt>
                <c:pt idx="3492">
                  <c:v>4.9000000000000002E-2</c:v>
                </c:pt>
                <c:pt idx="3493">
                  <c:v>4.8899999999999999E-2</c:v>
                </c:pt>
                <c:pt idx="3494">
                  <c:v>4.8899999999999999E-2</c:v>
                </c:pt>
                <c:pt idx="3495">
                  <c:v>4.8899999999999999E-2</c:v>
                </c:pt>
                <c:pt idx="3496">
                  <c:v>4.8800000000000003E-2</c:v>
                </c:pt>
                <c:pt idx="3497">
                  <c:v>4.8800000000000003E-2</c:v>
                </c:pt>
                <c:pt idx="3498">
                  <c:v>4.0500000000000001E-2</c:v>
                </c:pt>
                <c:pt idx="3499">
                  <c:v>4.0500000000000001E-2</c:v>
                </c:pt>
                <c:pt idx="3500">
                  <c:v>4.0500000000000001E-2</c:v>
                </c:pt>
                <c:pt idx="3501">
                  <c:v>4.8800000000000003E-2</c:v>
                </c:pt>
                <c:pt idx="3502">
                  <c:v>4.87E-2</c:v>
                </c:pt>
                <c:pt idx="3503">
                  <c:v>4.87E-2</c:v>
                </c:pt>
                <c:pt idx="3504">
                  <c:v>4.87E-2</c:v>
                </c:pt>
                <c:pt idx="3505">
                  <c:v>4.8599999999999997E-2</c:v>
                </c:pt>
                <c:pt idx="3506">
                  <c:v>4.8599999999999997E-2</c:v>
                </c:pt>
                <c:pt idx="3507">
                  <c:v>4.8599999999999997E-2</c:v>
                </c:pt>
                <c:pt idx="3508">
                  <c:v>5.5E-2</c:v>
                </c:pt>
                <c:pt idx="3509">
                  <c:v>4.8500000000000001E-2</c:v>
                </c:pt>
                <c:pt idx="3510">
                  <c:v>4.8500000000000001E-2</c:v>
                </c:pt>
                <c:pt idx="3511">
                  <c:v>5.4800000000000001E-2</c:v>
                </c:pt>
                <c:pt idx="3512">
                  <c:v>4.8399999999999999E-2</c:v>
                </c:pt>
                <c:pt idx="3513">
                  <c:v>4.8399999999999999E-2</c:v>
                </c:pt>
                <c:pt idx="3514">
                  <c:v>4.0099999999999997E-2</c:v>
                </c:pt>
                <c:pt idx="3515">
                  <c:v>4.82E-2</c:v>
                </c:pt>
                <c:pt idx="3516">
                  <c:v>4.82E-2</c:v>
                </c:pt>
                <c:pt idx="3517">
                  <c:v>4.82E-2</c:v>
                </c:pt>
                <c:pt idx="3518">
                  <c:v>4.82E-2</c:v>
                </c:pt>
                <c:pt idx="3519">
                  <c:v>4.82E-2</c:v>
                </c:pt>
                <c:pt idx="3520">
                  <c:v>4.82E-2</c:v>
                </c:pt>
                <c:pt idx="3521">
                  <c:v>4.8099999999999997E-2</c:v>
                </c:pt>
                <c:pt idx="3522">
                  <c:v>4.8099999999999997E-2</c:v>
                </c:pt>
                <c:pt idx="3523">
                  <c:v>0.04</c:v>
                </c:pt>
                <c:pt idx="3524">
                  <c:v>4.8099999999999997E-2</c:v>
                </c:pt>
                <c:pt idx="3525">
                  <c:v>3.9800000000000002E-2</c:v>
                </c:pt>
                <c:pt idx="3526">
                  <c:v>4.7899999999999998E-2</c:v>
                </c:pt>
                <c:pt idx="3527">
                  <c:v>4.7899999999999998E-2</c:v>
                </c:pt>
                <c:pt idx="3528">
                  <c:v>5.4199999999999998E-2</c:v>
                </c:pt>
                <c:pt idx="3529">
                  <c:v>4.7800000000000002E-2</c:v>
                </c:pt>
                <c:pt idx="3530">
                  <c:v>4.7699999999999999E-2</c:v>
                </c:pt>
                <c:pt idx="3531">
                  <c:v>3.9600000000000003E-2</c:v>
                </c:pt>
                <c:pt idx="3532">
                  <c:v>4.7699999999999999E-2</c:v>
                </c:pt>
                <c:pt idx="3533">
                  <c:v>4.7600000000000003E-2</c:v>
                </c:pt>
                <c:pt idx="3534">
                  <c:v>4.7600000000000003E-2</c:v>
                </c:pt>
                <c:pt idx="3535">
                  <c:v>4.7600000000000003E-2</c:v>
                </c:pt>
                <c:pt idx="3536">
                  <c:v>4.7399999999999998E-2</c:v>
                </c:pt>
                <c:pt idx="3537">
                  <c:v>4.7399999999999998E-2</c:v>
                </c:pt>
                <c:pt idx="3538">
                  <c:v>4.7399999999999998E-2</c:v>
                </c:pt>
                <c:pt idx="3539">
                  <c:v>4.7300000000000002E-2</c:v>
                </c:pt>
                <c:pt idx="3540">
                  <c:v>4.7300000000000002E-2</c:v>
                </c:pt>
                <c:pt idx="3541">
                  <c:v>3.9300000000000002E-2</c:v>
                </c:pt>
                <c:pt idx="3542">
                  <c:v>4.7300000000000002E-2</c:v>
                </c:pt>
                <c:pt idx="3543">
                  <c:v>4.7300000000000002E-2</c:v>
                </c:pt>
                <c:pt idx="3544">
                  <c:v>3.9199999999999999E-2</c:v>
                </c:pt>
                <c:pt idx="3545">
                  <c:v>3.9199999999999999E-2</c:v>
                </c:pt>
                <c:pt idx="3546">
                  <c:v>4.7199999999999999E-2</c:v>
                </c:pt>
                <c:pt idx="3547">
                  <c:v>4.7199999999999999E-2</c:v>
                </c:pt>
                <c:pt idx="3548">
                  <c:v>4.7199999999999999E-2</c:v>
                </c:pt>
                <c:pt idx="3549">
                  <c:v>4.7100000000000003E-2</c:v>
                </c:pt>
                <c:pt idx="3550">
                  <c:v>4.7100000000000003E-2</c:v>
                </c:pt>
                <c:pt idx="3551">
                  <c:v>4.7100000000000003E-2</c:v>
                </c:pt>
                <c:pt idx="3552">
                  <c:v>3.9100000000000003E-2</c:v>
                </c:pt>
                <c:pt idx="3553">
                  <c:v>4.7100000000000003E-2</c:v>
                </c:pt>
                <c:pt idx="3554">
                  <c:v>4.7100000000000003E-2</c:v>
                </c:pt>
                <c:pt idx="3555">
                  <c:v>3.9E-2</c:v>
                </c:pt>
                <c:pt idx="3556">
                  <c:v>4.7E-2</c:v>
                </c:pt>
                <c:pt idx="3557">
                  <c:v>5.3100000000000001E-2</c:v>
                </c:pt>
                <c:pt idx="3558">
                  <c:v>3.9E-2</c:v>
                </c:pt>
                <c:pt idx="3559">
                  <c:v>3.9E-2</c:v>
                </c:pt>
                <c:pt idx="3560">
                  <c:v>4.6899999999999997E-2</c:v>
                </c:pt>
                <c:pt idx="3561">
                  <c:v>3.8899999999999997E-2</c:v>
                </c:pt>
                <c:pt idx="3562">
                  <c:v>4.6800000000000001E-2</c:v>
                </c:pt>
                <c:pt idx="3563">
                  <c:v>4.6699999999999998E-2</c:v>
                </c:pt>
                <c:pt idx="3564">
                  <c:v>3.8800000000000001E-2</c:v>
                </c:pt>
                <c:pt idx="3565">
                  <c:v>4.6600000000000003E-2</c:v>
                </c:pt>
                <c:pt idx="3566">
                  <c:v>4.6600000000000003E-2</c:v>
                </c:pt>
                <c:pt idx="3567">
                  <c:v>3.8699999999999998E-2</c:v>
                </c:pt>
                <c:pt idx="3568">
                  <c:v>4.6600000000000003E-2</c:v>
                </c:pt>
                <c:pt idx="3569">
                  <c:v>3.8699999999999998E-2</c:v>
                </c:pt>
                <c:pt idx="3570">
                  <c:v>4.65E-2</c:v>
                </c:pt>
                <c:pt idx="3571">
                  <c:v>4.65E-2</c:v>
                </c:pt>
                <c:pt idx="3572">
                  <c:v>4.65E-2</c:v>
                </c:pt>
                <c:pt idx="3573">
                  <c:v>3.8600000000000002E-2</c:v>
                </c:pt>
                <c:pt idx="3574">
                  <c:v>4.6399999999999997E-2</c:v>
                </c:pt>
                <c:pt idx="3575">
                  <c:v>4.6399999999999997E-2</c:v>
                </c:pt>
                <c:pt idx="3576">
                  <c:v>3.85E-2</c:v>
                </c:pt>
                <c:pt idx="3577">
                  <c:v>4.6399999999999997E-2</c:v>
                </c:pt>
                <c:pt idx="3578">
                  <c:v>3.85E-2</c:v>
                </c:pt>
                <c:pt idx="3579">
                  <c:v>3.85E-2</c:v>
                </c:pt>
                <c:pt idx="3580">
                  <c:v>4.6300000000000001E-2</c:v>
                </c:pt>
                <c:pt idx="3581">
                  <c:v>4.6199999999999998E-2</c:v>
                </c:pt>
                <c:pt idx="3582">
                  <c:v>4.6199999999999998E-2</c:v>
                </c:pt>
                <c:pt idx="3583">
                  <c:v>4.6100000000000002E-2</c:v>
                </c:pt>
                <c:pt idx="3584">
                  <c:v>4.6100000000000002E-2</c:v>
                </c:pt>
                <c:pt idx="3585">
                  <c:v>4.6100000000000002E-2</c:v>
                </c:pt>
                <c:pt idx="3586">
                  <c:v>4.6100000000000002E-2</c:v>
                </c:pt>
                <c:pt idx="3587">
                  <c:v>4.6100000000000002E-2</c:v>
                </c:pt>
                <c:pt idx="3588">
                  <c:v>3.8300000000000001E-2</c:v>
                </c:pt>
                <c:pt idx="3589">
                  <c:v>3.8300000000000001E-2</c:v>
                </c:pt>
                <c:pt idx="3590">
                  <c:v>4.6100000000000002E-2</c:v>
                </c:pt>
                <c:pt idx="3591">
                  <c:v>5.2200000000000003E-2</c:v>
                </c:pt>
                <c:pt idx="3592">
                  <c:v>4.6100000000000002E-2</c:v>
                </c:pt>
                <c:pt idx="3593">
                  <c:v>4.6100000000000002E-2</c:v>
                </c:pt>
                <c:pt idx="3594">
                  <c:v>4.5999999999999999E-2</c:v>
                </c:pt>
                <c:pt idx="3595">
                  <c:v>4.5999999999999999E-2</c:v>
                </c:pt>
                <c:pt idx="3596">
                  <c:v>4.5999999999999999E-2</c:v>
                </c:pt>
                <c:pt idx="3597">
                  <c:v>4.5999999999999999E-2</c:v>
                </c:pt>
                <c:pt idx="3598">
                  <c:v>3.8100000000000002E-2</c:v>
                </c:pt>
                <c:pt idx="3599">
                  <c:v>5.1999999999999998E-2</c:v>
                </c:pt>
                <c:pt idx="3600">
                  <c:v>4.5900000000000003E-2</c:v>
                </c:pt>
                <c:pt idx="3601">
                  <c:v>4.5900000000000003E-2</c:v>
                </c:pt>
                <c:pt idx="3602">
                  <c:v>3.7999999999999999E-2</c:v>
                </c:pt>
                <c:pt idx="3603">
                  <c:v>5.1799999999999999E-2</c:v>
                </c:pt>
                <c:pt idx="3604">
                  <c:v>4.5699999999999998E-2</c:v>
                </c:pt>
                <c:pt idx="3605">
                  <c:v>3.7999999999999999E-2</c:v>
                </c:pt>
                <c:pt idx="3606">
                  <c:v>4.5699999999999998E-2</c:v>
                </c:pt>
                <c:pt idx="3607">
                  <c:v>4.5699999999999998E-2</c:v>
                </c:pt>
                <c:pt idx="3608">
                  <c:v>2.8400000000000002E-2</c:v>
                </c:pt>
                <c:pt idx="3609">
                  <c:v>3.78E-2</c:v>
                </c:pt>
                <c:pt idx="3610">
                  <c:v>3.78E-2</c:v>
                </c:pt>
                <c:pt idx="3611">
                  <c:v>4.5600000000000002E-2</c:v>
                </c:pt>
                <c:pt idx="3612">
                  <c:v>4.5499999999999999E-2</c:v>
                </c:pt>
                <c:pt idx="3613">
                  <c:v>4.5499999999999999E-2</c:v>
                </c:pt>
                <c:pt idx="3614">
                  <c:v>4.5499999999999999E-2</c:v>
                </c:pt>
                <c:pt idx="3615">
                  <c:v>4.5499999999999999E-2</c:v>
                </c:pt>
                <c:pt idx="3616">
                  <c:v>4.5499999999999999E-2</c:v>
                </c:pt>
                <c:pt idx="3617">
                  <c:v>4.5499999999999999E-2</c:v>
                </c:pt>
                <c:pt idx="3618">
                  <c:v>4.5499999999999999E-2</c:v>
                </c:pt>
                <c:pt idx="3619">
                  <c:v>4.5499999999999999E-2</c:v>
                </c:pt>
                <c:pt idx="3620">
                  <c:v>4.5499999999999999E-2</c:v>
                </c:pt>
                <c:pt idx="3621">
                  <c:v>4.5400000000000003E-2</c:v>
                </c:pt>
                <c:pt idx="3622">
                  <c:v>3.7699999999999997E-2</c:v>
                </c:pt>
                <c:pt idx="3623">
                  <c:v>4.5400000000000003E-2</c:v>
                </c:pt>
                <c:pt idx="3624">
                  <c:v>4.53E-2</c:v>
                </c:pt>
                <c:pt idx="3625">
                  <c:v>4.53E-2</c:v>
                </c:pt>
                <c:pt idx="3626">
                  <c:v>4.53E-2</c:v>
                </c:pt>
                <c:pt idx="3627">
                  <c:v>4.5199999999999997E-2</c:v>
                </c:pt>
                <c:pt idx="3628">
                  <c:v>4.5199999999999997E-2</c:v>
                </c:pt>
                <c:pt idx="3629">
                  <c:v>4.5199999999999997E-2</c:v>
                </c:pt>
                <c:pt idx="3630">
                  <c:v>4.5199999999999997E-2</c:v>
                </c:pt>
                <c:pt idx="3631">
                  <c:v>4.5199999999999997E-2</c:v>
                </c:pt>
                <c:pt idx="3632">
                  <c:v>4.5100000000000001E-2</c:v>
                </c:pt>
                <c:pt idx="3633">
                  <c:v>3.7499999999999999E-2</c:v>
                </c:pt>
                <c:pt idx="3634">
                  <c:v>4.5100000000000001E-2</c:v>
                </c:pt>
                <c:pt idx="3635">
                  <c:v>4.5100000000000001E-2</c:v>
                </c:pt>
                <c:pt idx="3636">
                  <c:v>4.5100000000000001E-2</c:v>
                </c:pt>
                <c:pt idx="3637">
                  <c:v>4.5100000000000001E-2</c:v>
                </c:pt>
                <c:pt idx="3638">
                  <c:v>4.4999999999999998E-2</c:v>
                </c:pt>
                <c:pt idx="3639">
                  <c:v>3.73E-2</c:v>
                </c:pt>
                <c:pt idx="3640">
                  <c:v>4.48E-2</c:v>
                </c:pt>
                <c:pt idx="3641">
                  <c:v>3.7199999999999997E-2</c:v>
                </c:pt>
                <c:pt idx="3642">
                  <c:v>3.7100000000000001E-2</c:v>
                </c:pt>
                <c:pt idx="3643">
                  <c:v>4.4699999999999997E-2</c:v>
                </c:pt>
                <c:pt idx="3644">
                  <c:v>4.4600000000000001E-2</c:v>
                </c:pt>
                <c:pt idx="3645">
                  <c:v>4.4499999999999998E-2</c:v>
                </c:pt>
                <c:pt idx="3646">
                  <c:v>3.6900000000000002E-2</c:v>
                </c:pt>
                <c:pt idx="3647">
                  <c:v>5.0299999999999997E-2</c:v>
                </c:pt>
                <c:pt idx="3648">
                  <c:v>3.6799999999999999E-2</c:v>
                </c:pt>
                <c:pt idx="3649">
                  <c:v>4.4299999999999999E-2</c:v>
                </c:pt>
                <c:pt idx="3650">
                  <c:v>4.4299999999999999E-2</c:v>
                </c:pt>
                <c:pt idx="3651">
                  <c:v>2.75E-2</c:v>
                </c:pt>
                <c:pt idx="3652">
                  <c:v>4.4200000000000003E-2</c:v>
                </c:pt>
                <c:pt idx="3653">
                  <c:v>4.4200000000000003E-2</c:v>
                </c:pt>
                <c:pt idx="3654">
                  <c:v>4.4200000000000003E-2</c:v>
                </c:pt>
                <c:pt idx="3655">
                  <c:v>0.05</c:v>
                </c:pt>
                <c:pt idx="3656">
                  <c:v>4.41E-2</c:v>
                </c:pt>
                <c:pt idx="3657">
                  <c:v>4.41E-2</c:v>
                </c:pt>
                <c:pt idx="3658">
                  <c:v>4.41E-2</c:v>
                </c:pt>
                <c:pt idx="3659">
                  <c:v>4.41E-2</c:v>
                </c:pt>
                <c:pt idx="3660">
                  <c:v>4.41E-2</c:v>
                </c:pt>
                <c:pt idx="3661">
                  <c:v>3.6600000000000001E-2</c:v>
                </c:pt>
                <c:pt idx="3662">
                  <c:v>4.9799999999999997E-2</c:v>
                </c:pt>
                <c:pt idx="3663">
                  <c:v>3.6499999999999998E-2</c:v>
                </c:pt>
                <c:pt idx="3664">
                  <c:v>4.3900000000000002E-2</c:v>
                </c:pt>
                <c:pt idx="3665">
                  <c:v>3.6400000000000002E-2</c:v>
                </c:pt>
                <c:pt idx="3666">
                  <c:v>4.3900000000000002E-2</c:v>
                </c:pt>
                <c:pt idx="3667">
                  <c:v>4.3799999999999999E-2</c:v>
                </c:pt>
                <c:pt idx="3668">
                  <c:v>4.3799999999999999E-2</c:v>
                </c:pt>
                <c:pt idx="3669">
                  <c:v>4.3700000000000003E-2</c:v>
                </c:pt>
                <c:pt idx="3670">
                  <c:v>4.3700000000000003E-2</c:v>
                </c:pt>
                <c:pt idx="3671">
                  <c:v>4.3700000000000003E-2</c:v>
                </c:pt>
                <c:pt idx="3672">
                  <c:v>4.9500000000000002E-2</c:v>
                </c:pt>
                <c:pt idx="3673">
                  <c:v>4.3700000000000003E-2</c:v>
                </c:pt>
                <c:pt idx="3674">
                  <c:v>4.3700000000000003E-2</c:v>
                </c:pt>
                <c:pt idx="3675">
                  <c:v>3.6200000000000003E-2</c:v>
                </c:pt>
                <c:pt idx="3676">
                  <c:v>3.6200000000000003E-2</c:v>
                </c:pt>
                <c:pt idx="3677">
                  <c:v>4.3700000000000003E-2</c:v>
                </c:pt>
                <c:pt idx="3678">
                  <c:v>4.36E-2</c:v>
                </c:pt>
                <c:pt idx="3679">
                  <c:v>4.3499999999999997E-2</c:v>
                </c:pt>
                <c:pt idx="3680">
                  <c:v>3.61E-2</c:v>
                </c:pt>
                <c:pt idx="3681">
                  <c:v>3.61E-2</c:v>
                </c:pt>
                <c:pt idx="3682">
                  <c:v>3.61E-2</c:v>
                </c:pt>
                <c:pt idx="3683">
                  <c:v>4.3400000000000001E-2</c:v>
                </c:pt>
                <c:pt idx="3684">
                  <c:v>4.3400000000000001E-2</c:v>
                </c:pt>
                <c:pt idx="3685">
                  <c:v>4.3400000000000001E-2</c:v>
                </c:pt>
                <c:pt idx="3686">
                  <c:v>4.3400000000000001E-2</c:v>
                </c:pt>
                <c:pt idx="3687">
                  <c:v>4.3400000000000001E-2</c:v>
                </c:pt>
                <c:pt idx="3688">
                  <c:v>2.69E-2</c:v>
                </c:pt>
                <c:pt idx="3689">
                  <c:v>3.5900000000000001E-2</c:v>
                </c:pt>
                <c:pt idx="3690">
                  <c:v>4.3200000000000002E-2</c:v>
                </c:pt>
                <c:pt idx="3691">
                  <c:v>4.3200000000000002E-2</c:v>
                </c:pt>
                <c:pt idx="3692">
                  <c:v>4.3099999999999999E-2</c:v>
                </c:pt>
                <c:pt idx="3693">
                  <c:v>4.3099999999999999E-2</c:v>
                </c:pt>
                <c:pt idx="3694">
                  <c:v>4.3099999999999999E-2</c:v>
                </c:pt>
                <c:pt idx="3695">
                  <c:v>4.3099999999999999E-2</c:v>
                </c:pt>
                <c:pt idx="3696">
                  <c:v>4.3099999999999999E-2</c:v>
                </c:pt>
                <c:pt idx="3697">
                  <c:v>4.2999999999999997E-2</c:v>
                </c:pt>
                <c:pt idx="3698">
                  <c:v>4.2999999999999997E-2</c:v>
                </c:pt>
                <c:pt idx="3699">
                  <c:v>3.5700000000000003E-2</c:v>
                </c:pt>
                <c:pt idx="3700">
                  <c:v>2.6700000000000002E-2</c:v>
                </c:pt>
                <c:pt idx="3701">
                  <c:v>4.2799999999999998E-2</c:v>
                </c:pt>
                <c:pt idx="3702">
                  <c:v>4.2799999999999998E-2</c:v>
                </c:pt>
                <c:pt idx="3703">
                  <c:v>4.8500000000000001E-2</c:v>
                </c:pt>
                <c:pt idx="3704">
                  <c:v>4.2799999999999998E-2</c:v>
                </c:pt>
                <c:pt idx="3705">
                  <c:v>4.8399999999999999E-2</c:v>
                </c:pt>
                <c:pt idx="3706">
                  <c:v>3.5499999999999997E-2</c:v>
                </c:pt>
                <c:pt idx="3707">
                  <c:v>4.2700000000000002E-2</c:v>
                </c:pt>
                <c:pt idx="3708">
                  <c:v>3.5400000000000001E-2</c:v>
                </c:pt>
                <c:pt idx="3709">
                  <c:v>4.2700000000000002E-2</c:v>
                </c:pt>
                <c:pt idx="3710">
                  <c:v>4.2700000000000002E-2</c:v>
                </c:pt>
                <c:pt idx="3711">
                  <c:v>4.8300000000000003E-2</c:v>
                </c:pt>
                <c:pt idx="3712">
                  <c:v>4.2700000000000002E-2</c:v>
                </c:pt>
                <c:pt idx="3713">
                  <c:v>4.2599999999999999E-2</c:v>
                </c:pt>
                <c:pt idx="3714">
                  <c:v>4.2599999999999999E-2</c:v>
                </c:pt>
                <c:pt idx="3715">
                  <c:v>4.2599999999999999E-2</c:v>
                </c:pt>
                <c:pt idx="3716">
                  <c:v>4.2599999999999999E-2</c:v>
                </c:pt>
                <c:pt idx="3717">
                  <c:v>4.2500000000000003E-2</c:v>
                </c:pt>
                <c:pt idx="3718">
                  <c:v>4.2500000000000003E-2</c:v>
                </c:pt>
                <c:pt idx="3719">
                  <c:v>4.2500000000000003E-2</c:v>
                </c:pt>
                <c:pt idx="3720">
                  <c:v>4.2500000000000003E-2</c:v>
                </c:pt>
                <c:pt idx="3721">
                  <c:v>4.24E-2</c:v>
                </c:pt>
                <c:pt idx="3722">
                  <c:v>4.24E-2</c:v>
                </c:pt>
                <c:pt idx="3723">
                  <c:v>4.8000000000000001E-2</c:v>
                </c:pt>
                <c:pt idx="3724">
                  <c:v>3.5200000000000002E-2</c:v>
                </c:pt>
                <c:pt idx="3725">
                  <c:v>4.2299999999999997E-2</c:v>
                </c:pt>
                <c:pt idx="3726">
                  <c:v>3.5099999999999999E-2</c:v>
                </c:pt>
                <c:pt idx="3727">
                  <c:v>3.5099999999999999E-2</c:v>
                </c:pt>
                <c:pt idx="3728">
                  <c:v>4.2299999999999997E-2</c:v>
                </c:pt>
                <c:pt idx="3729">
                  <c:v>4.2299999999999997E-2</c:v>
                </c:pt>
                <c:pt idx="3730">
                  <c:v>4.7800000000000002E-2</c:v>
                </c:pt>
                <c:pt idx="3731">
                  <c:v>4.2099999999999999E-2</c:v>
                </c:pt>
                <c:pt idx="3732">
                  <c:v>4.2099999999999999E-2</c:v>
                </c:pt>
                <c:pt idx="3733">
                  <c:v>4.2099999999999999E-2</c:v>
                </c:pt>
                <c:pt idx="3734">
                  <c:v>4.2099999999999999E-2</c:v>
                </c:pt>
                <c:pt idx="3735">
                  <c:v>4.2000000000000003E-2</c:v>
                </c:pt>
                <c:pt idx="3736">
                  <c:v>4.19E-2</c:v>
                </c:pt>
                <c:pt idx="3737">
                  <c:v>4.19E-2</c:v>
                </c:pt>
                <c:pt idx="3738">
                  <c:v>4.19E-2</c:v>
                </c:pt>
                <c:pt idx="3739">
                  <c:v>4.1799999999999997E-2</c:v>
                </c:pt>
                <c:pt idx="3740">
                  <c:v>4.1799999999999997E-2</c:v>
                </c:pt>
                <c:pt idx="3741">
                  <c:v>4.1700000000000001E-2</c:v>
                </c:pt>
                <c:pt idx="3742">
                  <c:v>4.1700000000000001E-2</c:v>
                </c:pt>
                <c:pt idx="3743">
                  <c:v>4.1700000000000001E-2</c:v>
                </c:pt>
                <c:pt idx="3744">
                  <c:v>4.7199999999999999E-2</c:v>
                </c:pt>
                <c:pt idx="3745">
                  <c:v>4.1599999999999998E-2</c:v>
                </c:pt>
                <c:pt idx="3746">
                  <c:v>4.1599999999999998E-2</c:v>
                </c:pt>
                <c:pt idx="3747">
                  <c:v>3.4500000000000003E-2</c:v>
                </c:pt>
                <c:pt idx="3748">
                  <c:v>4.1599999999999998E-2</c:v>
                </c:pt>
                <c:pt idx="3749">
                  <c:v>4.1599999999999998E-2</c:v>
                </c:pt>
                <c:pt idx="3750">
                  <c:v>4.1500000000000002E-2</c:v>
                </c:pt>
                <c:pt idx="3751">
                  <c:v>3.44E-2</c:v>
                </c:pt>
                <c:pt idx="3752">
                  <c:v>4.1399999999999999E-2</c:v>
                </c:pt>
                <c:pt idx="3753">
                  <c:v>4.1399999999999999E-2</c:v>
                </c:pt>
                <c:pt idx="3754">
                  <c:v>4.1399999999999999E-2</c:v>
                </c:pt>
                <c:pt idx="3755">
                  <c:v>2.58E-2</c:v>
                </c:pt>
                <c:pt idx="3756">
                  <c:v>3.4299999999999997E-2</c:v>
                </c:pt>
                <c:pt idx="3757">
                  <c:v>4.1300000000000003E-2</c:v>
                </c:pt>
                <c:pt idx="3758">
                  <c:v>4.6699999999999998E-2</c:v>
                </c:pt>
                <c:pt idx="3759">
                  <c:v>4.1300000000000003E-2</c:v>
                </c:pt>
                <c:pt idx="3760">
                  <c:v>4.1099999999999998E-2</c:v>
                </c:pt>
                <c:pt idx="3761">
                  <c:v>4.1099999999999998E-2</c:v>
                </c:pt>
                <c:pt idx="3762">
                  <c:v>3.4099999999999998E-2</c:v>
                </c:pt>
                <c:pt idx="3763">
                  <c:v>4.1099999999999998E-2</c:v>
                </c:pt>
                <c:pt idx="3764">
                  <c:v>4.1000000000000002E-2</c:v>
                </c:pt>
                <c:pt idx="3765">
                  <c:v>3.4099999999999998E-2</c:v>
                </c:pt>
                <c:pt idx="3766">
                  <c:v>4.1000000000000002E-2</c:v>
                </c:pt>
                <c:pt idx="3767">
                  <c:v>3.39E-2</c:v>
                </c:pt>
                <c:pt idx="3768">
                  <c:v>4.6300000000000001E-2</c:v>
                </c:pt>
                <c:pt idx="3769">
                  <c:v>4.0800000000000003E-2</c:v>
                </c:pt>
                <c:pt idx="3770">
                  <c:v>4.0800000000000003E-2</c:v>
                </c:pt>
                <c:pt idx="3771">
                  <c:v>4.0800000000000003E-2</c:v>
                </c:pt>
                <c:pt idx="3772">
                  <c:v>4.07E-2</c:v>
                </c:pt>
                <c:pt idx="3773">
                  <c:v>4.07E-2</c:v>
                </c:pt>
                <c:pt idx="3774">
                  <c:v>4.0599999999999997E-2</c:v>
                </c:pt>
                <c:pt idx="3775">
                  <c:v>4.0599999999999997E-2</c:v>
                </c:pt>
                <c:pt idx="3776">
                  <c:v>4.0599999999999997E-2</c:v>
                </c:pt>
                <c:pt idx="3777">
                  <c:v>4.0599999999999997E-2</c:v>
                </c:pt>
                <c:pt idx="3778">
                  <c:v>4.0500000000000001E-2</c:v>
                </c:pt>
                <c:pt idx="3779">
                  <c:v>3.3599999999999998E-2</c:v>
                </c:pt>
                <c:pt idx="3780">
                  <c:v>4.58E-2</c:v>
                </c:pt>
                <c:pt idx="3781">
                  <c:v>4.0399999999999998E-2</c:v>
                </c:pt>
                <c:pt idx="3782">
                  <c:v>3.3399999999999999E-2</c:v>
                </c:pt>
                <c:pt idx="3783">
                  <c:v>4.02E-2</c:v>
                </c:pt>
                <c:pt idx="3784">
                  <c:v>4.02E-2</c:v>
                </c:pt>
                <c:pt idx="3785">
                  <c:v>1.6456999999999999</c:v>
                </c:pt>
                <c:pt idx="3786">
                  <c:v>4.02E-2</c:v>
                </c:pt>
                <c:pt idx="3787">
                  <c:v>4.02E-2</c:v>
                </c:pt>
                <c:pt idx="3788">
                  <c:v>4.02E-2</c:v>
                </c:pt>
                <c:pt idx="3789">
                  <c:v>1.6435</c:v>
                </c:pt>
                <c:pt idx="3790">
                  <c:v>1.6435999999999999</c:v>
                </c:pt>
                <c:pt idx="3791">
                  <c:v>3.3399999999999999E-2</c:v>
                </c:pt>
                <c:pt idx="3792">
                  <c:v>1.6427</c:v>
                </c:pt>
                <c:pt idx="3793">
                  <c:v>1.6426000000000001</c:v>
                </c:pt>
                <c:pt idx="3794">
                  <c:v>1.6422000000000001</c:v>
                </c:pt>
                <c:pt idx="3795">
                  <c:v>1.6416999999999999</c:v>
                </c:pt>
                <c:pt idx="3796">
                  <c:v>1.6414</c:v>
                </c:pt>
                <c:pt idx="3797">
                  <c:v>1.6409</c:v>
                </c:pt>
                <c:pt idx="3798">
                  <c:v>1.6405000000000001</c:v>
                </c:pt>
                <c:pt idx="3799">
                  <c:v>1.6406000000000001</c:v>
                </c:pt>
                <c:pt idx="3800">
                  <c:v>4.0099999999999997E-2</c:v>
                </c:pt>
                <c:pt idx="3801">
                  <c:v>1.6404000000000001</c:v>
                </c:pt>
                <c:pt idx="3802">
                  <c:v>1.6400999999999999</c:v>
                </c:pt>
                <c:pt idx="3803">
                  <c:v>4.0099999999999997E-2</c:v>
                </c:pt>
                <c:pt idx="3804">
                  <c:v>1.6400999999999999</c:v>
                </c:pt>
                <c:pt idx="3805">
                  <c:v>1.6396999999999999</c:v>
                </c:pt>
                <c:pt idx="3806">
                  <c:v>1.6394</c:v>
                </c:pt>
                <c:pt idx="3807">
                  <c:v>1.6391</c:v>
                </c:pt>
                <c:pt idx="3808">
                  <c:v>4.0099999999999997E-2</c:v>
                </c:pt>
                <c:pt idx="3809">
                  <c:v>1.6388</c:v>
                </c:pt>
                <c:pt idx="3810">
                  <c:v>4.0099999999999997E-2</c:v>
                </c:pt>
                <c:pt idx="3811">
                  <c:v>1.6380999999999999</c:v>
                </c:pt>
                <c:pt idx="3812">
                  <c:v>1.6382000000000001</c:v>
                </c:pt>
                <c:pt idx="3813">
                  <c:v>1.6376999999999999</c:v>
                </c:pt>
                <c:pt idx="3814">
                  <c:v>4.53E-2</c:v>
                </c:pt>
                <c:pt idx="3815">
                  <c:v>1.6374</c:v>
                </c:pt>
                <c:pt idx="3816">
                  <c:v>1.6373</c:v>
                </c:pt>
                <c:pt idx="3817">
                  <c:v>1.637</c:v>
                </c:pt>
                <c:pt idx="3818">
                  <c:v>3.32E-2</c:v>
                </c:pt>
                <c:pt idx="3819">
                  <c:v>1.6365000000000001</c:v>
                </c:pt>
                <c:pt idx="3820">
                  <c:v>0.04</c:v>
                </c:pt>
                <c:pt idx="3821">
                  <c:v>1.6362000000000001</c:v>
                </c:pt>
                <c:pt idx="3822">
                  <c:v>0.04</c:v>
                </c:pt>
                <c:pt idx="3823">
                  <c:v>1.6358999999999999</c:v>
                </c:pt>
                <c:pt idx="3824">
                  <c:v>1.6359999999999999</c:v>
                </c:pt>
                <c:pt idx="3825">
                  <c:v>1.6358999999999999</c:v>
                </c:pt>
                <c:pt idx="3826">
                  <c:v>0.04</c:v>
                </c:pt>
                <c:pt idx="3827">
                  <c:v>1.6354</c:v>
                </c:pt>
                <c:pt idx="3828">
                  <c:v>0.04</c:v>
                </c:pt>
                <c:pt idx="3829">
                  <c:v>1.6355</c:v>
                </c:pt>
                <c:pt idx="3830">
                  <c:v>1.6355</c:v>
                </c:pt>
                <c:pt idx="3831">
                  <c:v>1.6353</c:v>
                </c:pt>
                <c:pt idx="3832">
                  <c:v>1.6351</c:v>
                </c:pt>
                <c:pt idx="3833">
                  <c:v>1.635</c:v>
                </c:pt>
                <c:pt idx="3834">
                  <c:v>1.6349</c:v>
                </c:pt>
                <c:pt idx="3835">
                  <c:v>1.6347</c:v>
                </c:pt>
                <c:pt idx="3836">
                  <c:v>0.04</c:v>
                </c:pt>
                <c:pt idx="3837">
                  <c:v>1.6344000000000001</c:v>
                </c:pt>
                <c:pt idx="3838">
                  <c:v>1.6343000000000001</c:v>
                </c:pt>
                <c:pt idx="3839">
                  <c:v>1.6342000000000001</c:v>
                </c:pt>
                <c:pt idx="3840">
                  <c:v>1.6339999999999999</c:v>
                </c:pt>
                <c:pt idx="3841">
                  <c:v>1.6337999999999999</c:v>
                </c:pt>
                <c:pt idx="3842">
                  <c:v>1.6337999999999999</c:v>
                </c:pt>
                <c:pt idx="3843">
                  <c:v>1.6335</c:v>
                </c:pt>
                <c:pt idx="3844">
                  <c:v>4.5199999999999997E-2</c:v>
                </c:pt>
                <c:pt idx="3845">
                  <c:v>1.6331</c:v>
                </c:pt>
                <c:pt idx="3846">
                  <c:v>1.6332</c:v>
                </c:pt>
                <c:pt idx="3847">
                  <c:v>1.6331</c:v>
                </c:pt>
                <c:pt idx="3848">
                  <c:v>1.633</c:v>
                </c:pt>
                <c:pt idx="3849">
                  <c:v>1.633</c:v>
                </c:pt>
                <c:pt idx="3850">
                  <c:v>1.633</c:v>
                </c:pt>
                <c:pt idx="3851">
                  <c:v>1.6331</c:v>
                </c:pt>
                <c:pt idx="3852">
                  <c:v>1.6328</c:v>
                </c:pt>
                <c:pt idx="3853">
                  <c:v>1.6329</c:v>
                </c:pt>
                <c:pt idx="3854">
                  <c:v>1.6329</c:v>
                </c:pt>
                <c:pt idx="3855">
                  <c:v>1.6327</c:v>
                </c:pt>
                <c:pt idx="3856">
                  <c:v>1.6325000000000001</c:v>
                </c:pt>
                <c:pt idx="3857">
                  <c:v>1.6322000000000001</c:v>
                </c:pt>
                <c:pt idx="3858">
                  <c:v>1.6321000000000001</c:v>
                </c:pt>
                <c:pt idx="3859">
                  <c:v>1.6321000000000001</c:v>
                </c:pt>
                <c:pt idx="3860">
                  <c:v>1.6317999999999999</c:v>
                </c:pt>
                <c:pt idx="3861">
                  <c:v>1.6317999999999999</c:v>
                </c:pt>
                <c:pt idx="3862">
                  <c:v>1.6312</c:v>
                </c:pt>
                <c:pt idx="3863">
                  <c:v>1.6312</c:v>
                </c:pt>
                <c:pt idx="3864">
                  <c:v>1.6313</c:v>
                </c:pt>
                <c:pt idx="3865">
                  <c:v>1.6312</c:v>
                </c:pt>
                <c:pt idx="3866">
                  <c:v>1.631</c:v>
                </c:pt>
                <c:pt idx="3867">
                  <c:v>1.6311</c:v>
                </c:pt>
                <c:pt idx="3868">
                  <c:v>1.6307</c:v>
                </c:pt>
                <c:pt idx="3869">
                  <c:v>3.9899999999999998E-2</c:v>
                </c:pt>
                <c:pt idx="3870">
                  <c:v>1.6307</c:v>
                </c:pt>
                <c:pt idx="3871">
                  <c:v>1.6305000000000001</c:v>
                </c:pt>
                <c:pt idx="3872">
                  <c:v>1.6306</c:v>
                </c:pt>
                <c:pt idx="3873">
                  <c:v>3.9899999999999998E-2</c:v>
                </c:pt>
                <c:pt idx="3874">
                  <c:v>1.6304000000000001</c:v>
                </c:pt>
                <c:pt idx="3875">
                  <c:v>1.6303000000000001</c:v>
                </c:pt>
                <c:pt idx="3876">
                  <c:v>1.6305000000000001</c:v>
                </c:pt>
                <c:pt idx="3877">
                  <c:v>1.6302000000000001</c:v>
                </c:pt>
                <c:pt idx="3878">
                  <c:v>3.3099999999999997E-2</c:v>
                </c:pt>
                <c:pt idx="3879">
                  <c:v>1.6302000000000001</c:v>
                </c:pt>
                <c:pt idx="3880">
                  <c:v>3.3099999999999997E-2</c:v>
                </c:pt>
                <c:pt idx="3881">
                  <c:v>1.6296999999999999</c:v>
                </c:pt>
                <c:pt idx="3882">
                  <c:v>1.6295999999999999</c:v>
                </c:pt>
                <c:pt idx="3883">
                  <c:v>1.6295999999999999</c:v>
                </c:pt>
                <c:pt idx="3884">
                  <c:v>1.6292</c:v>
                </c:pt>
                <c:pt idx="3885">
                  <c:v>1.6291</c:v>
                </c:pt>
                <c:pt idx="3886">
                  <c:v>1.6292</c:v>
                </c:pt>
                <c:pt idx="3887">
                  <c:v>1.6292</c:v>
                </c:pt>
                <c:pt idx="3888">
                  <c:v>1.6292</c:v>
                </c:pt>
                <c:pt idx="3889">
                  <c:v>1.6287</c:v>
                </c:pt>
                <c:pt idx="3890">
                  <c:v>1.6285000000000001</c:v>
                </c:pt>
                <c:pt idx="3891">
                  <c:v>1.6283000000000001</c:v>
                </c:pt>
                <c:pt idx="3892">
                  <c:v>1.6284000000000001</c:v>
                </c:pt>
                <c:pt idx="3893">
                  <c:v>1.6282000000000001</c:v>
                </c:pt>
                <c:pt idx="3894">
                  <c:v>1.6278999999999999</c:v>
                </c:pt>
                <c:pt idx="3895">
                  <c:v>1.6278999999999999</c:v>
                </c:pt>
                <c:pt idx="3896">
                  <c:v>1.6274999999999999</c:v>
                </c:pt>
                <c:pt idx="3897">
                  <c:v>1.6274999999999999</c:v>
                </c:pt>
                <c:pt idx="3898">
                  <c:v>1.6275999999999999</c:v>
                </c:pt>
                <c:pt idx="3899">
                  <c:v>1.6274</c:v>
                </c:pt>
                <c:pt idx="3900">
                  <c:v>1.6269</c:v>
                </c:pt>
                <c:pt idx="3901">
                  <c:v>3.9800000000000002E-2</c:v>
                </c:pt>
                <c:pt idx="3902">
                  <c:v>1.6269</c:v>
                </c:pt>
                <c:pt idx="3903">
                  <c:v>1.6268</c:v>
                </c:pt>
                <c:pt idx="3904">
                  <c:v>1.6265000000000001</c:v>
                </c:pt>
                <c:pt idx="3905">
                  <c:v>1.6265000000000001</c:v>
                </c:pt>
                <c:pt idx="3906">
                  <c:v>1.6263000000000001</c:v>
                </c:pt>
                <c:pt idx="3907">
                  <c:v>1.6263000000000001</c:v>
                </c:pt>
                <c:pt idx="3908">
                  <c:v>1.6264000000000001</c:v>
                </c:pt>
                <c:pt idx="3909">
                  <c:v>1.6262000000000001</c:v>
                </c:pt>
                <c:pt idx="3910">
                  <c:v>1.6255999999999999</c:v>
                </c:pt>
                <c:pt idx="3911">
                  <c:v>3.3000000000000002E-2</c:v>
                </c:pt>
                <c:pt idx="3912">
                  <c:v>1.6254999999999999</c:v>
                </c:pt>
                <c:pt idx="3913">
                  <c:v>1.6253</c:v>
                </c:pt>
                <c:pt idx="3914">
                  <c:v>1.6251</c:v>
                </c:pt>
                <c:pt idx="3915">
                  <c:v>1.6252</c:v>
                </c:pt>
                <c:pt idx="3916">
                  <c:v>1.6249</c:v>
                </c:pt>
                <c:pt idx="3917">
                  <c:v>1.625</c:v>
                </c:pt>
                <c:pt idx="3918">
                  <c:v>1.6248</c:v>
                </c:pt>
                <c:pt idx="3919">
                  <c:v>1.6246</c:v>
                </c:pt>
                <c:pt idx="3920">
                  <c:v>3.9699999999999999E-2</c:v>
                </c:pt>
                <c:pt idx="3921">
                  <c:v>1.6247</c:v>
                </c:pt>
                <c:pt idx="3922">
                  <c:v>3.3000000000000002E-2</c:v>
                </c:pt>
                <c:pt idx="3923">
                  <c:v>1.6242000000000001</c:v>
                </c:pt>
                <c:pt idx="3924">
                  <c:v>2.47E-2</c:v>
                </c:pt>
                <c:pt idx="3925">
                  <c:v>1.6242000000000001</c:v>
                </c:pt>
                <c:pt idx="3926">
                  <c:v>3.9699999999999999E-2</c:v>
                </c:pt>
                <c:pt idx="3927">
                  <c:v>1.6240000000000001</c:v>
                </c:pt>
                <c:pt idx="3928">
                  <c:v>1.6238999999999999</c:v>
                </c:pt>
                <c:pt idx="3929">
                  <c:v>1.6234</c:v>
                </c:pt>
                <c:pt idx="3930">
                  <c:v>1.623</c:v>
                </c:pt>
                <c:pt idx="3931">
                  <c:v>1.623</c:v>
                </c:pt>
                <c:pt idx="3932">
                  <c:v>1.6231</c:v>
                </c:pt>
                <c:pt idx="3933">
                  <c:v>1.6231</c:v>
                </c:pt>
                <c:pt idx="3934">
                  <c:v>1.6229</c:v>
                </c:pt>
                <c:pt idx="3935">
                  <c:v>1.6226</c:v>
                </c:pt>
                <c:pt idx="3936">
                  <c:v>3.2899999999999999E-2</c:v>
                </c:pt>
                <c:pt idx="3937">
                  <c:v>1.6228</c:v>
                </c:pt>
                <c:pt idx="3938">
                  <c:v>1.6224000000000001</c:v>
                </c:pt>
                <c:pt idx="3939">
                  <c:v>1.6222000000000001</c:v>
                </c:pt>
                <c:pt idx="3940">
                  <c:v>1.6223000000000001</c:v>
                </c:pt>
                <c:pt idx="3941">
                  <c:v>1.6220000000000001</c:v>
                </c:pt>
                <c:pt idx="3942">
                  <c:v>3.9600000000000003E-2</c:v>
                </c:pt>
                <c:pt idx="3943">
                  <c:v>3.9699999999999999E-2</c:v>
                </c:pt>
                <c:pt idx="3944">
                  <c:v>1.6216999999999999</c:v>
                </c:pt>
                <c:pt idx="3945">
                  <c:v>1.6214999999999999</c:v>
                </c:pt>
                <c:pt idx="3946">
                  <c:v>1.6214999999999999</c:v>
                </c:pt>
                <c:pt idx="3947">
                  <c:v>1.6211</c:v>
                </c:pt>
                <c:pt idx="3948">
                  <c:v>1.621</c:v>
                </c:pt>
                <c:pt idx="3949">
                  <c:v>1.6208</c:v>
                </c:pt>
                <c:pt idx="3950">
                  <c:v>3.9600000000000003E-2</c:v>
                </c:pt>
                <c:pt idx="3951">
                  <c:v>1.6196999999999999</c:v>
                </c:pt>
                <c:pt idx="3952">
                  <c:v>3.9600000000000003E-2</c:v>
                </c:pt>
                <c:pt idx="3953">
                  <c:v>1.6196999999999999</c:v>
                </c:pt>
                <c:pt idx="3954">
                  <c:v>2.46E-2</c:v>
                </c:pt>
                <c:pt idx="3955">
                  <c:v>3.9600000000000003E-2</c:v>
                </c:pt>
                <c:pt idx="3956">
                  <c:v>3.9600000000000003E-2</c:v>
                </c:pt>
                <c:pt idx="3957">
                  <c:v>3.2800000000000003E-2</c:v>
                </c:pt>
                <c:pt idx="3958">
                  <c:v>1.6180000000000001</c:v>
                </c:pt>
                <c:pt idx="3959">
                  <c:v>1.6169</c:v>
                </c:pt>
                <c:pt idx="3960">
                  <c:v>1.6163000000000001</c:v>
                </c:pt>
                <c:pt idx="3961">
                  <c:v>1.6163000000000001</c:v>
                </c:pt>
                <c:pt idx="3962">
                  <c:v>2.46E-2</c:v>
                </c:pt>
                <c:pt idx="3963">
                  <c:v>1.6160000000000001</c:v>
                </c:pt>
                <c:pt idx="3964">
                  <c:v>1.6158999999999999</c:v>
                </c:pt>
                <c:pt idx="3965">
                  <c:v>3.2800000000000003E-2</c:v>
                </c:pt>
                <c:pt idx="3966">
                  <c:v>1.6149</c:v>
                </c:pt>
                <c:pt idx="3967">
                  <c:v>3.9399999999999998E-2</c:v>
                </c:pt>
                <c:pt idx="3968">
                  <c:v>3.9399999999999998E-2</c:v>
                </c:pt>
                <c:pt idx="3969">
                  <c:v>3.9399999999999998E-2</c:v>
                </c:pt>
                <c:pt idx="3970">
                  <c:v>1.6107</c:v>
                </c:pt>
                <c:pt idx="3971">
                  <c:v>3.9399999999999998E-2</c:v>
                </c:pt>
                <c:pt idx="3972">
                  <c:v>3.27E-2</c:v>
                </c:pt>
                <c:pt idx="3973">
                  <c:v>3.9300000000000002E-2</c:v>
                </c:pt>
                <c:pt idx="3974">
                  <c:v>3.9300000000000002E-2</c:v>
                </c:pt>
                <c:pt idx="3975">
                  <c:v>3.9300000000000002E-2</c:v>
                </c:pt>
                <c:pt idx="3976">
                  <c:v>3.9300000000000002E-2</c:v>
                </c:pt>
                <c:pt idx="3977">
                  <c:v>3.9199999999999999E-2</c:v>
                </c:pt>
                <c:pt idx="3978">
                  <c:v>3.9199999999999999E-2</c:v>
                </c:pt>
                <c:pt idx="3979">
                  <c:v>3.9199999999999999E-2</c:v>
                </c:pt>
                <c:pt idx="3980">
                  <c:v>3.9199999999999999E-2</c:v>
                </c:pt>
                <c:pt idx="3981">
                  <c:v>3.9100000000000003E-2</c:v>
                </c:pt>
                <c:pt idx="3982">
                  <c:v>3.9100000000000003E-2</c:v>
                </c:pt>
                <c:pt idx="3983">
                  <c:v>3.9100000000000003E-2</c:v>
                </c:pt>
                <c:pt idx="3984">
                  <c:v>2.4299999999999999E-2</c:v>
                </c:pt>
                <c:pt idx="3985">
                  <c:v>3.2399999999999998E-2</c:v>
                </c:pt>
                <c:pt idx="3986">
                  <c:v>2.4299999999999999E-2</c:v>
                </c:pt>
                <c:pt idx="3987">
                  <c:v>3.9E-2</c:v>
                </c:pt>
                <c:pt idx="3988">
                  <c:v>3.9E-2</c:v>
                </c:pt>
                <c:pt idx="3989">
                  <c:v>3.2300000000000002E-2</c:v>
                </c:pt>
                <c:pt idx="3990">
                  <c:v>3.8899999999999997E-2</c:v>
                </c:pt>
                <c:pt idx="3991">
                  <c:v>3.8899999999999997E-2</c:v>
                </c:pt>
                <c:pt idx="3992">
                  <c:v>3.8800000000000001E-2</c:v>
                </c:pt>
                <c:pt idx="3993">
                  <c:v>3.8800000000000001E-2</c:v>
                </c:pt>
                <c:pt idx="3994">
                  <c:v>2.41E-2</c:v>
                </c:pt>
                <c:pt idx="3995">
                  <c:v>3.8699999999999998E-2</c:v>
                </c:pt>
                <c:pt idx="3996">
                  <c:v>3.8699999999999998E-2</c:v>
                </c:pt>
                <c:pt idx="3997">
                  <c:v>3.8600000000000002E-2</c:v>
                </c:pt>
                <c:pt idx="3998">
                  <c:v>3.8600000000000002E-2</c:v>
                </c:pt>
                <c:pt idx="3999">
                  <c:v>3.85E-2</c:v>
                </c:pt>
                <c:pt idx="4000">
                  <c:v>2.4E-2</c:v>
                </c:pt>
                <c:pt idx="4001">
                  <c:v>3.85E-2</c:v>
                </c:pt>
                <c:pt idx="4002">
                  <c:v>3.85E-2</c:v>
                </c:pt>
                <c:pt idx="4003">
                  <c:v>3.85E-2</c:v>
                </c:pt>
                <c:pt idx="4004">
                  <c:v>3.8399999999999997E-2</c:v>
                </c:pt>
                <c:pt idx="4005">
                  <c:v>3.8300000000000001E-2</c:v>
                </c:pt>
                <c:pt idx="4006">
                  <c:v>3.8300000000000001E-2</c:v>
                </c:pt>
                <c:pt idx="4007">
                  <c:v>4.3299999999999998E-2</c:v>
                </c:pt>
                <c:pt idx="4008">
                  <c:v>3.1800000000000002E-2</c:v>
                </c:pt>
                <c:pt idx="4009">
                  <c:v>3.8300000000000001E-2</c:v>
                </c:pt>
                <c:pt idx="4010">
                  <c:v>3.8300000000000001E-2</c:v>
                </c:pt>
                <c:pt idx="4011">
                  <c:v>3.8300000000000001E-2</c:v>
                </c:pt>
                <c:pt idx="4012">
                  <c:v>3.8199999999999998E-2</c:v>
                </c:pt>
                <c:pt idx="4013">
                  <c:v>3.8199999999999998E-2</c:v>
                </c:pt>
                <c:pt idx="4014">
                  <c:v>3.1699999999999999E-2</c:v>
                </c:pt>
                <c:pt idx="4015">
                  <c:v>3.8100000000000002E-2</c:v>
                </c:pt>
                <c:pt idx="4016">
                  <c:v>3.8100000000000002E-2</c:v>
                </c:pt>
                <c:pt idx="4017">
                  <c:v>3.7999999999999999E-2</c:v>
                </c:pt>
                <c:pt idx="4018">
                  <c:v>3.7999999999999999E-2</c:v>
                </c:pt>
                <c:pt idx="4019">
                  <c:v>3.7999999999999999E-2</c:v>
                </c:pt>
                <c:pt idx="4020">
                  <c:v>3.15E-2</c:v>
                </c:pt>
                <c:pt idx="4021">
                  <c:v>3.7900000000000003E-2</c:v>
                </c:pt>
                <c:pt idx="4022">
                  <c:v>3.7900000000000003E-2</c:v>
                </c:pt>
                <c:pt idx="4023">
                  <c:v>3.7900000000000003E-2</c:v>
                </c:pt>
                <c:pt idx="4024">
                  <c:v>3.78E-2</c:v>
                </c:pt>
                <c:pt idx="4025">
                  <c:v>3.78E-2</c:v>
                </c:pt>
                <c:pt idx="4026">
                  <c:v>3.1399999999999997E-2</c:v>
                </c:pt>
                <c:pt idx="4027">
                  <c:v>3.78E-2</c:v>
                </c:pt>
                <c:pt idx="4028">
                  <c:v>3.78E-2</c:v>
                </c:pt>
                <c:pt idx="4029">
                  <c:v>3.7699999999999997E-2</c:v>
                </c:pt>
                <c:pt idx="4030">
                  <c:v>3.1300000000000001E-2</c:v>
                </c:pt>
                <c:pt idx="4031">
                  <c:v>3.7699999999999997E-2</c:v>
                </c:pt>
                <c:pt idx="4032">
                  <c:v>3.7699999999999997E-2</c:v>
                </c:pt>
                <c:pt idx="4033">
                  <c:v>3.7699999999999997E-2</c:v>
                </c:pt>
                <c:pt idx="4034">
                  <c:v>3.1199999999999999E-2</c:v>
                </c:pt>
                <c:pt idx="4035">
                  <c:v>3.7600000000000001E-2</c:v>
                </c:pt>
                <c:pt idx="4036">
                  <c:v>2.3400000000000001E-2</c:v>
                </c:pt>
                <c:pt idx="4037">
                  <c:v>3.7600000000000001E-2</c:v>
                </c:pt>
                <c:pt idx="4038">
                  <c:v>3.7600000000000001E-2</c:v>
                </c:pt>
                <c:pt idx="4039">
                  <c:v>3.1099999999999999E-2</c:v>
                </c:pt>
                <c:pt idx="4040">
                  <c:v>3.1099999999999999E-2</c:v>
                </c:pt>
                <c:pt idx="4041">
                  <c:v>3.7499999999999999E-2</c:v>
                </c:pt>
                <c:pt idx="4042">
                  <c:v>3.7499999999999999E-2</c:v>
                </c:pt>
                <c:pt idx="4043">
                  <c:v>3.7499999999999999E-2</c:v>
                </c:pt>
                <c:pt idx="4044">
                  <c:v>2.3300000000000001E-2</c:v>
                </c:pt>
                <c:pt idx="4045">
                  <c:v>3.7400000000000003E-2</c:v>
                </c:pt>
                <c:pt idx="4046">
                  <c:v>3.7400000000000003E-2</c:v>
                </c:pt>
                <c:pt idx="4047">
                  <c:v>3.7400000000000003E-2</c:v>
                </c:pt>
                <c:pt idx="4048">
                  <c:v>3.7400000000000003E-2</c:v>
                </c:pt>
                <c:pt idx="4049">
                  <c:v>3.7400000000000003E-2</c:v>
                </c:pt>
                <c:pt idx="4050">
                  <c:v>3.73E-2</c:v>
                </c:pt>
                <c:pt idx="4051">
                  <c:v>3.73E-2</c:v>
                </c:pt>
                <c:pt idx="4052">
                  <c:v>3.7199999999999997E-2</c:v>
                </c:pt>
                <c:pt idx="4053">
                  <c:v>3.7199999999999997E-2</c:v>
                </c:pt>
                <c:pt idx="4054">
                  <c:v>3.7199999999999997E-2</c:v>
                </c:pt>
                <c:pt idx="4055">
                  <c:v>3.7199999999999997E-2</c:v>
                </c:pt>
                <c:pt idx="4056">
                  <c:v>3.7100000000000001E-2</c:v>
                </c:pt>
                <c:pt idx="4057">
                  <c:v>2.3099999999999999E-2</c:v>
                </c:pt>
                <c:pt idx="4058">
                  <c:v>3.7100000000000001E-2</c:v>
                </c:pt>
                <c:pt idx="4059">
                  <c:v>3.7100000000000001E-2</c:v>
                </c:pt>
                <c:pt idx="4060">
                  <c:v>2.3099999999999999E-2</c:v>
                </c:pt>
                <c:pt idx="4061">
                  <c:v>2.3099999999999999E-2</c:v>
                </c:pt>
                <c:pt idx="4062">
                  <c:v>4.19E-2</c:v>
                </c:pt>
                <c:pt idx="4063">
                  <c:v>3.6999999999999998E-2</c:v>
                </c:pt>
                <c:pt idx="4064">
                  <c:v>3.0700000000000002E-2</c:v>
                </c:pt>
                <c:pt idx="4065">
                  <c:v>3.6999999999999998E-2</c:v>
                </c:pt>
                <c:pt idx="4066">
                  <c:v>3.6999999999999998E-2</c:v>
                </c:pt>
                <c:pt idx="4067">
                  <c:v>3.6999999999999998E-2</c:v>
                </c:pt>
                <c:pt idx="4068">
                  <c:v>2.3E-2</c:v>
                </c:pt>
                <c:pt idx="4069">
                  <c:v>3.6999999999999998E-2</c:v>
                </c:pt>
                <c:pt idx="4070">
                  <c:v>3.6900000000000002E-2</c:v>
                </c:pt>
                <c:pt idx="4071">
                  <c:v>3.6799999999999999E-2</c:v>
                </c:pt>
                <c:pt idx="4072">
                  <c:v>3.0599999999999999E-2</c:v>
                </c:pt>
                <c:pt idx="4073">
                  <c:v>3.6799999999999999E-2</c:v>
                </c:pt>
                <c:pt idx="4074">
                  <c:v>3.6799999999999999E-2</c:v>
                </c:pt>
                <c:pt idx="4075">
                  <c:v>3.6799999999999999E-2</c:v>
                </c:pt>
                <c:pt idx="4076">
                  <c:v>2.29E-2</c:v>
                </c:pt>
                <c:pt idx="4077">
                  <c:v>2.29E-2</c:v>
                </c:pt>
                <c:pt idx="4078">
                  <c:v>3.6700000000000003E-2</c:v>
                </c:pt>
                <c:pt idx="4079">
                  <c:v>2.2800000000000001E-2</c:v>
                </c:pt>
                <c:pt idx="4080">
                  <c:v>3.6600000000000001E-2</c:v>
                </c:pt>
                <c:pt idx="4081">
                  <c:v>2.2800000000000001E-2</c:v>
                </c:pt>
                <c:pt idx="4082">
                  <c:v>3.6499999999999998E-2</c:v>
                </c:pt>
                <c:pt idx="4083">
                  <c:v>3.6499999999999998E-2</c:v>
                </c:pt>
                <c:pt idx="4084">
                  <c:v>3.6499999999999998E-2</c:v>
                </c:pt>
                <c:pt idx="4085">
                  <c:v>2.2700000000000001E-2</c:v>
                </c:pt>
                <c:pt idx="4086">
                  <c:v>3.6400000000000002E-2</c:v>
                </c:pt>
                <c:pt idx="4087">
                  <c:v>3.6400000000000002E-2</c:v>
                </c:pt>
                <c:pt idx="4088">
                  <c:v>3.6299999999999999E-2</c:v>
                </c:pt>
                <c:pt idx="4089">
                  <c:v>2.2599999999999999E-2</c:v>
                </c:pt>
                <c:pt idx="4090">
                  <c:v>3.6299999999999999E-2</c:v>
                </c:pt>
                <c:pt idx="4091">
                  <c:v>3.6299999999999999E-2</c:v>
                </c:pt>
                <c:pt idx="4092">
                  <c:v>4.1000000000000002E-2</c:v>
                </c:pt>
                <c:pt idx="4093">
                  <c:v>3.6200000000000003E-2</c:v>
                </c:pt>
                <c:pt idx="4094">
                  <c:v>3.61E-2</c:v>
                </c:pt>
                <c:pt idx="4095">
                  <c:v>0.03</c:v>
                </c:pt>
                <c:pt idx="4096">
                  <c:v>3.61E-2</c:v>
                </c:pt>
                <c:pt idx="4097">
                  <c:v>3.61E-2</c:v>
                </c:pt>
                <c:pt idx="4098">
                  <c:v>2.24E-2</c:v>
                </c:pt>
                <c:pt idx="4099">
                  <c:v>3.5999999999999997E-2</c:v>
                </c:pt>
                <c:pt idx="4100">
                  <c:v>3.5999999999999997E-2</c:v>
                </c:pt>
                <c:pt idx="4101">
                  <c:v>2.9899999999999999E-2</c:v>
                </c:pt>
                <c:pt idx="4102">
                  <c:v>2.24E-2</c:v>
                </c:pt>
                <c:pt idx="4103">
                  <c:v>3.5900000000000001E-2</c:v>
                </c:pt>
                <c:pt idx="4104">
                  <c:v>3.5799999999999998E-2</c:v>
                </c:pt>
                <c:pt idx="4105">
                  <c:v>3.5799999999999998E-2</c:v>
                </c:pt>
                <c:pt idx="4106">
                  <c:v>2.23E-2</c:v>
                </c:pt>
                <c:pt idx="4107">
                  <c:v>2.2200000000000001E-2</c:v>
                </c:pt>
                <c:pt idx="4108">
                  <c:v>2.9700000000000001E-2</c:v>
                </c:pt>
                <c:pt idx="4109">
                  <c:v>2.9700000000000001E-2</c:v>
                </c:pt>
                <c:pt idx="4110">
                  <c:v>2.2200000000000001E-2</c:v>
                </c:pt>
                <c:pt idx="4111">
                  <c:v>3.5700000000000003E-2</c:v>
                </c:pt>
                <c:pt idx="4112">
                  <c:v>3.56E-2</c:v>
                </c:pt>
                <c:pt idx="4113">
                  <c:v>2.2200000000000001E-2</c:v>
                </c:pt>
                <c:pt idx="4114">
                  <c:v>3.56E-2</c:v>
                </c:pt>
                <c:pt idx="4115">
                  <c:v>2.2200000000000001E-2</c:v>
                </c:pt>
                <c:pt idx="4116">
                  <c:v>2.9499999999999998E-2</c:v>
                </c:pt>
                <c:pt idx="4117">
                  <c:v>3.56E-2</c:v>
                </c:pt>
                <c:pt idx="4118">
                  <c:v>2.9499999999999998E-2</c:v>
                </c:pt>
                <c:pt idx="4119">
                  <c:v>3.5499999999999997E-2</c:v>
                </c:pt>
                <c:pt idx="4120">
                  <c:v>2.9499999999999998E-2</c:v>
                </c:pt>
                <c:pt idx="4121">
                  <c:v>2.1999999999999999E-2</c:v>
                </c:pt>
                <c:pt idx="4122">
                  <c:v>2.1999999999999999E-2</c:v>
                </c:pt>
                <c:pt idx="4123">
                  <c:v>3.5299999999999998E-2</c:v>
                </c:pt>
                <c:pt idx="4124">
                  <c:v>3.5200000000000002E-2</c:v>
                </c:pt>
                <c:pt idx="4125">
                  <c:v>3.5200000000000002E-2</c:v>
                </c:pt>
                <c:pt idx="4126">
                  <c:v>3.5200000000000002E-2</c:v>
                </c:pt>
                <c:pt idx="4127">
                  <c:v>2.1899999999999999E-2</c:v>
                </c:pt>
                <c:pt idx="4128">
                  <c:v>2.1899999999999999E-2</c:v>
                </c:pt>
                <c:pt idx="4129">
                  <c:v>3.5099999999999999E-2</c:v>
                </c:pt>
                <c:pt idx="4130">
                  <c:v>2.1899999999999999E-2</c:v>
                </c:pt>
                <c:pt idx="4131">
                  <c:v>2.9100000000000001E-2</c:v>
                </c:pt>
                <c:pt idx="4132">
                  <c:v>3.5000000000000003E-2</c:v>
                </c:pt>
                <c:pt idx="4133">
                  <c:v>2.18E-2</c:v>
                </c:pt>
                <c:pt idx="4134">
                  <c:v>2.18E-2</c:v>
                </c:pt>
                <c:pt idx="4135">
                  <c:v>3.5000000000000003E-2</c:v>
                </c:pt>
                <c:pt idx="4136">
                  <c:v>2.18E-2</c:v>
                </c:pt>
                <c:pt idx="4137">
                  <c:v>3.49E-2</c:v>
                </c:pt>
                <c:pt idx="4138">
                  <c:v>2.8899999999999999E-2</c:v>
                </c:pt>
                <c:pt idx="4139">
                  <c:v>2.1600000000000001E-2</c:v>
                </c:pt>
                <c:pt idx="4140">
                  <c:v>3.4700000000000002E-2</c:v>
                </c:pt>
                <c:pt idx="4141">
                  <c:v>3.4700000000000002E-2</c:v>
                </c:pt>
                <c:pt idx="4142">
                  <c:v>2.1499999999999998E-2</c:v>
                </c:pt>
                <c:pt idx="4143">
                  <c:v>3.4599999999999999E-2</c:v>
                </c:pt>
                <c:pt idx="4144">
                  <c:v>2.1499999999999998E-2</c:v>
                </c:pt>
                <c:pt idx="4145">
                  <c:v>2.1499999999999998E-2</c:v>
                </c:pt>
                <c:pt idx="4146">
                  <c:v>2.1499999999999998E-2</c:v>
                </c:pt>
                <c:pt idx="4147">
                  <c:v>2.1499999999999998E-2</c:v>
                </c:pt>
                <c:pt idx="4148">
                  <c:v>3.44E-2</c:v>
                </c:pt>
                <c:pt idx="4149">
                  <c:v>2.86E-2</c:v>
                </c:pt>
                <c:pt idx="4150">
                  <c:v>3.44E-2</c:v>
                </c:pt>
                <c:pt idx="4151">
                  <c:v>2.1399999999999999E-2</c:v>
                </c:pt>
                <c:pt idx="4152">
                  <c:v>2.1399999999999999E-2</c:v>
                </c:pt>
                <c:pt idx="4153">
                  <c:v>3.44E-2</c:v>
                </c:pt>
                <c:pt idx="4154">
                  <c:v>3.44E-2</c:v>
                </c:pt>
                <c:pt idx="4155">
                  <c:v>2.1399999999999999E-2</c:v>
                </c:pt>
                <c:pt idx="4156">
                  <c:v>2.1399999999999999E-2</c:v>
                </c:pt>
                <c:pt idx="4157">
                  <c:v>2.1299999999999999E-2</c:v>
                </c:pt>
                <c:pt idx="4158">
                  <c:v>3.4299999999999997E-2</c:v>
                </c:pt>
                <c:pt idx="4159">
                  <c:v>2.8400000000000002E-2</c:v>
                </c:pt>
                <c:pt idx="4160">
                  <c:v>3.4200000000000001E-2</c:v>
                </c:pt>
                <c:pt idx="4161">
                  <c:v>2.1299999999999999E-2</c:v>
                </c:pt>
                <c:pt idx="4162">
                  <c:v>3.4200000000000001E-2</c:v>
                </c:pt>
                <c:pt idx="4163">
                  <c:v>2.1299999999999999E-2</c:v>
                </c:pt>
                <c:pt idx="4164">
                  <c:v>3.4200000000000001E-2</c:v>
                </c:pt>
                <c:pt idx="4165">
                  <c:v>3.4200000000000001E-2</c:v>
                </c:pt>
                <c:pt idx="4166">
                  <c:v>1.55E-2</c:v>
                </c:pt>
                <c:pt idx="4167">
                  <c:v>2.12E-2</c:v>
                </c:pt>
                <c:pt idx="4168">
                  <c:v>2.1100000000000001E-2</c:v>
                </c:pt>
                <c:pt idx="4169">
                  <c:v>2.81E-2</c:v>
                </c:pt>
                <c:pt idx="4170">
                  <c:v>2.1100000000000001E-2</c:v>
                </c:pt>
                <c:pt idx="4171">
                  <c:v>3.3799999999999997E-2</c:v>
                </c:pt>
                <c:pt idx="4172">
                  <c:v>3.3799999999999997E-2</c:v>
                </c:pt>
                <c:pt idx="4173">
                  <c:v>2.1000000000000001E-2</c:v>
                </c:pt>
                <c:pt idx="4174">
                  <c:v>2.1000000000000001E-2</c:v>
                </c:pt>
                <c:pt idx="4175">
                  <c:v>3.3700000000000001E-2</c:v>
                </c:pt>
                <c:pt idx="4176">
                  <c:v>3.3700000000000001E-2</c:v>
                </c:pt>
                <c:pt idx="4177">
                  <c:v>2.0899999999999998E-2</c:v>
                </c:pt>
                <c:pt idx="4178">
                  <c:v>2.7900000000000001E-2</c:v>
                </c:pt>
                <c:pt idx="4179">
                  <c:v>2.0899999999999998E-2</c:v>
                </c:pt>
                <c:pt idx="4180">
                  <c:v>2.7799999999999998E-2</c:v>
                </c:pt>
                <c:pt idx="4181">
                  <c:v>2.0899999999999998E-2</c:v>
                </c:pt>
                <c:pt idx="4182">
                  <c:v>3.3500000000000002E-2</c:v>
                </c:pt>
                <c:pt idx="4183">
                  <c:v>3.3399999999999999E-2</c:v>
                </c:pt>
                <c:pt idx="4184">
                  <c:v>2.0799999999999999E-2</c:v>
                </c:pt>
                <c:pt idx="4185">
                  <c:v>2.7699999999999999E-2</c:v>
                </c:pt>
                <c:pt idx="4186">
                  <c:v>3.3300000000000003E-2</c:v>
                </c:pt>
                <c:pt idx="4187">
                  <c:v>2.07E-2</c:v>
                </c:pt>
                <c:pt idx="4188">
                  <c:v>3.32E-2</c:v>
                </c:pt>
                <c:pt idx="4189">
                  <c:v>2.07E-2</c:v>
                </c:pt>
                <c:pt idx="4190">
                  <c:v>2.07E-2</c:v>
                </c:pt>
                <c:pt idx="4191">
                  <c:v>2.06E-2</c:v>
                </c:pt>
                <c:pt idx="4192">
                  <c:v>3.3000000000000002E-2</c:v>
                </c:pt>
                <c:pt idx="4193">
                  <c:v>2.0500000000000001E-2</c:v>
                </c:pt>
                <c:pt idx="4194">
                  <c:v>1.49E-2</c:v>
                </c:pt>
                <c:pt idx="4195">
                  <c:v>3.2899999999999999E-2</c:v>
                </c:pt>
                <c:pt idx="4196">
                  <c:v>1.49E-2</c:v>
                </c:pt>
                <c:pt idx="4197">
                  <c:v>3.2800000000000003E-2</c:v>
                </c:pt>
                <c:pt idx="4198">
                  <c:v>1.4800000000000001E-2</c:v>
                </c:pt>
                <c:pt idx="4199">
                  <c:v>3.27E-2</c:v>
                </c:pt>
                <c:pt idx="4200">
                  <c:v>2.0299999999999999E-2</c:v>
                </c:pt>
                <c:pt idx="4201">
                  <c:v>2.7099999999999999E-2</c:v>
                </c:pt>
                <c:pt idx="4202">
                  <c:v>2.0299999999999999E-2</c:v>
                </c:pt>
                <c:pt idx="4203">
                  <c:v>3.2599999999999997E-2</c:v>
                </c:pt>
                <c:pt idx="4204">
                  <c:v>2.7099999999999999E-2</c:v>
                </c:pt>
                <c:pt idx="4205">
                  <c:v>2.0199999999999999E-2</c:v>
                </c:pt>
                <c:pt idx="4206">
                  <c:v>3.2500000000000001E-2</c:v>
                </c:pt>
                <c:pt idx="4207">
                  <c:v>2.0199999999999999E-2</c:v>
                </c:pt>
                <c:pt idx="4208">
                  <c:v>2.01E-2</c:v>
                </c:pt>
                <c:pt idx="4209">
                  <c:v>2.01E-2</c:v>
                </c:pt>
                <c:pt idx="4210">
                  <c:v>3.2199999999999999E-2</c:v>
                </c:pt>
                <c:pt idx="4211">
                  <c:v>0.02</c:v>
                </c:pt>
                <c:pt idx="4212">
                  <c:v>3.2099999999999997E-2</c:v>
                </c:pt>
                <c:pt idx="4213">
                  <c:v>0.02</c:v>
                </c:pt>
                <c:pt idx="4214">
                  <c:v>2.6599999999999999E-2</c:v>
                </c:pt>
                <c:pt idx="4215">
                  <c:v>0.02</c:v>
                </c:pt>
                <c:pt idx="4216">
                  <c:v>1.4500000000000001E-2</c:v>
                </c:pt>
                <c:pt idx="4217">
                  <c:v>2.6599999999999999E-2</c:v>
                </c:pt>
                <c:pt idx="4218">
                  <c:v>1.9900000000000001E-2</c:v>
                </c:pt>
                <c:pt idx="4219">
                  <c:v>1.9900000000000001E-2</c:v>
                </c:pt>
                <c:pt idx="4220">
                  <c:v>1.9900000000000001E-2</c:v>
                </c:pt>
                <c:pt idx="4221">
                  <c:v>1.9900000000000001E-2</c:v>
                </c:pt>
                <c:pt idx="4222">
                  <c:v>1.9900000000000001E-2</c:v>
                </c:pt>
                <c:pt idx="4223">
                  <c:v>3.1800000000000002E-2</c:v>
                </c:pt>
                <c:pt idx="4224">
                  <c:v>1.9800000000000002E-2</c:v>
                </c:pt>
                <c:pt idx="4225">
                  <c:v>3.1699999999999999E-2</c:v>
                </c:pt>
                <c:pt idx="4226">
                  <c:v>2.6200000000000001E-2</c:v>
                </c:pt>
                <c:pt idx="4227">
                  <c:v>1.9699999999999999E-2</c:v>
                </c:pt>
                <c:pt idx="4228">
                  <c:v>3.1600000000000003E-2</c:v>
                </c:pt>
                <c:pt idx="4229">
                  <c:v>1.9599999999999999E-2</c:v>
                </c:pt>
                <c:pt idx="4230">
                  <c:v>3.15E-2</c:v>
                </c:pt>
                <c:pt idx="4231">
                  <c:v>2.6100000000000002E-2</c:v>
                </c:pt>
                <c:pt idx="4232">
                  <c:v>1.95E-2</c:v>
                </c:pt>
                <c:pt idx="4233">
                  <c:v>2.5999999999999999E-2</c:v>
                </c:pt>
                <c:pt idx="4234">
                  <c:v>1.95E-2</c:v>
                </c:pt>
                <c:pt idx="4235">
                  <c:v>2.5700000000000001E-2</c:v>
                </c:pt>
                <c:pt idx="4236">
                  <c:v>2.5700000000000001E-2</c:v>
                </c:pt>
                <c:pt idx="4237">
                  <c:v>3.09E-2</c:v>
                </c:pt>
                <c:pt idx="4238">
                  <c:v>2.5600000000000001E-2</c:v>
                </c:pt>
                <c:pt idx="4239">
                  <c:v>2.5600000000000001E-2</c:v>
                </c:pt>
                <c:pt idx="4240">
                  <c:v>2.5499999999999998E-2</c:v>
                </c:pt>
                <c:pt idx="4241">
                  <c:v>2.5499999999999998E-2</c:v>
                </c:pt>
                <c:pt idx="4242">
                  <c:v>1.38E-2</c:v>
                </c:pt>
                <c:pt idx="4243">
                  <c:v>1.6740999999999999</c:v>
                </c:pt>
                <c:pt idx="4244">
                  <c:v>1.6729000000000001</c:v>
                </c:pt>
                <c:pt idx="4245">
                  <c:v>1.6727000000000001</c:v>
                </c:pt>
                <c:pt idx="4246">
                  <c:v>1.6720999999999999</c:v>
                </c:pt>
                <c:pt idx="4247">
                  <c:v>1.6718</c:v>
                </c:pt>
                <c:pt idx="4248">
                  <c:v>1.89E-2</c:v>
                </c:pt>
                <c:pt idx="4249">
                  <c:v>1.671</c:v>
                </c:pt>
                <c:pt idx="4250">
                  <c:v>1.6709000000000001</c:v>
                </c:pt>
                <c:pt idx="4251">
                  <c:v>1.6705000000000001</c:v>
                </c:pt>
                <c:pt idx="4252">
                  <c:v>1.6701999999999999</c:v>
                </c:pt>
                <c:pt idx="4253">
                  <c:v>1.6700999999999999</c:v>
                </c:pt>
                <c:pt idx="4254">
                  <c:v>1.6700999999999999</c:v>
                </c:pt>
                <c:pt idx="4255">
                  <c:v>1.6695</c:v>
                </c:pt>
                <c:pt idx="4256">
                  <c:v>1.6696</c:v>
                </c:pt>
                <c:pt idx="4257">
                  <c:v>1.6694</c:v>
                </c:pt>
                <c:pt idx="4258">
                  <c:v>1.6688000000000001</c:v>
                </c:pt>
                <c:pt idx="4259">
                  <c:v>1.6689000000000001</c:v>
                </c:pt>
                <c:pt idx="4260">
                  <c:v>1.6685000000000001</c:v>
                </c:pt>
                <c:pt idx="4261">
                  <c:v>1.6684000000000001</c:v>
                </c:pt>
                <c:pt idx="4262">
                  <c:v>1.89E-2</c:v>
                </c:pt>
                <c:pt idx="4263">
                  <c:v>1.6684000000000001</c:v>
                </c:pt>
                <c:pt idx="4264">
                  <c:v>1.6686000000000001</c:v>
                </c:pt>
                <c:pt idx="4265">
                  <c:v>1.6682999999999999</c:v>
                </c:pt>
                <c:pt idx="4266">
                  <c:v>1.6678999999999999</c:v>
                </c:pt>
                <c:pt idx="4267">
                  <c:v>1.6678999999999999</c:v>
                </c:pt>
                <c:pt idx="4268">
                  <c:v>1.6674</c:v>
                </c:pt>
                <c:pt idx="4269">
                  <c:v>1.667</c:v>
                </c:pt>
                <c:pt idx="4270">
                  <c:v>1.37E-2</c:v>
                </c:pt>
                <c:pt idx="4271">
                  <c:v>1.6669</c:v>
                </c:pt>
                <c:pt idx="4272">
                  <c:v>1.6669</c:v>
                </c:pt>
                <c:pt idx="4273">
                  <c:v>1.6662999999999999</c:v>
                </c:pt>
                <c:pt idx="4274">
                  <c:v>1.6664000000000001</c:v>
                </c:pt>
                <c:pt idx="4275">
                  <c:v>1.6662999999999999</c:v>
                </c:pt>
                <c:pt idx="4276">
                  <c:v>1.6657999999999999</c:v>
                </c:pt>
                <c:pt idx="4277">
                  <c:v>1.6654</c:v>
                </c:pt>
                <c:pt idx="4278">
                  <c:v>1.6654</c:v>
                </c:pt>
                <c:pt idx="4279">
                  <c:v>1.6651</c:v>
                </c:pt>
                <c:pt idx="4280">
                  <c:v>1.665</c:v>
                </c:pt>
                <c:pt idx="4281">
                  <c:v>1.6646000000000001</c:v>
                </c:pt>
                <c:pt idx="4282">
                  <c:v>1.6642999999999999</c:v>
                </c:pt>
                <c:pt idx="4283">
                  <c:v>1.6639999999999999</c:v>
                </c:pt>
                <c:pt idx="4284">
                  <c:v>1.6640999999999999</c:v>
                </c:pt>
                <c:pt idx="4285">
                  <c:v>1.6640999999999999</c:v>
                </c:pt>
                <c:pt idx="4286">
                  <c:v>1.6637999999999999</c:v>
                </c:pt>
                <c:pt idx="4287">
                  <c:v>1.6635</c:v>
                </c:pt>
                <c:pt idx="4288">
                  <c:v>1.8800000000000001E-2</c:v>
                </c:pt>
                <c:pt idx="4289">
                  <c:v>1.6633</c:v>
                </c:pt>
                <c:pt idx="4290">
                  <c:v>1.6634</c:v>
                </c:pt>
                <c:pt idx="4291">
                  <c:v>1.6634</c:v>
                </c:pt>
                <c:pt idx="4292">
                  <c:v>1.6632</c:v>
                </c:pt>
                <c:pt idx="4293">
                  <c:v>1.6631</c:v>
                </c:pt>
                <c:pt idx="4294">
                  <c:v>1.6627000000000001</c:v>
                </c:pt>
                <c:pt idx="4295">
                  <c:v>1.6626000000000001</c:v>
                </c:pt>
                <c:pt idx="4296">
                  <c:v>1.6627000000000001</c:v>
                </c:pt>
                <c:pt idx="4297">
                  <c:v>1.6626000000000001</c:v>
                </c:pt>
                <c:pt idx="4298">
                  <c:v>1.6625000000000001</c:v>
                </c:pt>
                <c:pt idx="4299">
                  <c:v>1.6621999999999999</c:v>
                </c:pt>
                <c:pt idx="4300">
                  <c:v>1.6621999999999999</c:v>
                </c:pt>
                <c:pt idx="4301">
                  <c:v>1.6621999999999999</c:v>
                </c:pt>
                <c:pt idx="4302">
                  <c:v>1.6619999999999999</c:v>
                </c:pt>
                <c:pt idx="4303">
                  <c:v>1.6617</c:v>
                </c:pt>
                <c:pt idx="4304">
                  <c:v>1.6616</c:v>
                </c:pt>
                <c:pt idx="4305">
                  <c:v>1.6613</c:v>
                </c:pt>
                <c:pt idx="4306">
                  <c:v>1.6612</c:v>
                </c:pt>
                <c:pt idx="4307">
                  <c:v>1.6612</c:v>
                </c:pt>
                <c:pt idx="4308">
                  <c:v>1.6612</c:v>
                </c:pt>
                <c:pt idx="4309">
                  <c:v>1.6612</c:v>
                </c:pt>
                <c:pt idx="4310">
                  <c:v>1.6611</c:v>
                </c:pt>
                <c:pt idx="4311">
                  <c:v>1.6609</c:v>
                </c:pt>
                <c:pt idx="4312">
                  <c:v>1.6608000000000001</c:v>
                </c:pt>
                <c:pt idx="4313">
                  <c:v>1.6609</c:v>
                </c:pt>
                <c:pt idx="4314">
                  <c:v>1.6604000000000001</c:v>
                </c:pt>
                <c:pt idx="4315">
                  <c:v>1.6605000000000001</c:v>
                </c:pt>
                <c:pt idx="4316">
                  <c:v>1.6600999999999999</c:v>
                </c:pt>
                <c:pt idx="4317">
                  <c:v>1.6600999999999999</c:v>
                </c:pt>
                <c:pt idx="4318">
                  <c:v>1.6600999999999999</c:v>
                </c:pt>
                <c:pt idx="4319">
                  <c:v>1.66</c:v>
                </c:pt>
                <c:pt idx="4320">
                  <c:v>1.6596</c:v>
                </c:pt>
                <c:pt idx="4321">
                  <c:v>1.6597999999999999</c:v>
                </c:pt>
                <c:pt idx="4322">
                  <c:v>1.6595</c:v>
                </c:pt>
                <c:pt idx="4323">
                  <c:v>1.6595</c:v>
                </c:pt>
                <c:pt idx="4324">
                  <c:v>1.6594</c:v>
                </c:pt>
                <c:pt idx="4325">
                  <c:v>1.6592</c:v>
                </c:pt>
                <c:pt idx="4326">
                  <c:v>1.6593</c:v>
                </c:pt>
                <c:pt idx="4327">
                  <c:v>1.6593</c:v>
                </c:pt>
                <c:pt idx="4328">
                  <c:v>1.6591</c:v>
                </c:pt>
                <c:pt idx="4329">
                  <c:v>1.6589</c:v>
                </c:pt>
                <c:pt idx="4330">
                  <c:v>1.6586000000000001</c:v>
                </c:pt>
                <c:pt idx="4331">
                  <c:v>1.6587000000000001</c:v>
                </c:pt>
                <c:pt idx="4332">
                  <c:v>1.6587000000000001</c:v>
                </c:pt>
                <c:pt idx="4333">
                  <c:v>1.6586000000000001</c:v>
                </c:pt>
                <c:pt idx="4334">
                  <c:v>1.6587000000000001</c:v>
                </c:pt>
                <c:pt idx="4335">
                  <c:v>1.6580999999999999</c:v>
                </c:pt>
                <c:pt idx="4336">
                  <c:v>1.6581999999999999</c:v>
                </c:pt>
                <c:pt idx="4337">
                  <c:v>1.6580999999999999</c:v>
                </c:pt>
                <c:pt idx="4338">
                  <c:v>1.6580999999999999</c:v>
                </c:pt>
                <c:pt idx="4339">
                  <c:v>1.6581999999999999</c:v>
                </c:pt>
                <c:pt idx="4340">
                  <c:v>1.6579999999999999</c:v>
                </c:pt>
                <c:pt idx="4341">
                  <c:v>1.6576</c:v>
                </c:pt>
                <c:pt idx="4342">
                  <c:v>1.6576</c:v>
                </c:pt>
                <c:pt idx="4343">
                  <c:v>1.6574</c:v>
                </c:pt>
                <c:pt idx="4344">
                  <c:v>1.6575</c:v>
                </c:pt>
                <c:pt idx="4345">
                  <c:v>1.6573</c:v>
                </c:pt>
                <c:pt idx="4346">
                  <c:v>1.6571</c:v>
                </c:pt>
                <c:pt idx="4347">
                  <c:v>1.6573</c:v>
                </c:pt>
                <c:pt idx="4348">
                  <c:v>1.657</c:v>
                </c:pt>
                <c:pt idx="4349">
                  <c:v>1.6567000000000001</c:v>
                </c:pt>
                <c:pt idx="4350">
                  <c:v>3.0099999999999998E-2</c:v>
                </c:pt>
                <c:pt idx="4351">
                  <c:v>1.6564000000000001</c:v>
                </c:pt>
                <c:pt idx="4352">
                  <c:v>1.6565000000000001</c:v>
                </c:pt>
                <c:pt idx="4353">
                  <c:v>1.6566000000000001</c:v>
                </c:pt>
                <c:pt idx="4354">
                  <c:v>1.6560999999999999</c:v>
                </c:pt>
                <c:pt idx="4355">
                  <c:v>1.6560999999999999</c:v>
                </c:pt>
                <c:pt idx="4356">
                  <c:v>1.6563000000000001</c:v>
                </c:pt>
                <c:pt idx="4357">
                  <c:v>1.6559999999999999</c:v>
                </c:pt>
                <c:pt idx="4358">
                  <c:v>2.5000000000000001E-2</c:v>
                </c:pt>
                <c:pt idx="4359">
                  <c:v>1.6555</c:v>
                </c:pt>
                <c:pt idx="4360">
                  <c:v>1.6555</c:v>
                </c:pt>
                <c:pt idx="4361">
                  <c:v>1.6553</c:v>
                </c:pt>
                <c:pt idx="4362">
                  <c:v>1.6554</c:v>
                </c:pt>
                <c:pt idx="4363">
                  <c:v>1.6552</c:v>
                </c:pt>
                <c:pt idx="4364">
                  <c:v>1.6555</c:v>
                </c:pt>
                <c:pt idx="4365">
                  <c:v>1.655</c:v>
                </c:pt>
                <c:pt idx="4366">
                  <c:v>1.655</c:v>
                </c:pt>
                <c:pt idx="4367">
                  <c:v>1.6552</c:v>
                </c:pt>
                <c:pt idx="4368">
                  <c:v>1.6547000000000001</c:v>
                </c:pt>
                <c:pt idx="4369">
                  <c:v>1.6549</c:v>
                </c:pt>
                <c:pt idx="4370">
                  <c:v>1.6547000000000001</c:v>
                </c:pt>
                <c:pt idx="4371">
                  <c:v>1.6544000000000001</c:v>
                </c:pt>
                <c:pt idx="4372">
                  <c:v>1.6546000000000001</c:v>
                </c:pt>
                <c:pt idx="4373">
                  <c:v>1.6544000000000001</c:v>
                </c:pt>
                <c:pt idx="4374">
                  <c:v>1.8700000000000001E-2</c:v>
                </c:pt>
                <c:pt idx="4375">
                  <c:v>1.6540999999999999</c:v>
                </c:pt>
                <c:pt idx="4376">
                  <c:v>1.6539999999999999</c:v>
                </c:pt>
                <c:pt idx="4377">
                  <c:v>2.4899999999999999E-2</c:v>
                </c:pt>
                <c:pt idx="4378">
                  <c:v>1.6533</c:v>
                </c:pt>
                <c:pt idx="4379">
                  <c:v>1.6526000000000001</c:v>
                </c:pt>
                <c:pt idx="4380">
                  <c:v>1.6526000000000001</c:v>
                </c:pt>
                <c:pt idx="4381">
                  <c:v>1.6527000000000001</c:v>
                </c:pt>
                <c:pt idx="4382">
                  <c:v>1.6527000000000001</c:v>
                </c:pt>
                <c:pt idx="4383">
                  <c:v>1.6525000000000001</c:v>
                </c:pt>
                <c:pt idx="4384">
                  <c:v>1.6518999999999999</c:v>
                </c:pt>
                <c:pt idx="4385">
                  <c:v>1.6521999999999999</c:v>
                </c:pt>
                <c:pt idx="4386">
                  <c:v>1.6519999999999999</c:v>
                </c:pt>
                <c:pt idx="4387">
                  <c:v>1.6520999999999999</c:v>
                </c:pt>
                <c:pt idx="4388">
                  <c:v>1.6516999999999999</c:v>
                </c:pt>
                <c:pt idx="4389">
                  <c:v>1.6515</c:v>
                </c:pt>
                <c:pt idx="4390">
                  <c:v>1.6513</c:v>
                </c:pt>
                <c:pt idx="4391">
                  <c:v>1.6505000000000001</c:v>
                </c:pt>
                <c:pt idx="4392">
                  <c:v>1.8599999999999998E-2</c:v>
                </c:pt>
                <c:pt idx="4393">
                  <c:v>1.6496</c:v>
                </c:pt>
                <c:pt idx="4394">
                  <c:v>1.6488</c:v>
                </c:pt>
                <c:pt idx="4395">
                  <c:v>1.6487000000000001</c:v>
                </c:pt>
                <c:pt idx="4396">
                  <c:v>1.6484000000000001</c:v>
                </c:pt>
                <c:pt idx="4397">
                  <c:v>1.8599999999999998E-2</c:v>
                </c:pt>
                <c:pt idx="4398">
                  <c:v>1.6457999999999999</c:v>
                </c:pt>
                <c:pt idx="4399">
                  <c:v>1.8599999999999998E-2</c:v>
                </c:pt>
                <c:pt idx="4400">
                  <c:v>1.8499999999999999E-2</c:v>
                </c:pt>
                <c:pt idx="4401">
                  <c:v>1.35E-2</c:v>
                </c:pt>
                <c:pt idx="4402">
                  <c:v>1.8499999999999999E-2</c:v>
                </c:pt>
                <c:pt idx="4403">
                  <c:v>1.8499999999999999E-2</c:v>
                </c:pt>
                <c:pt idx="4404">
                  <c:v>2.46E-2</c:v>
                </c:pt>
                <c:pt idx="4405">
                  <c:v>1.84E-2</c:v>
                </c:pt>
                <c:pt idx="4406">
                  <c:v>1.34E-2</c:v>
                </c:pt>
                <c:pt idx="4407">
                  <c:v>1.84E-2</c:v>
                </c:pt>
                <c:pt idx="4408">
                  <c:v>1.84E-2</c:v>
                </c:pt>
                <c:pt idx="4409">
                  <c:v>1.83E-2</c:v>
                </c:pt>
                <c:pt idx="4410">
                  <c:v>1.8200000000000001E-2</c:v>
                </c:pt>
                <c:pt idx="4411">
                  <c:v>1.32E-2</c:v>
                </c:pt>
                <c:pt idx="4412">
                  <c:v>1.8100000000000002E-2</c:v>
                </c:pt>
                <c:pt idx="4413">
                  <c:v>1.8100000000000002E-2</c:v>
                </c:pt>
                <c:pt idx="4414">
                  <c:v>1.7999999999999999E-2</c:v>
                </c:pt>
                <c:pt idx="4415">
                  <c:v>1.7899999999999999E-2</c:v>
                </c:pt>
                <c:pt idx="4416">
                  <c:v>1.7899999999999999E-2</c:v>
                </c:pt>
                <c:pt idx="4417">
                  <c:v>1.78E-2</c:v>
                </c:pt>
                <c:pt idx="4418">
                  <c:v>1.78E-2</c:v>
                </c:pt>
                <c:pt idx="4419">
                  <c:v>1.78E-2</c:v>
                </c:pt>
                <c:pt idx="4420">
                  <c:v>1.29E-2</c:v>
                </c:pt>
                <c:pt idx="4421">
                  <c:v>1.77E-2</c:v>
                </c:pt>
                <c:pt idx="4422">
                  <c:v>1.77E-2</c:v>
                </c:pt>
                <c:pt idx="4423">
                  <c:v>1.7600000000000001E-2</c:v>
                </c:pt>
                <c:pt idx="4424">
                  <c:v>1.2800000000000001E-2</c:v>
                </c:pt>
                <c:pt idx="4425">
                  <c:v>1.2699999999999999E-2</c:v>
                </c:pt>
                <c:pt idx="4426">
                  <c:v>1.26E-2</c:v>
                </c:pt>
                <c:pt idx="4427">
                  <c:v>1.26E-2</c:v>
                </c:pt>
                <c:pt idx="4428">
                  <c:v>1.26E-2</c:v>
                </c:pt>
                <c:pt idx="4429">
                  <c:v>1.26E-2</c:v>
                </c:pt>
                <c:pt idx="4430">
                  <c:v>2.29E-2</c:v>
                </c:pt>
                <c:pt idx="4431">
                  <c:v>1.2500000000000001E-2</c:v>
                </c:pt>
                <c:pt idx="4432">
                  <c:v>1.7100000000000001E-2</c:v>
                </c:pt>
                <c:pt idx="4433">
                  <c:v>2.2800000000000001E-2</c:v>
                </c:pt>
                <c:pt idx="4434">
                  <c:v>1.24E-2</c:v>
                </c:pt>
                <c:pt idx="4435">
                  <c:v>1.7000000000000001E-2</c:v>
                </c:pt>
                <c:pt idx="4436">
                  <c:v>1.7000000000000001E-2</c:v>
                </c:pt>
                <c:pt idx="4437">
                  <c:v>1.23E-2</c:v>
                </c:pt>
                <c:pt idx="4438">
                  <c:v>1.6899999999999998E-2</c:v>
                </c:pt>
                <c:pt idx="4439">
                  <c:v>1.6799999999999999E-2</c:v>
                </c:pt>
                <c:pt idx="4440">
                  <c:v>1.6799999999999999E-2</c:v>
                </c:pt>
                <c:pt idx="4441">
                  <c:v>1.2200000000000001E-2</c:v>
                </c:pt>
                <c:pt idx="4442">
                  <c:v>1.67E-2</c:v>
                </c:pt>
                <c:pt idx="4443">
                  <c:v>1.2200000000000001E-2</c:v>
                </c:pt>
                <c:pt idx="4444">
                  <c:v>1.21E-2</c:v>
                </c:pt>
                <c:pt idx="4445">
                  <c:v>1.21E-2</c:v>
                </c:pt>
                <c:pt idx="4446">
                  <c:v>1.21E-2</c:v>
                </c:pt>
                <c:pt idx="4447">
                  <c:v>1.21E-2</c:v>
                </c:pt>
                <c:pt idx="4448">
                  <c:v>1.21E-2</c:v>
                </c:pt>
                <c:pt idx="4449">
                  <c:v>1.66E-2</c:v>
                </c:pt>
                <c:pt idx="4450">
                  <c:v>1.21E-2</c:v>
                </c:pt>
                <c:pt idx="4451">
                  <c:v>1.2E-2</c:v>
                </c:pt>
                <c:pt idx="4452">
                  <c:v>1.2E-2</c:v>
                </c:pt>
                <c:pt idx="4453">
                  <c:v>1.2E-2</c:v>
                </c:pt>
                <c:pt idx="4454">
                  <c:v>1.6500000000000001E-2</c:v>
                </c:pt>
                <c:pt idx="4455">
                  <c:v>1.2E-2</c:v>
                </c:pt>
                <c:pt idx="4456">
                  <c:v>1.2E-2</c:v>
                </c:pt>
                <c:pt idx="4457">
                  <c:v>1.2E-2</c:v>
                </c:pt>
                <c:pt idx="4458">
                  <c:v>1.6500000000000001E-2</c:v>
                </c:pt>
                <c:pt idx="4459">
                  <c:v>1.6400000000000001E-2</c:v>
                </c:pt>
                <c:pt idx="4460">
                  <c:v>1.1900000000000001E-2</c:v>
                </c:pt>
                <c:pt idx="4461">
                  <c:v>1.1900000000000001E-2</c:v>
                </c:pt>
                <c:pt idx="4462">
                  <c:v>1.6299999999999999E-2</c:v>
                </c:pt>
                <c:pt idx="4463">
                  <c:v>1.6199999999999999E-2</c:v>
                </c:pt>
                <c:pt idx="4464">
                  <c:v>1.18E-2</c:v>
                </c:pt>
                <c:pt idx="4465">
                  <c:v>1.18E-2</c:v>
                </c:pt>
                <c:pt idx="4466">
                  <c:v>1.18E-2</c:v>
                </c:pt>
                <c:pt idx="4467">
                  <c:v>1.6199999999999999E-2</c:v>
                </c:pt>
                <c:pt idx="4468">
                  <c:v>1.18E-2</c:v>
                </c:pt>
                <c:pt idx="4469">
                  <c:v>1.17E-2</c:v>
                </c:pt>
                <c:pt idx="4470">
                  <c:v>1.61E-2</c:v>
                </c:pt>
                <c:pt idx="4471">
                  <c:v>1.17E-2</c:v>
                </c:pt>
                <c:pt idx="4472">
                  <c:v>1.17E-2</c:v>
                </c:pt>
                <c:pt idx="4473">
                  <c:v>1.1599999999999999E-2</c:v>
                </c:pt>
                <c:pt idx="4474">
                  <c:v>1.6E-2</c:v>
                </c:pt>
                <c:pt idx="4475">
                  <c:v>1.1599999999999999E-2</c:v>
                </c:pt>
                <c:pt idx="4476">
                  <c:v>1.1599999999999999E-2</c:v>
                </c:pt>
                <c:pt idx="4477">
                  <c:v>1.1599999999999999E-2</c:v>
                </c:pt>
                <c:pt idx="4478">
                  <c:v>1.1599999999999999E-2</c:v>
                </c:pt>
                <c:pt idx="4479">
                  <c:v>1.5900000000000001E-2</c:v>
                </c:pt>
                <c:pt idx="4480">
                  <c:v>1.15E-2</c:v>
                </c:pt>
                <c:pt idx="4481">
                  <c:v>1.15E-2</c:v>
                </c:pt>
                <c:pt idx="4482">
                  <c:v>1.15E-2</c:v>
                </c:pt>
                <c:pt idx="4483">
                  <c:v>1.15E-2</c:v>
                </c:pt>
                <c:pt idx="4484">
                  <c:v>1.15E-2</c:v>
                </c:pt>
                <c:pt idx="4485">
                  <c:v>1.15E-2</c:v>
                </c:pt>
                <c:pt idx="4486">
                  <c:v>1.15E-2</c:v>
                </c:pt>
                <c:pt idx="4487">
                  <c:v>1.5800000000000002E-2</c:v>
                </c:pt>
                <c:pt idx="4488">
                  <c:v>1.15E-2</c:v>
                </c:pt>
                <c:pt idx="4489">
                  <c:v>1.15E-2</c:v>
                </c:pt>
                <c:pt idx="4490">
                  <c:v>1.14E-2</c:v>
                </c:pt>
                <c:pt idx="4491">
                  <c:v>1.14E-2</c:v>
                </c:pt>
                <c:pt idx="4492">
                  <c:v>1.5599999999999999E-2</c:v>
                </c:pt>
                <c:pt idx="4493">
                  <c:v>1.5599999999999999E-2</c:v>
                </c:pt>
                <c:pt idx="4494">
                  <c:v>1.1299999999999999E-2</c:v>
                </c:pt>
                <c:pt idx="4495">
                  <c:v>1.1299999999999999E-2</c:v>
                </c:pt>
                <c:pt idx="4496">
                  <c:v>1.1299999999999999E-2</c:v>
                </c:pt>
                <c:pt idx="4497">
                  <c:v>1.55E-2</c:v>
                </c:pt>
                <c:pt idx="4498">
                  <c:v>1.1299999999999999E-2</c:v>
                </c:pt>
                <c:pt idx="4499">
                  <c:v>1.55E-2</c:v>
                </c:pt>
                <c:pt idx="4500">
                  <c:v>1.12E-2</c:v>
                </c:pt>
                <c:pt idx="4501">
                  <c:v>1.12E-2</c:v>
                </c:pt>
                <c:pt idx="4502">
                  <c:v>1.12E-2</c:v>
                </c:pt>
                <c:pt idx="4503">
                  <c:v>1.11E-2</c:v>
                </c:pt>
                <c:pt idx="4504">
                  <c:v>1.11E-2</c:v>
                </c:pt>
                <c:pt idx="4505">
                  <c:v>1.11E-2</c:v>
                </c:pt>
                <c:pt idx="4506">
                  <c:v>1.11E-2</c:v>
                </c:pt>
                <c:pt idx="4507">
                  <c:v>1.5299999999999999E-2</c:v>
                </c:pt>
                <c:pt idx="4508">
                  <c:v>1.0999999999999999E-2</c:v>
                </c:pt>
                <c:pt idx="4509">
                  <c:v>1.5100000000000001E-2</c:v>
                </c:pt>
                <c:pt idx="4510">
                  <c:v>1.0999999999999999E-2</c:v>
                </c:pt>
                <c:pt idx="4511">
                  <c:v>1.0999999999999999E-2</c:v>
                </c:pt>
                <c:pt idx="4512">
                  <c:v>1.0999999999999999E-2</c:v>
                </c:pt>
                <c:pt idx="4513">
                  <c:v>1.5100000000000001E-2</c:v>
                </c:pt>
                <c:pt idx="4514">
                  <c:v>1.0999999999999999E-2</c:v>
                </c:pt>
                <c:pt idx="4515">
                  <c:v>1.0999999999999999E-2</c:v>
                </c:pt>
                <c:pt idx="4516">
                  <c:v>1.5100000000000001E-2</c:v>
                </c:pt>
                <c:pt idx="4517">
                  <c:v>1.09E-2</c:v>
                </c:pt>
                <c:pt idx="4518">
                  <c:v>1.09E-2</c:v>
                </c:pt>
                <c:pt idx="4519">
                  <c:v>1.49E-2</c:v>
                </c:pt>
                <c:pt idx="4520">
                  <c:v>1.0800000000000001E-2</c:v>
                </c:pt>
                <c:pt idx="4521">
                  <c:v>1.49E-2</c:v>
                </c:pt>
                <c:pt idx="4522">
                  <c:v>1.0800000000000001E-2</c:v>
                </c:pt>
                <c:pt idx="4523">
                  <c:v>1.0800000000000001E-2</c:v>
                </c:pt>
                <c:pt idx="4524">
                  <c:v>1.4800000000000001E-2</c:v>
                </c:pt>
                <c:pt idx="4525">
                  <c:v>1.0699999999999999E-2</c:v>
                </c:pt>
                <c:pt idx="4526">
                  <c:v>1.0699999999999999E-2</c:v>
                </c:pt>
                <c:pt idx="4527">
                  <c:v>1.46E-2</c:v>
                </c:pt>
                <c:pt idx="4528">
                  <c:v>1.06E-2</c:v>
                </c:pt>
                <c:pt idx="4529">
                  <c:v>1.06E-2</c:v>
                </c:pt>
                <c:pt idx="4530">
                  <c:v>1.06E-2</c:v>
                </c:pt>
                <c:pt idx="4531">
                  <c:v>1.46E-2</c:v>
                </c:pt>
                <c:pt idx="4532">
                  <c:v>1.0500000000000001E-2</c:v>
                </c:pt>
                <c:pt idx="4533">
                  <c:v>1.0500000000000001E-2</c:v>
                </c:pt>
                <c:pt idx="4534">
                  <c:v>1.0500000000000001E-2</c:v>
                </c:pt>
                <c:pt idx="4535">
                  <c:v>1.04E-2</c:v>
                </c:pt>
                <c:pt idx="4536">
                  <c:v>1.7038</c:v>
                </c:pt>
                <c:pt idx="4537">
                  <c:v>1.7036</c:v>
                </c:pt>
                <c:pt idx="4538">
                  <c:v>1.7029000000000001</c:v>
                </c:pt>
                <c:pt idx="4539">
                  <c:v>1.7030000000000001</c:v>
                </c:pt>
                <c:pt idx="4540">
                  <c:v>1.7022999999999999</c:v>
                </c:pt>
                <c:pt idx="4541">
                  <c:v>1.7020999999999999</c:v>
                </c:pt>
                <c:pt idx="4542">
                  <c:v>1.7020999999999999</c:v>
                </c:pt>
                <c:pt idx="4543">
                  <c:v>1.7016</c:v>
                </c:pt>
                <c:pt idx="4544">
                  <c:v>1.43E-2</c:v>
                </c:pt>
                <c:pt idx="4545">
                  <c:v>1.7009000000000001</c:v>
                </c:pt>
                <c:pt idx="4546">
                  <c:v>1.7009000000000001</c:v>
                </c:pt>
                <c:pt idx="4547">
                  <c:v>1.7008000000000001</c:v>
                </c:pt>
                <c:pt idx="4548">
                  <c:v>1.7003999999999999</c:v>
                </c:pt>
                <c:pt idx="4549">
                  <c:v>1.7004999999999999</c:v>
                </c:pt>
                <c:pt idx="4550">
                  <c:v>1.7004999999999999</c:v>
                </c:pt>
                <c:pt idx="4551">
                  <c:v>1.7000999999999999</c:v>
                </c:pt>
                <c:pt idx="4552">
                  <c:v>1.6997</c:v>
                </c:pt>
                <c:pt idx="4553">
                  <c:v>1.6997</c:v>
                </c:pt>
                <c:pt idx="4554">
                  <c:v>1.6997</c:v>
                </c:pt>
                <c:pt idx="4555">
                  <c:v>1.6996</c:v>
                </c:pt>
                <c:pt idx="4556">
                  <c:v>1.6989000000000001</c:v>
                </c:pt>
                <c:pt idx="4557">
                  <c:v>1.6986000000000001</c:v>
                </c:pt>
                <c:pt idx="4558">
                  <c:v>1.6987000000000001</c:v>
                </c:pt>
                <c:pt idx="4559">
                  <c:v>1.6987000000000001</c:v>
                </c:pt>
                <c:pt idx="4560">
                  <c:v>1.6983999999999999</c:v>
                </c:pt>
                <c:pt idx="4561">
                  <c:v>1.6980999999999999</c:v>
                </c:pt>
                <c:pt idx="4562">
                  <c:v>1.698</c:v>
                </c:pt>
                <c:pt idx="4563">
                  <c:v>1.698</c:v>
                </c:pt>
                <c:pt idx="4564">
                  <c:v>1.6976</c:v>
                </c:pt>
                <c:pt idx="4565">
                  <c:v>1.6977</c:v>
                </c:pt>
                <c:pt idx="4566">
                  <c:v>1.6976</c:v>
                </c:pt>
                <c:pt idx="4567">
                  <c:v>1.6973</c:v>
                </c:pt>
                <c:pt idx="4568">
                  <c:v>1.6970000000000001</c:v>
                </c:pt>
                <c:pt idx="4569">
                  <c:v>1.6969000000000001</c:v>
                </c:pt>
                <c:pt idx="4570">
                  <c:v>1.6964999999999999</c:v>
                </c:pt>
                <c:pt idx="4571">
                  <c:v>1.6963999999999999</c:v>
                </c:pt>
                <c:pt idx="4572">
                  <c:v>1.6963999999999999</c:v>
                </c:pt>
                <c:pt idx="4573">
                  <c:v>1.6961999999999999</c:v>
                </c:pt>
                <c:pt idx="4574">
                  <c:v>1.6956</c:v>
                </c:pt>
                <c:pt idx="4575">
                  <c:v>1.6955</c:v>
                </c:pt>
                <c:pt idx="4576">
                  <c:v>1.6953</c:v>
                </c:pt>
                <c:pt idx="4577">
                  <c:v>1.6952</c:v>
                </c:pt>
                <c:pt idx="4578">
                  <c:v>1.6949000000000001</c:v>
                </c:pt>
                <c:pt idx="4579">
                  <c:v>1.6944999999999999</c:v>
                </c:pt>
                <c:pt idx="4580">
                  <c:v>1.6943999999999999</c:v>
                </c:pt>
                <c:pt idx="4581">
                  <c:v>1.6938</c:v>
                </c:pt>
                <c:pt idx="4582">
                  <c:v>1.6939</c:v>
                </c:pt>
                <c:pt idx="4583">
                  <c:v>1.6938</c:v>
                </c:pt>
                <c:pt idx="4584">
                  <c:v>1.6939</c:v>
                </c:pt>
                <c:pt idx="4585">
                  <c:v>1.6934</c:v>
                </c:pt>
                <c:pt idx="4586">
                  <c:v>1.6935</c:v>
                </c:pt>
                <c:pt idx="4587">
                  <c:v>1.6931</c:v>
                </c:pt>
                <c:pt idx="4588">
                  <c:v>1.6932</c:v>
                </c:pt>
                <c:pt idx="4589">
                  <c:v>1.6930000000000001</c:v>
                </c:pt>
                <c:pt idx="4590">
                  <c:v>1.6931</c:v>
                </c:pt>
                <c:pt idx="4591">
                  <c:v>1.6928000000000001</c:v>
                </c:pt>
                <c:pt idx="4592">
                  <c:v>1.6929000000000001</c:v>
                </c:pt>
                <c:pt idx="4593">
                  <c:v>1.6924999999999999</c:v>
                </c:pt>
                <c:pt idx="4594">
                  <c:v>1.6922999999999999</c:v>
                </c:pt>
                <c:pt idx="4595">
                  <c:v>1.6920999999999999</c:v>
                </c:pt>
                <c:pt idx="4596">
                  <c:v>1.6919999999999999</c:v>
                </c:pt>
                <c:pt idx="4597">
                  <c:v>1.6918</c:v>
                </c:pt>
                <c:pt idx="4598">
                  <c:v>1.6916</c:v>
                </c:pt>
                <c:pt idx="4599">
                  <c:v>1.6917</c:v>
                </c:pt>
                <c:pt idx="4600">
                  <c:v>1.6911</c:v>
                </c:pt>
                <c:pt idx="4601">
                  <c:v>1.03E-2</c:v>
                </c:pt>
                <c:pt idx="4602">
                  <c:v>1.6912</c:v>
                </c:pt>
                <c:pt idx="4603">
                  <c:v>1.6913</c:v>
                </c:pt>
                <c:pt idx="4604">
                  <c:v>1.6910000000000001</c:v>
                </c:pt>
                <c:pt idx="4605">
                  <c:v>1.6908000000000001</c:v>
                </c:pt>
                <c:pt idx="4606">
                  <c:v>1.6911</c:v>
                </c:pt>
                <c:pt idx="4607">
                  <c:v>1.6908000000000001</c:v>
                </c:pt>
                <c:pt idx="4608">
                  <c:v>1.6907000000000001</c:v>
                </c:pt>
                <c:pt idx="4609">
                  <c:v>1.6906000000000001</c:v>
                </c:pt>
                <c:pt idx="4610">
                  <c:v>1.6907000000000001</c:v>
                </c:pt>
                <c:pt idx="4611">
                  <c:v>1.6904999999999999</c:v>
                </c:pt>
                <c:pt idx="4612">
                  <c:v>1.6900999999999999</c:v>
                </c:pt>
                <c:pt idx="4613">
                  <c:v>1.6901999999999999</c:v>
                </c:pt>
                <c:pt idx="4614">
                  <c:v>1.69</c:v>
                </c:pt>
                <c:pt idx="4615">
                  <c:v>1.6901999999999999</c:v>
                </c:pt>
                <c:pt idx="4616">
                  <c:v>1.6899</c:v>
                </c:pt>
                <c:pt idx="4617">
                  <c:v>1.6898</c:v>
                </c:pt>
                <c:pt idx="4618">
                  <c:v>1.6898</c:v>
                </c:pt>
                <c:pt idx="4619">
                  <c:v>1.6897</c:v>
                </c:pt>
                <c:pt idx="4620">
                  <c:v>1.6897</c:v>
                </c:pt>
                <c:pt idx="4621">
                  <c:v>1.6897</c:v>
                </c:pt>
                <c:pt idx="4622">
                  <c:v>1.6899</c:v>
                </c:pt>
                <c:pt idx="4623">
                  <c:v>1.6898</c:v>
                </c:pt>
                <c:pt idx="4624">
                  <c:v>1.6891</c:v>
                </c:pt>
                <c:pt idx="4625">
                  <c:v>1.6891</c:v>
                </c:pt>
                <c:pt idx="4626">
                  <c:v>1.6891</c:v>
                </c:pt>
                <c:pt idx="4627">
                  <c:v>1.6887000000000001</c:v>
                </c:pt>
                <c:pt idx="4628">
                  <c:v>1.6886000000000001</c:v>
                </c:pt>
                <c:pt idx="4629">
                  <c:v>1.6886000000000001</c:v>
                </c:pt>
                <c:pt idx="4630">
                  <c:v>1.6888000000000001</c:v>
                </c:pt>
                <c:pt idx="4631">
                  <c:v>1.6889000000000001</c:v>
                </c:pt>
                <c:pt idx="4632">
                  <c:v>1.6881999999999999</c:v>
                </c:pt>
                <c:pt idx="4633">
                  <c:v>1.6883999999999999</c:v>
                </c:pt>
                <c:pt idx="4634">
                  <c:v>1.6882999999999999</c:v>
                </c:pt>
                <c:pt idx="4635">
                  <c:v>1.6884999999999999</c:v>
                </c:pt>
                <c:pt idx="4636">
                  <c:v>1.6882999999999999</c:v>
                </c:pt>
                <c:pt idx="4637">
                  <c:v>1.6879999999999999</c:v>
                </c:pt>
                <c:pt idx="4638">
                  <c:v>1.6879999999999999</c:v>
                </c:pt>
                <c:pt idx="4639">
                  <c:v>1.6879999999999999</c:v>
                </c:pt>
                <c:pt idx="4640">
                  <c:v>1.6879999999999999</c:v>
                </c:pt>
                <c:pt idx="4641">
                  <c:v>1.6880999999999999</c:v>
                </c:pt>
                <c:pt idx="4642">
                  <c:v>1.6876</c:v>
                </c:pt>
                <c:pt idx="4643">
                  <c:v>1.6875</c:v>
                </c:pt>
                <c:pt idx="4644">
                  <c:v>1.6874</c:v>
                </c:pt>
                <c:pt idx="4645">
                  <c:v>1.6871</c:v>
                </c:pt>
                <c:pt idx="4646">
                  <c:v>1.6873</c:v>
                </c:pt>
                <c:pt idx="4647">
                  <c:v>1.6872</c:v>
                </c:pt>
                <c:pt idx="4648">
                  <c:v>1.6869000000000001</c:v>
                </c:pt>
                <c:pt idx="4649">
                  <c:v>1.6866000000000001</c:v>
                </c:pt>
                <c:pt idx="4650">
                  <c:v>1.6865000000000001</c:v>
                </c:pt>
                <c:pt idx="4651">
                  <c:v>1.6867000000000001</c:v>
                </c:pt>
                <c:pt idx="4652">
                  <c:v>1.6865000000000001</c:v>
                </c:pt>
                <c:pt idx="4653">
                  <c:v>1.6860999999999999</c:v>
                </c:pt>
                <c:pt idx="4654">
                  <c:v>1.6861999999999999</c:v>
                </c:pt>
                <c:pt idx="4655">
                  <c:v>1.6859999999999999</c:v>
                </c:pt>
                <c:pt idx="4656">
                  <c:v>1.03E-2</c:v>
                </c:pt>
                <c:pt idx="4657">
                  <c:v>1.6859</c:v>
                </c:pt>
                <c:pt idx="4658">
                  <c:v>1.6857</c:v>
                </c:pt>
                <c:pt idx="4659">
                  <c:v>1.6853</c:v>
                </c:pt>
                <c:pt idx="4660">
                  <c:v>1.6853</c:v>
                </c:pt>
                <c:pt idx="4661">
                  <c:v>1.6855</c:v>
                </c:pt>
                <c:pt idx="4662">
                  <c:v>1.6854</c:v>
                </c:pt>
                <c:pt idx="4663">
                  <c:v>1.6852</c:v>
                </c:pt>
                <c:pt idx="4664">
                  <c:v>1.6850000000000001</c:v>
                </c:pt>
                <c:pt idx="4665">
                  <c:v>1.6852</c:v>
                </c:pt>
                <c:pt idx="4666">
                  <c:v>1.6850000000000001</c:v>
                </c:pt>
                <c:pt idx="4667">
                  <c:v>1.6851</c:v>
                </c:pt>
                <c:pt idx="4668">
                  <c:v>1.6848000000000001</c:v>
                </c:pt>
                <c:pt idx="4669">
                  <c:v>1.6848000000000001</c:v>
                </c:pt>
                <c:pt idx="4670">
                  <c:v>1.6848000000000001</c:v>
                </c:pt>
                <c:pt idx="4671">
                  <c:v>1.6837</c:v>
                </c:pt>
                <c:pt idx="4672">
                  <c:v>1.6836</c:v>
                </c:pt>
                <c:pt idx="4673">
                  <c:v>1.6835</c:v>
                </c:pt>
                <c:pt idx="4674">
                  <c:v>1.6830000000000001</c:v>
                </c:pt>
                <c:pt idx="4675">
                  <c:v>1.6829000000000001</c:v>
                </c:pt>
                <c:pt idx="4676">
                  <c:v>1.03E-2</c:v>
                </c:pt>
                <c:pt idx="4677">
                  <c:v>1.03E-2</c:v>
                </c:pt>
                <c:pt idx="4678">
                  <c:v>1.6822999999999999</c:v>
                </c:pt>
                <c:pt idx="4679">
                  <c:v>1.6819999999999999</c:v>
                </c:pt>
                <c:pt idx="4680">
                  <c:v>1.6819</c:v>
                </c:pt>
                <c:pt idx="4681">
                  <c:v>1.03E-2</c:v>
                </c:pt>
                <c:pt idx="4682">
                  <c:v>1.6816</c:v>
                </c:pt>
                <c:pt idx="4683">
                  <c:v>1.6816</c:v>
                </c:pt>
                <c:pt idx="4684">
                  <c:v>1.6814</c:v>
                </c:pt>
                <c:pt idx="4685">
                  <c:v>1.6806000000000001</c:v>
                </c:pt>
                <c:pt idx="4686">
                  <c:v>1.0200000000000001E-2</c:v>
                </c:pt>
                <c:pt idx="4687">
                  <c:v>1.6801999999999999</c:v>
                </c:pt>
                <c:pt idx="4688">
                  <c:v>1.41E-2</c:v>
                </c:pt>
                <c:pt idx="4689">
                  <c:v>1.0200000000000001E-2</c:v>
                </c:pt>
                <c:pt idx="4690">
                  <c:v>1.0200000000000001E-2</c:v>
                </c:pt>
                <c:pt idx="4691">
                  <c:v>1.0200000000000001E-2</c:v>
                </c:pt>
                <c:pt idx="4692">
                  <c:v>1.6709000000000001</c:v>
                </c:pt>
                <c:pt idx="4693">
                  <c:v>1.01E-2</c:v>
                </c:pt>
                <c:pt idx="4694">
                  <c:v>1.01E-2</c:v>
                </c:pt>
                <c:pt idx="4695">
                  <c:v>1.01E-2</c:v>
                </c:pt>
                <c:pt idx="4696">
                  <c:v>1.01E-2</c:v>
                </c:pt>
                <c:pt idx="4697">
                  <c:v>0.01</c:v>
                </c:pt>
                <c:pt idx="4698">
                  <c:v>0.01</c:v>
                </c:pt>
                <c:pt idx="4699">
                  <c:v>9.9000000000000008E-3</c:v>
                </c:pt>
                <c:pt idx="4700">
                  <c:v>9.9000000000000008E-3</c:v>
                </c:pt>
                <c:pt idx="4701">
                  <c:v>9.9000000000000008E-3</c:v>
                </c:pt>
                <c:pt idx="4702">
                  <c:v>1.35E-2</c:v>
                </c:pt>
                <c:pt idx="4703">
                  <c:v>9.7000000000000003E-3</c:v>
                </c:pt>
                <c:pt idx="4704">
                  <c:v>9.7000000000000003E-3</c:v>
                </c:pt>
                <c:pt idx="4705">
                  <c:v>9.7000000000000003E-3</c:v>
                </c:pt>
                <c:pt idx="4706">
                  <c:v>1.3299999999999999E-2</c:v>
                </c:pt>
                <c:pt idx="4707">
                  <c:v>9.4999999999999998E-3</c:v>
                </c:pt>
                <c:pt idx="4708">
                  <c:v>9.4000000000000004E-3</c:v>
                </c:pt>
                <c:pt idx="4709">
                  <c:v>9.4000000000000004E-3</c:v>
                </c:pt>
                <c:pt idx="4710">
                  <c:v>9.4000000000000004E-3</c:v>
                </c:pt>
                <c:pt idx="4711">
                  <c:v>9.4000000000000004E-3</c:v>
                </c:pt>
                <c:pt idx="4712">
                  <c:v>9.4000000000000004E-3</c:v>
                </c:pt>
                <c:pt idx="4713">
                  <c:v>9.2999999999999992E-3</c:v>
                </c:pt>
                <c:pt idx="4714">
                  <c:v>9.2999999999999992E-3</c:v>
                </c:pt>
                <c:pt idx="4715">
                  <c:v>9.2999999999999992E-3</c:v>
                </c:pt>
                <c:pt idx="4716">
                  <c:v>9.2999999999999992E-3</c:v>
                </c:pt>
                <c:pt idx="4717">
                  <c:v>9.1999999999999998E-3</c:v>
                </c:pt>
                <c:pt idx="4718">
                  <c:v>9.1999999999999998E-3</c:v>
                </c:pt>
                <c:pt idx="4719">
                  <c:v>9.1000000000000004E-3</c:v>
                </c:pt>
                <c:pt idx="4720">
                  <c:v>9.1000000000000004E-3</c:v>
                </c:pt>
                <c:pt idx="4721">
                  <c:v>9.1000000000000004E-3</c:v>
                </c:pt>
                <c:pt idx="4722">
                  <c:v>9.1000000000000004E-3</c:v>
                </c:pt>
                <c:pt idx="4723">
                  <c:v>9.1000000000000004E-3</c:v>
                </c:pt>
                <c:pt idx="4724">
                  <c:v>9.1000000000000004E-3</c:v>
                </c:pt>
                <c:pt idx="4725">
                  <c:v>9.1000000000000004E-3</c:v>
                </c:pt>
                <c:pt idx="4726">
                  <c:v>8.9999999999999993E-3</c:v>
                </c:pt>
                <c:pt idx="4727">
                  <c:v>8.9999999999999993E-3</c:v>
                </c:pt>
                <c:pt idx="4728">
                  <c:v>8.8999999999999999E-3</c:v>
                </c:pt>
                <c:pt idx="4729">
                  <c:v>8.8000000000000005E-3</c:v>
                </c:pt>
                <c:pt idx="4730">
                  <c:v>8.8000000000000005E-3</c:v>
                </c:pt>
                <c:pt idx="4731">
                  <c:v>8.6999999999999994E-3</c:v>
                </c:pt>
                <c:pt idx="4732">
                  <c:v>8.6E-3</c:v>
                </c:pt>
                <c:pt idx="4733">
                  <c:v>8.5000000000000006E-3</c:v>
                </c:pt>
                <c:pt idx="4734">
                  <c:v>8.5000000000000006E-3</c:v>
                </c:pt>
                <c:pt idx="4735">
                  <c:v>8.5000000000000006E-3</c:v>
                </c:pt>
                <c:pt idx="4736">
                  <c:v>8.5000000000000006E-3</c:v>
                </c:pt>
                <c:pt idx="4737">
                  <c:v>8.3999999999999995E-3</c:v>
                </c:pt>
                <c:pt idx="4738">
                  <c:v>8.3000000000000001E-3</c:v>
                </c:pt>
                <c:pt idx="4739">
                  <c:v>8.0000000000000002E-3</c:v>
                </c:pt>
                <c:pt idx="4740">
                  <c:v>1.7372000000000001</c:v>
                </c:pt>
                <c:pt idx="4741">
                  <c:v>1.7370000000000001</c:v>
                </c:pt>
                <c:pt idx="4742">
                  <c:v>1.7362</c:v>
                </c:pt>
                <c:pt idx="4743">
                  <c:v>1.7363</c:v>
                </c:pt>
                <c:pt idx="4744">
                  <c:v>1.736</c:v>
                </c:pt>
                <c:pt idx="4745">
                  <c:v>1.7358</c:v>
                </c:pt>
                <c:pt idx="4746">
                  <c:v>1.7355</c:v>
                </c:pt>
                <c:pt idx="4747">
                  <c:v>1.7351000000000001</c:v>
                </c:pt>
                <c:pt idx="4748">
                  <c:v>1.7349000000000001</c:v>
                </c:pt>
                <c:pt idx="4749">
                  <c:v>1.7343999999999999</c:v>
                </c:pt>
                <c:pt idx="4750">
                  <c:v>1.7343999999999999</c:v>
                </c:pt>
                <c:pt idx="4751">
                  <c:v>1.7346999999999999</c:v>
                </c:pt>
                <c:pt idx="4752">
                  <c:v>1.7343</c:v>
                </c:pt>
                <c:pt idx="4753">
                  <c:v>1.7342</c:v>
                </c:pt>
                <c:pt idx="4754">
                  <c:v>1.7334000000000001</c:v>
                </c:pt>
                <c:pt idx="4755">
                  <c:v>1.7334000000000001</c:v>
                </c:pt>
                <c:pt idx="4756">
                  <c:v>1.7335</c:v>
                </c:pt>
                <c:pt idx="4757">
                  <c:v>1.7337</c:v>
                </c:pt>
                <c:pt idx="4758">
                  <c:v>1.7331000000000001</c:v>
                </c:pt>
                <c:pt idx="4759">
                  <c:v>1.7326999999999999</c:v>
                </c:pt>
                <c:pt idx="4760">
                  <c:v>1.7323999999999999</c:v>
                </c:pt>
                <c:pt idx="4761">
                  <c:v>1.7324999999999999</c:v>
                </c:pt>
                <c:pt idx="4762">
                  <c:v>1.7323999999999999</c:v>
                </c:pt>
                <c:pt idx="4763">
                  <c:v>1.7323</c:v>
                </c:pt>
                <c:pt idx="4764">
                  <c:v>1.7322</c:v>
                </c:pt>
                <c:pt idx="4765">
                  <c:v>1.7322</c:v>
                </c:pt>
                <c:pt idx="4766">
                  <c:v>1.7323</c:v>
                </c:pt>
                <c:pt idx="4767">
                  <c:v>1.7318</c:v>
                </c:pt>
                <c:pt idx="4768">
                  <c:v>1.7318</c:v>
                </c:pt>
                <c:pt idx="4769">
                  <c:v>1.7311000000000001</c:v>
                </c:pt>
                <c:pt idx="4770">
                  <c:v>1.7309000000000001</c:v>
                </c:pt>
                <c:pt idx="4771">
                  <c:v>1.7310000000000001</c:v>
                </c:pt>
                <c:pt idx="4772">
                  <c:v>1.7307999999999999</c:v>
                </c:pt>
                <c:pt idx="4773">
                  <c:v>1.7306999999999999</c:v>
                </c:pt>
                <c:pt idx="4774">
                  <c:v>1.7302</c:v>
                </c:pt>
                <c:pt idx="4775">
                  <c:v>1.7301</c:v>
                </c:pt>
                <c:pt idx="4776">
                  <c:v>1.7296</c:v>
                </c:pt>
                <c:pt idx="4777">
                  <c:v>1.7296</c:v>
                </c:pt>
                <c:pt idx="4778">
                  <c:v>1.7295</c:v>
                </c:pt>
                <c:pt idx="4779">
                  <c:v>1.7297</c:v>
                </c:pt>
                <c:pt idx="4780">
                  <c:v>1.7290000000000001</c:v>
                </c:pt>
                <c:pt idx="4781">
                  <c:v>1.7283999999999999</c:v>
                </c:pt>
                <c:pt idx="4782">
                  <c:v>1.7285999999999999</c:v>
                </c:pt>
                <c:pt idx="4783">
                  <c:v>1.7286999999999999</c:v>
                </c:pt>
                <c:pt idx="4784">
                  <c:v>1.7281</c:v>
                </c:pt>
                <c:pt idx="4785">
                  <c:v>1.7278</c:v>
                </c:pt>
                <c:pt idx="4786">
                  <c:v>1.7275</c:v>
                </c:pt>
                <c:pt idx="4787">
                  <c:v>1.7273000000000001</c:v>
                </c:pt>
                <c:pt idx="4788">
                  <c:v>1.7269000000000001</c:v>
                </c:pt>
                <c:pt idx="4789">
                  <c:v>1.7271000000000001</c:v>
                </c:pt>
                <c:pt idx="4790">
                  <c:v>1.7267999999999999</c:v>
                </c:pt>
                <c:pt idx="4791">
                  <c:v>1.7263999999999999</c:v>
                </c:pt>
                <c:pt idx="4792">
                  <c:v>1.7262999999999999</c:v>
                </c:pt>
                <c:pt idx="4793">
                  <c:v>1.7259</c:v>
                </c:pt>
                <c:pt idx="4794">
                  <c:v>1.7263999999999999</c:v>
                </c:pt>
                <c:pt idx="4795">
                  <c:v>1.7262999999999999</c:v>
                </c:pt>
                <c:pt idx="4796">
                  <c:v>1.7259</c:v>
                </c:pt>
                <c:pt idx="4797">
                  <c:v>1.7261</c:v>
                </c:pt>
                <c:pt idx="4798">
                  <c:v>1.7261</c:v>
                </c:pt>
                <c:pt idx="4799">
                  <c:v>1.7261</c:v>
                </c:pt>
                <c:pt idx="4800">
                  <c:v>1.7258</c:v>
                </c:pt>
                <c:pt idx="4801">
                  <c:v>1.7259</c:v>
                </c:pt>
                <c:pt idx="4802">
                  <c:v>1.7252000000000001</c:v>
                </c:pt>
                <c:pt idx="4803">
                  <c:v>1.7251000000000001</c:v>
                </c:pt>
                <c:pt idx="4804">
                  <c:v>1.7251000000000001</c:v>
                </c:pt>
                <c:pt idx="4805">
                  <c:v>1.7249000000000001</c:v>
                </c:pt>
                <c:pt idx="4806">
                  <c:v>1.7246999999999999</c:v>
                </c:pt>
                <c:pt idx="4807">
                  <c:v>1.7243999999999999</c:v>
                </c:pt>
                <c:pt idx="4808">
                  <c:v>1.7245999999999999</c:v>
                </c:pt>
                <c:pt idx="4809">
                  <c:v>1.7242999999999999</c:v>
                </c:pt>
                <c:pt idx="4810">
                  <c:v>1.7242999999999999</c:v>
                </c:pt>
                <c:pt idx="4811">
                  <c:v>1.7242999999999999</c:v>
                </c:pt>
                <c:pt idx="4812">
                  <c:v>1.7241</c:v>
                </c:pt>
                <c:pt idx="4813">
                  <c:v>1.7235</c:v>
                </c:pt>
                <c:pt idx="4814">
                  <c:v>1.7239</c:v>
                </c:pt>
                <c:pt idx="4815">
                  <c:v>1.7238</c:v>
                </c:pt>
                <c:pt idx="4816">
                  <c:v>1.7235</c:v>
                </c:pt>
                <c:pt idx="4817">
                  <c:v>1.7234</c:v>
                </c:pt>
                <c:pt idx="4818">
                  <c:v>1.7236</c:v>
                </c:pt>
                <c:pt idx="4819">
                  <c:v>1.7235</c:v>
                </c:pt>
                <c:pt idx="4820">
                  <c:v>1.7233000000000001</c:v>
                </c:pt>
                <c:pt idx="4821">
                  <c:v>1.7232000000000001</c:v>
                </c:pt>
                <c:pt idx="4822">
                  <c:v>1.7232000000000001</c:v>
                </c:pt>
                <c:pt idx="4823">
                  <c:v>1.7231000000000001</c:v>
                </c:pt>
                <c:pt idx="4824">
                  <c:v>1.7231000000000001</c:v>
                </c:pt>
                <c:pt idx="4825">
                  <c:v>1.7232000000000001</c:v>
                </c:pt>
                <c:pt idx="4826">
                  <c:v>1.7234</c:v>
                </c:pt>
                <c:pt idx="4827">
                  <c:v>1.7226999999999999</c:v>
                </c:pt>
                <c:pt idx="4828">
                  <c:v>1.7225999999999999</c:v>
                </c:pt>
                <c:pt idx="4829">
                  <c:v>1.7224999999999999</c:v>
                </c:pt>
                <c:pt idx="4830">
                  <c:v>1.7225999999999999</c:v>
                </c:pt>
                <c:pt idx="4831">
                  <c:v>1.7225999999999999</c:v>
                </c:pt>
                <c:pt idx="4832">
                  <c:v>1.7226999999999999</c:v>
                </c:pt>
                <c:pt idx="4833">
                  <c:v>1.7228000000000001</c:v>
                </c:pt>
                <c:pt idx="4834">
                  <c:v>1.722</c:v>
                </c:pt>
                <c:pt idx="4835">
                  <c:v>1.7219</c:v>
                </c:pt>
                <c:pt idx="4836">
                  <c:v>1.7222</c:v>
                </c:pt>
                <c:pt idx="4837">
                  <c:v>1.7218</c:v>
                </c:pt>
                <c:pt idx="4838">
                  <c:v>1.7219</c:v>
                </c:pt>
                <c:pt idx="4839">
                  <c:v>1.7217</c:v>
                </c:pt>
                <c:pt idx="4840">
                  <c:v>1.7215</c:v>
                </c:pt>
                <c:pt idx="4841">
                  <c:v>1.7218</c:v>
                </c:pt>
                <c:pt idx="4842">
                  <c:v>1.7214</c:v>
                </c:pt>
                <c:pt idx="4843">
                  <c:v>1.7212000000000001</c:v>
                </c:pt>
                <c:pt idx="4844">
                  <c:v>1.7213000000000001</c:v>
                </c:pt>
                <c:pt idx="4845">
                  <c:v>1.7214</c:v>
                </c:pt>
                <c:pt idx="4846">
                  <c:v>1.7213000000000001</c:v>
                </c:pt>
                <c:pt idx="4847">
                  <c:v>1.7212000000000001</c:v>
                </c:pt>
                <c:pt idx="4848">
                  <c:v>1.7214</c:v>
                </c:pt>
                <c:pt idx="4849">
                  <c:v>1.7209000000000001</c:v>
                </c:pt>
                <c:pt idx="4850">
                  <c:v>1.7206999999999999</c:v>
                </c:pt>
                <c:pt idx="4851">
                  <c:v>1.7199</c:v>
                </c:pt>
                <c:pt idx="4852">
                  <c:v>1.7202</c:v>
                </c:pt>
                <c:pt idx="4853">
                  <c:v>1.7202999999999999</c:v>
                </c:pt>
                <c:pt idx="4854">
                  <c:v>1.7201</c:v>
                </c:pt>
                <c:pt idx="4855">
                  <c:v>1.72</c:v>
                </c:pt>
                <c:pt idx="4856">
                  <c:v>1.7202999999999999</c:v>
                </c:pt>
                <c:pt idx="4857">
                  <c:v>1.7201</c:v>
                </c:pt>
                <c:pt idx="4858">
                  <c:v>1.7201</c:v>
                </c:pt>
                <c:pt idx="4859">
                  <c:v>1.7199</c:v>
                </c:pt>
                <c:pt idx="4860">
                  <c:v>1.7199</c:v>
                </c:pt>
                <c:pt idx="4861">
                  <c:v>1.7195</c:v>
                </c:pt>
                <c:pt idx="4862">
                  <c:v>1.7198</c:v>
                </c:pt>
                <c:pt idx="4863">
                  <c:v>1.7191000000000001</c:v>
                </c:pt>
                <c:pt idx="4864">
                  <c:v>1.7190000000000001</c:v>
                </c:pt>
                <c:pt idx="4865">
                  <c:v>1.7189000000000001</c:v>
                </c:pt>
                <c:pt idx="4866">
                  <c:v>1.7191000000000001</c:v>
                </c:pt>
                <c:pt idx="4867">
                  <c:v>1.7190000000000001</c:v>
                </c:pt>
                <c:pt idx="4868">
                  <c:v>1.7185999999999999</c:v>
                </c:pt>
                <c:pt idx="4869">
                  <c:v>1.7183999999999999</c:v>
                </c:pt>
                <c:pt idx="4870">
                  <c:v>1.718</c:v>
                </c:pt>
                <c:pt idx="4871">
                  <c:v>1.7181</c:v>
                </c:pt>
                <c:pt idx="4872">
                  <c:v>1.7181999999999999</c:v>
                </c:pt>
                <c:pt idx="4873">
                  <c:v>1.7182999999999999</c:v>
                </c:pt>
                <c:pt idx="4874">
                  <c:v>1.7179</c:v>
                </c:pt>
                <c:pt idx="4875">
                  <c:v>7.7999999999999996E-3</c:v>
                </c:pt>
                <c:pt idx="4876">
                  <c:v>1.7173</c:v>
                </c:pt>
                <c:pt idx="4877">
                  <c:v>1.7173</c:v>
                </c:pt>
                <c:pt idx="4878">
                  <c:v>1.7172000000000001</c:v>
                </c:pt>
                <c:pt idx="4879">
                  <c:v>1.7166999999999999</c:v>
                </c:pt>
                <c:pt idx="4880">
                  <c:v>1.7165999999999999</c:v>
                </c:pt>
                <c:pt idx="4881">
                  <c:v>1.7169000000000001</c:v>
                </c:pt>
                <c:pt idx="4882">
                  <c:v>1.7156</c:v>
                </c:pt>
                <c:pt idx="4883">
                  <c:v>1.7159</c:v>
                </c:pt>
                <c:pt idx="4884">
                  <c:v>1.7149000000000001</c:v>
                </c:pt>
                <c:pt idx="4885">
                  <c:v>1.7143999999999999</c:v>
                </c:pt>
                <c:pt idx="4886">
                  <c:v>1.7148000000000001</c:v>
                </c:pt>
                <c:pt idx="4887">
                  <c:v>7.7000000000000002E-3</c:v>
                </c:pt>
                <c:pt idx="4888">
                  <c:v>1.7749999999999999</c:v>
                </c:pt>
                <c:pt idx="4889">
                  <c:v>1.7746</c:v>
                </c:pt>
                <c:pt idx="4890">
                  <c:v>1.7746</c:v>
                </c:pt>
                <c:pt idx="4891">
                  <c:v>1.7743</c:v>
                </c:pt>
                <c:pt idx="4892">
                  <c:v>1.7738</c:v>
                </c:pt>
                <c:pt idx="4893">
                  <c:v>1.7729999999999999</c:v>
                </c:pt>
                <c:pt idx="4894">
                  <c:v>1.7736000000000001</c:v>
                </c:pt>
                <c:pt idx="4895">
                  <c:v>1.7732000000000001</c:v>
                </c:pt>
                <c:pt idx="4896">
                  <c:v>1.7736000000000001</c:v>
                </c:pt>
                <c:pt idx="4897">
                  <c:v>1.7736000000000001</c:v>
                </c:pt>
                <c:pt idx="4898">
                  <c:v>1.7729999999999999</c:v>
                </c:pt>
                <c:pt idx="4899">
                  <c:v>1.7725</c:v>
                </c:pt>
                <c:pt idx="4900">
                  <c:v>1.7725</c:v>
                </c:pt>
                <c:pt idx="4901">
                  <c:v>1.7724</c:v>
                </c:pt>
                <c:pt idx="4902">
                  <c:v>1.7722</c:v>
                </c:pt>
                <c:pt idx="4903">
                  <c:v>1.7719</c:v>
                </c:pt>
                <c:pt idx="4904">
                  <c:v>1.7716000000000001</c:v>
                </c:pt>
                <c:pt idx="4905">
                  <c:v>1.7709999999999999</c:v>
                </c:pt>
                <c:pt idx="4906">
                  <c:v>1.7710999999999999</c:v>
                </c:pt>
                <c:pt idx="4907">
                  <c:v>1.7715000000000001</c:v>
                </c:pt>
                <c:pt idx="4908">
                  <c:v>1.7713000000000001</c:v>
                </c:pt>
                <c:pt idx="4909">
                  <c:v>1.7714000000000001</c:v>
                </c:pt>
                <c:pt idx="4910">
                  <c:v>1.7708999999999999</c:v>
                </c:pt>
                <c:pt idx="4911">
                  <c:v>1.7704</c:v>
                </c:pt>
                <c:pt idx="4912">
                  <c:v>1.7707999999999999</c:v>
                </c:pt>
                <c:pt idx="4913">
                  <c:v>1.7707999999999999</c:v>
                </c:pt>
                <c:pt idx="4914">
                  <c:v>1.7708999999999999</c:v>
                </c:pt>
                <c:pt idx="4915">
                  <c:v>1.7698</c:v>
                </c:pt>
                <c:pt idx="4916">
                  <c:v>1.7701</c:v>
                </c:pt>
                <c:pt idx="4917">
                  <c:v>1.7697000000000001</c:v>
                </c:pt>
                <c:pt idx="4918">
                  <c:v>1.7689999999999999</c:v>
                </c:pt>
                <c:pt idx="4919">
                  <c:v>1.7689999999999999</c:v>
                </c:pt>
                <c:pt idx="4920">
                  <c:v>1.7692000000000001</c:v>
                </c:pt>
                <c:pt idx="4921">
                  <c:v>1.7686999999999999</c:v>
                </c:pt>
                <c:pt idx="4922">
                  <c:v>1.7685</c:v>
                </c:pt>
                <c:pt idx="4923">
                  <c:v>1.7685999999999999</c:v>
                </c:pt>
                <c:pt idx="4924">
                  <c:v>1.768</c:v>
                </c:pt>
                <c:pt idx="4925">
                  <c:v>1.7679</c:v>
                </c:pt>
                <c:pt idx="4926">
                  <c:v>1.7676000000000001</c:v>
                </c:pt>
                <c:pt idx="4927">
                  <c:v>1.7677</c:v>
                </c:pt>
                <c:pt idx="4928">
                  <c:v>1.7669999999999999</c:v>
                </c:pt>
                <c:pt idx="4929">
                  <c:v>1.7676000000000001</c:v>
                </c:pt>
                <c:pt idx="4930">
                  <c:v>1.7666999999999999</c:v>
                </c:pt>
                <c:pt idx="4931">
                  <c:v>1.7665999999999999</c:v>
                </c:pt>
                <c:pt idx="4932">
                  <c:v>1.7667999999999999</c:v>
                </c:pt>
                <c:pt idx="4933">
                  <c:v>1.7657</c:v>
                </c:pt>
                <c:pt idx="4934">
                  <c:v>1.766</c:v>
                </c:pt>
                <c:pt idx="4935">
                  <c:v>1.7658</c:v>
                </c:pt>
                <c:pt idx="4936">
                  <c:v>1.7650999999999999</c:v>
                </c:pt>
                <c:pt idx="4937">
                  <c:v>1.7653000000000001</c:v>
                </c:pt>
                <c:pt idx="4938">
                  <c:v>1.7648999999999999</c:v>
                </c:pt>
                <c:pt idx="4939">
                  <c:v>1.7652000000000001</c:v>
                </c:pt>
                <c:pt idx="4940">
                  <c:v>1.7652000000000001</c:v>
                </c:pt>
                <c:pt idx="4941">
                  <c:v>1.7647999999999999</c:v>
                </c:pt>
                <c:pt idx="4942">
                  <c:v>1.7644</c:v>
                </c:pt>
                <c:pt idx="4943">
                  <c:v>1.7647999999999999</c:v>
                </c:pt>
                <c:pt idx="4944">
                  <c:v>1.7644</c:v>
                </c:pt>
                <c:pt idx="4945">
                  <c:v>1.7638</c:v>
                </c:pt>
                <c:pt idx="4946">
                  <c:v>1.764</c:v>
                </c:pt>
                <c:pt idx="4947">
                  <c:v>1.7637</c:v>
                </c:pt>
                <c:pt idx="4948">
                  <c:v>1.7637</c:v>
                </c:pt>
                <c:pt idx="4949">
                  <c:v>1.7637</c:v>
                </c:pt>
                <c:pt idx="4950">
                  <c:v>1.7642</c:v>
                </c:pt>
                <c:pt idx="4951">
                  <c:v>1.7633000000000001</c:v>
                </c:pt>
                <c:pt idx="4952">
                  <c:v>1.7633000000000001</c:v>
                </c:pt>
                <c:pt idx="4953">
                  <c:v>1.7635000000000001</c:v>
                </c:pt>
                <c:pt idx="4954">
                  <c:v>1.7630999999999999</c:v>
                </c:pt>
                <c:pt idx="4955">
                  <c:v>1.7625999999999999</c:v>
                </c:pt>
                <c:pt idx="4956">
                  <c:v>1.7627999999999999</c:v>
                </c:pt>
                <c:pt idx="4957">
                  <c:v>1.7627999999999999</c:v>
                </c:pt>
                <c:pt idx="4958">
                  <c:v>1.7627999999999999</c:v>
                </c:pt>
                <c:pt idx="4959">
                  <c:v>1.7625999999999999</c:v>
                </c:pt>
                <c:pt idx="4960">
                  <c:v>1.7623</c:v>
                </c:pt>
                <c:pt idx="4961">
                  <c:v>1.7622</c:v>
                </c:pt>
                <c:pt idx="4962">
                  <c:v>1.762</c:v>
                </c:pt>
                <c:pt idx="4963">
                  <c:v>1.7616000000000001</c:v>
                </c:pt>
                <c:pt idx="4964">
                  <c:v>1.7617</c:v>
                </c:pt>
                <c:pt idx="4965">
                  <c:v>1.7619</c:v>
                </c:pt>
                <c:pt idx="4966">
                  <c:v>1.7619</c:v>
                </c:pt>
                <c:pt idx="4967">
                  <c:v>1.7622</c:v>
                </c:pt>
                <c:pt idx="4968">
                  <c:v>1.7617</c:v>
                </c:pt>
                <c:pt idx="4969">
                  <c:v>1.7616000000000001</c:v>
                </c:pt>
                <c:pt idx="4970">
                  <c:v>1.7612000000000001</c:v>
                </c:pt>
                <c:pt idx="4971">
                  <c:v>1.7613000000000001</c:v>
                </c:pt>
                <c:pt idx="4972">
                  <c:v>1.7615000000000001</c:v>
                </c:pt>
                <c:pt idx="4973">
                  <c:v>1.7608999999999999</c:v>
                </c:pt>
                <c:pt idx="4974">
                  <c:v>1.7613000000000001</c:v>
                </c:pt>
                <c:pt idx="4975">
                  <c:v>1.7614000000000001</c:v>
                </c:pt>
                <c:pt idx="4976">
                  <c:v>1.7612000000000001</c:v>
                </c:pt>
                <c:pt idx="4977">
                  <c:v>1.7613000000000001</c:v>
                </c:pt>
                <c:pt idx="4978">
                  <c:v>1.7606999999999999</c:v>
                </c:pt>
                <c:pt idx="4979">
                  <c:v>1.7607999999999999</c:v>
                </c:pt>
                <c:pt idx="4980">
                  <c:v>1.7605</c:v>
                </c:pt>
                <c:pt idx="4981">
                  <c:v>1.7605999999999999</c:v>
                </c:pt>
                <c:pt idx="4982">
                  <c:v>1.7604</c:v>
                </c:pt>
                <c:pt idx="4983">
                  <c:v>1.7603</c:v>
                </c:pt>
                <c:pt idx="4984">
                  <c:v>1.7605</c:v>
                </c:pt>
                <c:pt idx="4985">
                  <c:v>1.7605999999999999</c:v>
                </c:pt>
                <c:pt idx="4986">
                  <c:v>1.76</c:v>
                </c:pt>
                <c:pt idx="4987">
                  <c:v>1.7598</c:v>
                </c:pt>
                <c:pt idx="4988">
                  <c:v>1.7597</c:v>
                </c:pt>
                <c:pt idx="4989">
                  <c:v>1.7596000000000001</c:v>
                </c:pt>
                <c:pt idx="4990">
                  <c:v>1.7601</c:v>
                </c:pt>
                <c:pt idx="4991">
                  <c:v>1.7597</c:v>
                </c:pt>
                <c:pt idx="4992">
                  <c:v>1.7601</c:v>
                </c:pt>
                <c:pt idx="4993">
                  <c:v>1.7598</c:v>
                </c:pt>
                <c:pt idx="4994">
                  <c:v>1.7597</c:v>
                </c:pt>
                <c:pt idx="4995">
                  <c:v>1.7588999999999999</c:v>
                </c:pt>
                <c:pt idx="4996">
                  <c:v>1.7593000000000001</c:v>
                </c:pt>
                <c:pt idx="4997">
                  <c:v>1.7588999999999999</c:v>
                </c:pt>
                <c:pt idx="4998">
                  <c:v>1.7589999999999999</c:v>
                </c:pt>
                <c:pt idx="4999">
                  <c:v>1.7595000000000001</c:v>
                </c:pt>
                <c:pt idx="5000">
                  <c:v>1.7591000000000001</c:v>
                </c:pt>
                <c:pt idx="5001">
                  <c:v>1.7588999999999999</c:v>
                </c:pt>
                <c:pt idx="5002">
                  <c:v>1.7582</c:v>
                </c:pt>
                <c:pt idx="5003">
                  <c:v>1.7584</c:v>
                </c:pt>
                <c:pt idx="5004">
                  <c:v>1.7587999999999999</c:v>
                </c:pt>
                <c:pt idx="5005">
                  <c:v>1.7584</c:v>
                </c:pt>
                <c:pt idx="5006">
                  <c:v>1.7586999999999999</c:v>
                </c:pt>
                <c:pt idx="5007">
                  <c:v>1.7584</c:v>
                </c:pt>
                <c:pt idx="5008">
                  <c:v>1.7582</c:v>
                </c:pt>
                <c:pt idx="5009">
                  <c:v>1.7578</c:v>
                </c:pt>
                <c:pt idx="5010">
                  <c:v>1.758</c:v>
                </c:pt>
                <c:pt idx="5011">
                  <c:v>1.7579</c:v>
                </c:pt>
                <c:pt idx="5012">
                  <c:v>1.7579</c:v>
                </c:pt>
                <c:pt idx="5013">
                  <c:v>1.7571000000000001</c:v>
                </c:pt>
                <c:pt idx="5014">
                  <c:v>1.7571000000000001</c:v>
                </c:pt>
                <c:pt idx="5015">
                  <c:v>1.7568999999999999</c:v>
                </c:pt>
                <c:pt idx="5016">
                  <c:v>1.7574000000000001</c:v>
                </c:pt>
                <c:pt idx="5017">
                  <c:v>1.7574000000000001</c:v>
                </c:pt>
                <c:pt idx="5018">
                  <c:v>1.7564</c:v>
                </c:pt>
                <c:pt idx="5019">
                  <c:v>1.7563</c:v>
                </c:pt>
                <c:pt idx="5020">
                  <c:v>1.7565999999999999</c:v>
                </c:pt>
                <c:pt idx="5021">
                  <c:v>1.7567999999999999</c:v>
                </c:pt>
                <c:pt idx="5022">
                  <c:v>1.7562</c:v>
                </c:pt>
                <c:pt idx="5023">
                  <c:v>1.7557</c:v>
                </c:pt>
                <c:pt idx="5024">
                  <c:v>1.7559</c:v>
                </c:pt>
                <c:pt idx="5025">
                  <c:v>1.756</c:v>
                </c:pt>
                <c:pt idx="5026">
                  <c:v>1.7558</c:v>
                </c:pt>
                <c:pt idx="5027">
                  <c:v>1.7552000000000001</c:v>
                </c:pt>
                <c:pt idx="5028">
                  <c:v>1.7549999999999999</c:v>
                </c:pt>
                <c:pt idx="5029">
                  <c:v>1.7547999999999999</c:v>
                </c:pt>
                <c:pt idx="5030">
                  <c:v>1.7543</c:v>
                </c:pt>
                <c:pt idx="5031">
                  <c:v>1.7537</c:v>
                </c:pt>
                <c:pt idx="5032">
                  <c:v>1.7529999999999999</c:v>
                </c:pt>
                <c:pt idx="5033">
                  <c:v>1.7526999999999999</c:v>
                </c:pt>
                <c:pt idx="5034">
                  <c:v>1.8187</c:v>
                </c:pt>
                <c:pt idx="5035">
                  <c:v>1.8185</c:v>
                </c:pt>
                <c:pt idx="5036">
                  <c:v>1.8183</c:v>
                </c:pt>
                <c:pt idx="5037">
                  <c:v>1.8182</c:v>
                </c:pt>
                <c:pt idx="5038">
                  <c:v>1.8176000000000001</c:v>
                </c:pt>
                <c:pt idx="5039">
                  <c:v>1.8184</c:v>
                </c:pt>
                <c:pt idx="5040">
                  <c:v>1.8176000000000001</c:v>
                </c:pt>
                <c:pt idx="5041">
                  <c:v>1.8169</c:v>
                </c:pt>
                <c:pt idx="5042">
                  <c:v>1.8172999999999999</c:v>
                </c:pt>
                <c:pt idx="5043">
                  <c:v>1.8169999999999999</c:v>
                </c:pt>
                <c:pt idx="5044">
                  <c:v>1.8165</c:v>
                </c:pt>
                <c:pt idx="5045">
                  <c:v>1.8162</c:v>
                </c:pt>
                <c:pt idx="5046">
                  <c:v>1.8159000000000001</c:v>
                </c:pt>
                <c:pt idx="5047">
                  <c:v>1.8165</c:v>
                </c:pt>
                <c:pt idx="5048">
                  <c:v>1.8163</c:v>
                </c:pt>
                <c:pt idx="5049">
                  <c:v>1.8153999999999999</c:v>
                </c:pt>
                <c:pt idx="5050">
                  <c:v>1.8149</c:v>
                </c:pt>
                <c:pt idx="5051">
                  <c:v>1.8156000000000001</c:v>
                </c:pt>
                <c:pt idx="5052">
                  <c:v>1.8157000000000001</c:v>
                </c:pt>
                <c:pt idx="5053">
                  <c:v>1.8149</c:v>
                </c:pt>
                <c:pt idx="5054">
                  <c:v>1.8154999999999999</c:v>
                </c:pt>
                <c:pt idx="5055">
                  <c:v>1.8144</c:v>
                </c:pt>
                <c:pt idx="5056">
                  <c:v>1.8143</c:v>
                </c:pt>
                <c:pt idx="5057">
                  <c:v>1.8144</c:v>
                </c:pt>
                <c:pt idx="5058">
                  <c:v>1.8147</c:v>
                </c:pt>
                <c:pt idx="5059">
                  <c:v>1.8143</c:v>
                </c:pt>
                <c:pt idx="5060">
                  <c:v>1.8147</c:v>
                </c:pt>
                <c:pt idx="5061">
                  <c:v>1.8137000000000001</c:v>
                </c:pt>
                <c:pt idx="5062">
                  <c:v>1.8136000000000001</c:v>
                </c:pt>
                <c:pt idx="5063">
                  <c:v>1.8136000000000001</c:v>
                </c:pt>
                <c:pt idx="5064">
                  <c:v>1.8131999999999999</c:v>
                </c:pt>
                <c:pt idx="5065">
                  <c:v>1.8128</c:v>
                </c:pt>
                <c:pt idx="5066">
                  <c:v>1.8126</c:v>
                </c:pt>
                <c:pt idx="5067">
                  <c:v>1.8129</c:v>
                </c:pt>
                <c:pt idx="5068">
                  <c:v>1.8122</c:v>
                </c:pt>
                <c:pt idx="5069">
                  <c:v>1.8122</c:v>
                </c:pt>
                <c:pt idx="5070">
                  <c:v>1.8112999999999999</c:v>
                </c:pt>
                <c:pt idx="5071">
                  <c:v>1.8117000000000001</c:v>
                </c:pt>
                <c:pt idx="5072">
                  <c:v>1.8117000000000001</c:v>
                </c:pt>
                <c:pt idx="5073">
                  <c:v>1.8121</c:v>
                </c:pt>
                <c:pt idx="5074">
                  <c:v>1.8112999999999999</c:v>
                </c:pt>
                <c:pt idx="5075">
                  <c:v>1.8117000000000001</c:v>
                </c:pt>
                <c:pt idx="5076">
                  <c:v>1.8107</c:v>
                </c:pt>
                <c:pt idx="5077">
                  <c:v>1.8104</c:v>
                </c:pt>
                <c:pt idx="5078">
                  <c:v>1.8101</c:v>
                </c:pt>
                <c:pt idx="5079">
                  <c:v>1.8102</c:v>
                </c:pt>
                <c:pt idx="5080">
                  <c:v>1.8097000000000001</c:v>
                </c:pt>
                <c:pt idx="5081">
                  <c:v>1.8099000000000001</c:v>
                </c:pt>
                <c:pt idx="5082">
                  <c:v>1.8102</c:v>
                </c:pt>
                <c:pt idx="5083">
                  <c:v>1.8089999999999999</c:v>
                </c:pt>
                <c:pt idx="5084">
                  <c:v>1.8091999999999999</c:v>
                </c:pt>
                <c:pt idx="5085">
                  <c:v>1.8088</c:v>
                </c:pt>
                <c:pt idx="5086">
                  <c:v>1.8091999999999999</c:v>
                </c:pt>
                <c:pt idx="5087">
                  <c:v>1.8091999999999999</c:v>
                </c:pt>
                <c:pt idx="5088">
                  <c:v>1.8086</c:v>
                </c:pt>
                <c:pt idx="5089">
                  <c:v>1.8089999999999999</c:v>
                </c:pt>
                <c:pt idx="5090">
                  <c:v>1.8079000000000001</c:v>
                </c:pt>
                <c:pt idx="5091">
                  <c:v>1.8084</c:v>
                </c:pt>
                <c:pt idx="5092">
                  <c:v>1.8080000000000001</c:v>
                </c:pt>
                <c:pt idx="5093">
                  <c:v>1.8085</c:v>
                </c:pt>
                <c:pt idx="5094">
                  <c:v>1.8079000000000001</c:v>
                </c:pt>
                <c:pt idx="5095">
                  <c:v>1.8072999999999999</c:v>
                </c:pt>
                <c:pt idx="5096">
                  <c:v>1.8072999999999999</c:v>
                </c:pt>
                <c:pt idx="5097">
                  <c:v>1.8067</c:v>
                </c:pt>
                <c:pt idx="5098">
                  <c:v>1.8069</c:v>
                </c:pt>
                <c:pt idx="5099">
                  <c:v>1.8073999999999999</c:v>
                </c:pt>
                <c:pt idx="5100">
                  <c:v>1.8072999999999999</c:v>
                </c:pt>
                <c:pt idx="5101">
                  <c:v>1.8073999999999999</c:v>
                </c:pt>
                <c:pt idx="5102">
                  <c:v>1.8070999999999999</c:v>
                </c:pt>
                <c:pt idx="5103">
                  <c:v>1.8067</c:v>
                </c:pt>
                <c:pt idx="5104">
                  <c:v>1.8067</c:v>
                </c:pt>
                <c:pt idx="5105">
                  <c:v>1.8059000000000001</c:v>
                </c:pt>
                <c:pt idx="5106">
                  <c:v>1.8066</c:v>
                </c:pt>
                <c:pt idx="5107">
                  <c:v>1.806</c:v>
                </c:pt>
                <c:pt idx="5108">
                  <c:v>1.8058000000000001</c:v>
                </c:pt>
                <c:pt idx="5109">
                  <c:v>1.8058000000000001</c:v>
                </c:pt>
                <c:pt idx="5110">
                  <c:v>1.8063</c:v>
                </c:pt>
                <c:pt idx="5111">
                  <c:v>1.8061</c:v>
                </c:pt>
                <c:pt idx="5112">
                  <c:v>1.8058000000000001</c:v>
                </c:pt>
                <c:pt idx="5113">
                  <c:v>1.8061</c:v>
                </c:pt>
                <c:pt idx="5114">
                  <c:v>1.8064</c:v>
                </c:pt>
                <c:pt idx="5115">
                  <c:v>1.806</c:v>
                </c:pt>
                <c:pt idx="5116">
                  <c:v>1.8051999999999999</c:v>
                </c:pt>
                <c:pt idx="5117">
                  <c:v>1.8056000000000001</c:v>
                </c:pt>
                <c:pt idx="5118">
                  <c:v>1.8051999999999999</c:v>
                </c:pt>
                <c:pt idx="5119">
                  <c:v>1.8053999999999999</c:v>
                </c:pt>
                <c:pt idx="5120">
                  <c:v>1.8049999999999999</c:v>
                </c:pt>
                <c:pt idx="5121">
                  <c:v>1.8048999999999999</c:v>
                </c:pt>
                <c:pt idx="5122">
                  <c:v>1.8055000000000001</c:v>
                </c:pt>
                <c:pt idx="5123">
                  <c:v>1.8051999999999999</c:v>
                </c:pt>
                <c:pt idx="5124">
                  <c:v>1.8050999999999999</c:v>
                </c:pt>
                <c:pt idx="5125">
                  <c:v>1.8051999999999999</c:v>
                </c:pt>
                <c:pt idx="5126">
                  <c:v>1.8047</c:v>
                </c:pt>
                <c:pt idx="5127">
                  <c:v>1.8043</c:v>
                </c:pt>
                <c:pt idx="5128">
                  <c:v>1.8041</c:v>
                </c:pt>
                <c:pt idx="5129">
                  <c:v>1.8045</c:v>
                </c:pt>
                <c:pt idx="5130">
                  <c:v>1.804</c:v>
                </c:pt>
                <c:pt idx="5131">
                  <c:v>1.804</c:v>
                </c:pt>
                <c:pt idx="5132">
                  <c:v>1.8047</c:v>
                </c:pt>
                <c:pt idx="5133">
                  <c:v>1.8044</c:v>
                </c:pt>
                <c:pt idx="5134">
                  <c:v>1.804</c:v>
                </c:pt>
                <c:pt idx="5135">
                  <c:v>1.8044</c:v>
                </c:pt>
                <c:pt idx="5136">
                  <c:v>1.8047</c:v>
                </c:pt>
                <c:pt idx="5137">
                  <c:v>1.804</c:v>
                </c:pt>
                <c:pt idx="5138">
                  <c:v>1.8045</c:v>
                </c:pt>
                <c:pt idx="5139">
                  <c:v>1.8036000000000001</c:v>
                </c:pt>
                <c:pt idx="5140">
                  <c:v>1.8033999999999999</c:v>
                </c:pt>
                <c:pt idx="5141">
                  <c:v>1.8039000000000001</c:v>
                </c:pt>
                <c:pt idx="5142">
                  <c:v>1.8031999999999999</c:v>
                </c:pt>
                <c:pt idx="5143">
                  <c:v>1.8032999999999999</c:v>
                </c:pt>
                <c:pt idx="5144">
                  <c:v>1.8032999999999999</c:v>
                </c:pt>
                <c:pt idx="5145">
                  <c:v>1.8030999999999999</c:v>
                </c:pt>
                <c:pt idx="5146">
                  <c:v>1.8038000000000001</c:v>
                </c:pt>
                <c:pt idx="5147">
                  <c:v>1.8037000000000001</c:v>
                </c:pt>
                <c:pt idx="5148">
                  <c:v>1.8037000000000001</c:v>
                </c:pt>
                <c:pt idx="5149">
                  <c:v>1.8028999999999999</c:v>
                </c:pt>
                <c:pt idx="5150">
                  <c:v>1.8027</c:v>
                </c:pt>
                <c:pt idx="5151">
                  <c:v>1.8026</c:v>
                </c:pt>
                <c:pt idx="5152">
                  <c:v>1.8028999999999999</c:v>
                </c:pt>
                <c:pt idx="5153">
                  <c:v>1.8025</c:v>
                </c:pt>
                <c:pt idx="5154">
                  <c:v>1.8023</c:v>
                </c:pt>
                <c:pt idx="5155">
                  <c:v>1.8022</c:v>
                </c:pt>
                <c:pt idx="5156">
                  <c:v>1.8023</c:v>
                </c:pt>
                <c:pt idx="5157">
                  <c:v>1.8022</c:v>
                </c:pt>
                <c:pt idx="5158">
                  <c:v>1.8017000000000001</c:v>
                </c:pt>
                <c:pt idx="5159">
                  <c:v>1.802</c:v>
                </c:pt>
                <c:pt idx="5160">
                  <c:v>1.8018000000000001</c:v>
                </c:pt>
                <c:pt idx="5161">
                  <c:v>1.8019000000000001</c:v>
                </c:pt>
                <c:pt idx="5162">
                  <c:v>1.8011999999999999</c:v>
                </c:pt>
                <c:pt idx="5163">
                  <c:v>1.8004</c:v>
                </c:pt>
                <c:pt idx="5164">
                  <c:v>1.8008999999999999</c:v>
                </c:pt>
                <c:pt idx="5165">
                  <c:v>1.8010999999999999</c:v>
                </c:pt>
                <c:pt idx="5166">
                  <c:v>1.8005</c:v>
                </c:pt>
                <c:pt idx="5167">
                  <c:v>1.8009999999999999</c:v>
                </c:pt>
                <c:pt idx="5168">
                  <c:v>1.8009999999999999</c:v>
                </c:pt>
                <c:pt idx="5169">
                  <c:v>1.8010999999999999</c:v>
                </c:pt>
                <c:pt idx="5170">
                  <c:v>1.8006</c:v>
                </c:pt>
                <c:pt idx="5171">
                  <c:v>1.7998000000000001</c:v>
                </c:pt>
                <c:pt idx="5172">
                  <c:v>1.8</c:v>
                </c:pt>
                <c:pt idx="5173">
                  <c:v>1.8001</c:v>
                </c:pt>
                <c:pt idx="5174">
                  <c:v>1.8002</c:v>
                </c:pt>
                <c:pt idx="5175">
                  <c:v>1.7987</c:v>
                </c:pt>
                <c:pt idx="5176">
                  <c:v>1.7992999999999999</c:v>
                </c:pt>
                <c:pt idx="5177">
                  <c:v>1.7982</c:v>
                </c:pt>
                <c:pt idx="5178">
                  <c:v>1.7968999999999999</c:v>
                </c:pt>
                <c:pt idx="5179">
                  <c:v>1.7971999999999999</c:v>
                </c:pt>
                <c:pt idx="5180">
                  <c:v>1.8686</c:v>
                </c:pt>
                <c:pt idx="5181">
                  <c:v>1.8676999999999999</c:v>
                </c:pt>
                <c:pt idx="5182">
                  <c:v>1.8676999999999999</c:v>
                </c:pt>
                <c:pt idx="5183">
                  <c:v>1.8675999999999999</c:v>
                </c:pt>
                <c:pt idx="5184">
                  <c:v>1.8675999999999999</c:v>
                </c:pt>
                <c:pt idx="5185">
                  <c:v>1.8672</c:v>
                </c:pt>
                <c:pt idx="5186">
                  <c:v>1.8667</c:v>
                </c:pt>
                <c:pt idx="5187">
                  <c:v>1.8662000000000001</c:v>
                </c:pt>
                <c:pt idx="5188">
                  <c:v>1.8660000000000001</c:v>
                </c:pt>
                <c:pt idx="5189">
                  <c:v>1.867</c:v>
                </c:pt>
                <c:pt idx="5190">
                  <c:v>1.8666</c:v>
                </c:pt>
                <c:pt idx="5191">
                  <c:v>1.8669</c:v>
                </c:pt>
                <c:pt idx="5192">
                  <c:v>1.8652</c:v>
                </c:pt>
                <c:pt idx="5193">
                  <c:v>1.8653</c:v>
                </c:pt>
                <c:pt idx="5194">
                  <c:v>1.8657999999999999</c:v>
                </c:pt>
                <c:pt idx="5195">
                  <c:v>1.8648</c:v>
                </c:pt>
                <c:pt idx="5196">
                  <c:v>1.865</c:v>
                </c:pt>
                <c:pt idx="5197">
                  <c:v>1.8660000000000001</c:v>
                </c:pt>
                <c:pt idx="5198">
                  <c:v>1.8655999999999999</c:v>
                </c:pt>
                <c:pt idx="5199">
                  <c:v>1.8642000000000001</c:v>
                </c:pt>
                <c:pt idx="5200">
                  <c:v>1.8646</c:v>
                </c:pt>
                <c:pt idx="5201">
                  <c:v>1.8641000000000001</c:v>
                </c:pt>
                <c:pt idx="5202">
                  <c:v>1.8644000000000001</c:v>
                </c:pt>
                <c:pt idx="5203">
                  <c:v>1.8646</c:v>
                </c:pt>
                <c:pt idx="5204">
                  <c:v>1.8643000000000001</c:v>
                </c:pt>
                <c:pt idx="5205">
                  <c:v>1.8643000000000001</c:v>
                </c:pt>
                <c:pt idx="5206">
                  <c:v>1.8645</c:v>
                </c:pt>
                <c:pt idx="5207">
                  <c:v>1.8633999999999999</c:v>
                </c:pt>
                <c:pt idx="5208">
                  <c:v>1.8627</c:v>
                </c:pt>
                <c:pt idx="5209">
                  <c:v>1.8624000000000001</c:v>
                </c:pt>
                <c:pt idx="5210">
                  <c:v>1.8625</c:v>
                </c:pt>
                <c:pt idx="5211">
                  <c:v>1.8624000000000001</c:v>
                </c:pt>
                <c:pt idx="5212">
                  <c:v>1.8623000000000001</c:v>
                </c:pt>
                <c:pt idx="5213">
                  <c:v>1.8633</c:v>
                </c:pt>
                <c:pt idx="5214">
                  <c:v>1.8633999999999999</c:v>
                </c:pt>
                <c:pt idx="5215">
                  <c:v>1.8631</c:v>
                </c:pt>
                <c:pt idx="5216">
                  <c:v>1.8613</c:v>
                </c:pt>
                <c:pt idx="5217">
                  <c:v>1.8623000000000001</c:v>
                </c:pt>
                <c:pt idx="5218">
                  <c:v>1.8614999999999999</c:v>
                </c:pt>
                <c:pt idx="5219">
                  <c:v>1.8614999999999999</c:v>
                </c:pt>
                <c:pt idx="5220">
                  <c:v>1.8619000000000001</c:v>
                </c:pt>
                <c:pt idx="5221">
                  <c:v>1.8602000000000001</c:v>
                </c:pt>
                <c:pt idx="5222">
                  <c:v>1.8607</c:v>
                </c:pt>
                <c:pt idx="5223">
                  <c:v>1.8599000000000001</c:v>
                </c:pt>
                <c:pt idx="5224">
                  <c:v>1.8609</c:v>
                </c:pt>
                <c:pt idx="5225">
                  <c:v>1.8602000000000001</c:v>
                </c:pt>
                <c:pt idx="5226">
                  <c:v>1.861</c:v>
                </c:pt>
                <c:pt idx="5227">
                  <c:v>1.8602000000000001</c:v>
                </c:pt>
                <c:pt idx="5228">
                  <c:v>1.8601000000000001</c:v>
                </c:pt>
                <c:pt idx="5229">
                  <c:v>1.8595999999999999</c:v>
                </c:pt>
                <c:pt idx="5230">
                  <c:v>1.859</c:v>
                </c:pt>
                <c:pt idx="5231">
                  <c:v>1.8593999999999999</c:v>
                </c:pt>
                <c:pt idx="5232">
                  <c:v>1.8591</c:v>
                </c:pt>
                <c:pt idx="5233">
                  <c:v>1.8593999999999999</c:v>
                </c:pt>
                <c:pt idx="5234">
                  <c:v>1.8594999999999999</c:v>
                </c:pt>
                <c:pt idx="5235">
                  <c:v>1.8588</c:v>
                </c:pt>
                <c:pt idx="5236">
                  <c:v>1.8587</c:v>
                </c:pt>
                <c:pt idx="5237">
                  <c:v>1.8592</c:v>
                </c:pt>
                <c:pt idx="5238">
                  <c:v>1.8593999999999999</c:v>
                </c:pt>
                <c:pt idx="5239">
                  <c:v>1.8580000000000001</c:v>
                </c:pt>
                <c:pt idx="5240">
                  <c:v>1.8577999999999999</c:v>
                </c:pt>
                <c:pt idx="5241">
                  <c:v>1.8574999999999999</c:v>
                </c:pt>
                <c:pt idx="5242">
                  <c:v>1.8582000000000001</c:v>
                </c:pt>
                <c:pt idx="5243">
                  <c:v>1.8574999999999999</c:v>
                </c:pt>
                <c:pt idx="5244">
                  <c:v>1.8575999999999999</c:v>
                </c:pt>
                <c:pt idx="5245">
                  <c:v>1.8563000000000001</c:v>
                </c:pt>
                <c:pt idx="5246">
                  <c:v>1.8569</c:v>
                </c:pt>
                <c:pt idx="5247">
                  <c:v>1.8571</c:v>
                </c:pt>
                <c:pt idx="5248">
                  <c:v>1.857</c:v>
                </c:pt>
                <c:pt idx="5249">
                  <c:v>1.8573</c:v>
                </c:pt>
                <c:pt idx="5250">
                  <c:v>1.8573999999999999</c:v>
                </c:pt>
                <c:pt idx="5251">
                  <c:v>1.8569</c:v>
                </c:pt>
                <c:pt idx="5252">
                  <c:v>1.8569</c:v>
                </c:pt>
                <c:pt idx="5253">
                  <c:v>1.8569</c:v>
                </c:pt>
                <c:pt idx="5254">
                  <c:v>1.8573</c:v>
                </c:pt>
                <c:pt idx="5255">
                  <c:v>1.8565</c:v>
                </c:pt>
                <c:pt idx="5256">
                  <c:v>1.8567</c:v>
                </c:pt>
                <c:pt idx="5257">
                  <c:v>1.8563000000000001</c:v>
                </c:pt>
                <c:pt idx="5258">
                  <c:v>1.8552</c:v>
                </c:pt>
                <c:pt idx="5259">
                  <c:v>1.8561000000000001</c:v>
                </c:pt>
                <c:pt idx="5260">
                  <c:v>1.8551</c:v>
                </c:pt>
                <c:pt idx="5261">
                  <c:v>1.8561000000000001</c:v>
                </c:pt>
                <c:pt idx="5262">
                  <c:v>1.8556999999999999</c:v>
                </c:pt>
                <c:pt idx="5263">
                  <c:v>1.8562000000000001</c:v>
                </c:pt>
                <c:pt idx="5264">
                  <c:v>1.8562000000000001</c:v>
                </c:pt>
                <c:pt idx="5265">
                  <c:v>1.8560000000000001</c:v>
                </c:pt>
                <c:pt idx="5266">
                  <c:v>1.8562000000000001</c:v>
                </c:pt>
                <c:pt idx="5267">
                  <c:v>1.855</c:v>
                </c:pt>
                <c:pt idx="5268">
                  <c:v>1.8556999999999999</c:v>
                </c:pt>
                <c:pt idx="5269">
                  <c:v>1.8552</c:v>
                </c:pt>
                <c:pt idx="5270">
                  <c:v>1.8554999999999999</c:v>
                </c:pt>
                <c:pt idx="5271">
                  <c:v>1.8557999999999999</c:v>
                </c:pt>
                <c:pt idx="5272">
                  <c:v>1.8562000000000001</c:v>
                </c:pt>
                <c:pt idx="5273">
                  <c:v>1.8556999999999999</c:v>
                </c:pt>
                <c:pt idx="5274">
                  <c:v>1.8551</c:v>
                </c:pt>
                <c:pt idx="5275">
                  <c:v>1.8555999999999999</c:v>
                </c:pt>
                <c:pt idx="5276">
                  <c:v>1.8539000000000001</c:v>
                </c:pt>
                <c:pt idx="5277">
                  <c:v>1.8548</c:v>
                </c:pt>
                <c:pt idx="5278">
                  <c:v>1.8548</c:v>
                </c:pt>
                <c:pt idx="5279">
                  <c:v>1.8542000000000001</c:v>
                </c:pt>
                <c:pt idx="5280">
                  <c:v>1.8542000000000001</c:v>
                </c:pt>
                <c:pt idx="5281">
                  <c:v>1.8547</c:v>
                </c:pt>
                <c:pt idx="5282">
                  <c:v>1.8542000000000001</c:v>
                </c:pt>
                <c:pt idx="5283">
                  <c:v>1.8546</c:v>
                </c:pt>
                <c:pt idx="5284">
                  <c:v>1.8547</c:v>
                </c:pt>
                <c:pt idx="5285">
                  <c:v>1.8545</c:v>
                </c:pt>
                <c:pt idx="5286">
                  <c:v>1.8540000000000001</c:v>
                </c:pt>
                <c:pt idx="5287">
                  <c:v>1.8547</c:v>
                </c:pt>
                <c:pt idx="5288">
                  <c:v>1.8548</c:v>
                </c:pt>
                <c:pt idx="5289">
                  <c:v>1.8539000000000001</c:v>
                </c:pt>
                <c:pt idx="5290">
                  <c:v>1.8545</c:v>
                </c:pt>
                <c:pt idx="5291">
                  <c:v>1.8545</c:v>
                </c:pt>
                <c:pt idx="5292">
                  <c:v>1.855</c:v>
                </c:pt>
                <c:pt idx="5293">
                  <c:v>1.8543000000000001</c:v>
                </c:pt>
                <c:pt idx="5294">
                  <c:v>1.8544</c:v>
                </c:pt>
                <c:pt idx="5295">
                  <c:v>1.8534999999999999</c:v>
                </c:pt>
                <c:pt idx="5296">
                  <c:v>1.8533999999999999</c:v>
                </c:pt>
                <c:pt idx="5297">
                  <c:v>1.8528</c:v>
                </c:pt>
                <c:pt idx="5298">
                  <c:v>1.8528</c:v>
                </c:pt>
                <c:pt idx="5299">
                  <c:v>1.8535999999999999</c:v>
                </c:pt>
                <c:pt idx="5300">
                  <c:v>1.8535999999999999</c:v>
                </c:pt>
                <c:pt idx="5301">
                  <c:v>1.8528</c:v>
                </c:pt>
                <c:pt idx="5302">
                  <c:v>1.8527</c:v>
                </c:pt>
                <c:pt idx="5303">
                  <c:v>1.8527</c:v>
                </c:pt>
                <c:pt idx="5304">
                  <c:v>1.8531</c:v>
                </c:pt>
                <c:pt idx="5305">
                  <c:v>1.8529</c:v>
                </c:pt>
                <c:pt idx="5306">
                  <c:v>1.8529</c:v>
                </c:pt>
                <c:pt idx="5307">
                  <c:v>1.8520000000000001</c:v>
                </c:pt>
                <c:pt idx="5308">
                  <c:v>1.8516999999999999</c:v>
                </c:pt>
                <c:pt idx="5309">
                  <c:v>1.8521000000000001</c:v>
                </c:pt>
                <c:pt idx="5310">
                  <c:v>1.8522000000000001</c:v>
                </c:pt>
                <c:pt idx="5311">
                  <c:v>1.8517999999999999</c:v>
                </c:pt>
                <c:pt idx="5312">
                  <c:v>1.8523000000000001</c:v>
                </c:pt>
                <c:pt idx="5313">
                  <c:v>1.8515999999999999</c:v>
                </c:pt>
                <c:pt idx="5314">
                  <c:v>1.8522000000000001</c:v>
                </c:pt>
                <c:pt idx="5315">
                  <c:v>1.8511</c:v>
                </c:pt>
                <c:pt idx="5316">
                  <c:v>1.8506</c:v>
                </c:pt>
                <c:pt idx="5317">
                  <c:v>1.851</c:v>
                </c:pt>
                <c:pt idx="5318">
                  <c:v>1.8509</c:v>
                </c:pt>
                <c:pt idx="5319">
                  <c:v>1.8512</c:v>
                </c:pt>
                <c:pt idx="5320">
                  <c:v>1.8505</c:v>
                </c:pt>
                <c:pt idx="5321">
                  <c:v>1.8507</c:v>
                </c:pt>
                <c:pt idx="5322">
                  <c:v>1.8495999999999999</c:v>
                </c:pt>
                <c:pt idx="5323">
                  <c:v>1.8492999999999999</c:v>
                </c:pt>
                <c:pt idx="5324">
                  <c:v>1.8476999999999999</c:v>
                </c:pt>
                <c:pt idx="5325">
                  <c:v>1.8482000000000001</c:v>
                </c:pt>
                <c:pt idx="5326">
                  <c:v>1.9253</c:v>
                </c:pt>
                <c:pt idx="5327">
                  <c:v>1.9238</c:v>
                </c:pt>
                <c:pt idx="5328">
                  <c:v>1.9244000000000001</c:v>
                </c:pt>
                <c:pt idx="5329">
                  <c:v>1.9236</c:v>
                </c:pt>
                <c:pt idx="5330">
                  <c:v>1.9245000000000001</c:v>
                </c:pt>
                <c:pt idx="5331">
                  <c:v>1.9234</c:v>
                </c:pt>
                <c:pt idx="5332">
                  <c:v>1.9233</c:v>
                </c:pt>
                <c:pt idx="5333">
                  <c:v>1.9236</c:v>
                </c:pt>
                <c:pt idx="5334">
                  <c:v>1.9247000000000001</c:v>
                </c:pt>
                <c:pt idx="5335">
                  <c:v>1.9244000000000001</c:v>
                </c:pt>
                <c:pt idx="5336">
                  <c:v>1.9238</c:v>
                </c:pt>
                <c:pt idx="5337">
                  <c:v>1.9225000000000001</c:v>
                </c:pt>
                <c:pt idx="5338">
                  <c:v>1.9217</c:v>
                </c:pt>
                <c:pt idx="5339">
                  <c:v>1.9218</c:v>
                </c:pt>
                <c:pt idx="5340">
                  <c:v>1.9224000000000001</c:v>
                </c:pt>
                <c:pt idx="5341">
                  <c:v>1.9229000000000001</c:v>
                </c:pt>
                <c:pt idx="5342">
                  <c:v>1.9229000000000001</c:v>
                </c:pt>
                <c:pt idx="5343">
                  <c:v>1.9229000000000001</c:v>
                </c:pt>
                <c:pt idx="5344">
                  <c:v>1.9218</c:v>
                </c:pt>
                <c:pt idx="5345">
                  <c:v>1.9229000000000001</c:v>
                </c:pt>
                <c:pt idx="5346">
                  <c:v>1.9228000000000001</c:v>
                </c:pt>
                <c:pt idx="5347">
                  <c:v>1.9213</c:v>
                </c:pt>
                <c:pt idx="5348">
                  <c:v>1.9213</c:v>
                </c:pt>
                <c:pt idx="5349">
                  <c:v>1.9207000000000001</c:v>
                </c:pt>
                <c:pt idx="5350">
                  <c:v>1.9214</c:v>
                </c:pt>
                <c:pt idx="5351">
                  <c:v>1.92</c:v>
                </c:pt>
                <c:pt idx="5352">
                  <c:v>1.9214</c:v>
                </c:pt>
                <c:pt idx="5353">
                  <c:v>1.92</c:v>
                </c:pt>
                <c:pt idx="5354">
                  <c:v>1.9201999999999999</c:v>
                </c:pt>
                <c:pt idx="5355">
                  <c:v>1.921</c:v>
                </c:pt>
                <c:pt idx="5356">
                  <c:v>1.9212</c:v>
                </c:pt>
                <c:pt idx="5357">
                  <c:v>1.9206000000000001</c:v>
                </c:pt>
                <c:pt idx="5358">
                  <c:v>1.919</c:v>
                </c:pt>
                <c:pt idx="5359">
                  <c:v>1.919</c:v>
                </c:pt>
                <c:pt idx="5360">
                  <c:v>1.9196</c:v>
                </c:pt>
                <c:pt idx="5361">
                  <c:v>1.9198</c:v>
                </c:pt>
                <c:pt idx="5362">
                  <c:v>1.9185000000000001</c:v>
                </c:pt>
                <c:pt idx="5363">
                  <c:v>1.9198</c:v>
                </c:pt>
                <c:pt idx="5364">
                  <c:v>1.9188000000000001</c:v>
                </c:pt>
                <c:pt idx="5365">
                  <c:v>1.9195</c:v>
                </c:pt>
                <c:pt idx="5366">
                  <c:v>1.9184000000000001</c:v>
                </c:pt>
                <c:pt idx="5367">
                  <c:v>1.9187000000000001</c:v>
                </c:pt>
                <c:pt idx="5368">
                  <c:v>1.919</c:v>
                </c:pt>
                <c:pt idx="5369">
                  <c:v>1.92</c:v>
                </c:pt>
                <c:pt idx="5370">
                  <c:v>1.9180999999999999</c:v>
                </c:pt>
                <c:pt idx="5371">
                  <c:v>1.917</c:v>
                </c:pt>
                <c:pt idx="5372">
                  <c:v>1.9171</c:v>
                </c:pt>
                <c:pt idx="5373">
                  <c:v>1.9174</c:v>
                </c:pt>
                <c:pt idx="5374">
                  <c:v>1.9179999999999999</c:v>
                </c:pt>
                <c:pt idx="5375">
                  <c:v>1.9169</c:v>
                </c:pt>
                <c:pt idx="5376">
                  <c:v>1.9172</c:v>
                </c:pt>
                <c:pt idx="5377">
                  <c:v>1.9169</c:v>
                </c:pt>
                <c:pt idx="5378">
                  <c:v>1.9175</c:v>
                </c:pt>
                <c:pt idx="5379">
                  <c:v>1.9176</c:v>
                </c:pt>
                <c:pt idx="5380">
                  <c:v>1.9171</c:v>
                </c:pt>
                <c:pt idx="5381">
                  <c:v>1.9173</c:v>
                </c:pt>
                <c:pt idx="5382">
                  <c:v>1.9172</c:v>
                </c:pt>
                <c:pt idx="5383">
                  <c:v>1.9156</c:v>
                </c:pt>
                <c:pt idx="5384">
                  <c:v>1.9157</c:v>
                </c:pt>
                <c:pt idx="5385">
                  <c:v>1.9155</c:v>
                </c:pt>
                <c:pt idx="5386">
                  <c:v>1.9158999999999999</c:v>
                </c:pt>
                <c:pt idx="5387">
                  <c:v>1.9151</c:v>
                </c:pt>
                <c:pt idx="5388">
                  <c:v>1.9151</c:v>
                </c:pt>
                <c:pt idx="5389">
                  <c:v>1.9154</c:v>
                </c:pt>
                <c:pt idx="5390">
                  <c:v>1.9156</c:v>
                </c:pt>
                <c:pt idx="5391">
                  <c:v>1.9164000000000001</c:v>
                </c:pt>
                <c:pt idx="5392">
                  <c:v>1.9152</c:v>
                </c:pt>
                <c:pt idx="5393">
                  <c:v>1.9164000000000001</c:v>
                </c:pt>
                <c:pt idx="5394">
                  <c:v>1.9156</c:v>
                </c:pt>
                <c:pt idx="5395">
                  <c:v>1.9152</c:v>
                </c:pt>
                <c:pt idx="5396">
                  <c:v>1.9135</c:v>
                </c:pt>
                <c:pt idx="5397">
                  <c:v>1.9144000000000001</c:v>
                </c:pt>
                <c:pt idx="5398">
                  <c:v>1.9142999999999999</c:v>
                </c:pt>
                <c:pt idx="5399">
                  <c:v>1.9134</c:v>
                </c:pt>
                <c:pt idx="5400">
                  <c:v>1.9149</c:v>
                </c:pt>
                <c:pt idx="5401">
                  <c:v>1.9138999999999999</c:v>
                </c:pt>
                <c:pt idx="5402">
                  <c:v>1.9144000000000001</c:v>
                </c:pt>
                <c:pt idx="5403">
                  <c:v>1.9137999999999999</c:v>
                </c:pt>
                <c:pt idx="5404">
                  <c:v>1.9145000000000001</c:v>
                </c:pt>
                <c:pt idx="5405">
                  <c:v>1.9147000000000001</c:v>
                </c:pt>
                <c:pt idx="5406">
                  <c:v>1.9142999999999999</c:v>
                </c:pt>
                <c:pt idx="5407">
                  <c:v>1.9144000000000001</c:v>
                </c:pt>
                <c:pt idx="5408">
                  <c:v>1.9137</c:v>
                </c:pt>
                <c:pt idx="5409">
                  <c:v>1.9138999999999999</c:v>
                </c:pt>
                <c:pt idx="5410">
                  <c:v>1.9137</c:v>
                </c:pt>
                <c:pt idx="5411">
                  <c:v>1.9146000000000001</c:v>
                </c:pt>
                <c:pt idx="5412">
                  <c:v>1.9147000000000001</c:v>
                </c:pt>
                <c:pt idx="5413">
                  <c:v>1.9147000000000001</c:v>
                </c:pt>
                <c:pt idx="5414">
                  <c:v>1.9137</c:v>
                </c:pt>
                <c:pt idx="5415">
                  <c:v>1.9139999999999999</c:v>
                </c:pt>
                <c:pt idx="5416">
                  <c:v>1.9142999999999999</c:v>
                </c:pt>
                <c:pt idx="5417">
                  <c:v>1.9139999999999999</c:v>
                </c:pt>
                <c:pt idx="5418">
                  <c:v>1.9138999999999999</c:v>
                </c:pt>
                <c:pt idx="5419">
                  <c:v>1.9148000000000001</c:v>
                </c:pt>
                <c:pt idx="5420">
                  <c:v>1.9144000000000001</c:v>
                </c:pt>
                <c:pt idx="5421">
                  <c:v>1.9137</c:v>
                </c:pt>
                <c:pt idx="5422">
                  <c:v>1.9144000000000001</c:v>
                </c:pt>
                <c:pt idx="5423">
                  <c:v>1.9123000000000001</c:v>
                </c:pt>
                <c:pt idx="5424">
                  <c:v>1.9124000000000001</c:v>
                </c:pt>
                <c:pt idx="5425">
                  <c:v>1.9133</c:v>
                </c:pt>
                <c:pt idx="5426">
                  <c:v>1.9134</c:v>
                </c:pt>
                <c:pt idx="5427">
                  <c:v>1.9118999999999999</c:v>
                </c:pt>
                <c:pt idx="5428">
                  <c:v>1.9127000000000001</c:v>
                </c:pt>
                <c:pt idx="5429">
                  <c:v>1.9127000000000001</c:v>
                </c:pt>
                <c:pt idx="5430">
                  <c:v>1.9132</c:v>
                </c:pt>
                <c:pt idx="5431">
                  <c:v>1.9118999999999999</c:v>
                </c:pt>
                <c:pt idx="5432">
                  <c:v>1.9118999999999999</c:v>
                </c:pt>
                <c:pt idx="5433">
                  <c:v>1.913</c:v>
                </c:pt>
                <c:pt idx="5434">
                  <c:v>1.9121999999999999</c:v>
                </c:pt>
                <c:pt idx="5435">
                  <c:v>1.9132</c:v>
                </c:pt>
                <c:pt idx="5436">
                  <c:v>1.9127000000000001</c:v>
                </c:pt>
                <c:pt idx="5437">
                  <c:v>1.9120999999999999</c:v>
                </c:pt>
                <c:pt idx="5438">
                  <c:v>1.9132</c:v>
                </c:pt>
                <c:pt idx="5439">
                  <c:v>1.913</c:v>
                </c:pt>
                <c:pt idx="5440">
                  <c:v>1.9118999999999999</c:v>
                </c:pt>
                <c:pt idx="5441">
                  <c:v>1.9118999999999999</c:v>
                </c:pt>
                <c:pt idx="5442">
                  <c:v>1.9125000000000001</c:v>
                </c:pt>
                <c:pt idx="5443">
                  <c:v>1.9125000000000001</c:v>
                </c:pt>
                <c:pt idx="5444">
                  <c:v>1.9129</c:v>
                </c:pt>
                <c:pt idx="5445">
                  <c:v>1.9121999999999999</c:v>
                </c:pt>
                <c:pt idx="5446">
                  <c:v>1.9131</c:v>
                </c:pt>
                <c:pt idx="5447">
                  <c:v>1.9109</c:v>
                </c:pt>
                <c:pt idx="5448">
                  <c:v>1.9106000000000001</c:v>
                </c:pt>
                <c:pt idx="5449">
                  <c:v>1.9105000000000001</c:v>
                </c:pt>
                <c:pt idx="5450">
                  <c:v>1.9109</c:v>
                </c:pt>
                <c:pt idx="5451">
                  <c:v>1.9101999999999999</c:v>
                </c:pt>
                <c:pt idx="5452">
                  <c:v>1.9101999999999999</c:v>
                </c:pt>
                <c:pt idx="5453">
                  <c:v>1.9114</c:v>
                </c:pt>
                <c:pt idx="5454">
                  <c:v>1.9112</c:v>
                </c:pt>
                <c:pt idx="5455">
                  <c:v>1.911</c:v>
                </c:pt>
                <c:pt idx="5456">
                  <c:v>1.9108000000000001</c:v>
                </c:pt>
                <c:pt idx="5457">
                  <c:v>1.9112</c:v>
                </c:pt>
                <c:pt idx="5458">
                  <c:v>1.9117</c:v>
                </c:pt>
                <c:pt idx="5459">
                  <c:v>1.9117</c:v>
                </c:pt>
                <c:pt idx="5460">
                  <c:v>1.9116</c:v>
                </c:pt>
                <c:pt idx="5461">
                  <c:v>1.9097999999999999</c:v>
                </c:pt>
                <c:pt idx="5462">
                  <c:v>1.9097999999999999</c:v>
                </c:pt>
                <c:pt idx="5463">
                  <c:v>1.9094</c:v>
                </c:pt>
                <c:pt idx="5464">
                  <c:v>1.9087000000000001</c:v>
                </c:pt>
                <c:pt idx="5465">
                  <c:v>1.9098999999999999</c:v>
                </c:pt>
                <c:pt idx="5466">
                  <c:v>1.9097</c:v>
                </c:pt>
                <c:pt idx="5467">
                  <c:v>1.909</c:v>
                </c:pt>
                <c:pt idx="5468">
                  <c:v>1.9097</c:v>
                </c:pt>
                <c:pt idx="5469">
                  <c:v>1.9083000000000001</c:v>
                </c:pt>
                <c:pt idx="5470">
                  <c:v>1.9073</c:v>
                </c:pt>
                <c:pt idx="5471">
                  <c:v>1.9068000000000001</c:v>
                </c:pt>
                <c:pt idx="5472">
                  <c:v>1.9845999999999999</c:v>
                </c:pt>
                <c:pt idx="5473">
                  <c:v>1.9853000000000001</c:v>
                </c:pt>
                <c:pt idx="5474">
                  <c:v>1.9866999999999999</c:v>
                </c:pt>
                <c:pt idx="5475">
                  <c:v>1.9847999999999999</c:v>
                </c:pt>
                <c:pt idx="5476">
                  <c:v>1.9845999999999999</c:v>
                </c:pt>
                <c:pt idx="5477">
                  <c:v>1.9861</c:v>
                </c:pt>
                <c:pt idx="5478">
                  <c:v>1.9855</c:v>
                </c:pt>
                <c:pt idx="5479">
                  <c:v>1.9859</c:v>
                </c:pt>
                <c:pt idx="5480">
                  <c:v>1.9853000000000001</c:v>
                </c:pt>
                <c:pt idx="5481">
                  <c:v>1.9849000000000001</c:v>
                </c:pt>
                <c:pt idx="5482">
                  <c:v>1.9847999999999999</c:v>
                </c:pt>
                <c:pt idx="5483">
                  <c:v>1.9863</c:v>
                </c:pt>
                <c:pt idx="5484">
                  <c:v>1.986</c:v>
                </c:pt>
                <c:pt idx="5485">
                  <c:v>1.9850000000000001</c:v>
                </c:pt>
                <c:pt idx="5486">
                  <c:v>1.9856</c:v>
                </c:pt>
                <c:pt idx="5487">
                  <c:v>1.9835</c:v>
                </c:pt>
                <c:pt idx="5488">
                  <c:v>1.9834000000000001</c:v>
                </c:pt>
                <c:pt idx="5489">
                  <c:v>1.9837</c:v>
                </c:pt>
                <c:pt idx="5490">
                  <c:v>1.9826999999999999</c:v>
                </c:pt>
                <c:pt idx="5491">
                  <c:v>1.9837</c:v>
                </c:pt>
                <c:pt idx="5492">
                  <c:v>1.9838</c:v>
                </c:pt>
                <c:pt idx="5493">
                  <c:v>1.9841</c:v>
                </c:pt>
                <c:pt idx="5494">
                  <c:v>1.9843999999999999</c:v>
                </c:pt>
                <c:pt idx="5495">
                  <c:v>1.9835</c:v>
                </c:pt>
                <c:pt idx="5496">
                  <c:v>1.9833000000000001</c:v>
                </c:pt>
                <c:pt idx="5497">
                  <c:v>1.9823999999999999</c:v>
                </c:pt>
                <c:pt idx="5498">
                  <c:v>1.9832000000000001</c:v>
                </c:pt>
                <c:pt idx="5499">
                  <c:v>1.9827999999999999</c:v>
                </c:pt>
                <c:pt idx="5500">
                  <c:v>1.9833000000000001</c:v>
                </c:pt>
                <c:pt idx="5501">
                  <c:v>1.9844999999999999</c:v>
                </c:pt>
                <c:pt idx="5502">
                  <c:v>1.9829000000000001</c:v>
                </c:pt>
                <c:pt idx="5503">
                  <c:v>1.9810000000000001</c:v>
                </c:pt>
                <c:pt idx="5504">
                  <c:v>1.9817</c:v>
                </c:pt>
                <c:pt idx="5505">
                  <c:v>1.982</c:v>
                </c:pt>
                <c:pt idx="5506">
                  <c:v>1.9803999999999999</c:v>
                </c:pt>
                <c:pt idx="5507">
                  <c:v>1.9810000000000001</c:v>
                </c:pt>
                <c:pt idx="5508">
                  <c:v>1.9806999999999999</c:v>
                </c:pt>
                <c:pt idx="5509">
                  <c:v>1.982</c:v>
                </c:pt>
                <c:pt idx="5510">
                  <c:v>1.9802</c:v>
                </c:pt>
                <c:pt idx="5511">
                  <c:v>1.9823</c:v>
                </c:pt>
                <c:pt idx="5512">
                  <c:v>1.9819</c:v>
                </c:pt>
                <c:pt idx="5513">
                  <c:v>1.9807999999999999</c:v>
                </c:pt>
                <c:pt idx="5514">
                  <c:v>1.9822</c:v>
                </c:pt>
                <c:pt idx="5515">
                  <c:v>1.9816</c:v>
                </c:pt>
                <c:pt idx="5516">
                  <c:v>1.9819</c:v>
                </c:pt>
                <c:pt idx="5517">
                  <c:v>1.9802999999999999</c:v>
                </c:pt>
                <c:pt idx="5518">
                  <c:v>1.9805999999999999</c:v>
                </c:pt>
                <c:pt idx="5519">
                  <c:v>1.9801</c:v>
                </c:pt>
                <c:pt idx="5520">
                  <c:v>1.9801</c:v>
                </c:pt>
                <c:pt idx="5521">
                  <c:v>1.9810000000000001</c:v>
                </c:pt>
                <c:pt idx="5522">
                  <c:v>1.9814000000000001</c:v>
                </c:pt>
                <c:pt idx="5523">
                  <c:v>1.982</c:v>
                </c:pt>
                <c:pt idx="5524">
                  <c:v>1.9803999999999999</c:v>
                </c:pt>
                <c:pt idx="5525">
                  <c:v>1.9801</c:v>
                </c:pt>
                <c:pt idx="5526">
                  <c:v>1.9791000000000001</c:v>
                </c:pt>
                <c:pt idx="5527">
                  <c:v>1.9782</c:v>
                </c:pt>
                <c:pt idx="5528">
                  <c:v>1.9794</c:v>
                </c:pt>
                <c:pt idx="5529">
                  <c:v>1.9791000000000001</c:v>
                </c:pt>
                <c:pt idx="5530">
                  <c:v>1.9783999999999999</c:v>
                </c:pt>
                <c:pt idx="5531">
                  <c:v>1.9789000000000001</c:v>
                </c:pt>
                <c:pt idx="5532">
                  <c:v>1.978</c:v>
                </c:pt>
                <c:pt idx="5533">
                  <c:v>1.9785999999999999</c:v>
                </c:pt>
                <c:pt idx="5534">
                  <c:v>1.9782999999999999</c:v>
                </c:pt>
                <c:pt idx="5535">
                  <c:v>1.9783999999999999</c:v>
                </c:pt>
                <c:pt idx="5536">
                  <c:v>1.9784999999999999</c:v>
                </c:pt>
                <c:pt idx="5537">
                  <c:v>1.978</c:v>
                </c:pt>
                <c:pt idx="5538">
                  <c:v>1.98</c:v>
                </c:pt>
                <c:pt idx="5539">
                  <c:v>1.9798</c:v>
                </c:pt>
                <c:pt idx="5540">
                  <c:v>1.9790000000000001</c:v>
                </c:pt>
                <c:pt idx="5541">
                  <c:v>1.9791000000000001</c:v>
                </c:pt>
                <c:pt idx="5542">
                  <c:v>1.9783999999999999</c:v>
                </c:pt>
                <c:pt idx="5543">
                  <c:v>1.9801</c:v>
                </c:pt>
                <c:pt idx="5544">
                  <c:v>1.9792000000000001</c:v>
                </c:pt>
                <c:pt idx="5545">
                  <c:v>1.9786999999999999</c:v>
                </c:pt>
                <c:pt idx="5546">
                  <c:v>1.978</c:v>
                </c:pt>
                <c:pt idx="5547">
                  <c:v>1.978</c:v>
                </c:pt>
                <c:pt idx="5548">
                  <c:v>1.9785999999999999</c:v>
                </c:pt>
                <c:pt idx="5549">
                  <c:v>1.978</c:v>
                </c:pt>
                <c:pt idx="5550">
                  <c:v>1.978</c:v>
                </c:pt>
                <c:pt idx="5551">
                  <c:v>1.9765999999999999</c:v>
                </c:pt>
                <c:pt idx="5552">
                  <c:v>1.9766999999999999</c:v>
                </c:pt>
                <c:pt idx="5553">
                  <c:v>1.9770000000000001</c:v>
                </c:pt>
                <c:pt idx="5554">
                  <c:v>1.9772000000000001</c:v>
                </c:pt>
                <c:pt idx="5555">
                  <c:v>1.9776</c:v>
                </c:pt>
                <c:pt idx="5556">
                  <c:v>1.9762999999999999</c:v>
                </c:pt>
                <c:pt idx="5557">
                  <c:v>1.9776</c:v>
                </c:pt>
                <c:pt idx="5558">
                  <c:v>1.9774</c:v>
                </c:pt>
                <c:pt idx="5559">
                  <c:v>1.9765999999999999</c:v>
                </c:pt>
                <c:pt idx="5560">
                  <c:v>1.9766999999999999</c:v>
                </c:pt>
                <c:pt idx="5561">
                  <c:v>1.9775</c:v>
                </c:pt>
                <c:pt idx="5562">
                  <c:v>1.9765999999999999</c:v>
                </c:pt>
                <c:pt idx="5563">
                  <c:v>1.9762999999999999</c:v>
                </c:pt>
                <c:pt idx="5564">
                  <c:v>1.9773000000000001</c:v>
                </c:pt>
                <c:pt idx="5565">
                  <c:v>1.9778</c:v>
                </c:pt>
                <c:pt idx="5566">
                  <c:v>1.9774</c:v>
                </c:pt>
                <c:pt idx="5567">
                  <c:v>1.9779</c:v>
                </c:pt>
                <c:pt idx="5568">
                  <c:v>1.9762999999999999</c:v>
                </c:pt>
                <c:pt idx="5569">
                  <c:v>1.9769000000000001</c:v>
                </c:pt>
                <c:pt idx="5570">
                  <c:v>1.9777</c:v>
                </c:pt>
                <c:pt idx="5571">
                  <c:v>1.9771000000000001</c:v>
                </c:pt>
                <c:pt idx="5572">
                  <c:v>1.9762999999999999</c:v>
                </c:pt>
                <c:pt idx="5573">
                  <c:v>1.976</c:v>
                </c:pt>
                <c:pt idx="5574">
                  <c:v>1.9765999999999999</c:v>
                </c:pt>
                <c:pt idx="5575">
                  <c:v>1.9764999999999999</c:v>
                </c:pt>
                <c:pt idx="5576">
                  <c:v>1.9774</c:v>
                </c:pt>
                <c:pt idx="5577">
                  <c:v>1.9773000000000001</c:v>
                </c:pt>
                <c:pt idx="5578">
                  <c:v>1.976</c:v>
                </c:pt>
                <c:pt idx="5579">
                  <c:v>1.9776</c:v>
                </c:pt>
                <c:pt idx="5580">
                  <c:v>1.9777</c:v>
                </c:pt>
                <c:pt idx="5581">
                  <c:v>1.9773000000000001</c:v>
                </c:pt>
                <c:pt idx="5582">
                  <c:v>1.9764999999999999</c:v>
                </c:pt>
                <c:pt idx="5583">
                  <c:v>1.9775</c:v>
                </c:pt>
                <c:pt idx="5584">
                  <c:v>1.9772000000000001</c:v>
                </c:pt>
                <c:pt idx="5585">
                  <c:v>1.9761</c:v>
                </c:pt>
                <c:pt idx="5586">
                  <c:v>1.9769000000000001</c:v>
                </c:pt>
                <c:pt idx="5587">
                  <c:v>1.9762</c:v>
                </c:pt>
                <c:pt idx="5588">
                  <c:v>1.9762999999999999</c:v>
                </c:pt>
                <c:pt idx="5589">
                  <c:v>1.9759</c:v>
                </c:pt>
                <c:pt idx="5590">
                  <c:v>1.9770000000000001</c:v>
                </c:pt>
                <c:pt idx="5591">
                  <c:v>1.976</c:v>
                </c:pt>
                <c:pt idx="5592">
                  <c:v>1.9774</c:v>
                </c:pt>
                <c:pt idx="5593">
                  <c:v>1.9778</c:v>
                </c:pt>
                <c:pt idx="5594">
                  <c:v>1.9754</c:v>
                </c:pt>
                <c:pt idx="5595">
                  <c:v>1.9752000000000001</c:v>
                </c:pt>
                <c:pt idx="5596">
                  <c:v>1.9753000000000001</c:v>
                </c:pt>
                <c:pt idx="5597">
                  <c:v>1.9754</c:v>
                </c:pt>
                <c:pt idx="5598">
                  <c:v>1.9744999999999999</c:v>
                </c:pt>
                <c:pt idx="5599">
                  <c:v>1.9741</c:v>
                </c:pt>
                <c:pt idx="5600">
                  <c:v>1.974</c:v>
                </c:pt>
                <c:pt idx="5601">
                  <c:v>1.9754</c:v>
                </c:pt>
                <c:pt idx="5602">
                  <c:v>1.9737</c:v>
                </c:pt>
                <c:pt idx="5603">
                  <c:v>1.9743999999999999</c:v>
                </c:pt>
                <c:pt idx="5604">
                  <c:v>1.9755</c:v>
                </c:pt>
                <c:pt idx="5605">
                  <c:v>1.9752000000000001</c:v>
                </c:pt>
                <c:pt idx="5606">
                  <c:v>1.9748000000000001</c:v>
                </c:pt>
                <c:pt idx="5607">
                  <c:v>1.974</c:v>
                </c:pt>
                <c:pt idx="5608">
                  <c:v>1.9751000000000001</c:v>
                </c:pt>
                <c:pt idx="5609">
                  <c:v>1.9741</c:v>
                </c:pt>
                <c:pt idx="5610">
                  <c:v>1.9753000000000001</c:v>
                </c:pt>
                <c:pt idx="5611">
                  <c:v>1.9735</c:v>
                </c:pt>
                <c:pt idx="5612">
                  <c:v>1.9738</c:v>
                </c:pt>
                <c:pt idx="5613">
                  <c:v>1.9756</c:v>
                </c:pt>
                <c:pt idx="5614">
                  <c:v>1.9733000000000001</c:v>
                </c:pt>
                <c:pt idx="5615">
                  <c:v>1.9728000000000001</c:v>
                </c:pt>
                <c:pt idx="5616">
                  <c:v>1.9713000000000001</c:v>
                </c:pt>
                <c:pt idx="5617">
                  <c:v>1.9719</c:v>
                </c:pt>
                <c:pt idx="5618">
                  <c:v>2.0655999999999999</c:v>
                </c:pt>
                <c:pt idx="5619">
                  <c:v>2.0543999999999998</c:v>
                </c:pt>
                <c:pt idx="5620">
                  <c:v>2.0543</c:v>
                </c:pt>
                <c:pt idx="5621">
                  <c:v>2.0552999999999999</c:v>
                </c:pt>
                <c:pt idx="5622">
                  <c:v>2.0541999999999998</c:v>
                </c:pt>
                <c:pt idx="5623">
                  <c:v>2.0554000000000001</c:v>
                </c:pt>
                <c:pt idx="5624">
                  <c:v>2.0558000000000001</c:v>
                </c:pt>
                <c:pt idx="5625">
                  <c:v>2.0552000000000001</c:v>
                </c:pt>
                <c:pt idx="5626">
                  <c:v>2.0548999999999999</c:v>
                </c:pt>
                <c:pt idx="5627">
                  <c:v>2.0548999999999999</c:v>
                </c:pt>
                <c:pt idx="5628">
                  <c:v>2.0541999999999998</c:v>
                </c:pt>
                <c:pt idx="5629">
                  <c:v>2.0543</c:v>
                </c:pt>
                <c:pt idx="5630">
                  <c:v>2.0558999999999998</c:v>
                </c:pt>
                <c:pt idx="5631">
                  <c:v>2.0543</c:v>
                </c:pt>
                <c:pt idx="5632">
                  <c:v>2.0545</c:v>
                </c:pt>
                <c:pt idx="5633">
                  <c:v>2.0564</c:v>
                </c:pt>
                <c:pt idx="5634">
                  <c:v>2.0550999999999999</c:v>
                </c:pt>
                <c:pt idx="5635">
                  <c:v>2.0550000000000002</c:v>
                </c:pt>
                <c:pt idx="5636">
                  <c:v>2.0547</c:v>
                </c:pt>
                <c:pt idx="5637">
                  <c:v>2.0548999999999999</c:v>
                </c:pt>
                <c:pt idx="5638">
                  <c:v>2.0550999999999999</c:v>
                </c:pt>
                <c:pt idx="5639">
                  <c:v>2.0543</c:v>
                </c:pt>
                <c:pt idx="5640">
                  <c:v>2.0548999999999999</c:v>
                </c:pt>
                <c:pt idx="5641">
                  <c:v>2.0548000000000002</c:v>
                </c:pt>
                <c:pt idx="5642">
                  <c:v>2.0547</c:v>
                </c:pt>
                <c:pt idx="5643">
                  <c:v>2.0552999999999999</c:v>
                </c:pt>
                <c:pt idx="5644">
                  <c:v>2.0541999999999998</c:v>
                </c:pt>
                <c:pt idx="5645">
                  <c:v>2.0560999999999998</c:v>
                </c:pt>
                <c:pt idx="5646">
                  <c:v>2.0543999999999998</c:v>
                </c:pt>
                <c:pt idx="5647">
                  <c:v>2.0541999999999998</c:v>
                </c:pt>
                <c:pt idx="5648">
                  <c:v>2.0516000000000001</c:v>
                </c:pt>
                <c:pt idx="5649">
                  <c:v>2.0516000000000001</c:v>
                </c:pt>
                <c:pt idx="5650">
                  <c:v>2.0535000000000001</c:v>
                </c:pt>
                <c:pt idx="5651">
                  <c:v>2.0512000000000001</c:v>
                </c:pt>
                <c:pt idx="5652">
                  <c:v>2.0525000000000002</c:v>
                </c:pt>
                <c:pt idx="5653">
                  <c:v>2.0516000000000001</c:v>
                </c:pt>
                <c:pt idx="5654">
                  <c:v>2.0522999999999998</c:v>
                </c:pt>
                <c:pt idx="5655">
                  <c:v>2.0514000000000001</c:v>
                </c:pt>
                <c:pt idx="5656">
                  <c:v>2.0522</c:v>
                </c:pt>
                <c:pt idx="5657">
                  <c:v>2.0518000000000001</c:v>
                </c:pt>
                <c:pt idx="5658">
                  <c:v>2.0514999999999999</c:v>
                </c:pt>
                <c:pt idx="5659">
                  <c:v>2.0528</c:v>
                </c:pt>
                <c:pt idx="5660">
                  <c:v>2.0531000000000001</c:v>
                </c:pt>
                <c:pt idx="5661">
                  <c:v>2.0514000000000001</c:v>
                </c:pt>
                <c:pt idx="5662">
                  <c:v>2.0516000000000001</c:v>
                </c:pt>
                <c:pt idx="5663">
                  <c:v>2.0539000000000001</c:v>
                </c:pt>
                <c:pt idx="5664">
                  <c:v>2.0535999999999999</c:v>
                </c:pt>
                <c:pt idx="5665">
                  <c:v>2.0531000000000001</c:v>
                </c:pt>
                <c:pt idx="5666">
                  <c:v>2.0516999999999999</c:v>
                </c:pt>
                <c:pt idx="5667">
                  <c:v>2.0527000000000002</c:v>
                </c:pt>
                <c:pt idx="5668">
                  <c:v>2.0514999999999999</c:v>
                </c:pt>
                <c:pt idx="5669">
                  <c:v>2.052</c:v>
                </c:pt>
                <c:pt idx="5670">
                  <c:v>2.0528</c:v>
                </c:pt>
                <c:pt idx="5671">
                  <c:v>2.0514999999999999</c:v>
                </c:pt>
                <c:pt idx="5672">
                  <c:v>2.0529000000000002</c:v>
                </c:pt>
                <c:pt idx="5673">
                  <c:v>2.0514999999999999</c:v>
                </c:pt>
                <c:pt idx="5674">
                  <c:v>2.0529999999999999</c:v>
                </c:pt>
                <c:pt idx="5675">
                  <c:v>2.0516999999999999</c:v>
                </c:pt>
                <c:pt idx="5676">
                  <c:v>2.0526</c:v>
                </c:pt>
                <c:pt idx="5677">
                  <c:v>2.0537000000000001</c:v>
                </c:pt>
                <c:pt idx="5678">
                  <c:v>2.0514000000000001</c:v>
                </c:pt>
                <c:pt idx="5679">
                  <c:v>2.0529000000000002</c:v>
                </c:pt>
                <c:pt idx="5680">
                  <c:v>2.0516999999999999</c:v>
                </c:pt>
                <c:pt idx="5681">
                  <c:v>2.0520999999999998</c:v>
                </c:pt>
                <c:pt idx="5682">
                  <c:v>2.0533000000000001</c:v>
                </c:pt>
                <c:pt idx="5683">
                  <c:v>2.0518000000000001</c:v>
                </c:pt>
                <c:pt idx="5684">
                  <c:v>2.0535999999999999</c:v>
                </c:pt>
                <c:pt idx="5685">
                  <c:v>2.0522</c:v>
                </c:pt>
                <c:pt idx="5686">
                  <c:v>2.0514999999999999</c:v>
                </c:pt>
                <c:pt idx="5687">
                  <c:v>2.0528</c:v>
                </c:pt>
                <c:pt idx="5688">
                  <c:v>2.0522999999999998</c:v>
                </c:pt>
                <c:pt idx="5689">
                  <c:v>2.0527000000000002</c:v>
                </c:pt>
                <c:pt idx="5690">
                  <c:v>2.0514000000000001</c:v>
                </c:pt>
                <c:pt idx="5691">
                  <c:v>2.0525000000000002</c:v>
                </c:pt>
                <c:pt idx="5692">
                  <c:v>2.0524</c:v>
                </c:pt>
                <c:pt idx="5693">
                  <c:v>2.0514999999999999</c:v>
                </c:pt>
                <c:pt idx="5694">
                  <c:v>2.0535000000000001</c:v>
                </c:pt>
                <c:pt idx="5695">
                  <c:v>2.0527000000000002</c:v>
                </c:pt>
                <c:pt idx="5696">
                  <c:v>2.0537000000000001</c:v>
                </c:pt>
                <c:pt idx="5697">
                  <c:v>2.0535000000000001</c:v>
                </c:pt>
                <c:pt idx="5698">
                  <c:v>2.0514999999999999</c:v>
                </c:pt>
                <c:pt idx="5699">
                  <c:v>2.0533999999999999</c:v>
                </c:pt>
                <c:pt idx="5700">
                  <c:v>2.0512999999999999</c:v>
                </c:pt>
                <c:pt idx="5701">
                  <c:v>2.0537000000000001</c:v>
                </c:pt>
                <c:pt idx="5702">
                  <c:v>2.0528</c:v>
                </c:pt>
                <c:pt idx="5703">
                  <c:v>2.0525000000000002</c:v>
                </c:pt>
                <c:pt idx="5704">
                  <c:v>2.0527000000000002</c:v>
                </c:pt>
                <c:pt idx="5705">
                  <c:v>2.0537999999999998</c:v>
                </c:pt>
                <c:pt idx="5706">
                  <c:v>2.0535999999999999</c:v>
                </c:pt>
                <c:pt idx="5707">
                  <c:v>2.0531000000000001</c:v>
                </c:pt>
                <c:pt idx="5708">
                  <c:v>2.0525000000000002</c:v>
                </c:pt>
                <c:pt idx="5709">
                  <c:v>2.0514000000000001</c:v>
                </c:pt>
                <c:pt idx="5710">
                  <c:v>2.0531999999999999</c:v>
                </c:pt>
                <c:pt idx="5711">
                  <c:v>2.0518999999999998</c:v>
                </c:pt>
                <c:pt idx="5712">
                  <c:v>2.0529000000000002</c:v>
                </c:pt>
                <c:pt idx="5713">
                  <c:v>2.0522</c:v>
                </c:pt>
                <c:pt idx="5714">
                  <c:v>2.0514999999999999</c:v>
                </c:pt>
                <c:pt idx="5715">
                  <c:v>2.0528</c:v>
                </c:pt>
                <c:pt idx="5716">
                  <c:v>2.0512000000000001</c:v>
                </c:pt>
                <c:pt idx="5717">
                  <c:v>2.0529000000000002</c:v>
                </c:pt>
                <c:pt idx="5718">
                  <c:v>2.0528</c:v>
                </c:pt>
                <c:pt idx="5719">
                  <c:v>2.0522999999999998</c:v>
                </c:pt>
                <c:pt idx="5720">
                  <c:v>2.0539000000000001</c:v>
                </c:pt>
                <c:pt idx="5721">
                  <c:v>2.0533999999999999</c:v>
                </c:pt>
                <c:pt idx="5722">
                  <c:v>2.0525000000000002</c:v>
                </c:pt>
                <c:pt idx="5723">
                  <c:v>2.0516000000000001</c:v>
                </c:pt>
                <c:pt idx="5724">
                  <c:v>2.0518000000000001</c:v>
                </c:pt>
                <c:pt idx="5725">
                  <c:v>2.0525000000000002</c:v>
                </c:pt>
                <c:pt idx="5726">
                  <c:v>2.0516000000000001</c:v>
                </c:pt>
                <c:pt idx="5727">
                  <c:v>2.0533000000000001</c:v>
                </c:pt>
                <c:pt idx="5728">
                  <c:v>2.0518000000000001</c:v>
                </c:pt>
                <c:pt idx="5729">
                  <c:v>2.0539000000000001</c:v>
                </c:pt>
                <c:pt idx="5730">
                  <c:v>2.0539999999999998</c:v>
                </c:pt>
                <c:pt idx="5731">
                  <c:v>2.0527000000000002</c:v>
                </c:pt>
                <c:pt idx="5732">
                  <c:v>2.052</c:v>
                </c:pt>
                <c:pt idx="5733">
                  <c:v>2.0524</c:v>
                </c:pt>
                <c:pt idx="5734">
                  <c:v>2.0514000000000001</c:v>
                </c:pt>
                <c:pt idx="5735">
                  <c:v>2.0527000000000002</c:v>
                </c:pt>
                <c:pt idx="5736">
                  <c:v>2.0524</c:v>
                </c:pt>
                <c:pt idx="5737">
                  <c:v>2.0529000000000002</c:v>
                </c:pt>
                <c:pt idx="5738">
                  <c:v>2.0516000000000001</c:v>
                </c:pt>
                <c:pt idx="5739">
                  <c:v>2.0539000000000001</c:v>
                </c:pt>
                <c:pt idx="5740">
                  <c:v>2.0535000000000001</c:v>
                </c:pt>
                <c:pt idx="5741">
                  <c:v>2.0527000000000002</c:v>
                </c:pt>
                <c:pt idx="5742">
                  <c:v>2.0531999999999999</c:v>
                </c:pt>
                <c:pt idx="5743">
                  <c:v>2.0539000000000001</c:v>
                </c:pt>
                <c:pt idx="5744">
                  <c:v>2.0539999999999998</c:v>
                </c:pt>
                <c:pt idx="5745">
                  <c:v>2.0529999999999999</c:v>
                </c:pt>
                <c:pt idx="5746">
                  <c:v>2.0512999999999999</c:v>
                </c:pt>
                <c:pt idx="5747">
                  <c:v>2.0512000000000001</c:v>
                </c:pt>
                <c:pt idx="5748">
                  <c:v>2.0525000000000002</c:v>
                </c:pt>
                <c:pt idx="5749">
                  <c:v>2.0537000000000001</c:v>
                </c:pt>
                <c:pt idx="5750">
                  <c:v>2.0522999999999998</c:v>
                </c:pt>
                <c:pt idx="5751">
                  <c:v>2.0524</c:v>
                </c:pt>
                <c:pt idx="5752">
                  <c:v>2.0520999999999998</c:v>
                </c:pt>
                <c:pt idx="5753">
                  <c:v>2.0512999999999999</c:v>
                </c:pt>
                <c:pt idx="5754">
                  <c:v>2.0529000000000002</c:v>
                </c:pt>
                <c:pt idx="5755">
                  <c:v>2.0531999999999999</c:v>
                </c:pt>
                <c:pt idx="5756">
                  <c:v>2.0516999999999999</c:v>
                </c:pt>
                <c:pt idx="5757">
                  <c:v>2.0516999999999999</c:v>
                </c:pt>
                <c:pt idx="5758">
                  <c:v>2.0535999999999999</c:v>
                </c:pt>
                <c:pt idx="5759">
                  <c:v>2.0514999999999999</c:v>
                </c:pt>
                <c:pt idx="5760">
                  <c:v>2.0514999999999999</c:v>
                </c:pt>
                <c:pt idx="5761">
                  <c:v>2.0529000000000002</c:v>
                </c:pt>
                <c:pt idx="5762">
                  <c:v>2.052</c:v>
                </c:pt>
                <c:pt idx="5763">
                  <c:v>2.0531000000000001</c:v>
                </c:pt>
                <c:pt idx="5764">
                  <c:v>2.0526</c:v>
                </c:pt>
                <c:pt idx="5765">
                  <c:v>2.0520999999999998</c:v>
                </c:pt>
                <c:pt idx="5766">
                  <c:v>2.0533999999999999</c:v>
                </c:pt>
                <c:pt idx="5767">
                  <c:v>2.0529000000000002</c:v>
                </c:pt>
                <c:pt idx="5768">
                  <c:v>2.0528</c:v>
                </c:pt>
                <c:pt idx="5769">
                  <c:v>2.0533999999999999</c:v>
                </c:pt>
                <c:pt idx="5770">
                  <c:v>2.0522</c:v>
                </c:pt>
                <c:pt idx="5771">
                  <c:v>2.052</c:v>
                </c:pt>
                <c:pt idx="5772">
                  <c:v>2.0533000000000001</c:v>
                </c:pt>
                <c:pt idx="5773">
                  <c:v>2.0525000000000002</c:v>
                </c:pt>
                <c:pt idx="5774">
                  <c:v>2.0541</c:v>
                </c:pt>
                <c:pt idx="5775">
                  <c:v>2.0533999999999999</c:v>
                </c:pt>
                <c:pt idx="5776">
                  <c:v>2.0535999999999999</c:v>
                </c:pt>
                <c:pt idx="5777">
                  <c:v>2.0518999999999998</c:v>
                </c:pt>
                <c:pt idx="5778">
                  <c:v>2.0522999999999998</c:v>
                </c:pt>
                <c:pt idx="5779">
                  <c:v>2.0512999999999999</c:v>
                </c:pt>
                <c:pt idx="5780">
                  <c:v>2.0535999999999999</c:v>
                </c:pt>
                <c:pt idx="5781">
                  <c:v>2.0514999999999999</c:v>
                </c:pt>
                <c:pt idx="5782">
                  <c:v>2.0537000000000001</c:v>
                </c:pt>
                <c:pt idx="5783">
                  <c:v>2.0527000000000002</c:v>
                </c:pt>
                <c:pt idx="5784">
                  <c:v>2.0541</c:v>
                </c:pt>
                <c:pt idx="5785">
                  <c:v>2.0535000000000001</c:v>
                </c:pt>
                <c:pt idx="5786">
                  <c:v>2.0528</c:v>
                </c:pt>
                <c:pt idx="5787">
                  <c:v>2.0512999999999999</c:v>
                </c:pt>
                <c:pt idx="5788">
                  <c:v>2.0514000000000001</c:v>
                </c:pt>
                <c:pt idx="5789">
                  <c:v>2.0512999999999999</c:v>
                </c:pt>
                <c:pt idx="5790">
                  <c:v>2.0531000000000001</c:v>
                </c:pt>
                <c:pt idx="5791">
                  <c:v>2.0514999999999999</c:v>
                </c:pt>
                <c:pt idx="5792">
                  <c:v>2.0524</c:v>
                </c:pt>
                <c:pt idx="5793">
                  <c:v>2.0512999999999999</c:v>
                </c:pt>
                <c:pt idx="5794">
                  <c:v>2.0529999999999999</c:v>
                </c:pt>
                <c:pt idx="5795">
                  <c:v>2.0539000000000001</c:v>
                </c:pt>
                <c:pt idx="5796">
                  <c:v>2.0525000000000002</c:v>
                </c:pt>
                <c:pt idx="5797">
                  <c:v>2.0516000000000001</c:v>
                </c:pt>
                <c:pt idx="5798">
                  <c:v>2.052</c:v>
                </c:pt>
                <c:pt idx="5799">
                  <c:v>2.0518999999999998</c:v>
                </c:pt>
                <c:pt idx="5800">
                  <c:v>2.0524</c:v>
                </c:pt>
                <c:pt idx="5801">
                  <c:v>2.0518999999999998</c:v>
                </c:pt>
                <c:pt idx="5802">
                  <c:v>2.0512999999999999</c:v>
                </c:pt>
                <c:pt idx="5803">
                  <c:v>2.0533999999999999</c:v>
                </c:pt>
                <c:pt idx="5804">
                  <c:v>2.0512000000000001</c:v>
                </c:pt>
                <c:pt idx="5805">
                  <c:v>2.0541</c:v>
                </c:pt>
                <c:pt idx="5806">
                  <c:v>2.0539000000000001</c:v>
                </c:pt>
                <c:pt idx="5807">
                  <c:v>2.0512999999999999</c:v>
                </c:pt>
                <c:pt idx="5808">
                  <c:v>2.0514999999999999</c:v>
                </c:pt>
                <c:pt idx="5809">
                  <c:v>2.0531999999999999</c:v>
                </c:pt>
                <c:pt idx="5810">
                  <c:v>2.0541</c:v>
                </c:pt>
                <c:pt idx="5811">
                  <c:v>2.0518000000000001</c:v>
                </c:pt>
                <c:pt idx="5812">
                  <c:v>2.0512000000000001</c:v>
                </c:pt>
                <c:pt idx="5813">
                  <c:v>2.0512000000000001</c:v>
                </c:pt>
                <c:pt idx="5814">
                  <c:v>2.0529000000000002</c:v>
                </c:pt>
                <c:pt idx="5815">
                  <c:v>2.0520999999999998</c:v>
                </c:pt>
                <c:pt idx="5816">
                  <c:v>2.0516000000000001</c:v>
                </c:pt>
                <c:pt idx="5817">
                  <c:v>2.0524</c:v>
                </c:pt>
                <c:pt idx="5818">
                  <c:v>2.0516000000000001</c:v>
                </c:pt>
                <c:pt idx="5819">
                  <c:v>2.0512999999999999</c:v>
                </c:pt>
                <c:pt idx="5820">
                  <c:v>2.0518000000000001</c:v>
                </c:pt>
                <c:pt idx="5821">
                  <c:v>2.0514999999999999</c:v>
                </c:pt>
                <c:pt idx="5822">
                  <c:v>2.0520999999999998</c:v>
                </c:pt>
                <c:pt idx="5823">
                  <c:v>2.0527000000000002</c:v>
                </c:pt>
                <c:pt idx="5824">
                  <c:v>2.0514000000000001</c:v>
                </c:pt>
                <c:pt idx="5825">
                  <c:v>2.0537000000000001</c:v>
                </c:pt>
                <c:pt idx="5826">
                  <c:v>2.0528</c:v>
                </c:pt>
                <c:pt idx="5827">
                  <c:v>2.0525000000000002</c:v>
                </c:pt>
                <c:pt idx="5828">
                  <c:v>2.0512999999999999</c:v>
                </c:pt>
                <c:pt idx="5829">
                  <c:v>2.0516000000000001</c:v>
                </c:pt>
                <c:pt idx="5830">
                  <c:v>2.0512999999999999</c:v>
                </c:pt>
                <c:pt idx="5831">
                  <c:v>2.0516999999999999</c:v>
                </c:pt>
                <c:pt idx="5832">
                  <c:v>2.0527000000000002</c:v>
                </c:pt>
                <c:pt idx="5833">
                  <c:v>2.0512999999999999</c:v>
                </c:pt>
                <c:pt idx="5834">
                  <c:v>2.0514999999999999</c:v>
                </c:pt>
                <c:pt idx="5835">
                  <c:v>2.0512999999999999</c:v>
                </c:pt>
                <c:pt idx="5836">
                  <c:v>2.0514999999999999</c:v>
                </c:pt>
                <c:pt idx="5837">
                  <c:v>2.0518999999999998</c:v>
                </c:pt>
                <c:pt idx="5838">
                  <c:v>2.0522999999999998</c:v>
                </c:pt>
                <c:pt idx="5839">
                  <c:v>2.0518000000000001</c:v>
                </c:pt>
                <c:pt idx="5840">
                  <c:v>2.0539000000000001</c:v>
                </c:pt>
                <c:pt idx="5841">
                  <c:v>2.0535999999999999</c:v>
                </c:pt>
                <c:pt idx="5842">
                  <c:v>2.0514999999999999</c:v>
                </c:pt>
                <c:pt idx="5843">
                  <c:v>2.0535999999999999</c:v>
                </c:pt>
                <c:pt idx="5844">
                  <c:v>2.0533999999999999</c:v>
                </c:pt>
                <c:pt idx="5845">
                  <c:v>2.0516000000000001</c:v>
                </c:pt>
                <c:pt idx="5846">
                  <c:v>2.0524</c:v>
                </c:pt>
                <c:pt idx="5847">
                  <c:v>2.0520999999999998</c:v>
                </c:pt>
                <c:pt idx="5848">
                  <c:v>2.0526</c:v>
                </c:pt>
                <c:pt idx="5849">
                  <c:v>2.0520999999999998</c:v>
                </c:pt>
                <c:pt idx="5850">
                  <c:v>2.0512000000000001</c:v>
                </c:pt>
                <c:pt idx="5851">
                  <c:v>2.052</c:v>
                </c:pt>
                <c:pt idx="5852">
                  <c:v>2.0514999999999999</c:v>
                </c:pt>
                <c:pt idx="5853">
                  <c:v>2.0512999999999999</c:v>
                </c:pt>
                <c:pt idx="5854">
                  <c:v>2.0527000000000002</c:v>
                </c:pt>
                <c:pt idx="5855">
                  <c:v>2.0518000000000001</c:v>
                </c:pt>
                <c:pt idx="5856">
                  <c:v>2.0488</c:v>
                </c:pt>
                <c:pt idx="5857">
                  <c:v>2.0484</c:v>
                </c:pt>
                <c:pt idx="5858">
                  <c:v>2.0506000000000002</c:v>
                </c:pt>
                <c:pt idx="5859">
                  <c:v>2.0489999999999999</c:v>
                </c:pt>
                <c:pt idx="5860">
                  <c:v>2.0488</c:v>
                </c:pt>
                <c:pt idx="5861">
                  <c:v>2.0497999999999998</c:v>
                </c:pt>
                <c:pt idx="5862">
                  <c:v>2.0488</c:v>
                </c:pt>
                <c:pt idx="5863">
                  <c:v>2.0503999999999998</c:v>
                </c:pt>
                <c:pt idx="5864">
                  <c:v>2.0499999999999998</c:v>
                </c:pt>
                <c:pt idx="5865">
                  <c:v>2.0488</c:v>
                </c:pt>
                <c:pt idx="5866">
                  <c:v>2.0482999999999998</c:v>
                </c:pt>
                <c:pt idx="5867">
                  <c:v>2.0482</c:v>
                </c:pt>
                <c:pt idx="5868">
                  <c:v>2.0495999999999999</c:v>
                </c:pt>
                <c:pt idx="5869">
                  <c:v>2.0491999999999999</c:v>
                </c:pt>
                <c:pt idx="5870">
                  <c:v>2.0486</c:v>
                </c:pt>
                <c:pt idx="5871">
                  <c:v>2.0501999999999998</c:v>
                </c:pt>
                <c:pt idx="5872">
                  <c:v>2.0507</c:v>
                </c:pt>
                <c:pt idx="5873">
                  <c:v>2.0485000000000002</c:v>
                </c:pt>
                <c:pt idx="5874">
                  <c:v>2.0487000000000002</c:v>
                </c:pt>
                <c:pt idx="5875">
                  <c:v>2.0510000000000002</c:v>
                </c:pt>
                <c:pt idx="5876">
                  <c:v>2.0486</c:v>
                </c:pt>
                <c:pt idx="5877">
                  <c:v>2.0497000000000001</c:v>
                </c:pt>
                <c:pt idx="5878">
                  <c:v>2.0487000000000002</c:v>
                </c:pt>
                <c:pt idx="5879">
                  <c:v>2.0491999999999999</c:v>
                </c:pt>
                <c:pt idx="5880">
                  <c:v>2.0482999999999998</c:v>
                </c:pt>
                <c:pt idx="5881">
                  <c:v>2.0482999999999998</c:v>
                </c:pt>
                <c:pt idx="5882">
                  <c:v>2.0482</c:v>
                </c:pt>
                <c:pt idx="5883">
                  <c:v>2.0493000000000001</c:v>
                </c:pt>
                <c:pt idx="5884">
                  <c:v>2.0491999999999999</c:v>
                </c:pt>
                <c:pt idx="5885">
                  <c:v>2.0506000000000002</c:v>
                </c:pt>
                <c:pt idx="5886">
                  <c:v>2.0489000000000002</c:v>
                </c:pt>
                <c:pt idx="5887">
                  <c:v>2.0495000000000001</c:v>
                </c:pt>
                <c:pt idx="5888">
                  <c:v>2.0491000000000001</c:v>
                </c:pt>
                <c:pt idx="5889">
                  <c:v>2.0486</c:v>
                </c:pt>
                <c:pt idx="5890">
                  <c:v>2.0491000000000001</c:v>
                </c:pt>
                <c:pt idx="5891">
                  <c:v>2.0482999999999998</c:v>
                </c:pt>
                <c:pt idx="5892">
                  <c:v>2.0485000000000002</c:v>
                </c:pt>
                <c:pt idx="5893">
                  <c:v>2.0495000000000001</c:v>
                </c:pt>
                <c:pt idx="5894">
                  <c:v>2.0495000000000001</c:v>
                </c:pt>
                <c:pt idx="5895">
                  <c:v>2.0495000000000001</c:v>
                </c:pt>
                <c:pt idx="5896">
                  <c:v>2.0507</c:v>
                </c:pt>
                <c:pt idx="5897">
                  <c:v>2.0499999999999998</c:v>
                </c:pt>
                <c:pt idx="5898">
                  <c:v>2.0491000000000001</c:v>
                </c:pt>
                <c:pt idx="5899">
                  <c:v>2.0491999999999999</c:v>
                </c:pt>
                <c:pt idx="5900">
                  <c:v>2.0501999999999998</c:v>
                </c:pt>
                <c:pt idx="5901">
                  <c:v>2.0482</c:v>
                </c:pt>
                <c:pt idx="5902">
                  <c:v>2.0487000000000002</c:v>
                </c:pt>
                <c:pt idx="5903">
                  <c:v>2.0497999999999998</c:v>
                </c:pt>
                <c:pt idx="5904">
                  <c:v>2.0488</c:v>
                </c:pt>
                <c:pt idx="5905">
                  <c:v>2.0508999999999999</c:v>
                </c:pt>
                <c:pt idx="5906">
                  <c:v>2.0501</c:v>
                </c:pt>
                <c:pt idx="5907">
                  <c:v>2.0510000000000002</c:v>
                </c:pt>
                <c:pt idx="5908">
                  <c:v>2.0489000000000002</c:v>
                </c:pt>
                <c:pt idx="5909">
                  <c:v>2.0499000000000001</c:v>
                </c:pt>
                <c:pt idx="5910">
                  <c:v>2.0493000000000001</c:v>
                </c:pt>
                <c:pt idx="5911">
                  <c:v>2.0488</c:v>
                </c:pt>
                <c:pt idx="5912">
                  <c:v>2.0493000000000001</c:v>
                </c:pt>
                <c:pt idx="5913">
                  <c:v>2.0482999999999998</c:v>
                </c:pt>
                <c:pt idx="5914">
                  <c:v>2.0512000000000001</c:v>
                </c:pt>
                <c:pt idx="5915">
                  <c:v>2.0491999999999999</c:v>
                </c:pt>
                <c:pt idx="5916">
                  <c:v>2.0510999999999999</c:v>
                </c:pt>
                <c:pt idx="5917">
                  <c:v>2.0503</c:v>
                </c:pt>
                <c:pt idx="5918">
                  <c:v>2.0484</c:v>
                </c:pt>
                <c:pt idx="5919">
                  <c:v>2.0487000000000002</c:v>
                </c:pt>
                <c:pt idx="5920">
                  <c:v>2.0482999999999998</c:v>
                </c:pt>
                <c:pt idx="5921">
                  <c:v>2.0482999999999998</c:v>
                </c:pt>
                <c:pt idx="5922">
                  <c:v>2.0491000000000001</c:v>
                </c:pt>
                <c:pt idx="5923">
                  <c:v>2.0489000000000002</c:v>
                </c:pt>
                <c:pt idx="5924">
                  <c:v>2.0491999999999999</c:v>
                </c:pt>
                <c:pt idx="5925">
                  <c:v>2.0503999999999998</c:v>
                </c:pt>
                <c:pt idx="5926">
                  <c:v>2.0493000000000001</c:v>
                </c:pt>
                <c:pt idx="5927">
                  <c:v>2.0493999999999999</c:v>
                </c:pt>
                <c:pt idx="5928">
                  <c:v>2.0497999999999998</c:v>
                </c:pt>
                <c:pt idx="5929">
                  <c:v>2.0493999999999999</c:v>
                </c:pt>
                <c:pt idx="5930">
                  <c:v>2.0495000000000001</c:v>
                </c:pt>
                <c:pt idx="5931">
                  <c:v>2.0482999999999998</c:v>
                </c:pt>
                <c:pt idx="5932">
                  <c:v>2.0485000000000002</c:v>
                </c:pt>
                <c:pt idx="5933">
                  <c:v>2.0485000000000002</c:v>
                </c:pt>
                <c:pt idx="5934">
                  <c:v>2.0486</c:v>
                </c:pt>
                <c:pt idx="5935">
                  <c:v>2.0485000000000002</c:v>
                </c:pt>
                <c:pt idx="5936">
                  <c:v>2.0491999999999999</c:v>
                </c:pt>
                <c:pt idx="5937">
                  <c:v>2.0510000000000002</c:v>
                </c:pt>
                <c:pt idx="5938">
                  <c:v>2.0485000000000002</c:v>
                </c:pt>
                <c:pt idx="5939">
                  <c:v>2.0510000000000002</c:v>
                </c:pt>
                <c:pt idx="5940">
                  <c:v>2.0484</c:v>
                </c:pt>
                <c:pt idx="5941">
                  <c:v>2.0507</c:v>
                </c:pt>
                <c:pt idx="5942">
                  <c:v>2.0491999999999999</c:v>
                </c:pt>
                <c:pt idx="5943">
                  <c:v>2.0487000000000002</c:v>
                </c:pt>
                <c:pt idx="5944">
                  <c:v>2.0491999999999999</c:v>
                </c:pt>
                <c:pt idx="5945">
                  <c:v>2.0503999999999998</c:v>
                </c:pt>
                <c:pt idx="5946">
                  <c:v>2.0489000000000002</c:v>
                </c:pt>
                <c:pt idx="5947">
                  <c:v>2.0495999999999999</c:v>
                </c:pt>
                <c:pt idx="5948">
                  <c:v>2.0501</c:v>
                </c:pt>
                <c:pt idx="5949">
                  <c:v>2.0487000000000002</c:v>
                </c:pt>
                <c:pt idx="5950">
                  <c:v>2.0495999999999999</c:v>
                </c:pt>
                <c:pt idx="5951">
                  <c:v>2.0482999999999998</c:v>
                </c:pt>
                <c:pt idx="5952">
                  <c:v>2.0507</c:v>
                </c:pt>
                <c:pt idx="5953">
                  <c:v>2.0484</c:v>
                </c:pt>
                <c:pt idx="5954">
                  <c:v>2.0495999999999999</c:v>
                </c:pt>
                <c:pt idx="5955">
                  <c:v>2.0489999999999999</c:v>
                </c:pt>
                <c:pt idx="5956">
                  <c:v>2.0489000000000002</c:v>
                </c:pt>
                <c:pt idx="5957">
                  <c:v>2.0491999999999999</c:v>
                </c:pt>
                <c:pt idx="5958">
                  <c:v>2.0491000000000001</c:v>
                </c:pt>
                <c:pt idx="5959">
                  <c:v>2.0484</c:v>
                </c:pt>
                <c:pt idx="5960">
                  <c:v>2.0501999999999998</c:v>
                </c:pt>
                <c:pt idx="5961">
                  <c:v>2.0506000000000002</c:v>
                </c:pt>
                <c:pt idx="5962">
                  <c:v>2.0487000000000002</c:v>
                </c:pt>
                <c:pt idx="5963">
                  <c:v>2.0499000000000001</c:v>
                </c:pt>
                <c:pt idx="5964">
                  <c:v>2.0489000000000002</c:v>
                </c:pt>
                <c:pt idx="5965">
                  <c:v>2.0510999999999999</c:v>
                </c:pt>
                <c:pt idx="5966">
                  <c:v>2.0506000000000002</c:v>
                </c:pt>
                <c:pt idx="5967">
                  <c:v>2.0510000000000002</c:v>
                </c:pt>
                <c:pt idx="5968">
                  <c:v>2.0491000000000001</c:v>
                </c:pt>
                <c:pt idx="5969">
                  <c:v>2.0486</c:v>
                </c:pt>
                <c:pt idx="5970">
                  <c:v>2.0489000000000002</c:v>
                </c:pt>
                <c:pt idx="5971">
                  <c:v>2.0501999999999998</c:v>
                </c:pt>
                <c:pt idx="5972">
                  <c:v>2.0491999999999999</c:v>
                </c:pt>
                <c:pt idx="5973">
                  <c:v>2.0508999999999999</c:v>
                </c:pt>
                <c:pt idx="5974">
                  <c:v>2.0485000000000002</c:v>
                </c:pt>
                <c:pt idx="5975">
                  <c:v>2.0506000000000002</c:v>
                </c:pt>
                <c:pt idx="5976">
                  <c:v>2.0497999999999998</c:v>
                </c:pt>
                <c:pt idx="5977">
                  <c:v>2.0486</c:v>
                </c:pt>
                <c:pt idx="5978">
                  <c:v>2.0489999999999999</c:v>
                </c:pt>
                <c:pt idx="5979">
                  <c:v>2.0501999999999998</c:v>
                </c:pt>
                <c:pt idx="5980">
                  <c:v>2.0484</c:v>
                </c:pt>
                <c:pt idx="5981">
                  <c:v>2.0501999999999998</c:v>
                </c:pt>
                <c:pt idx="5982">
                  <c:v>2.0487000000000002</c:v>
                </c:pt>
                <c:pt idx="5983">
                  <c:v>2.0488</c:v>
                </c:pt>
                <c:pt idx="5984">
                  <c:v>2.0488</c:v>
                </c:pt>
                <c:pt idx="5985">
                  <c:v>2.0508999999999999</c:v>
                </c:pt>
                <c:pt idx="5986">
                  <c:v>2.0486</c:v>
                </c:pt>
                <c:pt idx="5987">
                  <c:v>2.0510999999999999</c:v>
                </c:pt>
                <c:pt idx="5988">
                  <c:v>2.0488</c:v>
                </c:pt>
                <c:pt idx="5989">
                  <c:v>2.0493999999999999</c:v>
                </c:pt>
                <c:pt idx="5990">
                  <c:v>2.0499999999999998</c:v>
                </c:pt>
                <c:pt idx="5991">
                  <c:v>2.0495999999999999</c:v>
                </c:pt>
                <c:pt idx="5992">
                  <c:v>2.0491999999999999</c:v>
                </c:pt>
                <c:pt idx="5993">
                  <c:v>2.0482</c:v>
                </c:pt>
                <c:pt idx="5994">
                  <c:v>2.0488</c:v>
                </c:pt>
                <c:pt idx="5995">
                  <c:v>2.0488</c:v>
                </c:pt>
                <c:pt idx="5996">
                  <c:v>2.0488</c:v>
                </c:pt>
                <c:pt idx="5997">
                  <c:v>2.0503</c:v>
                </c:pt>
                <c:pt idx="5998">
                  <c:v>2.0508000000000002</c:v>
                </c:pt>
                <c:pt idx="5999">
                  <c:v>2.0484</c:v>
                </c:pt>
                <c:pt idx="6000">
                  <c:v>2.0488</c:v>
                </c:pt>
                <c:pt idx="6001">
                  <c:v>2.0510999999999999</c:v>
                </c:pt>
                <c:pt idx="6002">
                  <c:v>2.0506000000000002</c:v>
                </c:pt>
                <c:pt idx="6003">
                  <c:v>2.0485000000000002</c:v>
                </c:pt>
                <c:pt idx="6004">
                  <c:v>2.0493999999999999</c:v>
                </c:pt>
                <c:pt idx="6005">
                  <c:v>2.0482999999999998</c:v>
                </c:pt>
                <c:pt idx="6006">
                  <c:v>2.0491999999999999</c:v>
                </c:pt>
                <c:pt idx="6007">
                  <c:v>2.0491000000000001</c:v>
                </c:pt>
                <c:pt idx="6008">
                  <c:v>2.0485000000000002</c:v>
                </c:pt>
                <c:pt idx="6009">
                  <c:v>2.0488</c:v>
                </c:pt>
                <c:pt idx="6010">
                  <c:v>2.0510999999999999</c:v>
                </c:pt>
                <c:pt idx="6011">
                  <c:v>2.0497000000000001</c:v>
                </c:pt>
                <c:pt idx="6012">
                  <c:v>2.0497000000000001</c:v>
                </c:pt>
                <c:pt idx="6013">
                  <c:v>2.0491999999999999</c:v>
                </c:pt>
                <c:pt idx="6014">
                  <c:v>2.0482999999999998</c:v>
                </c:pt>
                <c:pt idx="6015">
                  <c:v>2.0499999999999998</c:v>
                </c:pt>
                <c:pt idx="6016">
                  <c:v>2.0489999999999999</c:v>
                </c:pt>
                <c:pt idx="6017">
                  <c:v>2.0487000000000002</c:v>
                </c:pt>
                <c:pt idx="6018">
                  <c:v>2.0482</c:v>
                </c:pt>
                <c:pt idx="6019">
                  <c:v>2.0485000000000002</c:v>
                </c:pt>
                <c:pt idx="6020">
                  <c:v>2.0495999999999999</c:v>
                </c:pt>
                <c:pt idx="6021">
                  <c:v>2.0491000000000001</c:v>
                </c:pt>
                <c:pt idx="6022">
                  <c:v>2.0491000000000001</c:v>
                </c:pt>
                <c:pt idx="6023">
                  <c:v>2.0508000000000002</c:v>
                </c:pt>
                <c:pt idx="6024">
                  <c:v>2.0482999999999998</c:v>
                </c:pt>
                <c:pt idx="6025">
                  <c:v>2.0510999999999999</c:v>
                </c:pt>
                <c:pt idx="6026">
                  <c:v>2.0491000000000001</c:v>
                </c:pt>
                <c:pt idx="6027">
                  <c:v>2.0493000000000001</c:v>
                </c:pt>
                <c:pt idx="6028">
                  <c:v>2.0499000000000001</c:v>
                </c:pt>
                <c:pt idx="6029">
                  <c:v>2.0507</c:v>
                </c:pt>
                <c:pt idx="6030">
                  <c:v>2.0497000000000001</c:v>
                </c:pt>
                <c:pt idx="6031">
                  <c:v>2.0499000000000001</c:v>
                </c:pt>
                <c:pt idx="6032">
                  <c:v>2.0484</c:v>
                </c:pt>
                <c:pt idx="6033">
                  <c:v>2.0497000000000001</c:v>
                </c:pt>
                <c:pt idx="6034">
                  <c:v>2.0501</c:v>
                </c:pt>
                <c:pt idx="6035">
                  <c:v>2.0495000000000001</c:v>
                </c:pt>
                <c:pt idx="6036">
                  <c:v>2.0497000000000001</c:v>
                </c:pt>
                <c:pt idx="6037">
                  <c:v>2.0489000000000002</c:v>
                </c:pt>
                <c:pt idx="6038">
                  <c:v>2.0491000000000001</c:v>
                </c:pt>
                <c:pt idx="6039">
                  <c:v>2.0497000000000001</c:v>
                </c:pt>
                <c:pt idx="6040">
                  <c:v>2.0499000000000001</c:v>
                </c:pt>
                <c:pt idx="6041">
                  <c:v>2.0497999999999998</c:v>
                </c:pt>
                <c:pt idx="6042">
                  <c:v>2.0505</c:v>
                </c:pt>
                <c:pt idx="6043">
                  <c:v>2.0508000000000002</c:v>
                </c:pt>
                <c:pt idx="6044">
                  <c:v>2.0499000000000001</c:v>
                </c:pt>
                <c:pt idx="6045">
                  <c:v>2.0506000000000002</c:v>
                </c:pt>
                <c:pt idx="6046">
                  <c:v>2.0510999999999999</c:v>
                </c:pt>
                <c:pt idx="6047">
                  <c:v>2.0487000000000002</c:v>
                </c:pt>
                <c:pt idx="6048">
                  <c:v>2.0508000000000002</c:v>
                </c:pt>
                <c:pt idx="6049">
                  <c:v>2.0482999999999998</c:v>
                </c:pt>
                <c:pt idx="6050">
                  <c:v>2.0497999999999998</c:v>
                </c:pt>
                <c:pt idx="6051">
                  <c:v>2.0499000000000001</c:v>
                </c:pt>
                <c:pt idx="6052">
                  <c:v>2.0499999999999998</c:v>
                </c:pt>
                <c:pt idx="6053">
                  <c:v>2.0497000000000001</c:v>
                </c:pt>
                <c:pt idx="6054">
                  <c:v>2.0510000000000002</c:v>
                </c:pt>
                <c:pt idx="6055">
                  <c:v>2.0495000000000001</c:v>
                </c:pt>
                <c:pt idx="6056">
                  <c:v>2.0499999999999998</c:v>
                </c:pt>
                <c:pt idx="6057">
                  <c:v>2.0497999999999998</c:v>
                </c:pt>
                <c:pt idx="6058">
                  <c:v>2.0503999999999998</c:v>
                </c:pt>
                <c:pt idx="6059">
                  <c:v>2.0495000000000001</c:v>
                </c:pt>
                <c:pt idx="6060">
                  <c:v>2.0499000000000001</c:v>
                </c:pt>
                <c:pt idx="6061">
                  <c:v>2.0486</c:v>
                </c:pt>
                <c:pt idx="6062">
                  <c:v>2.0499000000000001</c:v>
                </c:pt>
                <c:pt idx="6063">
                  <c:v>2.0486</c:v>
                </c:pt>
                <c:pt idx="6064">
                  <c:v>2.0510999999999999</c:v>
                </c:pt>
                <c:pt idx="6065">
                  <c:v>2.0497000000000001</c:v>
                </c:pt>
                <c:pt idx="6066">
                  <c:v>2.0486</c:v>
                </c:pt>
                <c:pt idx="6067">
                  <c:v>2.0484</c:v>
                </c:pt>
                <c:pt idx="6068">
                  <c:v>2.0489999999999999</c:v>
                </c:pt>
                <c:pt idx="6069">
                  <c:v>2.0485000000000002</c:v>
                </c:pt>
                <c:pt idx="6070">
                  <c:v>2.0497999999999998</c:v>
                </c:pt>
                <c:pt idx="6071">
                  <c:v>2.0482999999999998</c:v>
                </c:pt>
                <c:pt idx="6072">
                  <c:v>2.0508000000000002</c:v>
                </c:pt>
                <c:pt idx="6073">
                  <c:v>2.0503</c:v>
                </c:pt>
                <c:pt idx="6074">
                  <c:v>2.0489000000000002</c:v>
                </c:pt>
                <c:pt idx="6075">
                  <c:v>2.0482999999999998</c:v>
                </c:pt>
                <c:pt idx="6076">
                  <c:v>2.0484</c:v>
                </c:pt>
                <c:pt idx="6077">
                  <c:v>2.0488</c:v>
                </c:pt>
                <c:pt idx="6078">
                  <c:v>2.0491000000000001</c:v>
                </c:pt>
                <c:pt idx="6079">
                  <c:v>2.0506000000000002</c:v>
                </c:pt>
                <c:pt idx="6080">
                  <c:v>2.0499000000000001</c:v>
                </c:pt>
                <c:pt idx="6081">
                  <c:v>2.0486</c:v>
                </c:pt>
                <c:pt idx="6082">
                  <c:v>2.0487000000000002</c:v>
                </c:pt>
                <c:pt idx="6083">
                  <c:v>2.0491999999999999</c:v>
                </c:pt>
                <c:pt idx="6084">
                  <c:v>2.0486</c:v>
                </c:pt>
                <c:pt idx="6085">
                  <c:v>2.0495000000000001</c:v>
                </c:pt>
                <c:pt idx="6086">
                  <c:v>2.0491999999999999</c:v>
                </c:pt>
                <c:pt idx="6087">
                  <c:v>2.0495000000000001</c:v>
                </c:pt>
                <c:pt idx="6088">
                  <c:v>2.0495999999999999</c:v>
                </c:pt>
                <c:pt idx="6089">
                  <c:v>2.0510000000000002</c:v>
                </c:pt>
                <c:pt idx="6090">
                  <c:v>2.0501999999999998</c:v>
                </c:pt>
                <c:pt idx="6091">
                  <c:v>2.0508000000000002</c:v>
                </c:pt>
                <c:pt idx="6092">
                  <c:v>2.0485000000000002</c:v>
                </c:pt>
                <c:pt idx="6093">
                  <c:v>2.0497999999999998</c:v>
                </c:pt>
                <c:pt idx="6094">
                  <c:v>2.0495000000000001</c:v>
                </c:pt>
                <c:pt idx="6095">
                  <c:v>2.0503999999999998</c:v>
                </c:pt>
                <c:pt idx="6096">
                  <c:v>2.0482</c:v>
                </c:pt>
                <c:pt idx="6097">
                  <c:v>2.0482999999999998</c:v>
                </c:pt>
                <c:pt idx="6098">
                  <c:v>2.0488</c:v>
                </c:pt>
                <c:pt idx="6099">
                  <c:v>2.0499999999999998</c:v>
                </c:pt>
                <c:pt idx="6100">
                  <c:v>2.0493000000000001</c:v>
                </c:pt>
                <c:pt idx="6101">
                  <c:v>2.0486</c:v>
                </c:pt>
                <c:pt idx="6102">
                  <c:v>2.0499000000000001</c:v>
                </c:pt>
                <c:pt idx="6103">
                  <c:v>2.0495999999999999</c:v>
                </c:pt>
                <c:pt idx="6104">
                  <c:v>2.0508000000000002</c:v>
                </c:pt>
                <c:pt idx="6105">
                  <c:v>2.0510999999999999</c:v>
                </c:pt>
                <c:pt idx="6106">
                  <c:v>2.0499000000000001</c:v>
                </c:pt>
                <c:pt idx="6107">
                  <c:v>2.0485000000000002</c:v>
                </c:pt>
                <c:pt idx="6108">
                  <c:v>2.0497000000000001</c:v>
                </c:pt>
                <c:pt idx="6109">
                  <c:v>2.0508000000000002</c:v>
                </c:pt>
                <c:pt idx="6110">
                  <c:v>2.0484</c:v>
                </c:pt>
                <c:pt idx="6111">
                  <c:v>2.0507</c:v>
                </c:pt>
                <c:pt idx="6112">
                  <c:v>2.0493999999999999</c:v>
                </c:pt>
                <c:pt idx="6113">
                  <c:v>2.0508999999999999</c:v>
                </c:pt>
                <c:pt idx="6114">
                  <c:v>2.0495000000000001</c:v>
                </c:pt>
                <c:pt idx="6115">
                  <c:v>2.0488</c:v>
                </c:pt>
                <c:pt idx="6116">
                  <c:v>2.0488</c:v>
                </c:pt>
                <c:pt idx="6117">
                  <c:v>2.0506000000000002</c:v>
                </c:pt>
                <c:pt idx="6118">
                  <c:v>2.0499999999999998</c:v>
                </c:pt>
                <c:pt idx="6119">
                  <c:v>2.0510999999999999</c:v>
                </c:pt>
                <c:pt idx="6120">
                  <c:v>2.0491000000000001</c:v>
                </c:pt>
                <c:pt idx="6121">
                  <c:v>2.0501999999999998</c:v>
                </c:pt>
                <c:pt idx="6122">
                  <c:v>2.0489999999999999</c:v>
                </c:pt>
                <c:pt idx="6123">
                  <c:v>2.0495000000000001</c:v>
                </c:pt>
                <c:pt idx="6124">
                  <c:v>2.0482999999999998</c:v>
                </c:pt>
                <c:pt idx="6125">
                  <c:v>2.0495999999999999</c:v>
                </c:pt>
                <c:pt idx="6126">
                  <c:v>2.0499999999999998</c:v>
                </c:pt>
                <c:pt idx="6127">
                  <c:v>2.0491000000000001</c:v>
                </c:pt>
                <c:pt idx="6128">
                  <c:v>2.0489999999999999</c:v>
                </c:pt>
                <c:pt idx="6129">
                  <c:v>2.0501999999999998</c:v>
                </c:pt>
                <c:pt idx="6130">
                  <c:v>2.0493999999999999</c:v>
                </c:pt>
                <c:pt idx="6131">
                  <c:v>2.0489999999999999</c:v>
                </c:pt>
                <c:pt idx="6132">
                  <c:v>2.0493000000000001</c:v>
                </c:pt>
                <c:pt idx="6133">
                  <c:v>2.0482999999999998</c:v>
                </c:pt>
                <c:pt idx="6134">
                  <c:v>2.0497000000000001</c:v>
                </c:pt>
                <c:pt idx="6135">
                  <c:v>2.0486</c:v>
                </c:pt>
                <c:pt idx="6136">
                  <c:v>2.0487000000000002</c:v>
                </c:pt>
                <c:pt idx="6137">
                  <c:v>2.0493999999999999</c:v>
                </c:pt>
                <c:pt idx="6138">
                  <c:v>2.0497000000000001</c:v>
                </c:pt>
                <c:pt idx="6139">
                  <c:v>2.0486</c:v>
                </c:pt>
                <c:pt idx="6140">
                  <c:v>2.0503</c:v>
                </c:pt>
                <c:pt idx="6141">
                  <c:v>2.0499000000000001</c:v>
                </c:pt>
                <c:pt idx="6142">
                  <c:v>2.0499000000000001</c:v>
                </c:pt>
                <c:pt idx="6143">
                  <c:v>2.0499000000000001</c:v>
                </c:pt>
                <c:pt idx="6144">
                  <c:v>2.0497000000000001</c:v>
                </c:pt>
                <c:pt idx="6145">
                  <c:v>2.0499999999999998</c:v>
                </c:pt>
                <c:pt idx="6146">
                  <c:v>2.0485000000000002</c:v>
                </c:pt>
                <c:pt idx="6147">
                  <c:v>2.0497000000000001</c:v>
                </c:pt>
                <c:pt idx="6148">
                  <c:v>2.0503</c:v>
                </c:pt>
                <c:pt idx="6149">
                  <c:v>2.0484</c:v>
                </c:pt>
                <c:pt idx="6150">
                  <c:v>2.0488</c:v>
                </c:pt>
                <c:pt idx="6151">
                  <c:v>2.0497000000000001</c:v>
                </c:pt>
                <c:pt idx="6152">
                  <c:v>2.0499000000000001</c:v>
                </c:pt>
                <c:pt idx="6153">
                  <c:v>2.0503999999999998</c:v>
                </c:pt>
                <c:pt idx="6154">
                  <c:v>2.0484</c:v>
                </c:pt>
                <c:pt idx="6155">
                  <c:v>2.0495000000000001</c:v>
                </c:pt>
                <c:pt idx="6156">
                  <c:v>2.0491999999999999</c:v>
                </c:pt>
                <c:pt idx="6157">
                  <c:v>2.0503</c:v>
                </c:pt>
                <c:pt idx="6158">
                  <c:v>2.0482999999999998</c:v>
                </c:pt>
                <c:pt idx="6159">
                  <c:v>2.0486</c:v>
                </c:pt>
                <c:pt idx="6160">
                  <c:v>2.0497000000000001</c:v>
                </c:pt>
                <c:pt idx="6161">
                  <c:v>2.0491000000000001</c:v>
                </c:pt>
                <c:pt idx="6162">
                  <c:v>2.0497999999999998</c:v>
                </c:pt>
                <c:pt idx="6163">
                  <c:v>2.0482999999999998</c:v>
                </c:pt>
                <c:pt idx="6164">
                  <c:v>2.0499999999999998</c:v>
                </c:pt>
                <c:pt idx="6165">
                  <c:v>2.0495999999999999</c:v>
                </c:pt>
                <c:pt idx="6166">
                  <c:v>2.0503</c:v>
                </c:pt>
                <c:pt idx="6167">
                  <c:v>2.0484</c:v>
                </c:pt>
                <c:pt idx="6168">
                  <c:v>2.0506000000000002</c:v>
                </c:pt>
                <c:pt idx="6169">
                  <c:v>2.0482</c:v>
                </c:pt>
                <c:pt idx="6170">
                  <c:v>2.0482999999999998</c:v>
                </c:pt>
                <c:pt idx="6171">
                  <c:v>2.0512000000000001</c:v>
                </c:pt>
                <c:pt idx="6172">
                  <c:v>2.0487000000000002</c:v>
                </c:pt>
                <c:pt idx="6173">
                  <c:v>2.0497000000000001</c:v>
                </c:pt>
                <c:pt idx="6174">
                  <c:v>2.0493999999999999</c:v>
                </c:pt>
                <c:pt idx="6175">
                  <c:v>2.0495000000000001</c:v>
                </c:pt>
                <c:pt idx="6176">
                  <c:v>2.0489999999999999</c:v>
                </c:pt>
                <c:pt idx="6177">
                  <c:v>2.0495000000000001</c:v>
                </c:pt>
                <c:pt idx="6178">
                  <c:v>2.0482</c:v>
                </c:pt>
                <c:pt idx="6179">
                  <c:v>2.0482999999999998</c:v>
                </c:pt>
                <c:pt idx="6180">
                  <c:v>2.0499999999999998</c:v>
                </c:pt>
                <c:pt idx="6181">
                  <c:v>2.0482999999999998</c:v>
                </c:pt>
                <c:pt idx="6182">
                  <c:v>2.0499999999999998</c:v>
                </c:pt>
                <c:pt idx="6183">
                  <c:v>2.0503</c:v>
                </c:pt>
                <c:pt idx="6184">
                  <c:v>2.0484</c:v>
                </c:pt>
                <c:pt idx="6185">
                  <c:v>2.0485000000000002</c:v>
                </c:pt>
                <c:pt idx="6186">
                  <c:v>2.0482</c:v>
                </c:pt>
                <c:pt idx="6187">
                  <c:v>2.0497000000000001</c:v>
                </c:pt>
                <c:pt idx="6188">
                  <c:v>2.0497000000000001</c:v>
                </c:pt>
                <c:pt idx="6189">
                  <c:v>2.0487000000000002</c:v>
                </c:pt>
                <c:pt idx="6190">
                  <c:v>2.0489999999999999</c:v>
                </c:pt>
                <c:pt idx="6191">
                  <c:v>2.0491000000000001</c:v>
                </c:pt>
                <c:pt idx="6192">
                  <c:v>2.0501999999999998</c:v>
                </c:pt>
                <c:pt idx="6193">
                  <c:v>2.0482999999999998</c:v>
                </c:pt>
                <c:pt idx="6194">
                  <c:v>2.0482</c:v>
                </c:pt>
                <c:pt idx="6195">
                  <c:v>2.0495000000000001</c:v>
                </c:pt>
                <c:pt idx="6196">
                  <c:v>2.0495000000000001</c:v>
                </c:pt>
                <c:pt idx="6197">
                  <c:v>2.0493000000000001</c:v>
                </c:pt>
                <c:pt idx="6198">
                  <c:v>2.0501999999999998</c:v>
                </c:pt>
                <c:pt idx="6199">
                  <c:v>2.0488</c:v>
                </c:pt>
                <c:pt idx="6200">
                  <c:v>2.0485000000000002</c:v>
                </c:pt>
                <c:pt idx="6201">
                  <c:v>2.0489999999999999</c:v>
                </c:pt>
                <c:pt idx="6202">
                  <c:v>2.0508000000000002</c:v>
                </c:pt>
                <c:pt idx="6203">
                  <c:v>2.0482999999999998</c:v>
                </c:pt>
                <c:pt idx="6204">
                  <c:v>2.0487000000000002</c:v>
                </c:pt>
                <c:pt idx="6205">
                  <c:v>2.0495000000000001</c:v>
                </c:pt>
                <c:pt idx="6206">
                  <c:v>2.0495999999999999</c:v>
                </c:pt>
                <c:pt idx="6207">
                  <c:v>2.0495000000000001</c:v>
                </c:pt>
                <c:pt idx="6208">
                  <c:v>2.0491999999999999</c:v>
                </c:pt>
                <c:pt idx="6209">
                  <c:v>2.0503999999999998</c:v>
                </c:pt>
                <c:pt idx="6210">
                  <c:v>2.0501999999999998</c:v>
                </c:pt>
                <c:pt idx="6211">
                  <c:v>2.0507</c:v>
                </c:pt>
                <c:pt idx="6212">
                  <c:v>2.0489999999999999</c:v>
                </c:pt>
                <c:pt idx="6213">
                  <c:v>2.0489000000000002</c:v>
                </c:pt>
                <c:pt idx="6214">
                  <c:v>2.0499000000000001</c:v>
                </c:pt>
                <c:pt idx="6215">
                  <c:v>2.0485000000000002</c:v>
                </c:pt>
                <c:pt idx="6216">
                  <c:v>2.0489000000000002</c:v>
                </c:pt>
                <c:pt idx="6217">
                  <c:v>2.0499999999999998</c:v>
                </c:pt>
                <c:pt idx="6218">
                  <c:v>2.0495000000000001</c:v>
                </c:pt>
                <c:pt idx="6219">
                  <c:v>2.0482999999999998</c:v>
                </c:pt>
                <c:pt idx="6220">
                  <c:v>2.0489000000000002</c:v>
                </c:pt>
                <c:pt idx="6221">
                  <c:v>2.0493000000000001</c:v>
                </c:pt>
                <c:pt idx="6222">
                  <c:v>2.0484</c:v>
                </c:pt>
                <c:pt idx="6223">
                  <c:v>2.0503</c:v>
                </c:pt>
                <c:pt idx="6224">
                  <c:v>2.0497000000000001</c:v>
                </c:pt>
                <c:pt idx="6225">
                  <c:v>2.0485000000000002</c:v>
                </c:pt>
                <c:pt idx="6226">
                  <c:v>2.0491000000000001</c:v>
                </c:pt>
                <c:pt idx="6227">
                  <c:v>2.0491000000000001</c:v>
                </c:pt>
                <c:pt idx="6228">
                  <c:v>2.0486</c:v>
                </c:pt>
                <c:pt idx="6229">
                  <c:v>2.0495000000000001</c:v>
                </c:pt>
                <c:pt idx="6230">
                  <c:v>2.0487000000000002</c:v>
                </c:pt>
                <c:pt idx="6231">
                  <c:v>2.0495999999999999</c:v>
                </c:pt>
                <c:pt idx="6232">
                  <c:v>2.0499999999999998</c:v>
                </c:pt>
                <c:pt idx="6233">
                  <c:v>2.0491000000000001</c:v>
                </c:pt>
                <c:pt idx="6234">
                  <c:v>2.0482999999999998</c:v>
                </c:pt>
                <c:pt idx="6235">
                  <c:v>2.0482999999999998</c:v>
                </c:pt>
                <c:pt idx="6236">
                  <c:v>2.0488</c:v>
                </c:pt>
                <c:pt idx="6237">
                  <c:v>2.0484</c:v>
                </c:pt>
                <c:pt idx="6238">
                  <c:v>2.0491000000000001</c:v>
                </c:pt>
                <c:pt idx="6239">
                  <c:v>2.0487000000000002</c:v>
                </c:pt>
                <c:pt idx="6240">
                  <c:v>2.0482999999999998</c:v>
                </c:pt>
                <c:pt idx="6241">
                  <c:v>2.0501999999999998</c:v>
                </c:pt>
                <c:pt idx="6242">
                  <c:v>2.0493000000000001</c:v>
                </c:pt>
                <c:pt idx="6243">
                  <c:v>2.0501</c:v>
                </c:pt>
                <c:pt idx="6244">
                  <c:v>2.0495000000000001</c:v>
                </c:pt>
                <c:pt idx="6245">
                  <c:v>2.0497999999999998</c:v>
                </c:pt>
                <c:pt idx="6246">
                  <c:v>2.0493000000000001</c:v>
                </c:pt>
                <c:pt idx="6247">
                  <c:v>2.0485000000000002</c:v>
                </c:pt>
                <c:pt idx="6248">
                  <c:v>2.0491000000000001</c:v>
                </c:pt>
                <c:pt idx="6249">
                  <c:v>2.0491999999999999</c:v>
                </c:pt>
                <c:pt idx="6250">
                  <c:v>2.0486</c:v>
                </c:pt>
                <c:pt idx="6251">
                  <c:v>2.0484</c:v>
                </c:pt>
                <c:pt idx="6252">
                  <c:v>2.0487000000000002</c:v>
                </c:pt>
                <c:pt idx="6253">
                  <c:v>2.0486</c:v>
                </c:pt>
                <c:pt idx="6254">
                  <c:v>2.0495000000000001</c:v>
                </c:pt>
                <c:pt idx="6255">
                  <c:v>2.0486</c:v>
                </c:pt>
                <c:pt idx="6256">
                  <c:v>2.0491999999999999</c:v>
                </c:pt>
                <c:pt idx="6257">
                  <c:v>2.0510999999999999</c:v>
                </c:pt>
                <c:pt idx="6258">
                  <c:v>2.0497000000000001</c:v>
                </c:pt>
                <c:pt idx="6259">
                  <c:v>2.0487000000000002</c:v>
                </c:pt>
                <c:pt idx="6260">
                  <c:v>2.0512000000000001</c:v>
                </c:pt>
                <c:pt idx="6261">
                  <c:v>2.0510999999999999</c:v>
                </c:pt>
                <c:pt idx="6262">
                  <c:v>2.0506000000000002</c:v>
                </c:pt>
                <c:pt idx="6263">
                  <c:v>2.0501</c:v>
                </c:pt>
                <c:pt idx="6264">
                  <c:v>2.0508000000000002</c:v>
                </c:pt>
                <c:pt idx="6265">
                  <c:v>2.0484</c:v>
                </c:pt>
                <c:pt idx="6266">
                  <c:v>2.0491999999999999</c:v>
                </c:pt>
                <c:pt idx="6267">
                  <c:v>2.0497999999999998</c:v>
                </c:pt>
                <c:pt idx="6268">
                  <c:v>2.0482</c:v>
                </c:pt>
                <c:pt idx="6269">
                  <c:v>2.0486</c:v>
                </c:pt>
                <c:pt idx="6270">
                  <c:v>2.0486</c:v>
                </c:pt>
                <c:pt idx="6271">
                  <c:v>2.0503999999999998</c:v>
                </c:pt>
                <c:pt idx="6272">
                  <c:v>2.0497000000000001</c:v>
                </c:pt>
                <c:pt idx="6273">
                  <c:v>2.0495000000000001</c:v>
                </c:pt>
                <c:pt idx="6274">
                  <c:v>2.0493000000000001</c:v>
                </c:pt>
                <c:pt idx="6275">
                  <c:v>2.0493000000000001</c:v>
                </c:pt>
                <c:pt idx="6276">
                  <c:v>2.0482999999999998</c:v>
                </c:pt>
                <c:pt idx="6277">
                  <c:v>2.0489999999999999</c:v>
                </c:pt>
                <c:pt idx="6278">
                  <c:v>2.0501999999999998</c:v>
                </c:pt>
                <c:pt idx="6279">
                  <c:v>2.0489000000000002</c:v>
                </c:pt>
                <c:pt idx="6280">
                  <c:v>2.0508999999999999</c:v>
                </c:pt>
                <c:pt idx="6281">
                  <c:v>2.0482999999999998</c:v>
                </c:pt>
                <c:pt idx="6282">
                  <c:v>2.0499999999999998</c:v>
                </c:pt>
                <c:pt idx="6283">
                  <c:v>2.0486</c:v>
                </c:pt>
                <c:pt idx="6284">
                  <c:v>2.0488</c:v>
                </c:pt>
                <c:pt idx="6285">
                  <c:v>2.0505</c:v>
                </c:pt>
                <c:pt idx="6286">
                  <c:v>2.0495000000000001</c:v>
                </c:pt>
                <c:pt idx="6287">
                  <c:v>2.0482999999999998</c:v>
                </c:pt>
                <c:pt idx="6288">
                  <c:v>2.0506000000000002</c:v>
                </c:pt>
                <c:pt idx="6289">
                  <c:v>2.0485000000000002</c:v>
                </c:pt>
                <c:pt idx="6290">
                  <c:v>2.0488</c:v>
                </c:pt>
                <c:pt idx="6291">
                  <c:v>2.0484</c:v>
                </c:pt>
                <c:pt idx="6292">
                  <c:v>2.0493000000000001</c:v>
                </c:pt>
                <c:pt idx="6293">
                  <c:v>2.0495000000000001</c:v>
                </c:pt>
                <c:pt idx="6294">
                  <c:v>2.0489999999999999</c:v>
                </c:pt>
                <c:pt idx="6295">
                  <c:v>2.0486</c:v>
                </c:pt>
                <c:pt idx="6296">
                  <c:v>2.0499000000000001</c:v>
                </c:pt>
                <c:pt idx="6297">
                  <c:v>2.0506000000000002</c:v>
                </c:pt>
                <c:pt idx="6298">
                  <c:v>2.0501999999999998</c:v>
                </c:pt>
                <c:pt idx="6299">
                  <c:v>2.0487000000000002</c:v>
                </c:pt>
                <c:pt idx="6300">
                  <c:v>2.0495000000000001</c:v>
                </c:pt>
                <c:pt idx="6301">
                  <c:v>2.0487000000000002</c:v>
                </c:pt>
                <c:pt idx="6302">
                  <c:v>2.0495000000000001</c:v>
                </c:pt>
                <c:pt idx="6303">
                  <c:v>2.0482999999999998</c:v>
                </c:pt>
                <c:pt idx="6304">
                  <c:v>2.0495000000000001</c:v>
                </c:pt>
                <c:pt idx="6305">
                  <c:v>2.0495999999999999</c:v>
                </c:pt>
                <c:pt idx="6306">
                  <c:v>2.0493000000000001</c:v>
                </c:pt>
                <c:pt idx="6307">
                  <c:v>2.0493999999999999</c:v>
                </c:pt>
                <c:pt idx="6308">
                  <c:v>2.0487000000000002</c:v>
                </c:pt>
                <c:pt idx="6309">
                  <c:v>2.0489000000000002</c:v>
                </c:pt>
                <c:pt idx="6310">
                  <c:v>2.0489000000000002</c:v>
                </c:pt>
                <c:pt idx="6311">
                  <c:v>2.0501999999999998</c:v>
                </c:pt>
                <c:pt idx="6312">
                  <c:v>2.0484</c:v>
                </c:pt>
                <c:pt idx="6313">
                  <c:v>2.0501999999999998</c:v>
                </c:pt>
                <c:pt idx="6314">
                  <c:v>2.0489000000000002</c:v>
                </c:pt>
                <c:pt idx="6315">
                  <c:v>2.0493999999999999</c:v>
                </c:pt>
                <c:pt idx="6316">
                  <c:v>2.0499000000000001</c:v>
                </c:pt>
                <c:pt idx="6317">
                  <c:v>2.0486</c:v>
                </c:pt>
                <c:pt idx="6318">
                  <c:v>2.0487000000000002</c:v>
                </c:pt>
                <c:pt idx="6319">
                  <c:v>2.0491000000000001</c:v>
                </c:pt>
                <c:pt idx="6320">
                  <c:v>2.0486</c:v>
                </c:pt>
                <c:pt idx="6321">
                  <c:v>2.0482999999999998</c:v>
                </c:pt>
                <c:pt idx="6322">
                  <c:v>2.0491999999999999</c:v>
                </c:pt>
                <c:pt idx="6323">
                  <c:v>2.0485000000000002</c:v>
                </c:pt>
                <c:pt idx="6324">
                  <c:v>2.0495000000000001</c:v>
                </c:pt>
                <c:pt idx="6325">
                  <c:v>2.0497000000000001</c:v>
                </c:pt>
                <c:pt idx="6326">
                  <c:v>2.0489000000000002</c:v>
                </c:pt>
                <c:pt idx="6327">
                  <c:v>2.0495000000000001</c:v>
                </c:pt>
                <c:pt idx="6328">
                  <c:v>2.0493000000000001</c:v>
                </c:pt>
                <c:pt idx="6329">
                  <c:v>2.0486</c:v>
                </c:pt>
                <c:pt idx="6330">
                  <c:v>2.0508999999999999</c:v>
                </c:pt>
                <c:pt idx="6331">
                  <c:v>2.0508000000000002</c:v>
                </c:pt>
                <c:pt idx="6332">
                  <c:v>2.0486</c:v>
                </c:pt>
                <c:pt idx="6333">
                  <c:v>2.0485000000000002</c:v>
                </c:pt>
                <c:pt idx="6334">
                  <c:v>2.0476999999999999</c:v>
                </c:pt>
                <c:pt idx="6335">
                  <c:v>2.0472999999999999</c:v>
                </c:pt>
                <c:pt idx="6336">
                  <c:v>2.0459000000000001</c:v>
                </c:pt>
                <c:pt idx="6337">
                  <c:v>2.048</c:v>
                </c:pt>
                <c:pt idx="6338">
                  <c:v>2.0457000000000001</c:v>
                </c:pt>
                <c:pt idx="6339">
                  <c:v>2.0472000000000001</c:v>
                </c:pt>
                <c:pt idx="6340">
                  <c:v>2.0464000000000002</c:v>
                </c:pt>
                <c:pt idx="6341">
                  <c:v>2.048</c:v>
                </c:pt>
                <c:pt idx="6342">
                  <c:v>2.0480999999999998</c:v>
                </c:pt>
                <c:pt idx="6343">
                  <c:v>2.0472999999999999</c:v>
                </c:pt>
                <c:pt idx="6344">
                  <c:v>2.0468000000000002</c:v>
                </c:pt>
                <c:pt idx="6345">
                  <c:v>2.0480999999999998</c:v>
                </c:pt>
                <c:pt idx="6346">
                  <c:v>2.0474000000000001</c:v>
                </c:pt>
                <c:pt idx="6347">
                  <c:v>2.0466000000000002</c:v>
                </c:pt>
                <c:pt idx="6348">
                  <c:v>2.0455999999999999</c:v>
                </c:pt>
                <c:pt idx="6349">
                  <c:v>2.0482</c:v>
                </c:pt>
                <c:pt idx="6350">
                  <c:v>2.0470000000000002</c:v>
                </c:pt>
                <c:pt idx="6351">
                  <c:v>2.048</c:v>
                </c:pt>
                <c:pt idx="6352">
                  <c:v>2.0474999999999999</c:v>
                </c:pt>
                <c:pt idx="6353">
                  <c:v>2.0472000000000001</c:v>
                </c:pt>
                <c:pt idx="6354">
                  <c:v>2.0476000000000001</c:v>
                </c:pt>
                <c:pt idx="6355">
                  <c:v>2.0478999999999998</c:v>
                </c:pt>
                <c:pt idx="6356">
                  <c:v>2.048</c:v>
                </c:pt>
                <c:pt idx="6357">
                  <c:v>2.0474999999999999</c:v>
                </c:pt>
                <c:pt idx="6358">
                  <c:v>2.0478999999999998</c:v>
                </c:pt>
                <c:pt idx="6359">
                  <c:v>2.0470000000000002</c:v>
                </c:pt>
                <c:pt idx="6360">
                  <c:v>2.0476000000000001</c:v>
                </c:pt>
                <c:pt idx="6361">
                  <c:v>2.0480999999999998</c:v>
                </c:pt>
                <c:pt idx="6362">
                  <c:v>2.048</c:v>
                </c:pt>
                <c:pt idx="6363">
                  <c:v>2.0478999999999998</c:v>
                </c:pt>
                <c:pt idx="6364">
                  <c:v>2.0474999999999999</c:v>
                </c:pt>
                <c:pt idx="6365">
                  <c:v>2.0478000000000001</c:v>
                </c:pt>
                <c:pt idx="6366">
                  <c:v>2.0478999999999998</c:v>
                </c:pt>
                <c:pt idx="6367">
                  <c:v>2.0476000000000001</c:v>
                </c:pt>
                <c:pt idx="6368">
                  <c:v>2.0476000000000001</c:v>
                </c:pt>
                <c:pt idx="6369">
                  <c:v>2.048</c:v>
                </c:pt>
                <c:pt idx="6370">
                  <c:v>2.0474000000000001</c:v>
                </c:pt>
                <c:pt idx="6371">
                  <c:v>2.0465</c:v>
                </c:pt>
                <c:pt idx="6372">
                  <c:v>2.0472999999999999</c:v>
                </c:pt>
                <c:pt idx="6373">
                  <c:v>2.0478999999999998</c:v>
                </c:pt>
                <c:pt idx="6374">
                  <c:v>2.0472999999999999</c:v>
                </c:pt>
                <c:pt idx="6375">
                  <c:v>2.0466000000000002</c:v>
                </c:pt>
                <c:pt idx="6376">
                  <c:v>2.0468000000000002</c:v>
                </c:pt>
                <c:pt idx="6377">
                  <c:v>2.0472999999999999</c:v>
                </c:pt>
                <c:pt idx="6378">
                  <c:v>2.0472999999999999</c:v>
                </c:pt>
                <c:pt idx="6379">
                  <c:v>2.0478000000000001</c:v>
                </c:pt>
                <c:pt idx="6380">
                  <c:v>2.0474999999999999</c:v>
                </c:pt>
                <c:pt idx="6381">
                  <c:v>2.0476999999999999</c:v>
                </c:pt>
                <c:pt idx="6382">
                  <c:v>2.0480999999999998</c:v>
                </c:pt>
                <c:pt idx="6383">
                  <c:v>2.0470999999999999</c:v>
                </c:pt>
                <c:pt idx="6384">
                  <c:v>2.0478999999999998</c:v>
                </c:pt>
                <c:pt idx="6385">
                  <c:v>2.0476999999999999</c:v>
                </c:pt>
                <c:pt idx="6386">
                  <c:v>2.048</c:v>
                </c:pt>
                <c:pt idx="6387">
                  <c:v>2.048</c:v>
                </c:pt>
                <c:pt idx="6388">
                  <c:v>2.0474999999999999</c:v>
                </c:pt>
                <c:pt idx="6389">
                  <c:v>2.0472999999999999</c:v>
                </c:pt>
                <c:pt idx="6390">
                  <c:v>2.0482</c:v>
                </c:pt>
                <c:pt idx="6391">
                  <c:v>2.0476999999999999</c:v>
                </c:pt>
                <c:pt idx="6392">
                  <c:v>2.0468999999999999</c:v>
                </c:pt>
                <c:pt idx="6393">
                  <c:v>2.0455999999999999</c:v>
                </c:pt>
                <c:pt idx="6394">
                  <c:v>2.0478000000000001</c:v>
                </c:pt>
                <c:pt idx="6395">
                  <c:v>2.0474999999999999</c:v>
                </c:pt>
                <c:pt idx="6396">
                  <c:v>2.0476999999999999</c:v>
                </c:pt>
                <c:pt idx="6397">
                  <c:v>2.0459999999999998</c:v>
                </c:pt>
                <c:pt idx="6398">
                  <c:v>2.0476999999999999</c:v>
                </c:pt>
                <c:pt idx="6399">
                  <c:v>2.0470000000000002</c:v>
                </c:pt>
                <c:pt idx="6400">
                  <c:v>2.0466000000000002</c:v>
                </c:pt>
                <c:pt idx="6401">
                  <c:v>2.0455999999999999</c:v>
                </c:pt>
                <c:pt idx="6402">
                  <c:v>2.0478000000000001</c:v>
                </c:pt>
                <c:pt idx="6403">
                  <c:v>2.0457000000000001</c:v>
                </c:pt>
                <c:pt idx="6404">
                  <c:v>2.0476000000000001</c:v>
                </c:pt>
                <c:pt idx="6405">
                  <c:v>2.0478999999999998</c:v>
                </c:pt>
                <c:pt idx="6406">
                  <c:v>2.0472999999999999</c:v>
                </c:pt>
                <c:pt idx="6407">
                  <c:v>2.0470999999999999</c:v>
                </c:pt>
                <c:pt idx="6408">
                  <c:v>2.0480999999999998</c:v>
                </c:pt>
                <c:pt idx="6409">
                  <c:v>2.0470000000000002</c:v>
                </c:pt>
                <c:pt idx="6410">
                  <c:v>2.0472999999999999</c:v>
                </c:pt>
                <c:pt idx="6411">
                  <c:v>2.0472999999999999</c:v>
                </c:pt>
                <c:pt idx="6412">
                  <c:v>2.0478000000000001</c:v>
                </c:pt>
                <c:pt idx="6413">
                  <c:v>2.0470000000000002</c:v>
                </c:pt>
                <c:pt idx="6414">
                  <c:v>2.0474000000000001</c:v>
                </c:pt>
                <c:pt idx="6415">
                  <c:v>2.0468999999999999</c:v>
                </c:pt>
                <c:pt idx="6416">
                  <c:v>2.048</c:v>
                </c:pt>
                <c:pt idx="6417">
                  <c:v>2.0476000000000001</c:v>
                </c:pt>
                <c:pt idx="6418">
                  <c:v>2.0470000000000002</c:v>
                </c:pt>
                <c:pt idx="6419">
                  <c:v>2.0459000000000001</c:v>
                </c:pt>
                <c:pt idx="6420">
                  <c:v>2.0480999999999998</c:v>
                </c:pt>
                <c:pt idx="6421">
                  <c:v>2.0467</c:v>
                </c:pt>
                <c:pt idx="6422">
                  <c:v>2.0478000000000001</c:v>
                </c:pt>
                <c:pt idx="6423">
                  <c:v>2.0461</c:v>
                </c:pt>
                <c:pt idx="6424">
                  <c:v>2.0476999999999999</c:v>
                </c:pt>
                <c:pt idx="6425">
                  <c:v>2.0474999999999999</c:v>
                </c:pt>
                <c:pt idx="6426">
                  <c:v>2.0476000000000001</c:v>
                </c:pt>
                <c:pt idx="6427">
                  <c:v>2.0474000000000001</c:v>
                </c:pt>
                <c:pt idx="6428">
                  <c:v>2.0478000000000001</c:v>
                </c:pt>
                <c:pt idx="6429">
                  <c:v>2.048</c:v>
                </c:pt>
                <c:pt idx="6430">
                  <c:v>2.0470000000000002</c:v>
                </c:pt>
                <c:pt idx="6431">
                  <c:v>2.0472999999999999</c:v>
                </c:pt>
                <c:pt idx="6432">
                  <c:v>2.0472999999999999</c:v>
                </c:pt>
                <c:pt idx="6433">
                  <c:v>2.0478999999999998</c:v>
                </c:pt>
                <c:pt idx="6434">
                  <c:v>2.0478000000000001</c:v>
                </c:pt>
                <c:pt idx="6435">
                  <c:v>2.0472000000000001</c:v>
                </c:pt>
                <c:pt idx="6436">
                  <c:v>2.0461</c:v>
                </c:pt>
                <c:pt idx="6437">
                  <c:v>2.048</c:v>
                </c:pt>
                <c:pt idx="6438">
                  <c:v>2.048</c:v>
                </c:pt>
                <c:pt idx="6439">
                  <c:v>2.0451999999999999</c:v>
                </c:pt>
                <c:pt idx="6440">
                  <c:v>2.0461</c:v>
                </c:pt>
                <c:pt idx="6441">
                  <c:v>2.0480999999999998</c:v>
                </c:pt>
                <c:pt idx="6442">
                  <c:v>2.0476000000000001</c:v>
                </c:pt>
                <c:pt idx="6443">
                  <c:v>2.0478999999999998</c:v>
                </c:pt>
                <c:pt idx="6444">
                  <c:v>2.0476999999999999</c:v>
                </c:pt>
                <c:pt idx="6445">
                  <c:v>2.0470999999999999</c:v>
                </c:pt>
                <c:pt idx="6446">
                  <c:v>2.0451999999999999</c:v>
                </c:pt>
                <c:pt idx="6447">
                  <c:v>2.0466000000000002</c:v>
                </c:pt>
                <c:pt idx="6448">
                  <c:v>2.0457000000000001</c:v>
                </c:pt>
                <c:pt idx="6449">
                  <c:v>2.0467</c:v>
                </c:pt>
                <c:pt idx="6450">
                  <c:v>2.0459999999999998</c:v>
                </c:pt>
                <c:pt idx="6451">
                  <c:v>2.0459000000000001</c:v>
                </c:pt>
                <c:pt idx="6452">
                  <c:v>2.0478999999999998</c:v>
                </c:pt>
                <c:pt idx="6453">
                  <c:v>2.0453999999999999</c:v>
                </c:pt>
                <c:pt idx="6454">
                  <c:v>2.0472000000000001</c:v>
                </c:pt>
                <c:pt idx="6455">
                  <c:v>2.0457999999999998</c:v>
                </c:pt>
                <c:pt idx="6456">
                  <c:v>2.0457999999999998</c:v>
                </c:pt>
                <c:pt idx="6457">
                  <c:v>2.0464000000000002</c:v>
                </c:pt>
                <c:pt idx="6458">
                  <c:v>2.0453000000000001</c:v>
                </c:pt>
                <c:pt idx="6459">
                  <c:v>2.0474999999999999</c:v>
                </c:pt>
                <c:pt idx="6460">
                  <c:v>2.0478999999999998</c:v>
                </c:pt>
                <c:pt idx="6461">
                  <c:v>2.0472999999999999</c:v>
                </c:pt>
                <c:pt idx="6462">
                  <c:v>2.0461</c:v>
                </c:pt>
                <c:pt idx="6463">
                  <c:v>2.0463</c:v>
                </c:pt>
                <c:pt idx="6464">
                  <c:v>2.0464000000000002</c:v>
                </c:pt>
                <c:pt idx="6465">
                  <c:v>2.0459000000000001</c:v>
                </c:pt>
                <c:pt idx="6466">
                  <c:v>2.0457999999999998</c:v>
                </c:pt>
                <c:pt idx="6467">
                  <c:v>2.0472000000000001</c:v>
                </c:pt>
                <c:pt idx="6468">
                  <c:v>2.0467</c:v>
                </c:pt>
                <c:pt idx="6469">
                  <c:v>2.0466000000000002</c:v>
                </c:pt>
                <c:pt idx="6470">
                  <c:v>2.0474000000000001</c:v>
                </c:pt>
                <c:pt idx="6471">
                  <c:v>2.0476000000000001</c:v>
                </c:pt>
                <c:pt idx="6472">
                  <c:v>2.0474999999999999</c:v>
                </c:pt>
                <c:pt idx="6473">
                  <c:v>2.0472999999999999</c:v>
                </c:pt>
                <c:pt idx="6474">
                  <c:v>2.0453000000000001</c:v>
                </c:pt>
                <c:pt idx="6475">
                  <c:v>2.0472000000000001</c:v>
                </c:pt>
                <c:pt idx="6476">
                  <c:v>2.0457999999999998</c:v>
                </c:pt>
                <c:pt idx="6477">
                  <c:v>2.0474999999999999</c:v>
                </c:pt>
                <c:pt idx="6478">
                  <c:v>2.048</c:v>
                </c:pt>
                <c:pt idx="6479">
                  <c:v>2.0474000000000001</c:v>
                </c:pt>
                <c:pt idx="6480">
                  <c:v>2.0472000000000001</c:v>
                </c:pt>
                <c:pt idx="6481">
                  <c:v>2.0463</c:v>
                </c:pt>
                <c:pt idx="6482">
                  <c:v>2.0470000000000002</c:v>
                </c:pt>
                <c:pt idx="6483">
                  <c:v>2.0463</c:v>
                </c:pt>
                <c:pt idx="6484">
                  <c:v>2.0457999999999998</c:v>
                </c:pt>
                <c:pt idx="6485">
                  <c:v>2.0476999999999999</c:v>
                </c:pt>
                <c:pt idx="6486">
                  <c:v>2.0461</c:v>
                </c:pt>
                <c:pt idx="6487">
                  <c:v>2.0476999999999999</c:v>
                </c:pt>
                <c:pt idx="6488">
                  <c:v>2.0478999999999998</c:v>
                </c:pt>
                <c:pt idx="6489">
                  <c:v>2.0455999999999999</c:v>
                </c:pt>
                <c:pt idx="6490">
                  <c:v>2.0453000000000001</c:v>
                </c:pt>
                <c:pt idx="6491">
                  <c:v>2.0467</c:v>
                </c:pt>
                <c:pt idx="6492">
                  <c:v>2.0465</c:v>
                </c:pt>
                <c:pt idx="6493">
                  <c:v>2.0463</c:v>
                </c:pt>
                <c:pt idx="6494">
                  <c:v>2.0478000000000001</c:v>
                </c:pt>
                <c:pt idx="6495">
                  <c:v>2.0476999999999999</c:v>
                </c:pt>
                <c:pt idx="6496">
                  <c:v>2.0459000000000001</c:v>
                </c:pt>
                <c:pt idx="6497">
                  <c:v>2.0467</c:v>
                </c:pt>
                <c:pt idx="6498">
                  <c:v>2.0476999999999999</c:v>
                </c:pt>
                <c:pt idx="6499">
                  <c:v>2.0453000000000001</c:v>
                </c:pt>
                <c:pt idx="6500">
                  <c:v>2.0470999999999999</c:v>
                </c:pt>
                <c:pt idx="6501">
                  <c:v>2.0465</c:v>
                </c:pt>
                <c:pt idx="6502">
                  <c:v>2.0466000000000002</c:v>
                </c:pt>
                <c:pt idx="6503">
                  <c:v>2.0478000000000001</c:v>
                </c:pt>
                <c:pt idx="6504">
                  <c:v>2.0468999999999999</c:v>
                </c:pt>
                <c:pt idx="6505">
                  <c:v>2.0467</c:v>
                </c:pt>
                <c:pt idx="6506">
                  <c:v>2.0466000000000002</c:v>
                </c:pt>
                <c:pt idx="6507">
                  <c:v>2.0480999999999998</c:v>
                </c:pt>
                <c:pt idx="6508">
                  <c:v>2.0468999999999999</c:v>
                </c:pt>
                <c:pt idx="6509">
                  <c:v>2.0480999999999998</c:v>
                </c:pt>
                <c:pt idx="6510">
                  <c:v>2.0463</c:v>
                </c:pt>
                <c:pt idx="6511">
                  <c:v>2.0474999999999999</c:v>
                </c:pt>
                <c:pt idx="6512">
                  <c:v>2.0461</c:v>
                </c:pt>
                <c:pt idx="6513">
                  <c:v>2.0463</c:v>
                </c:pt>
                <c:pt idx="6514">
                  <c:v>2.0480999999999998</c:v>
                </c:pt>
                <c:pt idx="6515">
                  <c:v>2.048</c:v>
                </c:pt>
                <c:pt idx="6516">
                  <c:v>2.0476000000000001</c:v>
                </c:pt>
                <c:pt idx="6517">
                  <c:v>2.0465</c:v>
                </c:pt>
                <c:pt idx="6518">
                  <c:v>2.0464000000000002</c:v>
                </c:pt>
                <c:pt idx="6519">
                  <c:v>2.0459999999999998</c:v>
                </c:pt>
                <c:pt idx="6520">
                  <c:v>2.0476000000000001</c:v>
                </c:pt>
                <c:pt idx="6521">
                  <c:v>2.0451999999999999</c:v>
                </c:pt>
                <c:pt idx="6522">
                  <c:v>2.0465</c:v>
                </c:pt>
                <c:pt idx="6523">
                  <c:v>2.0474999999999999</c:v>
                </c:pt>
                <c:pt idx="6524">
                  <c:v>2.0468000000000002</c:v>
                </c:pt>
                <c:pt idx="6525">
                  <c:v>2.0474000000000001</c:v>
                </c:pt>
                <c:pt idx="6526">
                  <c:v>2.0476999999999999</c:v>
                </c:pt>
                <c:pt idx="6527">
                  <c:v>2.0459000000000001</c:v>
                </c:pt>
                <c:pt idx="6528">
                  <c:v>2.0470999999999999</c:v>
                </c:pt>
                <c:pt idx="6529">
                  <c:v>2.048</c:v>
                </c:pt>
                <c:pt idx="6530">
                  <c:v>2.0461999999999998</c:v>
                </c:pt>
                <c:pt idx="6531">
                  <c:v>2.0480999999999998</c:v>
                </c:pt>
                <c:pt idx="6532">
                  <c:v>2.0474999999999999</c:v>
                </c:pt>
                <c:pt idx="6533">
                  <c:v>2.0474999999999999</c:v>
                </c:pt>
                <c:pt idx="6534">
                  <c:v>2.0468999999999999</c:v>
                </c:pt>
                <c:pt idx="6535">
                  <c:v>2.0470999999999999</c:v>
                </c:pt>
                <c:pt idx="6536">
                  <c:v>2.0457999999999998</c:v>
                </c:pt>
                <c:pt idx="6537">
                  <c:v>2.0472000000000001</c:v>
                </c:pt>
                <c:pt idx="6538">
                  <c:v>2.0472000000000001</c:v>
                </c:pt>
                <c:pt idx="6539">
                  <c:v>2.0476999999999999</c:v>
                </c:pt>
                <c:pt idx="6540">
                  <c:v>2.0466000000000002</c:v>
                </c:pt>
                <c:pt idx="6541">
                  <c:v>2.0464000000000002</c:v>
                </c:pt>
                <c:pt idx="6542">
                  <c:v>2.0480999999999998</c:v>
                </c:pt>
                <c:pt idx="6543">
                  <c:v>2.0478000000000001</c:v>
                </c:pt>
                <c:pt idx="6544">
                  <c:v>2.0482</c:v>
                </c:pt>
                <c:pt idx="6545">
                  <c:v>2.0470000000000002</c:v>
                </c:pt>
                <c:pt idx="6546">
                  <c:v>2.0474999999999999</c:v>
                </c:pt>
                <c:pt idx="6547">
                  <c:v>2.0467</c:v>
                </c:pt>
                <c:pt idx="6548">
                  <c:v>2.048</c:v>
                </c:pt>
                <c:pt idx="6549">
                  <c:v>2.0472999999999999</c:v>
                </c:pt>
                <c:pt idx="6550">
                  <c:v>2.0468000000000002</c:v>
                </c:pt>
                <c:pt idx="6551">
                  <c:v>2.0464000000000002</c:v>
                </c:pt>
                <c:pt idx="6552">
                  <c:v>2.0476999999999999</c:v>
                </c:pt>
                <c:pt idx="6553">
                  <c:v>2.0470000000000002</c:v>
                </c:pt>
                <c:pt idx="6554">
                  <c:v>2.0472999999999999</c:v>
                </c:pt>
                <c:pt idx="6555">
                  <c:v>2.0478000000000001</c:v>
                </c:pt>
                <c:pt idx="6556">
                  <c:v>2.0468000000000002</c:v>
                </c:pt>
                <c:pt idx="6557">
                  <c:v>2.0451999999999999</c:v>
                </c:pt>
                <c:pt idx="6558">
                  <c:v>2.0463</c:v>
                </c:pt>
                <c:pt idx="6559">
                  <c:v>2.0467</c:v>
                </c:pt>
                <c:pt idx="6560">
                  <c:v>2.0478999999999998</c:v>
                </c:pt>
                <c:pt idx="6561">
                  <c:v>2.0476999999999999</c:v>
                </c:pt>
                <c:pt idx="6562">
                  <c:v>2.0476000000000001</c:v>
                </c:pt>
                <c:pt idx="6563">
                  <c:v>2.0455999999999999</c:v>
                </c:pt>
                <c:pt idx="6564">
                  <c:v>2.0467</c:v>
                </c:pt>
                <c:pt idx="6565">
                  <c:v>2.0474999999999999</c:v>
                </c:pt>
                <c:pt idx="6566">
                  <c:v>2.048</c:v>
                </c:pt>
                <c:pt idx="6567">
                  <c:v>2.0470999999999999</c:v>
                </c:pt>
                <c:pt idx="6568">
                  <c:v>2.0464000000000002</c:v>
                </c:pt>
                <c:pt idx="6569">
                  <c:v>2.0472000000000001</c:v>
                </c:pt>
                <c:pt idx="6570">
                  <c:v>2.0457000000000001</c:v>
                </c:pt>
                <c:pt idx="6571">
                  <c:v>2.0472999999999999</c:v>
                </c:pt>
                <c:pt idx="6572">
                  <c:v>2.0464000000000002</c:v>
                </c:pt>
                <c:pt idx="6573">
                  <c:v>2.0468000000000002</c:v>
                </c:pt>
                <c:pt idx="6574">
                  <c:v>2.0478999999999998</c:v>
                </c:pt>
                <c:pt idx="6575">
                  <c:v>2.0472999999999999</c:v>
                </c:pt>
                <c:pt idx="6576">
                  <c:v>2.0474000000000001</c:v>
                </c:pt>
                <c:pt idx="6577">
                  <c:v>2.0455999999999999</c:v>
                </c:pt>
                <c:pt idx="6578">
                  <c:v>2.0478999999999998</c:v>
                </c:pt>
                <c:pt idx="6579">
                  <c:v>2.0472999999999999</c:v>
                </c:pt>
                <c:pt idx="6580">
                  <c:v>2.048</c:v>
                </c:pt>
                <c:pt idx="6581">
                  <c:v>2.0480999999999998</c:v>
                </c:pt>
                <c:pt idx="6582">
                  <c:v>2.0466000000000002</c:v>
                </c:pt>
                <c:pt idx="6583">
                  <c:v>2.0464000000000002</c:v>
                </c:pt>
                <c:pt idx="6584">
                  <c:v>2.0455000000000001</c:v>
                </c:pt>
                <c:pt idx="6585">
                  <c:v>2.0461999999999998</c:v>
                </c:pt>
                <c:pt idx="6586">
                  <c:v>2.0470000000000002</c:v>
                </c:pt>
                <c:pt idx="6587">
                  <c:v>2.0457000000000001</c:v>
                </c:pt>
                <c:pt idx="6588">
                  <c:v>2.0472999999999999</c:v>
                </c:pt>
                <c:pt idx="6589">
                  <c:v>2.0457999999999998</c:v>
                </c:pt>
                <c:pt idx="6590">
                  <c:v>2.0478999999999998</c:v>
                </c:pt>
                <c:pt idx="6591">
                  <c:v>2.0474999999999999</c:v>
                </c:pt>
                <c:pt idx="6592">
                  <c:v>2.0468000000000002</c:v>
                </c:pt>
                <c:pt idx="6593">
                  <c:v>2.0472000000000001</c:v>
                </c:pt>
                <c:pt idx="6594">
                  <c:v>2.0474999999999999</c:v>
                </c:pt>
                <c:pt idx="6595">
                  <c:v>2.0482</c:v>
                </c:pt>
                <c:pt idx="6596">
                  <c:v>2.0464000000000002</c:v>
                </c:pt>
                <c:pt idx="6597">
                  <c:v>2.0464000000000002</c:v>
                </c:pt>
                <c:pt idx="6598">
                  <c:v>2.0480999999999998</c:v>
                </c:pt>
                <c:pt idx="6599">
                  <c:v>2.0455999999999999</c:v>
                </c:pt>
                <c:pt idx="6600">
                  <c:v>2.0468999999999999</c:v>
                </c:pt>
                <c:pt idx="6601">
                  <c:v>2.0478000000000001</c:v>
                </c:pt>
                <c:pt idx="6602">
                  <c:v>2.048</c:v>
                </c:pt>
                <c:pt idx="6603">
                  <c:v>2.0468000000000002</c:v>
                </c:pt>
                <c:pt idx="6604">
                  <c:v>2.0476000000000001</c:v>
                </c:pt>
                <c:pt idx="6605">
                  <c:v>2.048</c:v>
                </c:pt>
                <c:pt idx="6606">
                  <c:v>2.0468000000000002</c:v>
                </c:pt>
                <c:pt idx="6607">
                  <c:v>2.0470999999999999</c:v>
                </c:pt>
                <c:pt idx="6608">
                  <c:v>2.0478999999999998</c:v>
                </c:pt>
                <c:pt idx="6609">
                  <c:v>2.0472999999999999</c:v>
                </c:pt>
                <c:pt idx="6610">
                  <c:v>2.0472999999999999</c:v>
                </c:pt>
                <c:pt idx="6611">
                  <c:v>2.0478999999999998</c:v>
                </c:pt>
                <c:pt idx="6612">
                  <c:v>2.048</c:v>
                </c:pt>
                <c:pt idx="6613">
                  <c:v>2.0474999999999999</c:v>
                </c:pt>
                <c:pt idx="6614">
                  <c:v>2.0467</c:v>
                </c:pt>
                <c:pt idx="6615">
                  <c:v>2.0474999999999999</c:v>
                </c:pt>
                <c:pt idx="6616">
                  <c:v>2.0476000000000001</c:v>
                </c:pt>
                <c:pt idx="6617">
                  <c:v>2.0472000000000001</c:v>
                </c:pt>
                <c:pt idx="6618">
                  <c:v>2.0470999999999999</c:v>
                </c:pt>
                <c:pt idx="6619">
                  <c:v>2.0474999999999999</c:v>
                </c:pt>
                <c:pt idx="6620">
                  <c:v>2.0474999999999999</c:v>
                </c:pt>
                <c:pt idx="6621">
                  <c:v>2.0472999999999999</c:v>
                </c:pt>
                <c:pt idx="6622">
                  <c:v>2.0474999999999999</c:v>
                </c:pt>
                <c:pt idx="6623">
                  <c:v>2.0470000000000002</c:v>
                </c:pt>
                <c:pt idx="6624">
                  <c:v>2.0468999999999999</c:v>
                </c:pt>
                <c:pt idx="6625">
                  <c:v>2.0470999999999999</c:v>
                </c:pt>
                <c:pt idx="6626">
                  <c:v>2.0478000000000001</c:v>
                </c:pt>
                <c:pt idx="6627">
                  <c:v>2.0478000000000001</c:v>
                </c:pt>
                <c:pt idx="6628">
                  <c:v>2.0476000000000001</c:v>
                </c:pt>
                <c:pt idx="6629">
                  <c:v>2.0478999999999998</c:v>
                </c:pt>
                <c:pt idx="6630">
                  <c:v>2.0472000000000001</c:v>
                </c:pt>
                <c:pt idx="6631">
                  <c:v>2.048</c:v>
                </c:pt>
                <c:pt idx="6632">
                  <c:v>2.0459999999999998</c:v>
                </c:pt>
                <c:pt idx="6633">
                  <c:v>2.0461</c:v>
                </c:pt>
                <c:pt idx="6634">
                  <c:v>2.0476000000000001</c:v>
                </c:pt>
                <c:pt idx="6635">
                  <c:v>2.0468000000000002</c:v>
                </c:pt>
                <c:pt idx="6636">
                  <c:v>2.0480999999999998</c:v>
                </c:pt>
                <c:pt idx="6637">
                  <c:v>2.0476999999999999</c:v>
                </c:pt>
                <c:pt idx="6638">
                  <c:v>2.0464000000000002</c:v>
                </c:pt>
                <c:pt idx="6639">
                  <c:v>2.0472999999999999</c:v>
                </c:pt>
                <c:pt idx="6640">
                  <c:v>2.0459000000000001</c:v>
                </c:pt>
                <c:pt idx="6641">
                  <c:v>2.0474000000000001</c:v>
                </c:pt>
                <c:pt idx="6642">
                  <c:v>2.0470999999999999</c:v>
                </c:pt>
                <c:pt idx="6643">
                  <c:v>2.0461999999999998</c:v>
                </c:pt>
                <c:pt idx="6644">
                  <c:v>2.0463</c:v>
                </c:pt>
                <c:pt idx="6645">
                  <c:v>2.0480999999999998</c:v>
                </c:pt>
                <c:pt idx="6646">
                  <c:v>2.0470000000000002</c:v>
                </c:pt>
                <c:pt idx="6647">
                  <c:v>2.0480999999999998</c:v>
                </c:pt>
                <c:pt idx="6648">
                  <c:v>2.0468999999999999</c:v>
                </c:pt>
                <c:pt idx="6649">
                  <c:v>2.0470999999999999</c:v>
                </c:pt>
                <c:pt idx="6650">
                  <c:v>2.0466000000000002</c:v>
                </c:pt>
                <c:pt idx="6651">
                  <c:v>2.0470999999999999</c:v>
                </c:pt>
                <c:pt idx="6652">
                  <c:v>2.0449000000000002</c:v>
                </c:pt>
                <c:pt idx="6653">
                  <c:v>2.0438999999999998</c:v>
                </c:pt>
                <c:pt idx="6654">
                  <c:v>2.0436000000000001</c:v>
                </c:pt>
                <c:pt idx="6655">
                  <c:v>2.0436000000000001</c:v>
                </c:pt>
                <c:pt idx="6656">
                  <c:v>2.0442999999999998</c:v>
                </c:pt>
                <c:pt idx="6657">
                  <c:v>2.0449000000000002</c:v>
                </c:pt>
                <c:pt idx="6658">
                  <c:v>2.0440999999999998</c:v>
                </c:pt>
                <c:pt idx="6659">
                  <c:v>2.0445000000000002</c:v>
                </c:pt>
                <c:pt idx="6660">
                  <c:v>2.0449000000000002</c:v>
                </c:pt>
                <c:pt idx="6661">
                  <c:v>2.0451000000000001</c:v>
                </c:pt>
                <c:pt idx="6662">
                  <c:v>2.0432000000000001</c:v>
                </c:pt>
                <c:pt idx="6663">
                  <c:v>2.0428999999999999</c:v>
                </c:pt>
                <c:pt idx="6664">
                  <c:v>2.0448</c:v>
                </c:pt>
                <c:pt idx="6665">
                  <c:v>2.0426000000000002</c:v>
                </c:pt>
                <c:pt idx="6666">
                  <c:v>2.0448</c:v>
                </c:pt>
                <c:pt idx="6667">
                  <c:v>2.0434999999999999</c:v>
                </c:pt>
                <c:pt idx="6668">
                  <c:v>2.0432000000000001</c:v>
                </c:pt>
                <c:pt idx="6669">
                  <c:v>2.0436000000000001</c:v>
                </c:pt>
                <c:pt idx="6670">
                  <c:v>2.0446</c:v>
                </c:pt>
                <c:pt idx="6671">
                  <c:v>2.0438999999999998</c:v>
                </c:pt>
                <c:pt idx="6672">
                  <c:v>2.0442999999999998</c:v>
                </c:pt>
                <c:pt idx="6673">
                  <c:v>2.0411000000000001</c:v>
                </c:pt>
                <c:pt idx="6674">
                  <c:v>2.0268000000000002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A70-4E73-B5FE-60E86499FEB8}"/>
            </c:ext>
          </c:extLst>
        </c:ser>
        <c:ser>
          <c:idx val="1"/>
          <c:order val="1"/>
          <c:tx>
            <c:strRef>
              <c:f>'Totale 2004_sib'!$AD$1</c:f>
              <c:strCache>
                <c:ptCount val="1"/>
                <c:pt idx="0">
                  <c:v>Sample 954231 F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'Totale 2004_sib'!$AF$5:$AF$66</c:f>
              <c:numCache>
                <c:formatCode>General</c:formatCode>
                <c:ptCount val="62"/>
                <c:pt idx="0">
                  <c:v>61.485289958458957</c:v>
                </c:pt>
                <c:pt idx="1">
                  <c:v>122.97057991691791</c:v>
                </c:pt>
                <c:pt idx="2">
                  <c:v>147.56469590030153</c:v>
                </c:pt>
                <c:pt idx="3">
                  <c:v>159.86175389199326</c:v>
                </c:pt>
                <c:pt idx="4">
                  <c:v>196.75292786706862</c:v>
                </c:pt>
                <c:pt idx="5">
                  <c:v>221.34704385045225</c:v>
                </c:pt>
                <c:pt idx="6">
                  <c:v>258.23821782552761</c:v>
                </c:pt>
                <c:pt idx="7">
                  <c:v>295.12939180060306</c:v>
                </c:pt>
                <c:pt idx="8">
                  <c:v>344.31762376737015</c:v>
                </c:pt>
                <c:pt idx="9">
                  <c:v>405.80291372582911</c:v>
                </c:pt>
                <c:pt idx="10">
                  <c:v>467.28820368428802</c:v>
                </c:pt>
                <c:pt idx="11">
                  <c:v>541.07055163443886</c:v>
                </c:pt>
                <c:pt idx="12">
                  <c:v>639.44701556797304</c:v>
                </c:pt>
                <c:pt idx="13">
                  <c:v>651.74407355966491</c:v>
                </c:pt>
                <c:pt idx="14">
                  <c:v>737.82347950150745</c:v>
                </c:pt>
                <c:pt idx="15">
                  <c:v>860.79405941842538</c:v>
                </c:pt>
                <c:pt idx="16">
                  <c:v>996.06169732703506</c:v>
                </c:pt>
                <c:pt idx="17">
                  <c:v>1155.9234512190283</c:v>
                </c:pt>
                <c:pt idx="18">
                  <c:v>1340.3793210944052</c:v>
                </c:pt>
                <c:pt idx="19">
                  <c:v>1561.7263649448576</c:v>
                </c:pt>
                <c:pt idx="20">
                  <c:v>1647.8057708867</c:v>
                </c:pt>
                <c:pt idx="21">
                  <c:v>1807.6675247786932</c:v>
                </c:pt>
                <c:pt idx="22">
                  <c:v>2029.0145686291453</c:v>
                </c:pt>
                <c:pt idx="23">
                  <c:v>2102.7969165792961</c:v>
                </c:pt>
                <c:pt idx="24">
                  <c:v>2213.470438504522</c:v>
                </c:pt>
                <c:pt idx="25">
                  <c:v>2447.1145403466662</c:v>
                </c:pt>
                <c:pt idx="26">
                  <c:v>2742.2439321472693</c:v>
                </c:pt>
                <c:pt idx="27">
                  <c:v>2852.9174540724962</c:v>
                </c:pt>
                <c:pt idx="28">
                  <c:v>3049.6703819395643</c:v>
                </c:pt>
                <c:pt idx="29">
                  <c:v>3295.6115417734004</c:v>
                </c:pt>
                <c:pt idx="30">
                  <c:v>3836.6820934078391</c:v>
                </c:pt>
                <c:pt idx="31">
                  <c:v>3885.8703253746057</c:v>
                </c:pt>
                <c:pt idx="32">
                  <c:v>4476.1291089758115</c:v>
                </c:pt>
                <c:pt idx="33">
                  <c:v>4968.0114286434828</c:v>
                </c:pt>
                <c:pt idx="34">
                  <c:v>5164.7643565105518</c:v>
                </c:pt>
                <c:pt idx="35">
                  <c:v>5263.1408204440868</c:v>
                </c:pt>
                <c:pt idx="36">
                  <c:v>6000.9642999455946</c:v>
                </c:pt>
                <c:pt idx="37">
                  <c:v>7033.9171712477037</c:v>
                </c:pt>
                <c:pt idx="38">
                  <c:v>8066.8700425498137</c:v>
                </c:pt>
                <c:pt idx="39">
                  <c:v>8239.0288544334999</c:v>
                </c:pt>
                <c:pt idx="40">
                  <c:v>9394.9523056525286</c:v>
                </c:pt>
                <c:pt idx="41">
                  <c:v>10870.599264655544</c:v>
                </c:pt>
                <c:pt idx="42">
                  <c:v>12641.375615459159</c:v>
                </c:pt>
                <c:pt idx="43">
                  <c:v>14658.093126096615</c:v>
                </c:pt>
                <c:pt idx="44">
                  <c:v>16478.057708867</c:v>
                </c:pt>
                <c:pt idx="45">
                  <c:v>17019.128260501435</c:v>
                </c:pt>
                <c:pt idx="46">
                  <c:v>19626.104554740097</c:v>
                </c:pt>
                <c:pt idx="47">
                  <c:v>26660.021725987801</c:v>
                </c:pt>
                <c:pt idx="48">
                  <c:v>35907.409335740027</c:v>
                </c:pt>
                <c:pt idx="49">
                  <c:v>48401.220255298882</c:v>
                </c:pt>
                <c:pt idx="50">
                  <c:v>65912.230835467999</c:v>
                </c:pt>
                <c:pt idx="51">
                  <c:v>82390.288544334995</c:v>
                </c:pt>
                <c:pt idx="52">
                  <c:v>118838.76843170948</c:v>
                </c:pt>
                <c:pt idx="53">
                  <c:v>159763.37742805973</c:v>
                </c:pt>
                <c:pt idx="54">
                  <c:v>215641.2089423073</c:v>
                </c:pt>
                <c:pt idx="55">
                  <c:v>247170.86563300499</c:v>
                </c:pt>
                <c:pt idx="56">
                  <c:v>270535.2758172194</c:v>
                </c:pt>
                <c:pt idx="57">
                  <c:v>295129.39180060296</c:v>
                </c:pt>
                <c:pt idx="58">
                  <c:v>319723.50778398657</c:v>
                </c:pt>
                <c:pt idx="59">
                  <c:v>344317.62376737013</c:v>
                </c:pt>
                <c:pt idx="60">
                  <c:v>368911.73975075374</c:v>
                </c:pt>
                <c:pt idx="61">
                  <c:v>393505.85573413729</c:v>
                </c:pt>
              </c:numCache>
            </c:numRef>
          </c:xVal>
          <c:yVal>
            <c:numRef>
              <c:f>'Totale 2004_sib'!$AD$5:$AD$66</c:f>
              <c:numCache>
                <c:formatCode>0.000</c:formatCode>
                <c:ptCount val="62"/>
                <c:pt idx="0">
                  <c:v>9.6910481667595735E-2</c:v>
                </c:pt>
                <c:pt idx="1">
                  <c:v>0.51800304994463653</c:v>
                </c:pt>
                <c:pt idx="2">
                  <c:v>0.68258154678356397</c:v>
                </c:pt>
                <c:pt idx="3">
                  <c:v>0.75241437008394829</c:v>
                </c:pt>
                <c:pt idx="4">
                  <c:v>0.8985280970928714</c:v>
                </c:pt>
                <c:pt idx="5">
                  <c:v>0.98757415876360277</c:v>
                </c:pt>
                <c:pt idx="6">
                  <c:v>1.0823626257725154</c:v>
                </c:pt>
                <c:pt idx="7">
                  <c:v>1.1608449581288343</c:v>
                </c:pt>
                <c:pt idx="8">
                  <c:v>1.2366015949836573</c:v>
                </c:pt>
                <c:pt idx="9">
                  <c:v>1.3173193540634762</c:v>
                </c:pt>
                <c:pt idx="10">
                  <c:v>1.3741701741695611</c:v>
                </c:pt>
                <c:pt idx="11">
                  <c:v>1.4321639103184667</c:v>
                </c:pt>
                <c:pt idx="12">
                  <c:v>1.4953921922382585</c:v>
                </c:pt>
                <c:pt idx="13">
                  <c:v>1.5046251689046997</c:v>
                </c:pt>
                <c:pt idx="14">
                  <c:v>1.5407643746196227</c:v>
                </c:pt>
                <c:pt idx="15">
                  <c:v>1.5723052745420634</c:v>
                </c:pt>
                <c:pt idx="16">
                  <c:v>1.5940889309443464</c:v>
                </c:pt>
                <c:pt idx="17">
                  <c:v>1.6139243690124321</c:v>
                </c:pt>
                <c:pt idx="18">
                  <c:v>1.6320006088543484</c:v>
                </c:pt>
                <c:pt idx="19">
                  <c:v>1.6495235732155924</c:v>
                </c:pt>
                <c:pt idx="20">
                  <c:v>1.6554573656675584</c:v>
                </c:pt>
                <c:pt idx="21">
                  <c:v>1.6656527782261892</c:v>
                </c:pt>
                <c:pt idx="22">
                  <c:v>1.6780721996706633</c:v>
                </c:pt>
                <c:pt idx="23">
                  <c:v>1.6819809822423424</c:v>
                </c:pt>
                <c:pt idx="24">
                  <c:v>1.6871636837109578</c:v>
                </c:pt>
                <c:pt idx="25">
                  <c:v>1.6979537262805002</c:v>
                </c:pt>
                <c:pt idx="26">
                  <c:v>1.7101612919416322</c:v>
                </c:pt>
                <c:pt idx="27">
                  <c:v>1.7144871022538515</c:v>
                </c:pt>
                <c:pt idx="28">
                  <c:v>1.721709781949045</c:v>
                </c:pt>
                <c:pt idx="29">
                  <c:v>1.7303285880006425</c:v>
                </c:pt>
                <c:pt idx="30">
                  <c:v>1.7476013816824347</c:v>
                </c:pt>
                <c:pt idx="31">
                  <c:v>1.7490983187631197</c:v>
                </c:pt>
                <c:pt idx="32">
                  <c:v>1.7661920712344106</c:v>
                </c:pt>
                <c:pt idx="33">
                  <c:v>1.779258639620442</c:v>
                </c:pt>
                <c:pt idx="34">
                  <c:v>1.7843894967867866</c:v>
                </c:pt>
                <c:pt idx="35">
                  <c:v>1.786904520007818</c:v>
                </c:pt>
                <c:pt idx="36">
                  <c:v>1.8048598976470169</c:v>
                </c:pt>
                <c:pt idx="37">
                  <c:v>1.8280038942692216</c:v>
                </c:pt>
                <c:pt idx="38">
                  <c:v>1.8497113380704093</c:v>
                </c:pt>
                <c:pt idx="39">
                  <c:v>1.8531108221346633</c:v>
                </c:pt>
                <c:pt idx="40">
                  <c:v>1.8753346654605436</c:v>
                </c:pt>
                <c:pt idx="41">
                  <c:v>1.9017188072943045</c:v>
                </c:pt>
                <c:pt idx="42">
                  <c:v>1.9308973134093761</c:v>
                </c:pt>
                <c:pt idx="43">
                  <c:v>1.9626837861407374</c:v>
                </c:pt>
                <c:pt idx="44">
                  <c:v>1.989490617792177</c:v>
                </c:pt>
                <c:pt idx="45">
                  <c:v>1.9941620709387349</c:v>
                </c:pt>
                <c:pt idx="46">
                  <c:v>2.0261943038457786</c:v>
                </c:pt>
                <c:pt idx="47">
                  <c:v>2.0794999999999999</c:v>
                </c:pt>
                <c:pt idx="48">
                  <c:v>2.1415000000000002</c:v>
                </c:pt>
                <c:pt idx="49">
                  <c:v>2.2090999999999998</c:v>
                </c:pt>
                <c:pt idx="50">
                  <c:v>2.2566245607477073</c:v>
                </c:pt>
                <c:pt idx="51">
                  <c:v>2.2852000000000001</c:v>
                </c:pt>
                <c:pt idx="52">
                  <c:v>2.3328510212489126</c:v>
                </c:pt>
                <c:pt idx="53">
                  <c:v>2.3857874121675939</c:v>
                </c:pt>
                <c:pt idx="54">
                  <c:v>2.4568285912147774</c:v>
                </c:pt>
                <c:pt idx="55">
                  <c:v>2.4965934142672066</c:v>
                </c:pt>
                <c:pt idx="56">
                  <c:v>2.5265864770253801</c:v>
                </c:pt>
                <c:pt idx="57">
                  <c:v>2.5571062417135155</c:v>
                </c:pt>
                <c:pt idx="58">
                  <c:v>2.5875503983584398</c:v>
                </c:pt>
                <c:pt idx="59">
                  <c:v>2.6189018515219011</c:v>
                </c:pt>
                <c:pt idx="60">
                  <c:v>2.6495476296153901</c:v>
                </c:pt>
                <c:pt idx="61">
                  <c:v>2.6802186103899488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A70-4E73-B5FE-60E86499FEB8}"/>
            </c:ext>
          </c:extLst>
        </c:ser>
        <c:ser>
          <c:idx val="2"/>
          <c:order val="2"/>
          <c:tx>
            <c:strRef>
              <c:f>'Totale 2004_sib'!$AH$1</c:f>
              <c:strCache>
                <c:ptCount val="1"/>
                <c:pt idx="0">
                  <c:v>Sample 955310 F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B050"/>
              </a:solidFill>
              <a:ln>
                <a:solidFill>
                  <a:srgbClr val="4F81BD"/>
                </a:solidFill>
              </a:ln>
            </c:spPr>
          </c:marker>
          <c:xVal>
            <c:numRef>
              <c:f>'Totale 2004_sib'!$AJ$5:$AJ$102</c:f>
              <c:numCache>
                <c:formatCode>General</c:formatCode>
                <c:ptCount val="98"/>
                <c:pt idx="0">
                  <c:v>3.7314066731364171</c:v>
                </c:pt>
                <c:pt idx="1">
                  <c:v>7.4628133462728332</c:v>
                </c:pt>
                <c:pt idx="2">
                  <c:v>8.9553760155274009</c:v>
                </c:pt>
                <c:pt idx="3">
                  <c:v>9.7016573501546848</c:v>
                </c:pt>
                <c:pt idx="4">
                  <c:v>11.940501354036535</c:v>
                </c:pt>
                <c:pt idx="5">
                  <c:v>13.433064023291102</c:v>
                </c:pt>
                <c:pt idx="6">
                  <c:v>15.671908027172952</c:v>
                </c:pt>
                <c:pt idx="7">
                  <c:v>17.910752031054802</c:v>
                </c:pt>
                <c:pt idx="8">
                  <c:v>20.895877369563934</c:v>
                </c:pt>
                <c:pt idx="9">
                  <c:v>24.627284042700353</c:v>
                </c:pt>
                <c:pt idx="10">
                  <c:v>28.358690715836765</c:v>
                </c:pt>
                <c:pt idx="11">
                  <c:v>32.836378723600468</c:v>
                </c:pt>
                <c:pt idx="12">
                  <c:v>38.806629400618739</c:v>
                </c:pt>
                <c:pt idx="13">
                  <c:v>39.552910735246023</c:v>
                </c:pt>
                <c:pt idx="14">
                  <c:v>44.776880077636996</c:v>
                </c:pt>
                <c:pt idx="15">
                  <c:v>52.239693423909841</c:v>
                </c:pt>
                <c:pt idx="16">
                  <c:v>60.324407882372078</c:v>
                </c:pt>
                <c:pt idx="17">
                  <c:v>60.448788104809964</c:v>
                </c:pt>
                <c:pt idx="18">
                  <c:v>70.150445454964625</c:v>
                </c:pt>
                <c:pt idx="19">
                  <c:v>81.344665474373912</c:v>
                </c:pt>
                <c:pt idx="20">
                  <c:v>94.777729497664978</c:v>
                </c:pt>
                <c:pt idx="21">
                  <c:v>100.00169884005599</c:v>
                </c:pt>
                <c:pt idx="22">
                  <c:v>109.70335619021064</c:v>
                </c:pt>
                <c:pt idx="23">
                  <c:v>120.64881576474413</c:v>
                </c:pt>
                <c:pt idx="24">
                  <c:v>123.13642021350176</c:v>
                </c:pt>
                <c:pt idx="25">
                  <c:v>127.61410822126545</c:v>
                </c:pt>
                <c:pt idx="26">
                  <c:v>134.33064023291101</c:v>
                </c:pt>
                <c:pt idx="27">
                  <c:v>144.77857891769298</c:v>
                </c:pt>
                <c:pt idx="28">
                  <c:v>148.50998559082936</c:v>
                </c:pt>
                <c:pt idx="29">
                  <c:v>156.84346049416737</c:v>
                </c:pt>
                <c:pt idx="30">
                  <c:v>166.4207376218842</c:v>
                </c:pt>
                <c:pt idx="31">
                  <c:v>173.13726963352974</c:v>
                </c:pt>
                <c:pt idx="32">
                  <c:v>185.07777098756625</c:v>
                </c:pt>
                <c:pt idx="33">
                  <c:v>193.03810522359066</c:v>
                </c:pt>
                <c:pt idx="34">
                  <c:v>200.00339768011196</c:v>
                </c:pt>
                <c:pt idx="35">
                  <c:v>217.16786837653947</c:v>
                </c:pt>
                <c:pt idx="36">
                  <c:v>232.83977640371242</c:v>
                </c:pt>
                <c:pt idx="37">
                  <c:v>235.82490174222158</c:v>
                </c:pt>
                <c:pt idx="38">
                  <c:v>253.36251310596276</c:v>
                </c:pt>
                <c:pt idx="39">
                  <c:v>271.64640580433115</c:v>
                </c:pt>
                <c:pt idx="40">
                  <c:v>289.55715783538596</c:v>
                </c:pt>
                <c:pt idx="41">
                  <c:v>301.49765918942251</c:v>
                </c:pt>
                <c:pt idx="42">
                  <c:v>313.43816054345905</c:v>
                </c:pt>
                <c:pt idx="43">
                  <c:v>319.40841122047726</c:v>
                </c:pt>
                <c:pt idx="44">
                  <c:v>337.81668414128364</c:v>
                </c:pt>
                <c:pt idx="45">
                  <c:v>398.14109202365569</c:v>
                </c:pt>
                <c:pt idx="46">
                  <c:v>458.46549990602779</c:v>
                </c:pt>
                <c:pt idx="47">
                  <c:v>530.85478936487425</c:v>
                </c:pt>
                <c:pt idx="48">
                  <c:v>627.37384197666961</c:v>
                </c:pt>
                <c:pt idx="49">
                  <c:v>639.43872355314397</c:v>
                </c:pt>
                <c:pt idx="50">
                  <c:v>723.89289458846486</c:v>
                </c:pt>
                <c:pt idx="51">
                  <c:v>844.54171035320906</c:v>
                </c:pt>
                <c:pt idx="52">
                  <c:v>977.25540769442762</c:v>
                </c:pt>
                <c:pt idx="53">
                  <c:v>1134.0988681885951</c:v>
                </c:pt>
                <c:pt idx="54">
                  <c:v>1315.072091835711</c:v>
                </c:pt>
                <c:pt idx="55">
                  <c:v>1532.2399602122507</c:v>
                </c:pt>
                <c:pt idx="56">
                  <c:v>1616.6941312475717</c:v>
                </c:pt>
                <c:pt idx="57">
                  <c:v>1773.5375917417393</c:v>
                </c:pt>
                <c:pt idx="58">
                  <c:v>1990.7054601182788</c:v>
                </c:pt>
                <c:pt idx="59">
                  <c:v>2063.0947495771252</c:v>
                </c:pt>
                <c:pt idx="60">
                  <c:v>2171.6786837653949</c:v>
                </c:pt>
                <c:pt idx="61">
                  <c:v>2400.9114337184083</c:v>
                </c:pt>
                <c:pt idx="62">
                  <c:v>2690.4685915537948</c:v>
                </c:pt>
                <c:pt idx="63">
                  <c:v>2799.0525257420641</c:v>
                </c:pt>
                <c:pt idx="64">
                  <c:v>2992.0906309656548</c:v>
                </c:pt>
                <c:pt idx="65">
                  <c:v>3233.388262495143</c:v>
                </c:pt>
                <c:pt idx="66">
                  <c:v>3764.2430518600177</c:v>
                </c:pt>
                <c:pt idx="67">
                  <c:v>3812.5025781659151</c:v>
                </c:pt>
                <c:pt idx="68">
                  <c:v>4391.6168938366882</c:v>
                </c:pt>
                <c:pt idx="69">
                  <c:v>4874.2121568956636</c:v>
                </c:pt>
                <c:pt idx="70">
                  <c:v>5067.2502621192543</c:v>
                </c:pt>
                <c:pt idx="71">
                  <c:v>5163.7693147310501</c:v>
                </c:pt>
                <c:pt idx="72">
                  <c:v>5887.6622093195147</c:v>
                </c:pt>
                <c:pt idx="73">
                  <c:v>6901.1122617433648</c:v>
                </c:pt>
                <c:pt idx="74">
                  <c:v>7914.5623141672168</c:v>
                </c:pt>
                <c:pt idx="75">
                  <c:v>8083.4706562378587</c:v>
                </c:pt>
                <c:pt idx="76">
                  <c:v>9217.5695244264534</c:v>
                </c:pt>
                <c:pt idx="77">
                  <c:v>10665.355313603381</c:v>
                </c:pt>
                <c:pt idx="78">
                  <c:v>12402.6982606157</c:v>
                </c:pt>
                <c:pt idx="79">
                  <c:v>14381.338839157501</c:v>
                </c:pt>
                <c:pt idx="80">
                  <c:v>16166.941312475717</c:v>
                </c:pt>
                <c:pt idx="81">
                  <c:v>16697.796101840588</c:v>
                </c:pt>
                <c:pt idx="82">
                  <c:v>19255.550996053167</c:v>
                </c:pt>
                <c:pt idx="83">
                  <c:v>26156.663257796536</c:v>
                </c:pt>
                <c:pt idx="84">
                  <c:v>35229.454203305293</c:v>
                </c:pt>
                <c:pt idx="85">
                  <c:v>47487.373885003297</c:v>
                </c:pt>
                <c:pt idx="86">
                  <c:v>64667.76524990287</c:v>
                </c:pt>
                <c:pt idx="87">
                  <c:v>80834.706562378589</c:v>
                </c:pt>
                <c:pt idx="88">
                  <c:v>116595.01555504874</c:v>
                </c:pt>
                <c:pt idx="89">
                  <c:v>156746.94144155559</c:v>
                </c:pt>
                <c:pt idx="90">
                  <c:v>211569.76332505536</c:v>
                </c:pt>
                <c:pt idx="91">
                  <c:v>242504.11968713577</c:v>
                </c:pt>
                <c:pt idx="92">
                  <c:v>265427.39468243712</c:v>
                </c:pt>
                <c:pt idx="93">
                  <c:v>289557.15783538599</c:v>
                </c:pt>
                <c:pt idx="94">
                  <c:v>313686.92098833481</c:v>
                </c:pt>
                <c:pt idx="95">
                  <c:v>337816.68414128362</c:v>
                </c:pt>
                <c:pt idx="96">
                  <c:v>361946.44729423255</c:v>
                </c:pt>
                <c:pt idx="97">
                  <c:v>386076.21044718131</c:v>
                </c:pt>
              </c:numCache>
            </c:numRef>
          </c:xVal>
          <c:yVal>
            <c:numRef>
              <c:f>'Totale 2004_sib'!$AH$5:$AH$102</c:f>
              <c:numCache>
                <c:formatCode>General</c:formatCode>
                <c:ptCount val="98"/>
                <c:pt idx="0">
                  <c:v>7.2835318972438513E-4</c:v>
                </c:pt>
                <c:pt idx="1">
                  <c:v>1.9846130764200661E-3</c:v>
                </c:pt>
                <c:pt idx="2">
                  <c:v>2.7632528418217862E-3</c:v>
                </c:pt>
                <c:pt idx="3">
                  <c:v>3.1661087936757566E-3</c:v>
                </c:pt>
                <c:pt idx="4">
                  <c:v>4.4423569950032184E-3</c:v>
                </c:pt>
                <c:pt idx="5">
                  <c:v>5.369893521089149E-3</c:v>
                </c:pt>
                <c:pt idx="6">
                  <c:v>7.0116155895505851E-3</c:v>
                </c:pt>
                <c:pt idx="7">
                  <c:v>8.9240590410742237E-3</c:v>
                </c:pt>
                <c:pt idx="8">
                  <c:v>1.184848155634179E-2</c:v>
                </c:pt>
                <c:pt idx="9">
                  <c:v>1.5933779896037496E-2</c:v>
                </c:pt>
                <c:pt idx="10">
                  <c:v>2.0655273485929378E-2</c:v>
                </c:pt>
                <c:pt idx="11">
                  <c:v>2.7322734911129787E-2</c:v>
                </c:pt>
                <c:pt idx="12">
                  <c:v>3.7841523799487922E-2</c:v>
                </c:pt>
                <c:pt idx="13">
                  <c:v>3.9097152107987837E-2</c:v>
                </c:pt>
                <c:pt idx="14">
                  <c:v>5.1108134725927429E-2</c:v>
                </c:pt>
                <c:pt idx="15">
                  <c:v>7.4154871404586917E-2</c:v>
                </c:pt>
                <c:pt idx="16">
                  <c:v>0.11088263638316785</c:v>
                </c:pt>
                <c:pt idx="17">
                  <c:v>0.11382067488052633</c:v>
                </c:pt>
                <c:pt idx="18">
                  <c:v>0.18436933591838447</c:v>
                </c:pt>
                <c:pt idx="19">
                  <c:v>0.28175356984138139</c:v>
                </c:pt>
                <c:pt idx="20">
                  <c:v>0.40471129609553852</c:v>
                </c:pt>
                <c:pt idx="21">
                  <c:v>0.44769280493579411</c:v>
                </c:pt>
                <c:pt idx="22">
                  <c:v>0.5309653709775759</c:v>
                </c:pt>
                <c:pt idx="23">
                  <c:v>0.59717461465869293</c:v>
                </c:pt>
                <c:pt idx="24">
                  <c:v>0.63646156802422094</c:v>
                </c:pt>
                <c:pt idx="25">
                  <c:v>0.66677654225990468</c:v>
                </c:pt>
                <c:pt idx="26">
                  <c:v>0.71087509259438997</c:v>
                </c:pt>
                <c:pt idx="27">
                  <c:v>0.76525817012670938</c:v>
                </c:pt>
                <c:pt idx="28">
                  <c:v>0.79862227685856813</c:v>
                </c:pt>
                <c:pt idx="29">
                  <c:v>0.83393650937193775</c:v>
                </c:pt>
                <c:pt idx="30">
                  <c:v>0.89128045968078207</c:v>
                </c:pt>
                <c:pt idx="31">
                  <c:v>0.91982606655834331</c:v>
                </c:pt>
                <c:pt idx="32">
                  <c:v>0.9701963061898492</c:v>
                </c:pt>
                <c:pt idx="33">
                  <c:v>0.99646660084952599</c:v>
                </c:pt>
                <c:pt idx="34">
                  <c:v>1.0258056361618046</c:v>
                </c:pt>
                <c:pt idx="35">
                  <c:v>1.0751579556304034</c:v>
                </c:pt>
                <c:pt idx="36">
                  <c:v>1.1251267228983273</c:v>
                </c:pt>
                <c:pt idx="37">
                  <c:v>1.1323150071968249</c:v>
                </c:pt>
                <c:pt idx="38">
                  <c:v>1.1717403181940391</c:v>
                </c:pt>
                <c:pt idx="39">
                  <c:v>1.2132005993250072</c:v>
                </c:pt>
                <c:pt idx="40">
                  <c:v>1.2451489303675505</c:v>
                </c:pt>
                <c:pt idx="41">
                  <c:v>1.2663224504637693</c:v>
                </c:pt>
                <c:pt idx="42">
                  <c:v>1.284842319378007</c:v>
                </c:pt>
                <c:pt idx="43">
                  <c:v>1.2934931307232358</c:v>
                </c:pt>
                <c:pt idx="44">
                  <c:v>1.3192171342919112</c:v>
                </c:pt>
                <c:pt idx="45">
                  <c:v>1.3855931752996529</c:v>
                </c:pt>
                <c:pt idx="46">
                  <c:v>1.434697192068026</c:v>
                </c:pt>
                <c:pt idx="47">
                  <c:v>1.4782612809151243</c:v>
                </c:pt>
                <c:pt idx="48">
                  <c:v>1.5191920210712138</c:v>
                </c:pt>
                <c:pt idx="49">
                  <c:v>1.5233303825944127</c:v>
                </c:pt>
                <c:pt idx="50">
                  <c:v>1.5491314730749777</c:v>
                </c:pt>
                <c:pt idx="51">
                  <c:v>1.57660000921757</c:v>
                </c:pt>
                <c:pt idx="52">
                  <c:v>1.5990700602050123</c:v>
                </c:pt>
                <c:pt idx="53">
                  <c:v>1.6181893508363305</c:v>
                </c:pt>
                <c:pt idx="54">
                  <c:v>1.6361236521760227</c:v>
                </c:pt>
                <c:pt idx="55">
                  <c:v>1.6542499676400531</c:v>
                </c:pt>
                <c:pt idx="56">
                  <c:v>1.6600853561197808</c:v>
                </c:pt>
                <c:pt idx="57">
                  <c:v>1.6705144903548026</c:v>
                </c:pt>
                <c:pt idx="58">
                  <c:v>1.6831451617426705</c:v>
                </c:pt>
                <c:pt idx="59">
                  <c:v>1.6869944236945433</c:v>
                </c:pt>
                <c:pt idx="60">
                  <c:v>1.6925788116542095</c:v>
                </c:pt>
                <c:pt idx="61">
                  <c:v>1.7032024691697647</c:v>
                </c:pt>
                <c:pt idx="62">
                  <c:v>1.7153508603805101</c:v>
                </c:pt>
                <c:pt idx="63">
                  <c:v>1.7198388267387739</c:v>
                </c:pt>
                <c:pt idx="64">
                  <c:v>1.7270082774640916</c:v>
                </c:pt>
                <c:pt idx="65">
                  <c:v>1.7354895604158016</c:v>
                </c:pt>
                <c:pt idx="66">
                  <c:v>1.7527352172899808</c:v>
                </c:pt>
                <c:pt idx="67">
                  <c:v>1.7542230184153651</c:v>
                </c:pt>
                <c:pt idx="68">
                  <c:v>1.7711020349409523</c:v>
                </c:pt>
                <c:pt idx="69">
                  <c:v>1.7841256047208189</c:v>
                </c:pt>
                <c:pt idx="70">
                  <c:v>1.7891834286582506</c:v>
                </c:pt>
                <c:pt idx="71">
                  <c:v>1.7916175881428951</c:v>
                </c:pt>
                <c:pt idx="72">
                  <c:v>1.8093188054424481</c:v>
                </c:pt>
                <c:pt idx="73">
                  <c:v>1.8321838022697419</c:v>
                </c:pt>
                <c:pt idx="74">
                  <c:v>1.8534244707986633</c:v>
                </c:pt>
                <c:pt idx="75">
                  <c:v>1.8568111734364146</c:v>
                </c:pt>
                <c:pt idx="76">
                  <c:v>1.8786106726315448</c:v>
                </c:pt>
                <c:pt idx="77">
                  <c:v>1.904483714546862</c:v>
                </c:pt>
                <c:pt idx="78">
                  <c:v>1.9329622189199822</c:v>
                </c:pt>
                <c:pt idx="79">
                  <c:v>1.9624907042797552</c:v>
                </c:pt>
                <c:pt idx="80">
                  <c:v>1.9869613657020975</c:v>
                </c:pt>
                <c:pt idx="81">
                  <c:v>1.9938654657433001</c:v>
                </c:pt>
                <c:pt idx="82">
                  <c:v>2.0252208587304024</c:v>
                </c:pt>
                <c:pt idx="83">
                  <c:v>2.0951438179567319</c:v>
                </c:pt>
                <c:pt idx="84">
                  <c:v>2.1622664634793773</c:v>
                </c:pt>
                <c:pt idx="85">
                  <c:v>2.2163987112537362</c:v>
                </c:pt>
                <c:pt idx="86">
                  <c:v>2.2543988081112643</c:v>
                </c:pt>
                <c:pt idx="87">
                  <c:v>2.2802138667033014</c:v>
                </c:pt>
                <c:pt idx="88">
                  <c:v>2.3298796500915864</c:v>
                </c:pt>
                <c:pt idx="89">
                  <c:v>2.3821058892903682</c:v>
                </c:pt>
                <c:pt idx="90">
                  <c:v>2.4518180572697594</c:v>
                </c:pt>
                <c:pt idx="91">
                  <c:v>2.4909069941728732</c:v>
                </c:pt>
                <c:pt idx="92">
                  <c:v>2.5197397216117903</c:v>
                </c:pt>
                <c:pt idx="93">
                  <c:v>2.5500999349668696</c:v>
                </c:pt>
                <c:pt idx="94">
                  <c:v>2.5802706433538054</c:v>
                </c:pt>
                <c:pt idx="95">
                  <c:v>2.6104413517407403</c:v>
                </c:pt>
                <c:pt idx="96">
                  <c:v>2.6409639979256565</c:v>
                </c:pt>
                <c:pt idx="97">
                  <c:v>2.6708910570678359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A70-4E73-B5FE-60E86499F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28768"/>
        <c:axId val="92131328"/>
      </c:scatterChart>
      <c:valAx>
        <c:axId val="92128768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 [A/m]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131328"/>
        <c:crosses val="autoZero"/>
        <c:crossBetween val="midCat"/>
      </c:valAx>
      <c:valAx>
        <c:axId val="921313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 [T]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12876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04136029411764"/>
          <c:y val="7.7306352291189845E-2"/>
          <c:w val="0.75467326014913005"/>
          <c:h val="0.64009161660476255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'ROXIE vs meas'!$S$23:$S$34</c:f>
              <c:numCache>
                <c:formatCode>0</c:formatCode>
                <c:ptCount val="12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  <c:pt idx="3">
                  <c:v>4000</c:v>
                </c:pt>
                <c:pt idx="4">
                  <c:v>5000</c:v>
                </c:pt>
                <c:pt idx="5">
                  <c:v>6000</c:v>
                </c:pt>
                <c:pt idx="6">
                  <c:v>7000</c:v>
                </c:pt>
                <c:pt idx="7">
                  <c:v>8000</c:v>
                </c:pt>
                <c:pt idx="8">
                  <c:v>9000</c:v>
                </c:pt>
                <c:pt idx="9">
                  <c:v>10000</c:v>
                </c:pt>
                <c:pt idx="10">
                  <c:v>11000</c:v>
                </c:pt>
                <c:pt idx="11">
                  <c:v>12000</c:v>
                </c:pt>
              </c:numCache>
            </c:numRef>
          </c:xVal>
          <c:yVal>
            <c:numRef>
              <c:f>'ROXIE vs meas'!$V$23:$V$34</c:f>
              <c:numCache>
                <c:formatCode>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0.25084660730016567</c:v>
                </c:pt>
                <c:pt idx="4">
                  <c:v>1.0033864291979893</c:v>
                </c:pt>
                <c:pt idx="5">
                  <c:v>4.0135457167952238</c:v>
                </c:pt>
                <c:pt idx="6">
                  <c:v>7.8837505151321503</c:v>
                </c:pt>
                <c:pt idx="7">
                  <c:v>10.786404113884844</c:v>
                </c:pt>
                <c:pt idx="8">
                  <c:v>12.15212453140599</c:v>
                </c:pt>
                <c:pt idx="9">
                  <c:v>13.646055437100495</c:v>
                </c:pt>
                <c:pt idx="10">
                  <c:v>14.5947116974334</c:v>
                </c:pt>
                <c:pt idx="11">
                  <c:v>15.886951795643737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F6D-4371-BAE6-D56DD924B2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55904"/>
        <c:axId val="92562176"/>
      </c:scatterChart>
      <c:valAx>
        <c:axId val="92555904"/>
        <c:scaling>
          <c:orientation val="minMax"/>
          <c:max val="1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I (A)</a:t>
                </a:r>
                <a:endParaRPr lang="en-GB" dirty="0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92562176"/>
        <c:crosses val="autoZero"/>
        <c:crossBetween val="midCat"/>
      </c:valAx>
      <c:valAx>
        <c:axId val="92562176"/>
        <c:scaling>
          <c:orientation val="minMax"/>
          <c:max val="16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TF (units)</a:t>
                </a:r>
                <a:endParaRPr lang="en-GB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25559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00B0F0"/>
              </a:solidFill>
              <a:prstDash val="sysDash"/>
            </a:ln>
          </c:spPr>
          <c:marker>
            <c:spPr>
              <a:solidFill>
                <a:srgbClr val="00B0F0"/>
              </a:solidFill>
              <a:ln>
                <a:noFill/>
              </a:ln>
            </c:spPr>
          </c:marker>
          <c:xVal>
            <c:numRef>
              <c:f>RadialShift!$B$2:$B$9</c:f>
              <c:numCache>
                <c:formatCode>0.000</c:formatCode>
                <c:ptCount val="8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</c:numCache>
            </c:numRef>
          </c:xVal>
          <c:yVal>
            <c:numRef>
              <c:f>RadialShift!$F$2:$F$9</c:f>
              <c:numCache>
                <c:formatCode>0</c:formatCode>
                <c:ptCount val="8"/>
                <c:pt idx="0">
                  <c:v>-464.85659963583925</c:v>
                </c:pt>
                <c:pt idx="1">
                  <c:v>-466.69888056696419</c:v>
                </c:pt>
                <c:pt idx="2">
                  <c:v>-468.63981625128423</c:v>
                </c:pt>
                <c:pt idx="3">
                  <c:v>-470.58349126981045</c:v>
                </c:pt>
                <c:pt idx="4">
                  <c:v>-472.52991142586342</c:v>
                </c:pt>
                <c:pt idx="5">
                  <c:v>-474.47908253916927</c:v>
                </c:pt>
                <c:pt idx="6">
                  <c:v>-476.32998605863384</c:v>
                </c:pt>
                <c:pt idx="7">
                  <c:v>-478.27976990810436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EC-4E3F-9EAF-957D0A8FA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87904"/>
        <c:axId val="92590464"/>
      </c:scatterChart>
      <c:valAx>
        <c:axId val="92587904"/>
        <c:scaling>
          <c:orientation val="minMax"/>
          <c:max val="0.35000000000000003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Radial shift (mm)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low"/>
        <c:crossAx val="92590464"/>
        <c:crosses val="autoZero"/>
        <c:crossBetween val="midCat"/>
      </c:valAx>
      <c:valAx>
        <c:axId val="92590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Units of Saturation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9258790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4755" tIns="47377" rIns="94755" bIns="473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4755" tIns="47377" rIns="94755" bIns="47377" rtlCol="0"/>
          <a:lstStyle>
            <a:lvl1pPr algn="r">
              <a:defRPr sz="1300"/>
            </a:lvl1pPr>
          </a:lstStyle>
          <a:p>
            <a:fld id="{468FE3D2-F052-4A4F-8FE1-EB6D804097CF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5" tIns="47377" rIns="94755" bIns="473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3"/>
            <a:ext cx="5679440" cy="4605576"/>
          </a:xfrm>
          <a:prstGeom prst="rect">
            <a:avLst/>
          </a:prstGeom>
        </p:spPr>
        <p:txBody>
          <a:bodyPr vert="horz" lIns="94755" tIns="47377" rIns="94755" bIns="473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1"/>
          </a:xfrm>
          <a:prstGeom prst="rect">
            <a:avLst/>
          </a:prstGeom>
        </p:spPr>
        <p:txBody>
          <a:bodyPr vert="horz" lIns="94755" tIns="47377" rIns="94755" bIns="473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4755" tIns="47377" rIns="94755" bIns="47377" rtlCol="0" anchor="b"/>
          <a:lstStyle>
            <a:lvl1pPr algn="r">
              <a:defRPr sz="1300"/>
            </a:lvl1pPr>
          </a:lstStyle>
          <a:p>
            <a:fld id="{56D2EA49-7B9F-4384-AE5B-D6DF86E091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89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16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09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5688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88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83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39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63260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1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</a:t>
            </a:r>
            <a:r>
              <a:rPr lang="en-US" dirty="0" err="1" smtClean="0"/>
              <a:t>levelt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563888" y="6496644"/>
            <a:ext cx="1963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0C377B"/>
                </a:solidFill>
              </a:rPr>
              <a:t>Susana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294454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5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94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4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7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0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575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6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emf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emf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function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6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TF: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1261179"/>
            <a:ext cx="8226854" cy="4040029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tx2"/>
              </a:buClr>
            </a:pPr>
            <a:r>
              <a:rPr lang="en-GB" dirty="0" smtClean="0"/>
              <a:t>Measured saturation is lower than the one predicted by the model.  Sources of error:</a:t>
            </a:r>
          </a:p>
          <a:p>
            <a:pPr lvl="1">
              <a:buClr>
                <a:schemeClr val="tx2"/>
              </a:buClr>
            </a:pPr>
            <a:r>
              <a:rPr lang="en-GB" dirty="0" smtClean="0"/>
              <a:t>BH data: the discrepancy can be reduced </a:t>
            </a:r>
            <a:r>
              <a:rPr lang="en-GB" dirty="0" smtClean="0">
                <a:solidFill>
                  <a:srgbClr val="FF0000"/>
                </a:solidFill>
              </a:rPr>
              <a:t>from 70 units to 50 units</a:t>
            </a:r>
            <a:r>
              <a:rPr lang="en-GB" dirty="0" smtClean="0"/>
              <a:t>, if </a:t>
            </a:r>
            <a:r>
              <a:rPr lang="en-GB" dirty="0" err="1" smtClean="0"/>
              <a:t>bh</a:t>
            </a:r>
            <a:r>
              <a:rPr lang="en-GB" dirty="0" smtClean="0"/>
              <a:t> data from LHC production is used instead of the standard </a:t>
            </a:r>
            <a:r>
              <a:rPr lang="en-GB" dirty="0" err="1" smtClean="0"/>
              <a:t>roxie</a:t>
            </a:r>
            <a:r>
              <a:rPr lang="en-GB" dirty="0" smtClean="0"/>
              <a:t> bh2 data. </a:t>
            </a:r>
            <a:r>
              <a:rPr lang="en-GB" dirty="0"/>
              <a:t>A shift of + 0.1 T at H&gt;2.0E+4 A/m with respect to the “LHC production data” is enough to fit </a:t>
            </a:r>
            <a:r>
              <a:rPr lang="en-GB" dirty="0" smtClean="0"/>
              <a:t>MBHSP101/MBHSP102/MBHSP103 measurements</a:t>
            </a:r>
          </a:p>
          <a:p>
            <a:pPr lvl="1">
              <a:buClr>
                <a:schemeClr val="tx2"/>
              </a:buClr>
            </a:pPr>
            <a:r>
              <a:rPr lang="en-GB" dirty="0" smtClean="0"/>
              <a:t>Packing factor of the iron laminations: discrepancy can be reduced </a:t>
            </a:r>
            <a:r>
              <a:rPr lang="en-GB" dirty="0" smtClean="0">
                <a:solidFill>
                  <a:srgbClr val="FF0000"/>
                </a:solidFill>
              </a:rPr>
              <a:t>from 50 units to 35 units </a:t>
            </a:r>
            <a:r>
              <a:rPr lang="en-GB" dirty="0" smtClean="0"/>
              <a:t>if a packing factor of 100 % instead of 98.5 % is considered.</a:t>
            </a:r>
          </a:p>
          <a:p>
            <a:pPr lvl="1">
              <a:buClr>
                <a:schemeClr val="tx2"/>
              </a:buClr>
            </a:pPr>
            <a:r>
              <a:rPr lang="en-GB" dirty="0" smtClean="0"/>
              <a:t>To explain 35 units of discrepancy by </a:t>
            </a:r>
            <a:r>
              <a:rPr lang="en-GB" dirty="0"/>
              <a:t>shifting radially </a:t>
            </a:r>
            <a:r>
              <a:rPr lang="en-GB" dirty="0" smtClean="0"/>
              <a:t>the coil, the coil should be moved inwards by almost 1 mm, which is unrealistic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10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Decay and snapback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5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and snapback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91399" y="5229200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12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29170"/>
            <a:ext cx="4144232" cy="293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5"/>
          <p:cNvGrpSpPr/>
          <p:nvPr/>
        </p:nvGrpSpPr>
        <p:grpSpPr>
          <a:xfrm>
            <a:off x="0" y="1789933"/>
            <a:ext cx="4500000" cy="3187237"/>
            <a:chOff x="35496" y="332656"/>
            <a:chExt cx="4500000" cy="3187237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332656"/>
              <a:ext cx="4500000" cy="3187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Arrow Connector 7"/>
            <p:cNvCxnSpPr/>
            <p:nvPr/>
          </p:nvCxnSpPr>
          <p:spPr>
            <a:xfrm rot="5400000">
              <a:off x="504045" y="2024547"/>
              <a:ext cx="1800000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746000" y="2024547"/>
              <a:ext cx="1800000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0800000">
              <a:off x="1475656" y="2563315"/>
              <a:ext cx="1116624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63688" y="256054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decay</a:t>
              </a:r>
              <a:endParaRPr lang="en-GB" sz="13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>
              <a:off x="755576" y="1484784"/>
              <a:ext cx="25200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0800000">
              <a:off x="755577" y="2332800"/>
              <a:ext cx="25200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2663391" y="1893600"/>
              <a:ext cx="792088" cy="79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059832" y="1984484"/>
              <a:ext cx="9361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snapback</a:t>
              </a:r>
              <a:endParaRPr lang="en-GB" sz="1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318356" y="1162035"/>
            <a:ext cx="8507288" cy="12760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Definition of decay and snapback. Behaviour in the LHC MB dipoles</a:t>
            </a:r>
            <a:endParaRPr lang="en-GB" sz="20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008" y="5054709"/>
            <a:ext cx="2859272" cy="180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6644116" y="3351274"/>
            <a:ext cx="187857" cy="2886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1560" y="5087781"/>
            <a:ext cx="126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Aquilina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5580112" cy="963260"/>
          </a:xfrm>
        </p:spPr>
        <p:txBody>
          <a:bodyPr>
            <a:normAutofit/>
          </a:bodyPr>
          <a:lstStyle/>
          <a:p>
            <a:r>
              <a:rPr lang="en-GB" dirty="0" smtClean="0"/>
              <a:t>MBHDP101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13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1014" y="2780928"/>
            <a:ext cx="4205520" cy="315508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040775"/>
            <a:ext cx="5698976" cy="151232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Different state of magnetization in the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ramp up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Increase of magnetization at the injection plateau!!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2" y="2628173"/>
            <a:ext cx="4813510" cy="359028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rot="5400000">
            <a:off x="-120077" y="3905675"/>
            <a:ext cx="1800000" cy="794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59647" y="3905675"/>
            <a:ext cx="1800000" cy="794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31604" y="4437797"/>
            <a:ext cx="10251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Decay?</a:t>
            </a:r>
            <a:endParaRPr lang="en-GB" sz="13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740628" y="3310115"/>
            <a:ext cx="25200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768434" y="4251933"/>
            <a:ext cx="25200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959145" y="3558173"/>
            <a:ext cx="794" cy="69376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72951" y="3836311"/>
            <a:ext cx="9361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Snapback?</a:t>
            </a:r>
            <a:endParaRPr lang="en-GB" sz="13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68435" y="4418202"/>
            <a:ext cx="1970979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6444208" y="4869160"/>
            <a:ext cx="936104" cy="13493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444208" y="4792959"/>
            <a:ext cx="566965" cy="1425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7884368" y="5085185"/>
            <a:ext cx="72008" cy="578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7542114" y="5185159"/>
            <a:ext cx="414262" cy="478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72389" y="617952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ramp up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02710" y="5719299"/>
            <a:ext cx="1152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3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ramp up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5797" y="0"/>
            <a:ext cx="3499509" cy="263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MB vs. 11 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36" y="1183326"/>
            <a:ext cx="8712968" cy="73524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Sign inversion on the harmonics! It seems that in the 11 T the strand magnetization is increasing instead of decreasing.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17" y="2091433"/>
            <a:ext cx="3036168" cy="213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95091"/>
            <a:ext cx="3124602" cy="220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7664" y="209143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1003" b="35237"/>
          <a:stretch/>
        </p:blipFill>
        <p:spPr>
          <a:xfrm>
            <a:off x="4408165" y="2318411"/>
            <a:ext cx="4536504" cy="349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field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15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303533"/>
            <a:ext cx="8248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field noisy, but an increase on magnetization is also visible!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132856"/>
            <a:ext cx="4731722" cy="3468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132856"/>
            <a:ext cx="4304774" cy="35594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1640" y="2018077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Plateau</a:t>
            </a:r>
            <a:endParaRPr lang="en-GB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42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MB vs. 11 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3110"/>
          <a:stretch/>
        </p:blipFill>
        <p:spPr>
          <a:xfrm>
            <a:off x="271910" y="1667104"/>
            <a:ext cx="4104456" cy="38408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16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76754" y="2018688"/>
            <a:ext cx="2358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plots for the 11 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2113" y="945653"/>
            <a:ext cx="40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Sammut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(magnets on the test bench, not under LHC standard operation cycle)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057" t="-2088" r="-6057" b="34571"/>
          <a:stretch/>
        </p:blipFill>
        <p:spPr>
          <a:xfrm>
            <a:off x="4716016" y="1608502"/>
            <a:ext cx="4582468" cy="364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4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SB Exponential fitting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17</a:t>
            </a:fld>
            <a:endParaRPr lang="en-GB">
              <a:solidFill>
                <a:srgbClr val="0C377B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32073" y="1191172"/>
                <a:ext cx="3679854" cy="589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𝑠𝑛𝑎𝑝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𝑏𝑎𝑐𝑘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𝑑𝑒𝑐𝑎𝑦</m:t>
                          </m:r>
                        </m:sup>
                      </m:sSubSup>
                      <m:sSup>
                        <m:sSup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𝑖𝑛𝑗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𝐼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073" y="1191172"/>
                <a:ext cx="3679854" cy="5893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144" y="2492896"/>
            <a:ext cx="3878165" cy="3283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2348880"/>
            <a:ext cx="4235063" cy="374441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259632" y="2060848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SB + PC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389355" y="190116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SB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1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SB Exponential </a:t>
            </a:r>
            <a:r>
              <a:rPr lang="en-GB" dirty="0"/>
              <a:t>fitting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18</a:t>
            </a:fld>
            <a:endParaRPr lang="en-GB">
              <a:solidFill>
                <a:srgbClr val="0C377B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92146" y="1066438"/>
                <a:ext cx="3679854" cy="589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𝑠𝑛𝑎𝑝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𝑏𝑎𝑐𝑘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𝑑𝑒𝑐𝑎𝑦</m:t>
                          </m:r>
                        </m:sup>
                      </m:sSubSup>
                      <m:sSup>
                        <m:sSup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𝑖𝑛𝑗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𝐼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46" y="1066438"/>
                <a:ext cx="3679854" cy="5893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670468"/>
            <a:ext cx="3893842" cy="23624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16" y="2035860"/>
            <a:ext cx="4284984" cy="397891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686287"/>
              </p:ext>
            </p:extLst>
          </p:nvPr>
        </p:nvGraphicFramePr>
        <p:xfrm>
          <a:off x="5991200" y="2288229"/>
          <a:ext cx="2438400" cy="1000125"/>
        </p:xfrm>
        <a:graphic>
          <a:graphicData uri="http://schemas.openxmlformats.org/drawingml/2006/table">
            <a:tbl>
              <a:tblPr/>
              <a:tblGrid>
                <a:gridCol w="1116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b3-decay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Δ</a:t>
                      </a: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MBHSP102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MBHSP103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MBHDP101-Ap1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MBHDP101-Ap2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44294" y="1277841"/>
                <a:ext cx="1894942" cy="3779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𝑆𝐵</m:t>
                          </m:r>
                        </m:sup>
                      </m:sSub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0.6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𝑢𝑛𝑖𝑡𝑠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294" y="1277841"/>
                <a:ext cx="1894942" cy="377989"/>
              </a:xfrm>
              <a:prstGeom prst="rect">
                <a:avLst/>
              </a:prstGeom>
              <a:blipFill rotWithShape="0">
                <a:blip r:embed="rId5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706443" y="1774007"/>
                <a:ext cx="41334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Remark: in the LHC dipoles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𝑢𝑛𝑖𝑡𝑠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6443" y="1774007"/>
                <a:ext cx="4133439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1180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475332" y="6119336"/>
            <a:ext cx="62650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done with the data on the central segments. 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8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MB vs. 11 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124744"/>
            <a:ext cx="4464496" cy="486828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‘shape” of the field harmonics due to strand magnetization is similar for the LHC-MB dipoles and for the 11 T.</a:t>
            </a:r>
          </a:p>
          <a:p>
            <a:pPr marL="681228" lvl="2">
              <a:buSzPct val="80000"/>
            </a:pPr>
            <a:r>
              <a:rPr lang="en-GB" dirty="0" smtClean="0"/>
              <a:t>What can be the origin of this different behaviour in terms of decay and snapback?</a:t>
            </a:r>
          </a:p>
          <a:p>
            <a:r>
              <a:rPr lang="en-GB" dirty="0" smtClean="0"/>
              <a:t>The only difference is that in the 11 T dipole inner and outer layer are wound together, and in the LHC-MB there is a splice in between the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/>
          <a:srcRect l="8004" t="6701" r="51731" b="53481"/>
          <a:stretch/>
        </p:blipFill>
        <p:spPr>
          <a:xfrm>
            <a:off x="107504" y="3861048"/>
            <a:ext cx="3904580" cy="2131979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426970" cy="216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355304" y="4927037"/>
            <a:ext cx="444388" cy="1837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259632" y="2795058"/>
            <a:ext cx="360040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1259632" y="2321884"/>
            <a:ext cx="360040" cy="1891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439652" y="4077071"/>
            <a:ext cx="360040" cy="1891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6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FUNCTION (TF)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4509120"/>
            <a:ext cx="8226854" cy="1555915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/>
              </a:buClr>
            </a:pPr>
            <a:r>
              <a:rPr lang="en-GB" dirty="0" smtClean="0"/>
              <a:t>Possible sources of error</a:t>
            </a:r>
          </a:p>
          <a:p>
            <a:pPr lvl="1">
              <a:spcBef>
                <a:spcPts val="0"/>
              </a:spcBef>
              <a:buClr>
                <a:schemeClr val="tx2"/>
              </a:buClr>
            </a:pPr>
            <a:r>
              <a:rPr lang="en-US" sz="2800" dirty="0"/>
              <a:t>Iron properties</a:t>
            </a:r>
          </a:p>
          <a:p>
            <a:pPr lvl="1">
              <a:spcBef>
                <a:spcPts val="0"/>
              </a:spcBef>
              <a:buClr>
                <a:schemeClr val="tx2"/>
              </a:buClr>
            </a:pPr>
            <a:r>
              <a:rPr lang="en-US" sz="2800" dirty="0" smtClean="0"/>
              <a:t>Packing </a:t>
            </a:r>
            <a:r>
              <a:rPr lang="en-US" sz="2800" dirty="0"/>
              <a:t>factor of the yoke </a:t>
            </a:r>
            <a:r>
              <a:rPr lang="en-US" sz="2800" dirty="0" smtClean="0"/>
              <a:t>laminations</a:t>
            </a:r>
            <a:endParaRPr lang="en-US" sz="2800" dirty="0"/>
          </a:p>
          <a:p>
            <a:pPr lvl="1">
              <a:spcBef>
                <a:spcPts val="0"/>
              </a:spcBef>
              <a:buClr>
                <a:schemeClr val="tx2"/>
              </a:buClr>
            </a:pPr>
            <a:r>
              <a:rPr lang="en-US" sz="2800" dirty="0" smtClean="0"/>
              <a:t>Geometric </a:t>
            </a:r>
            <a:endParaRPr lang="en-US" sz="2800" dirty="0"/>
          </a:p>
          <a:p>
            <a:pPr lvl="1">
              <a:spcBef>
                <a:spcPts val="0"/>
              </a:spcBef>
              <a:buClr>
                <a:schemeClr val="tx2"/>
              </a:buClr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851920" y="1124744"/>
          <a:ext cx="4752528" cy="3312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482144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Discrepancy ~ </a:t>
            </a:r>
            <a:r>
              <a:rPr lang="en-GB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units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measured and expected values.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level study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20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965344"/>
            <a:ext cx="4480895" cy="32676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481" y="4302992"/>
            <a:ext cx="2564483" cy="1920082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08635" y="4334362"/>
            <a:ext cx="3167221" cy="95126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US" altLang="en-US" sz="1800" dirty="0" smtClean="0"/>
              <a:t>Remember, for B lower than ~ 2 T, flux jumps are visible in the strand magnetization data. In the three current levels, the field in the coil is &lt; 2T. </a:t>
            </a:r>
          </a:p>
          <a:p>
            <a:pPr algn="just"/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50581" t="27694" r="11915" b="22301"/>
          <a:stretch/>
        </p:blipFill>
        <p:spPr>
          <a:xfrm>
            <a:off x="6300192" y="2275030"/>
            <a:ext cx="2843808" cy="23698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23311" t="22255" r="13673" b="15738"/>
          <a:stretch/>
        </p:blipFill>
        <p:spPr>
          <a:xfrm>
            <a:off x="6689033" y="4738632"/>
            <a:ext cx="2454967" cy="20027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23216" t="21567" r="13767" b="14425"/>
          <a:stretch/>
        </p:blipFill>
        <p:spPr>
          <a:xfrm>
            <a:off x="6300192" y="-29226"/>
            <a:ext cx="2843808" cy="23947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408705" y="22523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760 A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172400" y="2488790"/>
            <a:ext cx="88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1100 A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181900" y="4738632"/>
            <a:ext cx="90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1700 A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246784" y="345995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Fiscarelli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level study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21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8560" y="3175210"/>
            <a:ext cx="5125865" cy="3168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89" y="3140799"/>
            <a:ext cx="4307183" cy="3185307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78313" y="975882"/>
            <a:ext cx="2968727" cy="2164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990874"/>
            <a:ext cx="2906697" cy="211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0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>
                <a:solidFill>
                  <a:srgbClr val="00B050"/>
                </a:solidFill>
              </a:rPr>
              <a:t>From: L. Bottura. </a:t>
            </a:r>
            <a:r>
              <a:rPr lang="en-US" altLang="en-US" sz="2000" b="1" i="1" dirty="0" smtClean="0"/>
              <a:t>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22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/>
              <a:t>current distribution depends on powering history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  <a:p>
            <a:pPr lvl="1"/>
            <a:r>
              <a:rPr lang="en-US" altLang="en-US" sz="2000" dirty="0" smtClean="0">
                <a:solidFill>
                  <a:srgbClr val="00CC00"/>
                </a:solidFill>
                <a:sym typeface="Wingdings" panose="05000000000000000000" pitchFamily="2" charset="2"/>
              </a:rPr>
              <a:t>Flattop current study and flattop duration study, same trend than LHC-MB dipoles</a:t>
            </a:r>
            <a:endParaRPr lang="en-US" altLang="en-US" sz="2000" dirty="0" smtClean="0">
              <a:solidFill>
                <a:srgbClr val="00CC00"/>
              </a:solidFill>
            </a:endParaRPr>
          </a:p>
          <a:p>
            <a:pPr marL="36576" indent="0">
              <a:buNone/>
            </a:pPr>
            <a:endParaRPr lang="en-US" altLang="en-US" sz="2400" dirty="0">
              <a:solidFill>
                <a:srgbClr val="00CC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781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Flat top current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23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78" y="2547009"/>
            <a:ext cx="4033522" cy="278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53"/>
          <p:cNvSpPr txBox="1">
            <a:spLocks noChangeArrowheads="1"/>
          </p:cNvSpPr>
          <p:nvPr/>
        </p:nvSpPr>
        <p:spPr bwMode="auto">
          <a:xfrm>
            <a:off x="741149" y="5472181"/>
            <a:ext cx="38884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LHC: scaling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long magnets similar to short models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har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434" y="2339990"/>
            <a:ext cx="3743298" cy="280831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508104" y="2677581"/>
            <a:ext cx="2318534" cy="599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11 T</a:t>
            </a:r>
            <a:endParaRPr lang="en-GB" sz="1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9102" y="1260333"/>
            <a:ext cx="8226854" cy="95126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200" dirty="0" smtClean="0"/>
              <a:t>Decay increase (in absolute value) at increasing the flat-top current, both in LHC dipoles and 11 T.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91025"/>
            <a:ext cx="2318534" cy="59990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LHC MB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450912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443711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Fiscarelli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Flat top current duration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8917"/>
            <a:ext cx="8226854" cy="951266"/>
          </a:xfrm>
        </p:spPr>
        <p:txBody>
          <a:bodyPr>
            <a:noAutofit/>
          </a:bodyPr>
          <a:lstStyle/>
          <a:p>
            <a:r>
              <a:rPr lang="en-US" altLang="en-US" sz="2400" dirty="0" smtClean="0"/>
              <a:t>Decay decrease </a:t>
            </a:r>
            <a:r>
              <a:rPr lang="en-US" altLang="en-US" sz="2400" dirty="0"/>
              <a:t>at increasing </a:t>
            </a:r>
            <a:r>
              <a:rPr lang="en-US" altLang="en-US" sz="2400" dirty="0" smtClean="0"/>
              <a:t>flat-top duration, both in LHC dipoles and 11 T.</a:t>
            </a:r>
          </a:p>
          <a:p>
            <a:r>
              <a:rPr lang="en-US" altLang="en-US" sz="2400" dirty="0"/>
              <a:t>Saturation of decay &amp; SB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5240"/>
            <a:ext cx="4889500" cy="347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755576" y="2602221"/>
            <a:ext cx="2318534" cy="599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smtClean="0"/>
              <a:t>LHC MB</a:t>
            </a:r>
            <a:endParaRPr lang="en-GB" sz="1800" dirty="0"/>
          </a:p>
        </p:txBody>
      </p:sp>
      <p:pic>
        <p:nvPicPr>
          <p:cNvPr id="8" name="Char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176" y="2230704"/>
            <a:ext cx="4457824" cy="3344366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220072" y="2555058"/>
            <a:ext cx="2318534" cy="599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11 T</a:t>
            </a: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48691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75039" y="479715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Fiscarelli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7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>
                <a:solidFill>
                  <a:srgbClr val="00B050"/>
                </a:solidFill>
              </a:rPr>
              <a:t>From: L. Bottura. </a:t>
            </a:r>
            <a:r>
              <a:rPr lang="en-US" altLang="en-US" sz="2000" b="1" i="1" dirty="0" smtClean="0"/>
              <a:t>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25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/>
              <a:t>current distribution depends on powering history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  <a:p>
            <a:r>
              <a:rPr lang="en-US" altLang="en-US" sz="2000" dirty="0" smtClean="0"/>
              <a:t>larger decay &amp; SB observed close to the ends of long magnets, where current imbalance is larger </a:t>
            </a:r>
            <a:r>
              <a:rPr lang="en-US" alt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lvl="1"/>
            <a:r>
              <a:rPr lang="en-US" alt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We don’t see this, but maybe we don’t have enough statistics, and this is only clearly seen in long magnets.</a:t>
            </a:r>
          </a:p>
        </p:txBody>
      </p:sp>
    </p:spTree>
    <p:extLst>
      <p:ext uri="{BB962C8B-B14F-4D97-AF65-F5344CB8AC3E}">
        <p14:creationId xmlns:p14="http://schemas.microsoft.com/office/powerpoint/2010/main" val="39102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>
                <a:solidFill>
                  <a:srgbClr val="00B050"/>
                </a:solidFill>
              </a:rPr>
              <a:t>From: L. Bottura. </a:t>
            </a:r>
            <a:r>
              <a:rPr lang="en-US" altLang="en-US" sz="2000" b="1" i="1" dirty="0" smtClean="0"/>
              <a:t>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26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depends on powering history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larger decay &amp; SB observed close to the ends of long magnets, where current imbalance is larger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X</a:t>
            </a:r>
            <a:endParaRPr lang="en-US" altLang="en-US" sz="18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/>
              <a:t>current distribution saturates for times comparable (or longer) than the characteristic time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  <a:p>
            <a:pPr lvl="1"/>
            <a:r>
              <a:rPr lang="en-US" altLang="en-US" sz="2000" dirty="0" smtClean="0">
                <a:solidFill>
                  <a:srgbClr val="00CC00"/>
                </a:solidFill>
                <a:sym typeface="Wingdings" panose="05000000000000000000" pitchFamily="2" charset="2"/>
              </a:rPr>
              <a:t>Longer characteristic time in the 11 T magnet when compared to the LHC MB.</a:t>
            </a: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205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102" y="1162491"/>
            <a:ext cx="8226854" cy="2189344"/>
          </a:xfrm>
        </p:spPr>
        <p:txBody>
          <a:bodyPr>
            <a:noAutofit/>
          </a:bodyPr>
          <a:lstStyle/>
          <a:p>
            <a:r>
              <a:rPr lang="en-GB" sz="2000" dirty="0" smtClean="0"/>
              <a:t>Longer time constant for the 11 T.</a:t>
            </a:r>
          </a:p>
          <a:p>
            <a:r>
              <a:rPr lang="en-GB" sz="2000" dirty="0" smtClean="0"/>
              <a:t>The smaller amplitude of the decay in the 11 T is due to this longer time constant. </a:t>
            </a:r>
          </a:p>
          <a:p>
            <a:pPr lvl="1"/>
            <a:r>
              <a:rPr lang="en-GB" sz="1600" dirty="0" smtClean="0"/>
              <a:t>They saturate to more or less the same value (I would expect </a:t>
            </a:r>
            <a:r>
              <a:rPr lang="el-GR" sz="1600" dirty="0" smtClean="0">
                <a:latin typeface="Calibri" panose="020F0502020204030204" pitchFamily="34" charset="0"/>
              </a:rPr>
              <a:t>Δ</a:t>
            </a:r>
            <a:r>
              <a:rPr lang="en-GB" sz="1600" dirty="0"/>
              <a:t>b3 to be larger in the 11 T as </a:t>
            </a:r>
            <a:r>
              <a:rPr lang="en-GB" sz="1600" dirty="0" smtClean="0"/>
              <a:t>strand magnetization is 10 times larger)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9" name="Picture 8" descr="db3v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662131"/>
            <a:ext cx="3491880" cy="2383923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3"/>
          <a:srcRect t="33110" r="731" b="34285"/>
          <a:stretch/>
        </p:blipFill>
        <p:spPr>
          <a:xfrm>
            <a:off x="155523" y="3709734"/>
            <a:ext cx="4987010" cy="22915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5936" y="530120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Sammut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3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 smtClean="0">
                <a:solidFill>
                  <a:srgbClr val="00B050"/>
                </a:solidFill>
              </a:rPr>
              <a:t>From: L. Bottura. </a:t>
            </a:r>
            <a:r>
              <a:rPr lang="en-US" altLang="en-US" sz="2000" b="1" i="1" dirty="0" smtClean="0"/>
              <a:t>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28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depends on powering history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larger decay &amp; SB observed close to the ends of long magnets, where current imbalance is larger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X</a:t>
            </a:r>
            <a:endParaRPr lang="en-US" altLang="en-US" sz="18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saturates for times comparable (or longer) than the characteristic time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/>
              <a:t>current distribution change does not depend on temperature changes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  <a:p>
            <a:pPr lvl="1"/>
            <a:r>
              <a:rPr lang="en-US" alt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If the magnet is tested again, can we do a machine cycle at 4.2 K?</a:t>
            </a:r>
            <a:endParaRPr lang="en-US" altLang="en-US" sz="2000" dirty="0" smtClean="0">
              <a:solidFill>
                <a:srgbClr val="FF0000"/>
              </a:solidFill>
            </a:endParaRPr>
          </a:p>
          <a:p>
            <a:r>
              <a:rPr lang="en-US" altLang="en-US" sz="2000" dirty="0" smtClean="0"/>
              <a:t>the SB does not depend on the acceleration ramp, quasi-DC process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>
              <a:solidFill>
                <a:srgbClr val="00CC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926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1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16" y="1325563"/>
            <a:ext cx="7552392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691680" y="1628800"/>
            <a:ext cx="2318534" cy="599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smtClean="0"/>
              <a:t>LHC MB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47251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3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to MB dipole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9" name="Picture 1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6219"/>
            <a:ext cx="4637711" cy="326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4637711" y="1567325"/>
          <a:ext cx="432048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02621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the same level of saturation we have similar agreement in the case of the MB dipole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1988840"/>
            <a:ext cx="124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[P. Hagen]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1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 smtClean="0"/>
              <a:t>From: 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30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depends on powering history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larger decay &amp; SB observed close to the ends of long magnets, where current imbalance is larger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X</a:t>
            </a:r>
            <a:endParaRPr lang="en-US" altLang="en-US" sz="18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saturates for times comparable (or longer) than the characteristic time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>
                <a:solidFill>
                  <a:schemeClr val="accent4"/>
                </a:solidFill>
              </a:rPr>
              <a:t>current distribution change does not depend on temperature changes </a:t>
            </a:r>
            <a:r>
              <a:rPr lang="en-US" altLang="en-US" sz="2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 smtClean="0">
              <a:solidFill>
                <a:schemeClr val="accent4"/>
              </a:solidFill>
            </a:endParaRPr>
          </a:p>
          <a:p>
            <a:r>
              <a:rPr lang="en-US" altLang="en-US" sz="2000" dirty="0" smtClean="0"/>
              <a:t>the SB does not depend on the acceleration ramp, quasi-DC process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25512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348"/>
          <a:stretch/>
        </p:blipFill>
        <p:spPr>
          <a:xfrm>
            <a:off x="1684580" y="1243511"/>
            <a:ext cx="6221142" cy="43709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Ramp Rate Dependence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0340" y="282856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-10A/s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3022" y="101226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40A/s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85499" y="101226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20A/s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2549" y="1053782"/>
            <a:ext cx="1602000" cy="39189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254547" y="1053782"/>
            <a:ext cx="1062000" cy="39189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316547" y="1053782"/>
            <a:ext cx="833914" cy="39189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372762" y="101226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80A/s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8715" y="5626983"/>
            <a:ext cx="6693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A/s not usable, there is a small drift on the current at 760 A (1A)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compared to the three standard machine cycle (RR=10 A/s)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Ramp 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32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3186"/>
            <a:ext cx="3553262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123186"/>
            <a:ext cx="3553262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2194843"/>
            <a:ext cx="1095880" cy="10113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7378" y="2177522"/>
            <a:ext cx="1089783" cy="1010219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1101318" y="2775581"/>
            <a:ext cx="2318534" cy="59990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LHC MB</a:t>
            </a:r>
            <a:endParaRPr lang="en-GB" sz="18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94507" y="2801779"/>
            <a:ext cx="2318534" cy="599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smtClean="0"/>
              <a:t>LHC MB</a:t>
            </a:r>
            <a:endParaRPr lang="en-GB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2961436" y="115751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89272" y="11756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Bottura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7"/>
          <p:cNvPicPr>
            <a:picLocks noChangeAspect="1"/>
          </p:cNvPicPr>
          <p:nvPr/>
        </p:nvPicPr>
        <p:blipFill rotWithShape="1">
          <a:blip r:embed="rId6"/>
          <a:srcRect l="-1" r="6898"/>
          <a:stretch/>
        </p:blipFill>
        <p:spPr>
          <a:xfrm>
            <a:off x="5307016" y="4062855"/>
            <a:ext cx="3840723" cy="22934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545" y="4025942"/>
            <a:ext cx="2978962" cy="23338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062855"/>
            <a:ext cx="24080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dependence on the ramp rate in MBHDP101.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frequency of the acquisition is not enough to capture the decay at RR=20A/s and RR=80 A/s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2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Consistency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30" y="1143131"/>
            <a:ext cx="8226854" cy="1095282"/>
          </a:xfrm>
        </p:spPr>
        <p:txBody>
          <a:bodyPr/>
          <a:lstStyle/>
          <a:p>
            <a:pPr marL="36576" indent="0" algn="just">
              <a:buNone/>
            </a:pPr>
            <a:r>
              <a:rPr lang="en-US" altLang="en-US" sz="2000" b="1" i="1" dirty="0" smtClean="0"/>
              <a:t>From: Decay </a:t>
            </a:r>
            <a:r>
              <a:rPr lang="en-US" altLang="en-US" sz="2000" b="1" i="1" dirty="0"/>
              <a:t>and Snap-back in LHC Main </a:t>
            </a:r>
            <a:r>
              <a:rPr lang="en-US" altLang="en-US" sz="2000" b="1" i="1" dirty="0" smtClean="0"/>
              <a:t>Magnets; </a:t>
            </a:r>
            <a:r>
              <a:rPr lang="en-US" altLang="en-US" sz="2000" b="1" i="1" dirty="0"/>
              <a:t>Prepared for the Mini-Workshop on Decay and Snapback in Superconducting </a:t>
            </a:r>
            <a:r>
              <a:rPr lang="en-US" altLang="en-US" sz="2000" b="1" i="1" dirty="0" smtClean="0"/>
              <a:t>Magnets. </a:t>
            </a:r>
            <a:r>
              <a:rPr lang="en-US" altLang="en-US" sz="2000" b="1" i="1" dirty="0" err="1" smtClean="0"/>
              <a:t>Fermilab</a:t>
            </a:r>
            <a:r>
              <a:rPr lang="en-US" altLang="en-US" sz="2000" b="1" i="1" dirty="0"/>
              <a:t>, November 8th, </a:t>
            </a:r>
            <a:r>
              <a:rPr lang="en-US" altLang="en-US" sz="2000" b="1" i="1" dirty="0" smtClean="0"/>
              <a:t>2002.</a:t>
            </a:r>
            <a:endParaRPr lang="en-US" altLang="en-US" sz="2000" b="1" i="1" dirty="0"/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1737" y="2362200"/>
            <a:ext cx="836052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dirty="0" smtClean="0"/>
              <a:t>Consistency checks:</a:t>
            </a:r>
          </a:p>
          <a:p>
            <a:r>
              <a:rPr lang="en-US" altLang="en-US" sz="2000" dirty="0" smtClean="0"/>
              <a:t>current distribution depends on powering history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</a:p>
          <a:p>
            <a:r>
              <a:rPr lang="en-US" altLang="en-US" sz="2000" dirty="0" smtClean="0"/>
              <a:t>larger decay &amp; SB observed close to the ends of long magnets, where current imbalance is larger </a:t>
            </a:r>
            <a:r>
              <a:rPr lang="en-US" alt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endParaRPr lang="en-US" altLang="en-US" sz="1800" dirty="0" smtClean="0"/>
          </a:p>
          <a:p>
            <a:r>
              <a:rPr lang="en-US" altLang="en-US" sz="2000" dirty="0" smtClean="0"/>
              <a:t>current distribution saturates for times comparable (or longer) than the characteristic time </a:t>
            </a:r>
            <a:r>
              <a:rPr lang="en-US" altLang="en-US" sz="24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 smtClean="0"/>
          </a:p>
          <a:p>
            <a:r>
              <a:rPr lang="en-US" altLang="en-US" sz="2000" dirty="0" smtClean="0"/>
              <a:t>current distribution change does not depend on temperature changes </a:t>
            </a:r>
            <a:r>
              <a:rPr lang="en-US" altLang="en-US" sz="2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?</a:t>
            </a:r>
            <a:endParaRPr lang="en-US" altLang="en-US" sz="20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en-U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We need more data to check this</a:t>
            </a:r>
            <a:endParaRPr lang="en-US" altLang="en-US" sz="2000" dirty="0" smtClean="0">
              <a:solidFill>
                <a:srgbClr val="FFC000"/>
              </a:solidFill>
            </a:endParaRPr>
          </a:p>
          <a:p>
            <a:r>
              <a:rPr lang="en-US" altLang="en-US" sz="2000" dirty="0" smtClean="0"/>
              <a:t>the SB does not depend on the acceleration ramp, quasi-DC process </a:t>
            </a:r>
            <a:r>
              <a:rPr lang="en-US" altLang="en-US" sz="2400" dirty="0">
                <a:solidFill>
                  <a:srgbClr val="00CC00"/>
                </a:solidFill>
                <a:sym typeface="Wingdings" panose="05000000000000000000" pitchFamily="2" charset="2"/>
              </a:rPr>
              <a:t></a:t>
            </a:r>
            <a:endParaRPr lang="en-US" altLang="en-US" sz="24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endParaRPr lang="en-US" altLang="en-US" sz="2400" dirty="0">
              <a:solidFill>
                <a:srgbClr val="FFC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9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Saturation @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mm</a:t>
            </a:r>
            <a:r>
              <a:rPr lang="en-GB" dirty="0" smtClean="0"/>
              <a:t> = 11.25 kA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1" t="26261" r="53090" b="21217"/>
          <a:stretch/>
        </p:blipFill>
        <p:spPr bwMode="auto">
          <a:xfrm>
            <a:off x="251520" y="1628800"/>
            <a:ext cx="4824536" cy="40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1" t="25539" r="53414" b="20433"/>
          <a:stretch/>
        </p:blipFill>
        <p:spPr bwMode="auto">
          <a:xfrm>
            <a:off x="4909632" y="2005446"/>
            <a:ext cx="4234368" cy="362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93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from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107504" y="1988840"/>
          <a:ext cx="4680520" cy="410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860032" y="1988840"/>
          <a:ext cx="41764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613888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Review of data available from LHC production on going </a:t>
            </a:r>
            <a:r>
              <a:rPr lang="en-GB" sz="1400" dirty="0" smtClean="0">
                <a:sym typeface="Wingdings" panose="05000000000000000000" pitchFamily="2" charset="2"/>
              </a:rPr>
              <a:t>trace back what are the most relevant samples to look at.</a:t>
            </a:r>
            <a:endParaRPr lang="en-GB" sz="14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086527" y="2154648"/>
            <a:ext cx="1656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Sample 950155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123728" y="2317522"/>
            <a:ext cx="936104" cy="17537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07504" y="1055003"/>
            <a:ext cx="8568952" cy="936103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b="1" dirty="0" smtClean="0"/>
              <a:t>REF</a:t>
            </a:r>
            <a:r>
              <a:rPr lang="en-GB" dirty="0" smtClean="0"/>
              <a:t>: Production </a:t>
            </a:r>
            <a:r>
              <a:rPr lang="en-GB" dirty="0"/>
              <a:t>of Low-Carbon Magnetic Steel </a:t>
            </a:r>
            <a:r>
              <a:rPr lang="en-GB" dirty="0" smtClean="0"/>
              <a:t>for the </a:t>
            </a:r>
            <a:r>
              <a:rPr lang="en-GB" dirty="0"/>
              <a:t>LHC Superconducting Dipole and Quadrupole </a:t>
            </a:r>
            <a:r>
              <a:rPr lang="en-GB" dirty="0" smtClean="0"/>
              <a:t>Magnets. LHC </a:t>
            </a:r>
            <a:r>
              <a:rPr lang="en-GB" dirty="0"/>
              <a:t>Project Report 898</a:t>
            </a:r>
          </a:p>
        </p:txBody>
      </p:sp>
    </p:spTree>
    <p:extLst>
      <p:ext uri="{BB962C8B-B14F-4D97-AF65-F5344CB8AC3E}">
        <p14:creationId xmlns:p14="http://schemas.microsoft.com/office/powerpoint/2010/main" val="36736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Further investigation on the iron MP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6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9" y="4653136"/>
            <a:ext cx="4325888" cy="1200329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Analysis made based on BH data from the LHC MB production show the same saturation as the one obtained using “BH IRON LHC” </a:t>
            </a:r>
            <a:endParaRPr lang="en-GB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764704"/>
            <a:ext cx="4757936" cy="356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580112" y="4581128"/>
          <a:ext cx="3341688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6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BH DATA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diff </a:t>
                      </a:r>
                      <a:r>
                        <a:rPr lang="en-GB" sz="1100" b="1" u="none" strike="noStrike" dirty="0" smtClean="0">
                          <a:effectLst/>
                        </a:rPr>
                        <a:t> in the TF  </a:t>
                      </a:r>
                      <a:r>
                        <a:rPr lang="en-GB" sz="1100" b="1" u="none" strike="noStrike" dirty="0">
                          <a:effectLst/>
                        </a:rPr>
                        <a:t>(units)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bh</a:t>
                      </a:r>
                      <a:r>
                        <a:rPr kumimoji="0"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iron LHC</a:t>
                      </a:r>
                      <a:endParaRPr kumimoji="0"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</a:t>
                      </a:r>
                      <a:endParaRPr kumimoji="0"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smtClean="0">
                          <a:effectLst/>
                        </a:rPr>
                        <a:t>bhiron2 (ROXIE standard)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 smtClean="0">
                          <a:effectLst/>
                        </a:rPr>
                        <a:t>bh</a:t>
                      </a:r>
                      <a:r>
                        <a:rPr lang="en-GB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100" u="none" strike="noStrike" dirty="0" smtClean="0">
                          <a:effectLst/>
                        </a:rPr>
                        <a:t>fit </a:t>
                      </a:r>
                      <a:r>
                        <a:rPr lang="en-GB" sz="1100" u="none" strike="noStrike" dirty="0">
                          <a:effectLst/>
                        </a:rPr>
                        <a:t>as in Stephan's book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bh sample 955310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bh sample 954231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bh sample 950155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bh tentem (opera)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4829944" cy="362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74305" y="1239540"/>
            <a:ext cx="1257435" cy="311840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4208" y="399082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No impact!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23325" y="2716931"/>
            <a:ext cx="861043" cy="71206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2134" y="220660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Critical!!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Autofit/>
          </a:bodyPr>
          <a:lstStyle/>
          <a:p>
            <a:r>
              <a:rPr lang="en-GB" sz="2800" dirty="0" smtClean="0"/>
              <a:t>Importance of iron characterization at higher field levels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8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4008" y="2276872"/>
            <a:ext cx="4789606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04864"/>
            <a:ext cx="4789607" cy="36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9512" y="836712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shift of + 0.1 T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H&gt;2.0E+4 A/m with respect to the “LHC production data” is enough to fit MBHSP101 and MBHSP102 measurements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9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20080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TF:</a:t>
            </a:r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Packing factor of the yoke </a:t>
            </a:r>
            <a:r>
              <a:rPr lang="en-US" sz="36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laminations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8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567259" y="2055652"/>
          <a:ext cx="5577434" cy="2922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512" y="88194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difference can be partly explained by the 100 % packing factor of the iron laminations observed during magnet assembly  </a:t>
            </a:r>
          </a:p>
          <a:p>
            <a:r>
              <a:rPr lang="en-GB" sz="1600" dirty="0" smtClean="0"/>
              <a:t>     </a:t>
            </a:r>
            <a:r>
              <a:rPr lang="en-GB" sz="1600" b="1" dirty="0" smtClean="0">
                <a:solidFill>
                  <a:srgbClr val="00B050"/>
                </a:solidFill>
              </a:rPr>
              <a:t>[C. Loffler]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1712941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</a:rPr>
              <a:t>Difference in computed transfer function for 98.5% and 100% packing factor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3588" y="5206684"/>
            <a:ext cx="7416824" cy="369332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With the packing factor we can potentially explain </a:t>
            </a:r>
            <a:r>
              <a:rPr lang="en-GB" dirty="0"/>
              <a:t>~ </a:t>
            </a:r>
            <a:r>
              <a:rPr lang="en-GB" dirty="0" smtClean="0">
                <a:solidFill>
                  <a:srgbClr val="FF0000"/>
                </a:solidFill>
              </a:rPr>
              <a:t>15 </a:t>
            </a:r>
            <a:r>
              <a:rPr lang="en-GB" dirty="0">
                <a:solidFill>
                  <a:srgbClr val="FF0000"/>
                </a:solidFill>
              </a:rPr>
              <a:t>units </a:t>
            </a:r>
            <a:r>
              <a:rPr lang="en-GB" dirty="0" smtClean="0"/>
              <a:t>(out of 50)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7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TF: Geometric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291434"/>
            <a:ext cx="8784976" cy="648072"/>
          </a:xfrm>
        </p:spPr>
        <p:txBody>
          <a:bodyPr>
            <a:normAutofit fontScale="47500" lnSpcReduction="20000"/>
          </a:bodyPr>
          <a:lstStyle/>
          <a:p>
            <a:pPr>
              <a:buClr>
                <a:schemeClr val="tx2"/>
              </a:buClr>
            </a:pPr>
            <a:r>
              <a:rPr lang="en-GB" dirty="0" smtClean="0"/>
              <a:t>If the coil is shifted outwards radially, the iron saturation increases </a:t>
            </a:r>
            <a:r>
              <a:rPr lang="en-GB" sz="3200" dirty="0"/>
              <a:t>(goes in the bad </a:t>
            </a:r>
            <a:r>
              <a:rPr lang="en-GB" sz="3200" dirty="0" smtClean="0"/>
              <a:t>direction). </a:t>
            </a:r>
            <a:r>
              <a:rPr lang="en-GB" dirty="0" smtClean="0"/>
              <a:t>In addition to that, only ~13 units for 350 µm radial shift, so big radial displacement (inwards) is needed to explain 50 units of discrepancy.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41229" t="21167" r="31082" b="38088"/>
          <a:stretch/>
        </p:blipFill>
        <p:spPr>
          <a:xfrm>
            <a:off x="1493358" y="4005064"/>
            <a:ext cx="2603977" cy="221230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4211960" y="3996067"/>
          <a:ext cx="4104456" cy="2548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1239356" y="2348880"/>
          <a:ext cx="3076576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Yoke shrinkage (coil 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shrinkage </a:t>
                      </a:r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0 mm/m)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Yoke shrink. </a:t>
                      </a:r>
                      <a:endParaRPr kumimoji="0" lang="en-GB" sz="110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TF 20A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TF 11.25 kA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units of sat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0 mm/m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9.941E-04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9.479E-04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-465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 mm/m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9.949E-04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9.481E-04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-470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4860031" y="2348880"/>
          <a:ext cx="3076576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Coil shrinkage (yoke 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shrinkage </a:t>
                      </a:r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0 mm/m)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 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shrink.</a:t>
                      </a:r>
                      <a:endParaRPr kumimoji="0" lang="en-GB" sz="110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TF 20A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TF 11.25 kA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units of sat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0 mm/m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9.941E-04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9.479E-04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-465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3 mm/m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9.960E-04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9.502E-04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-460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>
          <a:xfrm>
            <a:off x="179510" y="1356792"/>
            <a:ext cx="4680521" cy="7920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GB" sz="1400" dirty="0" smtClean="0"/>
              <a:t>Design assumptions on coil/yoke warm2cold dimensions</a:t>
            </a:r>
          </a:p>
          <a:p>
            <a:pPr lvl="1">
              <a:buClr>
                <a:schemeClr val="tx2"/>
              </a:buClr>
            </a:pPr>
            <a:r>
              <a:rPr lang="en-GB" sz="1100" dirty="0" smtClean="0"/>
              <a:t>Yoke shrinkage</a:t>
            </a:r>
            <a:r>
              <a:rPr lang="en-GB" sz="1100" dirty="0"/>
              <a:t> =</a:t>
            </a:r>
            <a:r>
              <a:rPr lang="en-GB" sz="1100" dirty="0" smtClean="0"/>
              <a:t> 2 mm/m</a:t>
            </a:r>
          </a:p>
          <a:p>
            <a:pPr lvl="1">
              <a:buClr>
                <a:schemeClr val="tx2"/>
              </a:buClr>
            </a:pPr>
            <a:r>
              <a:rPr lang="en-GB" sz="1100" dirty="0" smtClean="0"/>
              <a:t>Coil shrinkage = 3 mm/m</a:t>
            </a:r>
            <a:endParaRPr lang="en-GB" sz="1100" dirty="0"/>
          </a:p>
        </p:txBody>
      </p:sp>
      <p:sp>
        <p:nvSpPr>
          <p:cNvPr id="17" name="Right Arrow 16"/>
          <p:cNvSpPr/>
          <p:nvPr/>
        </p:nvSpPr>
        <p:spPr>
          <a:xfrm>
            <a:off x="3923928" y="1794702"/>
            <a:ext cx="504056" cy="216024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79511" y="1081870"/>
            <a:ext cx="7344817" cy="36691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GB" dirty="0" smtClean="0">
                <a:solidFill>
                  <a:srgbClr val="FF0000"/>
                </a:solidFill>
              </a:rPr>
              <a:t>REMARK: Analysis performed using standard ROXIE </a:t>
            </a:r>
            <a:r>
              <a:rPr lang="en-GB" dirty="0" err="1" smtClean="0">
                <a:solidFill>
                  <a:srgbClr val="FF0000"/>
                </a:solidFill>
              </a:rPr>
              <a:t>bh</a:t>
            </a:r>
            <a:r>
              <a:rPr lang="en-GB" dirty="0" smtClean="0">
                <a:solidFill>
                  <a:srgbClr val="FF0000"/>
                </a:solidFill>
              </a:rPr>
              <a:t> data (bhrion2)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7984" y="1449159"/>
            <a:ext cx="4716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5 units less of saturation if yoke shrink. = 0 mm/m (goes in the good direction), but 5 units more of saturation if coil shrink</a:t>
            </a:r>
            <a:r>
              <a:rPr lang="en-GB" sz="1400" dirty="0"/>
              <a:t>. </a:t>
            </a:r>
            <a:r>
              <a:rPr lang="en-GB" sz="1400" dirty="0" smtClean="0"/>
              <a:t>= 0 mm/m </a:t>
            </a:r>
            <a:r>
              <a:rPr lang="en-GB" sz="1400" dirty="0"/>
              <a:t>(goes in the </a:t>
            </a:r>
            <a:r>
              <a:rPr lang="en-GB" sz="1400" dirty="0" smtClean="0"/>
              <a:t>bad </a:t>
            </a:r>
            <a:r>
              <a:rPr lang="en-GB" sz="1400" dirty="0"/>
              <a:t>direction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239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17850</TotalTime>
  <Words>1757</Words>
  <Application>Microsoft Office PowerPoint</Application>
  <PresentationFormat>On-screen Show (4:3)</PresentationFormat>
  <Paragraphs>261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Cambria Math</vt:lpstr>
      <vt:lpstr>Times New Roman</vt:lpstr>
      <vt:lpstr>Wingdings</vt:lpstr>
      <vt:lpstr>CERNPre╠üsentation2</vt:lpstr>
      <vt:lpstr>Transfer function</vt:lpstr>
      <vt:lpstr>TRANSFER FUNCTION (TF)</vt:lpstr>
      <vt:lpstr>Comparison to MB dipole</vt:lpstr>
      <vt:lpstr>Saturation @ Imm = 11.25 kA</vt:lpstr>
      <vt:lpstr>Data from production</vt:lpstr>
      <vt:lpstr>Further investigation on the iron MP</vt:lpstr>
      <vt:lpstr>Importance of iron characterization at higher field levels</vt:lpstr>
      <vt:lpstr>TF:Packing factor of the yoke laminations</vt:lpstr>
      <vt:lpstr>TF: Geometric</vt:lpstr>
      <vt:lpstr>TF: Summary</vt:lpstr>
      <vt:lpstr>Decay and snapback</vt:lpstr>
      <vt:lpstr>Decay and snapback</vt:lpstr>
      <vt:lpstr>MBHDP101</vt:lpstr>
      <vt:lpstr>LHC MB vs. 11 T</vt:lpstr>
      <vt:lpstr>Main field</vt:lpstr>
      <vt:lpstr>LHC MB vs. 11 T</vt:lpstr>
      <vt:lpstr>SB Exponential fitting</vt:lpstr>
      <vt:lpstr>SB Exponential fitting</vt:lpstr>
      <vt:lpstr>LHC MB vs. 11 T</vt:lpstr>
      <vt:lpstr>Injection level study</vt:lpstr>
      <vt:lpstr>Injection level study</vt:lpstr>
      <vt:lpstr>Consistency checks</vt:lpstr>
      <vt:lpstr>Flat top current study</vt:lpstr>
      <vt:lpstr>Flat top current duration</vt:lpstr>
      <vt:lpstr>Consistency checks</vt:lpstr>
      <vt:lpstr>Consistency checks</vt:lpstr>
      <vt:lpstr>Injection time</vt:lpstr>
      <vt:lpstr>Consistency checks</vt:lpstr>
      <vt:lpstr>Temperature</vt:lpstr>
      <vt:lpstr>Consistency checks</vt:lpstr>
      <vt:lpstr>Ramp Rate Dependence</vt:lpstr>
      <vt:lpstr>Ramp rate</vt:lpstr>
      <vt:lpstr>Consistency checks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397</cp:revision>
  <cp:lastPrinted>2016-02-25T10:13:01Z</cp:lastPrinted>
  <dcterms:created xsi:type="dcterms:W3CDTF">2014-06-18T14:46:42Z</dcterms:created>
  <dcterms:modified xsi:type="dcterms:W3CDTF">2016-04-07T12:52:05Z</dcterms:modified>
</cp:coreProperties>
</file>