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83" autoAdjust="0"/>
  </p:normalViewPr>
  <p:slideViewPr>
    <p:cSldViewPr>
      <p:cViewPr varScale="1">
        <p:scale>
          <a:sx n="46" d="100"/>
          <a:sy n="46" d="100"/>
        </p:scale>
        <p:origin x="-108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FE921-3856-46B5-A82B-44436F1FB193}" type="datetimeFigureOut">
              <a:rPr lang="en-US" smtClean="0"/>
              <a:t>2/10/2009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03FA4-27AE-4A66-8112-C8927E47824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When should we hold GDB Meetings?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Last month it was suggested that GDB be held on Tuesdays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GDB+MB would take only one day</a:t>
            </a:r>
          </a:p>
          <a:p>
            <a:pPr lvl="0"/>
            <a:r>
              <a:rPr lang="en-GB" dirty="0" smtClean="0"/>
              <a:t>MB could discuss issues raised at GDB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People have  Tuesday meetings already scheduled.</a:t>
            </a:r>
          </a:p>
          <a:p>
            <a:r>
              <a:rPr lang="en-GB" dirty="0" smtClean="0"/>
              <a:t>Travel on Monday clashes with EGEE/WLCG Weekly Operations Meeting</a:t>
            </a:r>
          </a:p>
          <a:p>
            <a:r>
              <a:rPr lang="en-GB" dirty="0" smtClean="0"/>
              <a:t>Little time to prepare GDB issues for MB immediately afterwards</a:t>
            </a:r>
          </a:p>
          <a:p>
            <a:r>
              <a:rPr lang="en-GB" dirty="0" smtClean="0"/>
              <a:t>No time for pre-GDB before GDB. </a:t>
            </a:r>
          </a:p>
          <a:p>
            <a:pPr lvl="1"/>
            <a:r>
              <a:rPr lang="en-GB" dirty="0" smtClean="0"/>
              <a:t>Could be afterwards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GDB affects more people, why not move MB </a:t>
            </a:r>
            <a:r>
              <a:rPr lang="en-GB" smtClean="0"/>
              <a:t>to Wednesday.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82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When should we hold GDB Meetings?</vt:lpstr>
      <vt:lpstr>Slide 2</vt:lpstr>
      <vt:lpstr>Pros</vt:lpstr>
      <vt:lpstr>Cons </vt:lpstr>
      <vt:lpstr>Question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should we hold GDB Meetings?</dc:title>
  <dc:creator>John Gordon</dc:creator>
  <cp:lastModifiedBy>John Gordon</cp:lastModifiedBy>
  <cp:revision>1</cp:revision>
  <dcterms:created xsi:type="dcterms:W3CDTF">2009-02-10T15:40:16Z</dcterms:created>
  <dcterms:modified xsi:type="dcterms:W3CDTF">2009-02-10T15:45:31Z</dcterms:modified>
</cp:coreProperties>
</file>