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38" r:id="rId3"/>
    <p:sldId id="350" r:id="rId4"/>
    <p:sldId id="351" r:id="rId5"/>
    <p:sldId id="352" r:id="rId6"/>
    <p:sldId id="349" r:id="rId7"/>
  </p:sldIdLst>
  <p:sldSz cx="9144000" cy="6858000" type="screen4x3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00"/>
    <a:srgbClr val="66FF33"/>
    <a:srgbClr val="CC0000"/>
    <a:srgbClr val="DDDDDD"/>
    <a:srgbClr val="AEC9F0"/>
    <a:srgbClr val="A3E4FB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86332" autoAdjust="0"/>
  </p:normalViewPr>
  <p:slideViewPr>
    <p:cSldViewPr>
      <p:cViewPr>
        <p:scale>
          <a:sx n="66" d="100"/>
          <a:sy n="66" d="100"/>
        </p:scale>
        <p:origin x="-2934" y="-1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BDB75D5-6FE4-4DE4-9601-49E4D6E79F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81063" y="733425"/>
            <a:ext cx="4891087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6613"/>
            <a:ext cx="5318125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A84C9E3-D99D-4ACC-841E-B695E742F4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720544-A6C3-4F08-A378-E216B77D77F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65D703-5864-46C9-A7B4-C0A2A6A91A3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55FE1D-E0BD-4F0D-92BE-93A17EF72B9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en-GB" smtClean="0"/>
          </a:p>
          <a:p>
            <a:pPr marL="228600" indent="-228600"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439B7-96ED-4E3B-B8FB-04A44CF45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D3D10-926B-45E3-8C89-0F07FC7C6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BE157-53A5-4410-994B-FB7C6BC89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B3E8-873B-444F-A1B8-62B01EA4C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E830F-50D7-4DCD-AF52-097103E3D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CEF14-9447-4D08-83F3-62E284FD1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DA029-5A1B-4C46-9AAA-A42027A27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8BF19-D80D-4D5D-8F11-159FCB001A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92B95-AD05-4A91-AF57-990CC6C4F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85948-E06C-4AB5-B887-AA67C3E3E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E4F0A-BFB0-4D5F-9FE0-6D930A7B7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C58044D-4B0F-4C62-9044-B7ED4B4DC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 userDrawn="1"/>
        </p:nvSpPr>
        <p:spPr bwMode="auto">
          <a:xfrm>
            <a:off x="7829550" y="128588"/>
            <a:ext cx="1085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GDB</a:t>
            </a:r>
          </a:p>
        </p:txBody>
      </p:sp>
      <p:grpSp>
        <p:nvGrpSpPr>
          <p:cNvPr id="1032" name="Group 13"/>
          <p:cNvGrpSpPr>
            <a:grpSpLocks/>
          </p:cNvGrpSpPr>
          <p:nvPr userDrawn="1"/>
        </p:nvGrpSpPr>
        <p:grpSpPr bwMode="auto">
          <a:xfrm>
            <a:off x="128588" y="115888"/>
            <a:ext cx="914400" cy="912812"/>
            <a:chOff x="1344" y="385"/>
            <a:chExt cx="576" cy="575"/>
          </a:xfrm>
        </p:grpSpPr>
        <p:pic>
          <p:nvPicPr>
            <p:cNvPr id="1034" name="Picture 14" descr="CLGlogo2"/>
            <p:cNvPicPr>
              <a:picLocks noChangeAspect="1" noChangeArrowheads="1"/>
            </p:cNvPicPr>
            <p:nvPr userDrawn="1"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9" name="Text Box 15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  <p:pic>
        <p:nvPicPr>
          <p:cNvPr id="1033" name="Picture 16" descr="blue_on_white_logo_200x53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468313" y="6165850"/>
            <a:ext cx="1905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4547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8913"/>
            <a:ext cx="7772400" cy="1470025"/>
          </a:xfrm>
        </p:spPr>
        <p:txBody>
          <a:bodyPr/>
          <a:lstStyle/>
          <a:p>
            <a:pPr eaLnBrk="1" hangingPunct="1"/>
            <a:r>
              <a:rPr lang="en-US" sz="4400" b="1" smtClean="0"/>
              <a:t>Report from GDB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565400"/>
            <a:ext cx="6400800" cy="1752600"/>
          </a:xfrm>
        </p:spPr>
        <p:txBody>
          <a:bodyPr/>
          <a:lstStyle/>
          <a:p>
            <a:pPr eaLnBrk="1" hangingPunct="1"/>
            <a:r>
              <a:rPr lang="en-US" sz="2000" b="1" i="1" smtClean="0"/>
              <a:t>John Gordon, STFC-RAL</a:t>
            </a:r>
          </a:p>
          <a:p>
            <a:pPr eaLnBrk="1" hangingPunct="1"/>
            <a:r>
              <a:rPr lang="en-US" sz="2000" b="1" i="1" smtClean="0"/>
              <a:t>MB meeting  February24</a:t>
            </a:r>
            <a:r>
              <a:rPr lang="en-US" sz="2000" b="1" i="1" baseline="30000" smtClean="0"/>
              <a:t>th </a:t>
            </a:r>
            <a:r>
              <a:rPr lang="en-US" sz="2000" b="1" i="1" smtClean="0"/>
              <a:t>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March </a:t>
            </a:r>
            <a:r>
              <a:rPr lang="en-GB" dirty="0" smtClean="0"/>
              <a:t>GDB</a:t>
            </a:r>
          </a:p>
        </p:txBody>
      </p:sp>
      <p:sp>
        <p:nvSpPr>
          <p:cNvPr id="4099" name="Content Placeholder 5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143519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 smtClean="0">
                <a:hlinkClick r:id="rId3"/>
              </a:rPr>
              <a:t>http://</a:t>
            </a:r>
            <a:r>
              <a:rPr lang="en-US" sz="2000" b="1" dirty="0" smtClean="0">
                <a:hlinkClick r:id="rId3"/>
              </a:rPr>
              <a:t>indico.cern.ch/conferenceDisplay.py?confId=45473</a:t>
            </a:r>
            <a:r>
              <a:rPr lang="en-US" sz="2000" b="1" dirty="0" smtClean="0"/>
              <a:t> </a:t>
            </a:r>
            <a:r>
              <a:rPr lang="en-US" b="1" dirty="0" smtClean="0"/>
              <a:t> </a:t>
            </a:r>
            <a:endParaRPr lang="en-US" b="1" dirty="0" smtClean="0"/>
          </a:p>
          <a:p>
            <a:r>
              <a:rPr lang="en-US" b="1" dirty="0" smtClean="0"/>
              <a:t>Accounting Policies</a:t>
            </a:r>
          </a:p>
          <a:p>
            <a:pPr lvl="1"/>
            <a:r>
              <a:rPr lang="en-US" dirty="0" smtClean="0"/>
              <a:t>Discuss today</a:t>
            </a:r>
          </a:p>
          <a:p>
            <a:r>
              <a:rPr lang="en-US" b="1" dirty="0" smtClean="0"/>
              <a:t>ASGC Incident</a:t>
            </a:r>
          </a:p>
          <a:p>
            <a:pPr lvl="1"/>
            <a:r>
              <a:rPr lang="en-US" dirty="0" smtClean="0"/>
              <a:t>A reminder that disaster recovery plans are not just hypothetical.</a:t>
            </a:r>
          </a:p>
          <a:p>
            <a:r>
              <a:rPr lang="en-US" b="1" dirty="0" smtClean="0"/>
              <a:t>Reporting </a:t>
            </a:r>
            <a:r>
              <a:rPr lang="en-US" b="1" dirty="0" smtClean="0"/>
              <a:t>Installed Capacity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To be deployed soon</a:t>
            </a:r>
          </a:p>
          <a:p>
            <a:pPr lvl="1"/>
            <a:r>
              <a:rPr lang="en-US" dirty="0" smtClean="0"/>
              <a:t>Lots of documentation, tests and GGUS group to advise sites</a:t>
            </a:r>
            <a:endParaRPr lang="en-US" dirty="0" smtClean="0"/>
          </a:p>
          <a:p>
            <a:r>
              <a:rPr lang="en-US" b="1" dirty="0" smtClean="0"/>
              <a:t>Middleware </a:t>
            </a:r>
            <a:r>
              <a:rPr lang="en-US" b="1" dirty="0" smtClean="0"/>
              <a:t>Update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Drawing up plan for SL5 for the rest of the m/ware.</a:t>
            </a:r>
          </a:p>
          <a:p>
            <a:pPr lvl="1"/>
            <a:r>
              <a:rPr lang="en-US" dirty="0" smtClean="0"/>
              <a:t>You can still influence this. </a:t>
            </a:r>
          </a:p>
          <a:p>
            <a:r>
              <a:rPr lang="en-US" b="1" dirty="0" smtClean="0"/>
              <a:t>WN SL5/64 bit</a:t>
            </a:r>
          </a:p>
          <a:p>
            <a:pPr lvl="1"/>
            <a:r>
              <a:rPr lang="en-US" dirty="0" smtClean="0"/>
              <a:t>Release due 23/3, experiments expect to test at each site, before full switch</a:t>
            </a:r>
            <a:endParaRPr lang="en-US" dirty="0" smtClean="0"/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8D7A4F-F3BB-45F6-873E-9CD10FAB5A0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Multiuser Pilot Job Frameworks</a:t>
            </a:r>
          </a:p>
          <a:p>
            <a:pPr lvl="1"/>
            <a:r>
              <a:rPr lang="en-US" dirty="0" smtClean="0"/>
              <a:t>Good progress with SCAS, </a:t>
            </a:r>
            <a:endParaRPr lang="en-GB" dirty="0" smtClean="0"/>
          </a:p>
          <a:p>
            <a:r>
              <a:rPr lang="en-GB" b="1" dirty="0" smtClean="0"/>
              <a:t>CREAM</a:t>
            </a:r>
          </a:p>
          <a:p>
            <a:pPr lvl="1"/>
            <a:r>
              <a:rPr lang="en-GB" dirty="0" smtClean="0"/>
              <a:t>Lots of positive progress</a:t>
            </a:r>
          </a:p>
          <a:p>
            <a:pPr lvl="1"/>
            <a:r>
              <a:rPr lang="en-GB" dirty="0" smtClean="0"/>
              <a:t>Encourage more sites to deploy the next (due soon) release in parallel with LCG-CE </a:t>
            </a:r>
          </a:p>
          <a:p>
            <a:pPr lvl="1"/>
            <a:r>
              <a:rPr lang="en-GB" dirty="0" smtClean="0"/>
              <a:t>Still doesn’t pass user requirements to local batch system</a:t>
            </a:r>
          </a:p>
          <a:p>
            <a:pPr lvl="1"/>
            <a:r>
              <a:rPr lang="en-GB" dirty="0" smtClean="0"/>
              <a:t>More batch systems need supporting.</a:t>
            </a:r>
          </a:p>
          <a:p>
            <a:r>
              <a:rPr lang="en-GB" b="1" dirty="0" smtClean="0"/>
              <a:t>WMS Performance</a:t>
            </a:r>
          </a:p>
          <a:p>
            <a:pPr lvl="1"/>
            <a:r>
              <a:rPr lang="en-GB" dirty="0" smtClean="0"/>
              <a:t>Recommended updating to mega-patch (not a success)</a:t>
            </a:r>
          </a:p>
          <a:p>
            <a:pPr lvl="1"/>
            <a:r>
              <a:rPr lang="en-GB" dirty="0" smtClean="0"/>
              <a:t>Will not meet spec without using bulk job-submission.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4B3E8-873B-444F-A1B8-62B01EA4C63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When Ready for </a:t>
            </a:r>
            <a:r>
              <a:rPr lang="en-GB" dirty="0" smtClean="0"/>
              <a:t>LHC </a:t>
            </a:r>
            <a:r>
              <a:rPr lang="en-GB" dirty="0" err="1" smtClean="0"/>
              <a:t>VOs</a:t>
            </a:r>
            <a:r>
              <a:rPr lang="en-GB" dirty="0" smtClean="0"/>
              <a:t>?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GB" dirty="0" smtClean="0"/>
              <a:t>ASGC  64 bit already </a:t>
            </a:r>
            <a:r>
              <a:rPr lang="en-GB" dirty="0" smtClean="0"/>
              <a:t>SL4  </a:t>
            </a: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BNL  </a:t>
            </a:r>
          </a:p>
          <a:p>
            <a:pPr eaLnBrk="1" hangingPunct="1">
              <a:defRPr/>
            </a:pPr>
            <a:r>
              <a:rPr lang="en-GB" dirty="0" smtClean="0"/>
              <a:t>CERN  10% </a:t>
            </a:r>
            <a:r>
              <a:rPr lang="en-GB" dirty="0" smtClean="0"/>
              <a:t>already. </a:t>
            </a:r>
            <a:r>
              <a:rPr lang="en-GB" dirty="0" smtClean="0"/>
              <a:t>2 </a:t>
            </a:r>
            <a:r>
              <a:rPr lang="en-GB" dirty="0" err="1" smtClean="0"/>
              <a:t>CEs</a:t>
            </a:r>
            <a:r>
              <a:rPr lang="en-GB" dirty="0" smtClean="0"/>
              <a:t>. </a:t>
            </a:r>
            <a:r>
              <a:rPr lang="en-GB" dirty="0" smtClean="0"/>
              <a:t>New </a:t>
            </a:r>
            <a:r>
              <a:rPr lang="en-GB" dirty="0" smtClean="0"/>
              <a:t>nodes installed as </a:t>
            </a:r>
            <a:r>
              <a:rPr lang="en-GB" dirty="0" smtClean="0"/>
              <a:t>SLC5</a:t>
            </a:r>
          </a:p>
          <a:p>
            <a:pPr eaLnBrk="1" hangingPunct="1">
              <a:defRPr/>
            </a:pPr>
            <a:r>
              <a:rPr lang="en-GB" dirty="0" smtClean="0"/>
              <a:t>CNAF </a:t>
            </a:r>
          </a:p>
          <a:p>
            <a:pPr eaLnBrk="1" hangingPunct="1">
              <a:defRPr/>
            </a:pPr>
            <a:r>
              <a:rPr lang="en-GB" dirty="0" smtClean="0"/>
              <a:t>FNAL  </a:t>
            </a:r>
          </a:p>
          <a:p>
            <a:pPr eaLnBrk="1" hangingPunct="1">
              <a:defRPr/>
            </a:pPr>
            <a:r>
              <a:rPr lang="en-GB" dirty="0" smtClean="0"/>
              <a:t>FZK  end April</a:t>
            </a:r>
          </a:p>
          <a:p>
            <a:pPr eaLnBrk="1" hangingPunct="1">
              <a:defRPr/>
            </a:pPr>
            <a:r>
              <a:rPr lang="en-GB" dirty="0" smtClean="0"/>
              <a:t>NL-T1   </a:t>
            </a:r>
            <a:r>
              <a:rPr lang="en-GB" dirty="0" smtClean="0"/>
              <a:t>Require UI</a:t>
            </a:r>
            <a:r>
              <a:rPr lang="en-GB" dirty="0" smtClean="0"/>
              <a:t>? If </a:t>
            </a:r>
            <a:r>
              <a:rPr lang="en-GB" dirty="0" smtClean="0"/>
              <a:t>that ready by mid-</a:t>
            </a:r>
            <a:r>
              <a:rPr lang="en-GB" dirty="0" err="1" smtClean="0"/>
              <a:t>april</a:t>
            </a:r>
            <a:r>
              <a:rPr lang="en-GB" dirty="0" smtClean="0"/>
              <a:t> then end </a:t>
            </a:r>
            <a:r>
              <a:rPr lang="en-GB" dirty="0" smtClean="0"/>
              <a:t>of summer. </a:t>
            </a:r>
          </a:p>
          <a:p>
            <a:pPr eaLnBrk="1" hangingPunct="1">
              <a:defRPr/>
            </a:pPr>
            <a:r>
              <a:rPr lang="en-GB" dirty="0" smtClean="0"/>
              <a:t>NDGF  - ready</a:t>
            </a:r>
          </a:p>
          <a:p>
            <a:pPr eaLnBrk="1" hangingPunct="1">
              <a:defRPr/>
            </a:pPr>
            <a:r>
              <a:rPr lang="en-GB" dirty="0" smtClean="0"/>
              <a:t>PIC – test ASAP hope April. </a:t>
            </a: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IN2P3 – Start in June with new WNs</a:t>
            </a:r>
          </a:p>
          <a:p>
            <a:pPr eaLnBrk="1" hangingPunct="1">
              <a:defRPr/>
            </a:pPr>
            <a:r>
              <a:rPr lang="en-GB" dirty="0" smtClean="0"/>
              <a:t>RAL – end July</a:t>
            </a:r>
          </a:p>
          <a:p>
            <a:pPr eaLnBrk="1" hangingPunct="1">
              <a:defRPr/>
            </a:pPr>
            <a:r>
              <a:rPr lang="en-GB" dirty="0" smtClean="0"/>
              <a:t>TRIUMF - </a:t>
            </a:r>
          </a:p>
          <a:p>
            <a:pPr eaLnBrk="1" hangingPunct="1"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Pre-GDB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Mike Vetterli proposed Tier2 Storage (DPM, Storm) </a:t>
            </a:r>
          </a:p>
          <a:p>
            <a:pPr lvl="1"/>
            <a:r>
              <a:rPr lang="en-GB" dirty="0" smtClean="0"/>
              <a:t>Castor and </a:t>
            </a:r>
            <a:r>
              <a:rPr lang="en-GB" dirty="0" err="1" smtClean="0"/>
              <a:t>dCache</a:t>
            </a:r>
            <a:r>
              <a:rPr lang="en-GB" dirty="0" smtClean="0"/>
              <a:t> have held meetings</a:t>
            </a:r>
          </a:p>
          <a:p>
            <a:pPr lvl="1"/>
            <a:r>
              <a:rPr lang="en-GB" dirty="0" smtClean="0"/>
              <a:t>Discuss at workshop	</a:t>
            </a:r>
          </a:p>
          <a:p>
            <a:pPr lvl="1"/>
            <a:r>
              <a:rPr lang="en-GB" dirty="0" smtClean="0"/>
              <a:t>April?</a:t>
            </a:r>
          </a:p>
          <a:p>
            <a:r>
              <a:rPr lang="en-GB" dirty="0" smtClean="0"/>
              <a:t>Virtualisation</a:t>
            </a:r>
          </a:p>
          <a:p>
            <a:pPr lvl="1"/>
            <a:r>
              <a:rPr lang="en-GB" dirty="0" smtClean="0"/>
              <a:t>Lots of work happening </a:t>
            </a:r>
          </a:p>
          <a:p>
            <a:pPr lvl="1"/>
            <a:r>
              <a:rPr lang="en-GB" smtClean="0"/>
              <a:t>Share experience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4B3E8-873B-444F-A1B8-62B01EA4C63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Topics for </a:t>
            </a:r>
            <a:r>
              <a:rPr lang="en-GB" dirty="0" smtClean="0"/>
              <a:t>April Meeting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84313"/>
            <a:ext cx="8229600" cy="4895850"/>
          </a:xfrm>
        </p:spPr>
        <p:txBody>
          <a:bodyPr/>
          <a:lstStyle/>
          <a:p>
            <a:pPr eaLnBrk="1" hangingPunct="1"/>
            <a:r>
              <a:rPr lang="en-GB" b="1" dirty="0" smtClean="0"/>
              <a:t>Installed </a:t>
            </a:r>
            <a:r>
              <a:rPr lang="en-GB" b="1" dirty="0" smtClean="0"/>
              <a:t>Capacity </a:t>
            </a:r>
          </a:p>
          <a:p>
            <a:pPr lvl="1" eaLnBrk="1" hangingPunct="1"/>
            <a:r>
              <a:rPr lang="en-GB" b="1" dirty="0" smtClean="0"/>
              <a:t>Progress in deployment</a:t>
            </a:r>
          </a:p>
          <a:p>
            <a:pPr eaLnBrk="1" hangingPunct="1"/>
            <a:r>
              <a:rPr lang="en-GB" b="1" dirty="0" smtClean="0"/>
              <a:t>Distributed Monitoring</a:t>
            </a:r>
          </a:p>
          <a:p>
            <a:pPr lvl="1" eaLnBrk="1" hangingPunct="1"/>
            <a:r>
              <a:rPr lang="en-GB" b="1" dirty="0" smtClean="0"/>
              <a:t>Hopefully with demonstration</a:t>
            </a:r>
            <a:endParaRPr lang="en-GB" b="1" dirty="0" smtClean="0"/>
          </a:p>
          <a:p>
            <a:pPr eaLnBrk="1" hangingPunct="1"/>
            <a:r>
              <a:rPr lang="en-GB" b="1" dirty="0" smtClean="0"/>
              <a:t>Pilot Jobs</a:t>
            </a:r>
          </a:p>
          <a:p>
            <a:pPr lvl="1" eaLnBrk="1" hangingPunct="1"/>
            <a:r>
              <a:rPr lang="en-GB" b="1" dirty="0" smtClean="0"/>
              <a:t>VO tests</a:t>
            </a:r>
            <a:endParaRPr lang="en-GB" b="1" dirty="0" smtClean="0"/>
          </a:p>
          <a:p>
            <a:pPr eaLnBrk="1" hangingPunct="1"/>
            <a:r>
              <a:rPr lang="en-GB" b="1" dirty="0" smtClean="0"/>
              <a:t>CREAM</a:t>
            </a:r>
          </a:p>
          <a:p>
            <a:pPr eaLnBrk="1" hangingPunct="1"/>
            <a:r>
              <a:rPr lang="en-GB" b="1" dirty="0" smtClean="0"/>
              <a:t>WMS Performance</a:t>
            </a:r>
          </a:p>
          <a:p>
            <a:pPr eaLnBrk="1" hangingPunct="1"/>
            <a:r>
              <a:rPr lang="en-GB" b="1" dirty="0" smtClean="0"/>
              <a:t>Operational Security</a:t>
            </a:r>
          </a:p>
          <a:p>
            <a:pPr eaLnBrk="1" hangingPunct="1"/>
            <a:r>
              <a:rPr lang="en-GB" b="1" dirty="0" smtClean="0"/>
              <a:t>Accounting Policies</a:t>
            </a:r>
          </a:p>
          <a:p>
            <a:pPr eaLnBrk="1" hangingPunct="1"/>
            <a:r>
              <a:rPr lang="en-GB" b="1" dirty="0" smtClean="0"/>
              <a:t>64 bit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EE5676-92D1-4A74-989E-4894F1F22B3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78524</TotalTime>
  <Words>277</Words>
  <Application>Microsoft Office PowerPoint</Application>
  <PresentationFormat>On-screen Show (4:3)</PresentationFormat>
  <Paragraphs>67</Paragraphs>
  <Slides>6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Comic Sans MS</vt:lpstr>
      <vt:lpstr>Times New Roman</vt:lpstr>
      <vt:lpstr>Default Design</vt:lpstr>
      <vt:lpstr>Report from GDB</vt:lpstr>
      <vt:lpstr>March GDB</vt:lpstr>
      <vt:lpstr>Slide 3</vt:lpstr>
      <vt:lpstr>When Ready for LHC VOs?</vt:lpstr>
      <vt:lpstr>Pre-GDB </vt:lpstr>
      <vt:lpstr>Topics for April Meeting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</dc:title>
  <dc:creator> </dc:creator>
  <cp:lastModifiedBy>John Gordon</cp:lastModifiedBy>
  <cp:revision>292</cp:revision>
  <dcterms:created xsi:type="dcterms:W3CDTF">2005-07-19T19:41:03Z</dcterms:created>
  <dcterms:modified xsi:type="dcterms:W3CDTF">2009-03-17T16:10:51Z</dcterms:modified>
</cp:coreProperties>
</file>