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60" r:id="rId3"/>
    <p:sldId id="259" r:id="rId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97C80-B960-4A07-A711-70703B68F109}" type="datetimeFigureOut">
              <a:rPr lang="sv-SE" smtClean="0"/>
              <a:t>2016-04-01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1235E-ACFD-476C-95A4-9DB4BE264A9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93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2E2F-4D7F-400E-8B11-70C82BA4F0BB}" type="datetime1">
              <a:rPr lang="sv-SE" smtClean="0"/>
              <a:t>2016-04-01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CE99B-1517-4DF9-A2D3-D2F9F8A9E895}" type="datetime1">
              <a:rPr lang="sv-SE" smtClean="0"/>
              <a:t>2016-04-01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81BB2-F857-41B8-B123-5D51AF8B8DC8}" type="datetime1">
              <a:rPr lang="sv-SE" smtClean="0"/>
              <a:t>2016-04-01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31C64-F4A6-435C-AADA-E80C3A429AD8}" type="datetime1">
              <a:rPr lang="sv-SE" smtClean="0"/>
              <a:t>2016-04-01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8724-1385-428A-BB42-4C9D53D23C1C}" type="datetime1">
              <a:rPr lang="sv-SE" smtClean="0"/>
              <a:t>2016-04-01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982A-D8CE-422F-BDC4-15C50F57940C}" type="datetime1">
              <a:rPr lang="sv-SE" smtClean="0"/>
              <a:t>2016-04-01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EBC3-AA6C-4E14-A4AC-C1E457C0D8CE}" type="datetime1">
              <a:rPr lang="sv-SE" smtClean="0"/>
              <a:t>2016-04-01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D368-C628-43D4-B6C7-E85CE4E83185}" type="datetime1">
              <a:rPr lang="sv-SE" smtClean="0"/>
              <a:t>2016-04-01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4F5E-0A18-4F69-9B72-3F436C8EB22D}" type="datetime1">
              <a:rPr lang="sv-SE" smtClean="0"/>
              <a:t>2016-04-01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8CD9-BA5D-431D-9FB0-9BF238A1C00B}" type="datetime1">
              <a:rPr lang="sv-SE" smtClean="0"/>
              <a:t>2016-04-01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591A-BB3D-4595-999E-07A5FB4C681C}" type="datetime1">
              <a:rPr lang="sv-SE" smtClean="0"/>
              <a:t>2016-04-01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84C212D-4E53-49ED-AC37-6D0DE1751763}" type="datetime1">
              <a:rPr lang="sv-SE" smtClean="0"/>
              <a:t>2016-04-01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30D7A72-2FEE-4AB2-8E60-6467CE1E793E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90600"/>
          </a:xfrm>
        </p:spPr>
        <p:txBody>
          <a:bodyPr/>
          <a:lstStyle/>
          <a:p>
            <a:r>
              <a:rPr lang="sv-SE" dirty="0" smtClean="0"/>
              <a:t>Task 12.3.2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What modifications would be required for certain existing modulator models to have compatibility with different klystron models?</a:t>
            </a:r>
          </a:p>
          <a:p>
            <a:endParaRPr lang="en-US" sz="2400" dirty="0" smtClean="0"/>
          </a:p>
          <a:p>
            <a:r>
              <a:rPr lang="en-US" sz="2400" dirty="0" smtClean="0"/>
              <a:t>What would be required to support around 25% adjustment in klystron voltage and </a:t>
            </a:r>
            <a:r>
              <a:rPr lang="en-US" sz="2400" dirty="0" err="1" smtClean="0"/>
              <a:t>perveance</a:t>
            </a:r>
            <a:r>
              <a:rPr lang="en-US" sz="2400" dirty="0" smtClean="0"/>
              <a:t>?</a:t>
            </a:r>
          </a:p>
          <a:p>
            <a:endParaRPr lang="en-US" sz="2400" dirty="0" smtClean="0"/>
          </a:p>
          <a:p>
            <a:r>
              <a:rPr lang="en-US" sz="2400" dirty="0" smtClean="0"/>
              <a:t>Some modulator components are fixed as a function of required voltage and current, these would need to be either adjustable or easily replaceable</a:t>
            </a:r>
          </a:p>
          <a:p>
            <a:endParaRPr lang="en-US" sz="2400" dirty="0"/>
          </a:p>
          <a:p>
            <a:r>
              <a:rPr lang="en-US" sz="2400" dirty="0" smtClean="0"/>
              <a:t>What would be the cost of the proposed changes?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032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90600"/>
          </a:xfrm>
        </p:spPr>
        <p:txBody>
          <a:bodyPr/>
          <a:lstStyle/>
          <a:p>
            <a:r>
              <a:rPr lang="sv-SE" dirty="0" err="1" smtClean="0"/>
              <a:t>Ongoing</a:t>
            </a:r>
            <a:r>
              <a:rPr lang="sv-SE" dirty="0" smtClean="0"/>
              <a:t> </a:t>
            </a:r>
            <a:r>
              <a:rPr lang="sv-SE" dirty="0" err="1" smtClean="0"/>
              <a:t>Activities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13305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Discussions with modulator manufacturer regarding the required changes</a:t>
            </a:r>
          </a:p>
          <a:p>
            <a:endParaRPr lang="en-US" sz="2400" dirty="0" smtClean="0"/>
          </a:p>
          <a:p>
            <a:r>
              <a:rPr lang="en-US" sz="2400" dirty="0" smtClean="0"/>
              <a:t>Investigation in what modulator parameters which would potentially be deteriorated in order to support a larger range of klystrons</a:t>
            </a:r>
          </a:p>
          <a:p>
            <a:endParaRPr lang="en-US" sz="2400" dirty="0" smtClean="0"/>
          </a:p>
          <a:p>
            <a:r>
              <a:rPr lang="en-US" sz="2400" dirty="0" smtClean="0"/>
              <a:t>Currently mainly focusing on the following models: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8124" y="4797152"/>
            <a:ext cx="82253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 smtClean="0"/>
              <a:t>Name</a:t>
            </a:r>
            <a:r>
              <a:rPr lang="sv-SE" b="1" dirty="0" smtClean="0"/>
              <a:t>	</a:t>
            </a:r>
            <a:r>
              <a:rPr lang="sv-SE" b="1" dirty="0" err="1" smtClean="0"/>
              <a:t>Manufacturer</a:t>
            </a:r>
            <a:r>
              <a:rPr lang="sv-SE" b="1" dirty="0" smtClean="0"/>
              <a:t>	</a:t>
            </a:r>
            <a:r>
              <a:rPr lang="sv-SE" b="1" dirty="0" err="1" smtClean="0"/>
              <a:t>Freq</a:t>
            </a:r>
            <a:r>
              <a:rPr lang="sv-SE" b="1" dirty="0" smtClean="0"/>
              <a:t>. [MHz]	kV	A	</a:t>
            </a:r>
            <a:r>
              <a:rPr lang="sv-SE" b="1" dirty="0" err="1" smtClean="0"/>
              <a:t>Pmax</a:t>
            </a:r>
            <a:r>
              <a:rPr lang="sv-SE" b="1" dirty="0" smtClean="0"/>
              <a:t>	</a:t>
            </a:r>
            <a:r>
              <a:rPr lang="sv-SE" b="1" dirty="0" err="1" smtClean="0"/>
              <a:t>Pavg</a:t>
            </a:r>
            <a:endParaRPr lang="sv-SE" b="1" dirty="0" smtClean="0"/>
          </a:p>
          <a:p>
            <a:r>
              <a:rPr lang="sv-SE" dirty="0" smtClean="0"/>
              <a:t>CPI	VKX-8311A	11994.2		410	310	50 MW	5 kW</a:t>
            </a:r>
          </a:p>
          <a:p>
            <a:r>
              <a:rPr lang="sv-SE" dirty="0" smtClean="0"/>
              <a:t>Thales	TH2100C	2998		304	335	45 MW	20 kW</a:t>
            </a:r>
          </a:p>
          <a:p>
            <a:endParaRPr lang="sv-SE" dirty="0" smtClean="0"/>
          </a:p>
          <a:p>
            <a:r>
              <a:rPr lang="sv-SE" dirty="0" smtClean="0"/>
              <a:t>XL-5+	</a:t>
            </a:r>
            <a:r>
              <a:rPr lang="sv-SE" dirty="0" err="1" smtClean="0"/>
              <a:t>High</a:t>
            </a:r>
            <a:r>
              <a:rPr lang="sv-SE" dirty="0" smtClean="0"/>
              <a:t> </a:t>
            </a:r>
            <a:r>
              <a:rPr lang="sv-SE" dirty="0" err="1" smtClean="0"/>
              <a:t>Efficiency</a:t>
            </a:r>
            <a:r>
              <a:rPr lang="sv-SE" dirty="0" smtClean="0"/>
              <a:t> version </a:t>
            </a:r>
            <a:r>
              <a:rPr lang="sv-SE" dirty="0" err="1" smtClean="0"/>
              <a:t>of</a:t>
            </a:r>
            <a:r>
              <a:rPr lang="sv-SE" dirty="0" smtClean="0"/>
              <a:t> XL-5, Parameters Still </a:t>
            </a:r>
            <a:r>
              <a:rPr lang="sv-SE" dirty="0" err="1" smtClean="0"/>
              <a:t>Partly</a:t>
            </a:r>
            <a:r>
              <a:rPr lang="sv-SE" dirty="0" smtClean="0"/>
              <a:t> </a:t>
            </a:r>
            <a:r>
              <a:rPr lang="sv-SE" dirty="0" err="1" smtClean="0"/>
              <a:t>Unknown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606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Main\FREIA\Klystron\VI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346" y="1484784"/>
            <a:ext cx="4255951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90600"/>
          </a:xfrm>
        </p:spPr>
        <p:txBody>
          <a:bodyPr/>
          <a:lstStyle/>
          <a:p>
            <a:r>
              <a:rPr lang="sv-SE" dirty="0" smtClean="0"/>
              <a:t>Parameter </a:t>
            </a:r>
            <a:r>
              <a:rPr lang="sv-SE" dirty="0" err="1" smtClean="0"/>
              <a:t>Uncertainty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46448"/>
            <a:ext cx="5112568" cy="4321695"/>
          </a:xfrm>
        </p:spPr>
        <p:txBody>
          <a:bodyPr>
            <a:noAutofit/>
          </a:bodyPr>
          <a:lstStyle/>
          <a:p>
            <a:r>
              <a:rPr lang="en-US" dirty="0" smtClean="0"/>
              <a:t>High Efficiency version of the XL-5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Perveance</a:t>
            </a:r>
            <a:r>
              <a:rPr lang="en-US" dirty="0" smtClean="0"/>
              <a:t> will be lowered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Efficiency target is to raise by 25% to 90-95% from 65-70%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X-Box 2 uses the 50 MW XL-5 tube, what would the drive requirements be for 50 MW output if </a:t>
            </a:r>
            <a:r>
              <a:rPr lang="en-US" dirty="0" err="1" smtClean="0"/>
              <a:t>preveance</a:t>
            </a:r>
            <a:r>
              <a:rPr lang="en-US" dirty="0" smtClean="0"/>
              <a:t> is lowered?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How does this effect the modulator requirements?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7A72-2FEE-4AB2-8E60-6467CE1E793E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99561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2980</TotalTime>
  <Words>119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Clarity</vt:lpstr>
      <vt:lpstr>Task 12.3.2</vt:lpstr>
      <vt:lpstr>Ongoing Activities</vt:lpstr>
      <vt:lpstr>Parameter Uncertainty</vt:lpstr>
    </vt:vector>
  </TitlesOfParts>
  <Company>Uppsala Uni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Magnus Jobs</dc:creator>
  <cp:lastModifiedBy>Magnus Jobs</cp:lastModifiedBy>
  <cp:revision>10</cp:revision>
  <dcterms:created xsi:type="dcterms:W3CDTF">2016-03-30T12:55:26Z</dcterms:created>
  <dcterms:modified xsi:type="dcterms:W3CDTF">2016-04-01T14:35:45Z</dcterms:modified>
</cp:coreProperties>
</file>